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347" r:id="rId2"/>
    <p:sldId id="321" r:id="rId3"/>
    <p:sldId id="257" r:id="rId4"/>
    <p:sldId id="258" r:id="rId5"/>
    <p:sldId id="348" r:id="rId6"/>
    <p:sldId id="323" r:id="rId7"/>
    <p:sldId id="349" r:id="rId8"/>
    <p:sldId id="324" r:id="rId9"/>
    <p:sldId id="281" r:id="rId10"/>
    <p:sldId id="345" r:id="rId11"/>
    <p:sldId id="285" r:id="rId12"/>
    <p:sldId id="332" r:id="rId13"/>
    <p:sldId id="286" r:id="rId14"/>
    <p:sldId id="333" r:id="rId15"/>
    <p:sldId id="334" r:id="rId16"/>
    <p:sldId id="305" r:id="rId17"/>
    <p:sldId id="350" r:id="rId18"/>
    <p:sldId id="331" r:id="rId19"/>
    <p:sldId id="315" r:id="rId20"/>
    <p:sldId id="335" r:id="rId21"/>
    <p:sldId id="336" r:id="rId22"/>
    <p:sldId id="337" r:id="rId23"/>
    <p:sldId id="338" r:id="rId24"/>
    <p:sldId id="339" r:id="rId25"/>
    <p:sldId id="340" r:id="rId26"/>
    <p:sldId id="341" r:id="rId27"/>
    <p:sldId id="342" r:id="rId28"/>
    <p:sldId id="272" r:id="rId29"/>
    <p:sldId id="328" r:id="rId30"/>
    <p:sldId id="351" r:id="rId31"/>
    <p:sldId id="327" r:id="rId32"/>
    <p:sldId id="329" r:id="rId33"/>
    <p:sldId id="330" r:id="rId34"/>
    <p:sldId id="352" r:id="rId35"/>
    <p:sldId id="344" r:id="rId36"/>
    <p:sldId id="346" r:id="rId37"/>
    <p:sldId id="325" r:id="rId38"/>
  </p:sldIdLst>
  <p:sldSz cx="9144000" cy="6858000" type="screen4x3"/>
  <p:notesSz cx="6858000" cy="9144000"/>
  <p:custDataLst>
    <p:tags r:id="rId4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D887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35" d="100"/>
          <a:sy n="35" d="100"/>
        </p:scale>
        <p:origin x="2508" y="108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7D352AB-1F1F-4514-A265-6BD23ADF5353}"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309E6501-62BF-4CDA-A4AF-041639D4F8CB}">
      <dgm:prSet phldrT="[Text]" phldr="1"/>
      <dgm:spPr>
        <a:solidFill>
          <a:srgbClr val="5D8874"/>
        </a:solidFill>
        <a:ln>
          <a:noFill/>
        </a:ln>
      </dgm:spPr>
      <dgm:t>
        <a:bodyPr/>
        <a:lstStyle/>
        <a:p>
          <a:endParaRPr lang="en-US" dirty="0"/>
        </a:p>
      </dgm:t>
    </dgm:pt>
    <dgm:pt modelId="{4931EB74-91F1-4538-A334-5905450D5B41}" type="parTrans" cxnId="{76DF3D7E-589A-47E5-B5B3-CFEF30DFED75}">
      <dgm:prSet/>
      <dgm:spPr/>
      <dgm:t>
        <a:bodyPr/>
        <a:lstStyle/>
        <a:p>
          <a:endParaRPr lang="en-US"/>
        </a:p>
      </dgm:t>
    </dgm:pt>
    <dgm:pt modelId="{E079EC1B-8A70-4E59-8875-315608C72A10}" type="sibTrans" cxnId="{76DF3D7E-589A-47E5-B5B3-CFEF30DFED75}">
      <dgm:prSet/>
      <dgm:spPr/>
      <dgm:t>
        <a:bodyPr/>
        <a:lstStyle/>
        <a:p>
          <a:endParaRPr lang="en-US"/>
        </a:p>
      </dgm:t>
    </dgm:pt>
    <dgm:pt modelId="{8B46A71A-FC88-4B20-8A0C-8BDD6CFF667F}">
      <dgm:prSet phldrT="[Text]"/>
      <dgm:spPr>
        <a:ln>
          <a:solidFill>
            <a:srgbClr val="5D8874"/>
          </a:solidFill>
        </a:ln>
      </dgm:spPr>
      <dgm:t>
        <a:bodyPr/>
        <a:lstStyle/>
        <a:p>
          <a:r>
            <a:rPr lang="en-US" dirty="0" err="1">
              <a:latin typeface="Arial" panose="020B0604020202020204" pitchFamily="34" charset="0"/>
              <a:cs typeface="Arial" panose="020B0604020202020204" pitchFamily="34" charset="0"/>
            </a:rPr>
            <a:t>Đọc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trôi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chảy</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bức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thư</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với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giọng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diễn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cảm</a:t>
          </a:r>
          <a:r>
            <a:rPr lang="en-US" dirty="0">
              <a:latin typeface="Arial" panose="020B0604020202020204" pitchFamily="34" charset="0"/>
              <a:cs typeface="Arial" panose="020B0604020202020204" pitchFamily="34" charset="0"/>
            </a:rPr>
            <a:t>.</a:t>
          </a:r>
        </a:p>
      </dgm:t>
    </dgm:pt>
    <dgm:pt modelId="{54B677C6-B439-4441-BCB0-384838863E31}" type="parTrans" cxnId="{3E1E7B7F-C1F6-4EAF-AD1D-5E1F9124C38B}">
      <dgm:prSet/>
      <dgm:spPr/>
      <dgm:t>
        <a:bodyPr/>
        <a:lstStyle/>
        <a:p>
          <a:endParaRPr lang="en-US"/>
        </a:p>
      </dgm:t>
    </dgm:pt>
    <dgm:pt modelId="{F13EC03B-D2AC-49C8-8C67-B3FB21B13DFB}" type="sibTrans" cxnId="{3E1E7B7F-C1F6-4EAF-AD1D-5E1F9124C38B}">
      <dgm:prSet/>
      <dgm:spPr/>
      <dgm:t>
        <a:bodyPr/>
        <a:lstStyle/>
        <a:p>
          <a:endParaRPr lang="en-US"/>
        </a:p>
      </dgm:t>
    </dgm:pt>
    <dgm:pt modelId="{33655039-89FF-4981-B81D-1A510B59E56D}">
      <dgm:prSet phldrT="[Text]" phldr="1"/>
      <dgm:spPr>
        <a:solidFill>
          <a:srgbClr val="5D8874"/>
        </a:solidFill>
        <a:ln>
          <a:noFill/>
        </a:ln>
      </dgm:spPr>
      <dgm:t>
        <a:bodyPr/>
        <a:lstStyle/>
        <a:p>
          <a:endParaRPr lang="en-US" dirty="0"/>
        </a:p>
      </dgm:t>
    </dgm:pt>
    <dgm:pt modelId="{A6607D24-42A0-4F67-ADC4-5FE5EADDF67C}" type="parTrans" cxnId="{16D1D4CC-2B25-48A1-8306-BEF7B6D65A15}">
      <dgm:prSet/>
      <dgm:spPr/>
      <dgm:t>
        <a:bodyPr/>
        <a:lstStyle/>
        <a:p>
          <a:endParaRPr lang="en-US"/>
        </a:p>
      </dgm:t>
    </dgm:pt>
    <dgm:pt modelId="{38BBF1B3-0B6E-49A1-B9EB-092467DA776A}" type="sibTrans" cxnId="{16D1D4CC-2B25-48A1-8306-BEF7B6D65A15}">
      <dgm:prSet/>
      <dgm:spPr/>
      <dgm:t>
        <a:bodyPr/>
        <a:lstStyle/>
        <a:p>
          <a:endParaRPr lang="en-US"/>
        </a:p>
      </dgm:t>
    </dgm:pt>
    <dgm:pt modelId="{2E84E373-4BE4-4A26-8319-ED15D30EC54F}">
      <dgm:prSet phldrT="[Text]"/>
      <dgm:spPr>
        <a:ln>
          <a:solidFill>
            <a:srgbClr val="5D8874"/>
          </a:solidFill>
        </a:ln>
      </dgm:spPr>
      <dgm:t>
        <a:bodyPr/>
        <a:lstStyle/>
        <a:p>
          <a:r>
            <a:rPr lang="en-US" dirty="0" err="1"/>
            <a:t>Trả</a:t>
          </a:r>
          <a:r>
            <a:rPr lang="en-US" dirty="0"/>
            <a:t> </a:t>
          </a:r>
          <a:r>
            <a:rPr lang="en-US" dirty="0" err="1"/>
            <a:t>lời</a:t>
          </a:r>
          <a:r>
            <a:rPr lang="en-US" dirty="0"/>
            <a:t> </a:t>
          </a:r>
          <a:r>
            <a:rPr lang="en-US" dirty="0" err="1"/>
            <a:t>đúng</a:t>
          </a:r>
          <a:r>
            <a:rPr lang="en-US" dirty="0"/>
            <a:t> </a:t>
          </a:r>
          <a:r>
            <a:rPr lang="en-US" dirty="0" err="1"/>
            <a:t>các</a:t>
          </a:r>
          <a:r>
            <a:rPr lang="en-US" dirty="0"/>
            <a:t> </a:t>
          </a:r>
          <a:r>
            <a:rPr lang="en-US" dirty="0" err="1"/>
            <a:t>câu</a:t>
          </a:r>
          <a:r>
            <a:rPr lang="en-US" dirty="0"/>
            <a:t> </a:t>
          </a:r>
          <a:r>
            <a:rPr lang="en-US" dirty="0" err="1"/>
            <a:t>hỏi</a:t>
          </a:r>
          <a:r>
            <a:rPr lang="en-US" dirty="0"/>
            <a:t> </a:t>
          </a:r>
          <a:r>
            <a:rPr lang="en-US" dirty="0" err="1"/>
            <a:t>trong</a:t>
          </a:r>
          <a:r>
            <a:rPr lang="en-US" dirty="0"/>
            <a:t> SGK </a:t>
          </a:r>
          <a:r>
            <a:rPr lang="en-US" dirty="0" err="1"/>
            <a:t>từ</a:t>
          </a:r>
          <a:r>
            <a:rPr lang="en-US" dirty="0"/>
            <a:t> </a:t>
          </a:r>
          <a:r>
            <a:rPr lang="en-US" dirty="0" err="1"/>
            <a:t>đó</a:t>
          </a:r>
          <a:r>
            <a:rPr lang="en-US" dirty="0"/>
            <a:t> </a:t>
          </a:r>
          <a:r>
            <a:rPr lang="en-US" dirty="0" err="1"/>
            <a:t>rút</a:t>
          </a:r>
          <a:r>
            <a:rPr lang="en-US" dirty="0"/>
            <a:t> ra </a:t>
          </a:r>
          <a:r>
            <a:rPr lang="en-US" dirty="0" err="1"/>
            <a:t>nội</a:t>
          </a:r>
          <a:r>
            <a:rPr lang="en-US" dirty="0"/>
            <a:t> dung </a:t>
          </a:r>
          <a:r>
            <a:rPr lang="en-US" dirty="0" err="1"/>
            <a:t>bài</a:t>
          </a:r>
          <a:r>
            <a:rPr lang="en-US" dirty="0"/>
            <a:t>.</a:t>
          </a:r>
        </a:p>
      </dgm:t>
    </dgm:pt>
    <dgm:pt modelId="{72D5EBD7-E421-4442-928A-4133F586E58C}" type="parTrans" cxnId="{5AE0EBD5-8DDF-4EF6-BCE5-E2DAD4D6B234}">
      <dgm:prSet/>
      <dgm:spPr/>
      <dgm:t>
        <a:bodyPr/>
        <a:lstStyle/>
        <a:p>
          <a:endParaRPr lang="en-US"/>
        </a:p>
      </dgm:t>
    </dgm:pt>
    <dgm:pt modelId="{29677743-B7C3-4E23-8379-6B42C947D753}" type="sibTrans" cxnId="{5AE0EBD5-8DDF-4EF6-BCE5-E2DAD4D6B234}">
      <dgm:prSet/>
      <dgm:spPr/>
      <dgm:t>
        <a:bodyPr/>
        <a:lstStyle/>
        <a:p>
          <a:endParaRPr lang="en-US"/>
        </a:p>
      </dgm:t>
    </dgm:pt>
    <dgm:pt modelId="{7D6A2995-4D79-44F8-AA20-EEF4B7CD2FDC}">
      <dgm:prSet phldrT="[Text]" phldr="1"/>
      <dgm:spPr>
        <a:solidFill>
          <a:srgbClr val="5D8874"/>
        </a:solidFill>
        <a:ln>
          <a:noFill/>
        </a:ln>
      </dgm:spPr>
      <dgm:t>
        <a:bodyPr/>
        <a:lstStyle/>
        <a:p>
          <a:endParaRPr lang="en-US" dirty="0"/>
        </a:p>
      </dgm:t>
    </dgm:pt>
    <dgm:pt modelId="{C92E45C8-892E-4DC8-A6F2-DA2BFCF0A2F2}" type="parTrans" cxnId="{A7EB9A8D-17B9-4E38-9237-95AD5514FF28}">
      <dgm:prSet/>
      <dgm:spPr/>
      <dgm:t>
        <a:bodyPr/>
        <a:lstStyle/>
        <a:p>
          <a:endParaRPr lang="en-US"/>
        </a:p>
      </dgm:t>
    </dgm:pt>
    <dgm:pt modelId="{34928FEB-273A-4372-9428-8F6BE9EBFA54}" type="sibTrans" cxnId="{A7EB9A8D-17B9-4E38-9237-95AD5514FF28}">
      <dgm:prSet/>
      <dgm:spPr/>
      <dgm:t>
        <a:bodyPr/>
        <a:lstStyle/>
        <a:p>
          <a:endParaRPr lang="en-US"/>
        </a:p>
      </dgm:t>
    </dgm:pt>
    <dgm:pt modelId="{C5EB4EDA-6D64-4C07-A92B-95787B75D540}">
      <dgm:prSet phldrT="[Text]"/>
      <dgm:spPr>
        <a:ln>
          <a:solidFill>
            <a:srgbClr val="5D8874"/>
          </a:solidFill>
        </a:ln>
      </dgm:spPr>
      <dgm:t>
        <a:bodyPr/>
        <a:lstStyle/>
        <a:p>
          <a:r>
            <a:rPr lang="en-US" dirty="0" err="1"/>
            <a:t>Vận</a:t>
          </a:r>
          <a:r>
            <a:rPr lang="en-US" dirty="0"/>
            <a:t> </a:t>
          </a:r>
          <a:r>
            <a:rPr lang="en-US" dirty="0" err="1"/>
            <a:t>dụng</a:t>
          </a:r>
          <a:r>
            <a:rPr lang="en-US" dirty="0"/>
            <a:t> </a:t>
          </a:r>
          <a:r>
            <a:rPr lang="en-US" dirty="0" err="1"/>
            <a:t>bài</a:t>
          </a:r>
          <a:r>
            <a:rPr lang="en-US" dirty="0"/>
            <a:t> </a:t>
          </a:r>
          <a:r>
            <a:rPr lang="en-US" dirty="0" err="1"/>
            <a:t>học</a:t>
          </a:r>
          <a:r>
            <a:rPr lang="en-US" dirty="0"/>
            <a:t>, </a:t>
          </a:r>
          <a:r>
            <a:rPr lang="en-US" dirty="0" err="1"/>
            <a:t>định</a:t>
          </a:r>
          <a:r>
            <a:rPr lang="en-US" dirty="0"/>
            <a:t> </a:t>
          </a:r>
          <a:r>
            <a:rPr lang="en-US" dirty="0" err="1"/>
            <a:t>hướng</a:t>
          </a:r>
          <a:r>
            <a:rPr lang="en-US" dirty="0"/>
            <a:t> </a:t>
          </a:r>
          <a:r>
            <a:rPr lang="en-US" dirty="0" err="1"/>
            <a:t>thái</a:t>
          </a:r>
          <a:r>
            <a:rPr lang="en-US" dirty="0"/>
            <a:t> </a:t>
          </a:r>
          <a:r>
            <a:rPr lang="en-US" dirty="0" err="1"/>
            <a:t>độ</a:t>
          </a:r>
          <a:r>
            <a:rPr lang="en-US" dirty="0"/>
            <a:t> </a:t>
          </a:r>
          <a:r>
            <a:rPr lang="en-US" dirty="0" err="1"/>
            <a:t>đúng</a:t>
          </a:r>
          <a:r>
            <a:rPr lang="en-US" dirty="0"/>
            <a:t> </a:t>
          </a:r>
          <a:r>
            <a:rPr lang="en-US" dirty="0" err="1"/>
            <a:t>đắn</a:t>
          </a:r>
          <a:r>
            <a:rPr lang="en-US" dirty="0"/>
            <a:t>.</a:t>
          </a:r>
        </a:p>
      </dgm:t>
    </dgm:pt>
    <dgm:pt modelId="{021CCC42-C0D0-4101-9E5B-C148AEEC1667}" type="parTrans" cxnId="{8298CDCC-C049-42A3-8130-BB3698595A2B}">
      <dgm:prSet/>
      <dgm:spPr/>
      <dgm:t>
        <a:bodyPr/>
        <a:lstStyle/>
        <a:p>
          <a:endParaRPr lang="en-US"/>
        </a:p>
      </dgm:t>
    </dgm:pt>
    <dgm:pt modelId="{58D48857-A7B2-4ACE-86EB-CD9B154ED271}" type="sibTrans" cxnId="{8298CDCC-C049-42A3-8130-BB3698595A2B}">
      <dgm:prSet/>
      <dgm:spPr/>
      <dgm:t>
        <a:bodyPr/>
        <a:lstStyle/>
        <a:p>
          <a:endParaRPr lang="en-US"/>
        </a:p>
      </dgm:t>
    </dgm:pt>
    <dgm:pt modelId="{946C3E27-76A3-41CA-B203-C58DE831F7D0}" type="pres">
      <dgm:prSet presAssocID="{D7D352AB-1F1F-4514-A265-6BD23ADF5353}" presName="linearFlow" presStyleCnt="0">
        <dgm:presLayoutVars>
          <dgm:dir/>
          <dgm:animLvl val="lvl"/>
          <dgm:resizeHandles val="exact"/>
        </dgm:presLayoutVars>
      </dgm:prSet>
      <dgm:spPr/>
    </dgm:pt>
    <dgm:pt modelId="{B50AE5B3-FD50-4500-82D7-F4E822450637}" type="pres">
      <dgm:prSet presAssocID="{309E6501-62BF-4CDA-A4AF-041639D4F8CB}" presName="composite" presStyleCnt="0"/>
      <dgm:spPr/>
    </dgm:pt>
    <dgm:pt modelId="{0543876A-105C-4260-9B31-B4105ADE3300}" type="pres">
      <dgm:prSet presAssocID="{309E6501-62BF-4CDA-A4AF-041639D4F8CB}" presName="parentText" presStyleLbl="alignNode1" presStyleIdx="0" presStyleCnt="3">
        <dgm:presLayoutVars>
          <dgm:chMax val="1"/>
          <dgm:bulletEnabled val="1"/>
        </dgm:presLayoutVars>
      </dgm:prSet>
      <dgm:spPr/>
    </dgm:pt>
    <dgm:pt modelId="{6DEBED2E-66CE-4535-89D6-5E4BFE12329D}" type="pres">
      <dgm:prSet presAssocID="{309E6501-62BF-4CDA-A4AF-041639D4F8CB}" presName="descendantText" presStyleLbl="alignAcc1" presStyleIdx="0" presStyleCnt="3">
        <dgm:presLayoutVars>
          <dgm:bulletEnabled val="1"/>
        </dgm:presLayoutVars>
      </dgm:prSet>
      <dgm:spPr/>
    </dgm:pt>
    <dgm:pt modelId="{5280E71B-E54F-4C9D-8A7A-E4697D02074E}" type="pres">
      <dgm:prSet presAssocID="{E079EC1B-8A70-4E59-8875-315608C72A10}" presName="sp" presStyleCnt="0"/>
      <dgm:spPr/>
    </dgm:pt>
    <dgm:pt modelId="{D5C6E399-4034-4FD9-B0E9-07CF849D5418}" type="pres">
      <dgm:prSet presAssocID="{33655039-89FF-4981-B81D-1A510B59E56D}" presName="composite" presStyleCnt="0"/>
      <dgm:spPr/>
    </dgm:pt>
    <dgm:pt modelId="{CF61B0B3-746F-4322-84BA-3DCA0ACDBB4D}" type="pres">
      <dgm:prSet presAssocID="{33655039-89FF-4981-B81D-1A510B59E56D}" presName="parentText" presStyleLbl="alignNode1" presStyleIdx="1" presStyleCnt="3">
        <dgm:presLayoutVars>
          <dgm:chMax val="1"/>
          <dgm:bulletEnabled val="1"/>
        </dgm:presLayoutVars>
      </dgm:prSet>
      <dgm:spPr/>
    </dgm:pt>
    <dgm:pt modelId="{2357ED64-775C-48F3-A42B-6F5E5A30221F}" type="pres">
      <dgm:prSet presAssocID="{33655039-89FF-4981-B81D-1A510B59E56D}" presName="descendantText" presStyleLbl="alignAcc1" presStyleIdx="1" presStyleCnt="3">
        <dgm:presLayoutVars>
          <dgm:bulletEnabled val="1"/>
        </dgm:presLayoutVars>
      </dgm:prSet>
      <dgm:spPr/>
    </dgm:pt>
    <dgm:pt modelId="{B21607B6-E9A8-442D-AC7F-104C71098668}" type="pres">
      <dgm:prSet presAssocID="{38BBF1B3-0B6E-49A1-B9EB-092467DA776A}" presName="sp" presStyleCnt="0"/>
      <dgm:spPr/>
    </dgm:pt>
    <dgm:pt modelId="{FE5C7E94-EE34-49A2-9853-52B11D7CADCE}" type="pres">
      <dgm:prSet presAssocID="{7D6A2995-4D79-44F8-AA20-EEF4B7CD2FDC}" presName="composite" presStyleCnt="0"/>
      <dgm:spPr/>
    </dgm:pt>
    <dgm:pt modelId="{00293F07-9052-4116-BB65-86A1A2E5A871}" type="pres">
      <dgm:prSet presAssocID="{7D6A2995-4D79-44F8-AA20-EEF4B7CD2FDC}" presName="parentText" presStyleLbl="alignNode1" presStyleIdx="2" presStyleCnt="3">
        <dgm:presLayoutVars>
          <dgm:chMax val="1"/>
          <dgm:bulletEnabled val="1"/>
        </dgm:presLayoutVars>
      </dgm:prSet>
      <dgm:spPr/>
    </dgm:pt>
    <dgm:pt modelId="{A3739CDD-93D3-4BBB-B65E-82B2104D9B16}" type="pres">
      <dgm:prSet presAssocID="{7D6A2995-4D79-44F8-AA20-EEF4B7CD2FDC}" presName="descendantText" presStyleLbl="alignAcc1" presStyleIdx="2" presStyleCnt="3">
        <dgm:presLayoutVars>
          <dgm:bulletEnabled val="1"/>
        </dgm:presLayoutVars>
      </dgm:prSet>
      <dgm:spPr/>
    </dgm:pt>
  </dgm:ptLst>
  <dgm:cxnLst>
    <dgm:cxn modelId="{72EFB43F-9DC4-4BD5-B15B-79D892040C73}" type="presOf" srcId="{33655039-89FF-4981-B81D-1A510B59E56D}" destId="{CF61B0B3-746F-4322-84BA-3DCA0ACDBB4D}" srcOrd="0" destOrd="0" presId="urn:microsoft.com/office/officeart/2005/8/layout/chevron2"/>
    <dgm:cxn modelId="{E3B20B62-A4C5-4B12-BD86-15EB6A4FC737}" type="presOf" srcId="{C5EB4EDA-6D64-4C07-A92B-95787B75D540}" destId="{A3739CDD-93D3-4BBB-B65E-82B2104D9B16}" srcOrd="0" destOrd="0" presId="urn:microsoft.com/office/officeart/2005/8/layout/chevron2"/>
    <dgm:cxn modelId="{5989E071-F2ED-4E01-8886-3DC22A3628E7}" type="presOf" srcId="{7D6A2995-4D79-44F8-AA20-EEF4B7CD2FDC}" destId="{00293F07-9052-4116-BB65-86A1A2E5A871}" srcOrd="0" destOrd="0" presId="urn:microsoft.com/office/officeart/2005/8/layout/chevron2"/>
    <dgm:cxn modelId="{76DF3D7E-589A-47E5-B5B3-CFEF30DFED75}" srcId="{D7D352AB-1F1F-4514-A265-6BD23ADF5353}" destId="{309E6501-62BF-4CDA-A4AF-041639D4F8CB}" srcOrd="0" destOrd="0" parTransId="{4931EB74-91F1-4538-A334-5905450D5B41}" sibTransId="{E079EC1B-8A70-4E59-8875-315608C72A10}"/>
    <dgm:cxn modelId="{3E1E7B7F-C1F6-4EAF-AD1D-5E1F9124C38B}" srcId="{309E6501-62BF-4CDA-A4AF-041639D4F8CB}" destId="{8B46A71A-FC88-4B20-8A0C-8BDD6CFF667F}" srcOrd="0" destOrd="0" parTransId="{54B677C6-B439-4441-BCB0-384838863E31}" sibTransId="{F13EC03B-D2AC-49C8-8C67-B3FB21B13DFB}"/>
    <dgm:cxn modelId="{A7EB9A8D-17B9-4E38-9237-95AD5514FF28}" srcId="{D7D352AB-1F1F-4514-A265-6BD23ADF5353}" destId="{7D6A2995-4D79-44F8-AA20-EEF4B7CD2FDC}" srcOrd="2" destOrd="0" parTransId="{C92E45C8-892E-4DC8-A6F2-DA2BFCF0A2F2}" sibTransId="{34928FEB-273A-4372-9428-8F6BE9EBFA54}"/>
    <dgm:cxn modelId="{8298CDCC-C049-42A3-8130-BB3698595A2B}" srcId="{7D6A2995-4D79-44F8-AA20-EEF4B7CD2FDC}" destId="{C5EB4EDA-6D64-4C07-A92B-95787B75D540}" srcOrd="0" destOrd="0" parTransId="{021CCC42-C0D0-4101-9E5B-C148AEEC1667}" sibTransId="{58D48857-A7B2-4ACE-86EB-CD9B154ED271}"/>
    <dgm:cxn modelId="{16D1D4CC-2B25-48A1-8306-BEF7B6D65A15}" srcId="{D7D352AB-1F1F-4514-A265-6BD23ADF5353}" destId="{33655039-89FF-4981-B81D-1A510B59E56D}" srcOrd="1" destOrd="0" parTransId="{A6607D24-42A0-4F67-ADC4-5FE5EADDF67C}" sibTransId="{38BBF1B3-0B6E-49A1-B9EB-092467DA776A}"/>
    <dgm:cxn modelId="{8FB9DACC-02F0-4F7B-9D5D-4C15468A31A8}" type="presOf" srcId="{D7D352AB-1F1F-4514-A265-6BD23ADF5353}" destId="{946C3E27-76A3-41CA-B203-C58DE831F7D0}" srcOrd="0" destOrd="0" presId="urn:microsoft.com/office/officeart/2005/8/layout/chevron2"/>
    <dgm:cxn modelId="{5AE0EBD5-8DDF-4EF6-BCE5-E2DAD4D6B234}" srcId="{33655039-89FF-4981-B81D-1A510B59E56D}" destId="{2E84E373-4BE4-4A26-8319-ED15D30EC54F}" srcOrd="0" destOrd="0" parTransId="{72D5EBD7-E421-4442-928A-4133F586E58C}" sibTransId="{29677743-B7C3-4E23-8379-6B42C947D753}"/>
    <dgm:cxn modelId="{F6C547DA-341F-4F00-93D5-F2088EECEE10}" type="presOf" srcId="{8B46A71A-FC88-4B20-8A0C-8BDD6CFF667F}" destId="{6DEBED2E-66CE-4535-89D6-5E4BFE12329D}" srcOrd="0" destOrd="0" presId="urn:microsoft.com/office/officeart/2005/8/layout/chevron2"/>
    <dgm:cxn modelId="{903BF2E0-4C7E-4EF3-9F62-350545C2E328}" type="presOf" srcId="{2E84E373-4BE4-4A26-8319-ED15D30EC54F}" destId="{2357ED64-775C-48F3-A42B-6F5E5A30221F}" srcOrd="0" destOrd="0" presId="urn:microsoft.com/office/officeart/2005/8/layout/chevron2"/>
    <dgm:cxn modelId="{340D07EA-112D-4907-A837-E1AF69330116}" type="presOf" srcId="{309E6501-62BF-4CDA-A4AF-041639D4F8CB}" destId="{0543876A-105C-4260-9B31-B4105ADE3300}" srcOrd="0" destOrd="0" presId="urn:microsoft.com/office/officeart/2005/8/layout/chevron2"/>
    <dgm:cxn modelId="{351DB32A-394D-4BAA-B6A3-0BB6FCDF09C4}" type="presParOf" srcId="{946C3E27-76A3-41CA-B203-C58DE831F7D0}" destId="{B50AE5B3-FD50-4500-82D7-F4E822450637}" srcOrd="0" destOrd="0" presId="urn:microsoft.com/office/officeart/2005/8/layout/chevron2"/>
    <dgm:cxn modelId="{2558CE32-6903-4549-8904-468849413B5E}" type="presParOf" srcId="{B50AE5B3-FD50-4500-82D7-F4E822450637}" destId="{0543876A-105C-4260-9B31-B4105ADE3300}" srcOrd="0" destOrd="0" presId="urn:microsoft.com/office/officeart/2005/8/layout/chevron2"/>
    <dgm:cxn modelId="{CDBEE109-8B0D-4BA7-A7C8-CE8357ACFF78}" type="presParOf" srcId="{B50AE5B3-FD50-4500-82D7-F4E822450637}" destId="{6DEBED2E-66CE-4535-89D6-5E4BFE12329D}" srcOrd="1" destOrd="0" presId="urn:microsoft.com/office/officeart/2005/8/layout/chevron2"/>
    <dgm:cxn modelId="{06D73713-538A-4343-B37A-6707FF08B8F6}" type="presParOf" srcId="{946C3E27-76A3-41CA-B203-C58DE831F7D0}" destId="{5280E71B-E54F-4C9D-8A7A-E4697D02074E}" srcOrd="1" destOrd="0" presId="urn:microsoft.com/office/officeart/2005/8/layout/chevron2"/>
    <dgm:cxn modelId="{0A0C137B-1773-4FD8-B28A-349106100EDB}" type="presParOf" srcId="{946C3E27-76A3-41CA-B203-C58DE831F7D0}" destId="{D5C6E399-4034-4FD9-B0E9-07CF849D5418}" srcOrd="2" destOrd="0" presId="urn:microsoft.com/office/officeart/2005/8/layout/chevron2"/>
    <dgm:cxn modelId="{9376BBD6-D731-4174-9F9E-9568177F1F76}" type="presParOf" srcId="{D5C6E399-4034-4FD9-B0E9-07CF849D5418}" destId="{CF61B0B3-746F-4322-84BA-3DCA0ACDBB4D}" srcOrd="0" destOrd="0" presId="urn:microsoft.com/office/officeart/2005/8/layout/chevron2"/>
    <dgm:cxn modelId="{FE9C50DC-CE88-4BB0-9C03-97B825604F2C}" type="presParOf" srcId="{D5C6E399-4034-4FD9-B0E9-07CF849D5418}" destId="{2357ED64-775C-48F3-A42B-6F5E5A30221F}" srcOrd="1" destOrd="0" presId="urn:microsoft.com/office/officeart/2005/8/layout/chevron2"/>
    <dgm:cxn modelId="{99382F6E-E4E6-43B6-B90E-B5BC9503E6DD}" type="presParOf" srcId="{946C3E27-76A3-41CA-B203-C58DE831F7D0}" destId="{B21607B6-E9A8-442D-AC7F-104C71098668}" srcOrd="3" destOrd="0" presId="urn:microsoft.com/office/officeart/2005/8/layout/chevron2"/>
    <dgm:cxn modelId="{3A70E448-350E-4DD2-B4FC-F815E2AC83F0}" type="presParOf" srcId="{946C3E27-76A3-41CA-B203-C58DE831F7D0}" destId="{FE5C7E94-EE34-49A2-9853-52B11D7CADCE}" srcOrd="4" destOrd="0" presId="urn:microsoft.com/office/officeart/2005/8/layout/chevron2"/>
    <dgm:cxn modelId="{4E825D44-72DF-457D-B30B-7F466BE5B750}" type="presParOf" srcId="{FE5C7E94-EE34-49A2-9853-52B11D7CADCE}" destId="{00293F07-9052-4116-BB65-86A1A2E5A871}" srcOrd="0" destOrd="0" presId="urn:microsoft.com/office/officeart/2005/8/layout/chevron2"/>
    <dgm:cxn modelId="{7CD08504-F6E4-4E1E-BCE5-1453FBD3F2F8}" type="presParOf" srcId="{FE5C7E94-EE34-49A2-9853-52B11D7CADCE}" destId="{A3739CDD-93D3-4BBB-B65E-82B2104D9B16}"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43876A-105C-4260-9B31-B4105ADE3300}">
      <dsp:nvSpPr>
        <dsp:cNvPr id="0" name=""/>
        <dsp:cNvSpPr/>
      </dsp:nvSpPr>
      <dsp:spPr>
        <a:xfrm rot="5400000">
          <a:off x="-245635" y="246082"/>
          <a:ext cx="1637567" cy="1146297"/>
        </a:xfrm>
        <a:prstGeom prst="chevron">
          <a:avLst/>
        </a:prstGeom>
        <a:solidFill>
          <a:srgbClr val="5D8874"/>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endParaRPr lang="en-US" sz="3200" kern="1200" dirty="0"/>
        </a:p>
      </dsp:txBody>
      <dsp:txXfrm rot="-5400000">
        <a:off x="1" y="573596"/>
        <a:ext cx="1146297" cy="491270"/>
      </dsp:txXfrm>
    </dsp:sp>
    <dsp:sp modelId="{6DEBED2E-66CE-4535-89D6-5E4BFE12329D}">
      <dsp:nvSpPr>
        <dsp:cNvPr id="0" name=""/>
        <dsp:cNvSpPr/>
      </dsp:nvSpPr>
      <dsp:spPr>
        <a:xfrm rot="5400000">
          <a:off x="4155739" y="-3008994"/>
          <a:ext cx="1064418" cy="7083302"/>
        </a:xfrm>
        <a:prstGeom prst="round2SameRect">
          <a:avLst/>
        </a:prstGeom>
        <a:solidFill>
          <a:schemeClr val="lt1">
            <a:alpha val="90000"/>
            <a:hueOff val="0"/>
            <a:satOff val="0"/>
            <a:lumOff val="0"/>
            <a:alphaOff val="0"/>
          </a:schemeClr>
        </a:solidFill>
        <a:ln w="25400" cap="flat" cmpd="sng" algn="ctr">
          <a:solidFill>
            <a:srgbClr val="5D8874"/>
          </a:solidFill>
          <a:prstDash val="solid"/>
        </a:ln>
        <a:effectLst/>
      </dsp:spPr>
      <dsp:style>
        <a:lnRef idx="2">
          <a:scrgbClr r="0" g="0" b="0"/>
        </a:lnRef>
        <a:fillRef idx="1">
          <a:scrgbClr r="0" g="0" b="0"/>
        </a:fillRef>
        <a:effectRef idx="0">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Char char="•"/>
          </a:pPr>
          <a:r>
            <a:rPr lang="en-US" sz="3200" kern="1200" dirty="0" err="1">
              <a:latin typeface="Arial" panose="020B0604020202020204" pitchFamily="34" charset="0"/>
              <a:cs typeface="Arial" panose="020B0604020202020204" pitchFamily="34" charset="0"/>
            </a:rPr>
            <a:t>Đọc</a:t>
          </a:r>
          <a:r>
            <a:rPr lang="en-US" sz="3200" kern="1200" dirty="0">
              <a:latin typeface="Arial" panose="020B0604020202020204" pitchFamily="34" charset="0"/>
              <a:cs typeface="Arial" panose="020B0604020202020204" pitchFamily="34" charset="0"/>
            </a:rPr>
            <a:t> </a:t>
          </a:r>
          <a:r>
            <a:rPr lang="en-US" sz="3200" kern="1200" dirty="0" err="1">
              <a:latin typeface="Arial" panose="020B0604020202020204" pitchFamily="34" charset="0"/>
              <a:cs typeface="Arial" panose="020B0604020202020204" pitchFamily="34" charset="0"/>
            </a:rPr>
            <a:t>trôi</a:t>
          </a:r>
          <a:r>
            <a:rPr lang="en-US" sz="3200" kern="1200" dirty="0">
              <a:latin typeface="Arial" panose="020B0604020202020204" pitchFamily="34" charset="0"/>
              <a:cs typeface="Arial" panose="020B0604020202020204" pitchFamily="34" charset="0"/>
            </a:rPr>
            <a:t> </a:t>
          </a:r>
          <a:r>
            <a:rPr lang="en-US" sz="3200" kern="1200" dirty="0" err="1">
              <a:latin typeface="Arial" panose="020B0604020202020204" pitchFamily="34" charset="0"/>
              <a:cs typeface="Arial" panose="020B0604020202020204" pitchFamily="34" charset="0"/>
            </a:rPr>
            <a:t>chảy</a:t>
          </a:r>
          <a:r>
            <a:rPr lang="en-US" sz="3200" kern="1200" dirty="0">
              <a:latin typeface="Arial" panose="020B0604020202020204" pitchFamily="34" charset="0"/>
              <a:cs typeface="Arial" panose="020B0604020202020204" pitchFamily="34" charset="0"/>
            </a:rPr>
            <a:t> </a:t>
          </a:r>
          <a:r>
            <a:rPr lang="en-US" sz="3200" kern="1200" dirty="0" err="1">
              <a:latin typeface="Arial" panose="020B0604020202020204" pitchFamily="34" charset="0"/>
              <a:cs typeface="Arial" panose="020B0604020202020204" pitchFamily="34" charset="0"/>
            </a:rPr>
            <a:t>bức</a:t>
          </a:r>
          <a:r>
            <a:rPr lang="en-US" sz="3200" kern="1200" dirty="0">
              <a:latin typeface="Arial" panose="020B0604020202020204" pitchFamily="34" charset="0"/>
              <a:cs typeface="Arial" panose="020B0604020202020204" pitchFamily="34" charset="0"/>
            </a:rPr>
            <a:t> </a:t>
          </a:r>
          <a:r>
            <a:rPr lang="en-US" sz="3200" kern="1200" dirty="0" err="1">
              <a:latin typeface="Arial" panose="020B0604020202020204" pitchFamily="34" charset="0"/>
              <a:cs typeface="Arial" panose="020B0604020202020204" pitchFamily="34" charset="0"/>
            </a:rPr>
            <a:t>thư</a:t>
          </a:r>
          <a:r>
            <a:rPr lang="en-US" sz="3200" kern="1200" dirty="0">
              <a:latin typeface="Arial" panose="020B0604020202020204" pitchFamily="34" charset="0"/>
              <a:cs typeface="Arial" panose="020B0604020202020204" pitchFamily="34" charset="0"/>
            </a:rPr>
            <a:t> </a:t>
          </a:r>
          <a:r>
            <a:rPr lang="en-US" sz="3200" kern="1200" dirty="0" err="1">
              <a:latin typeface="Arial" panose="020B0604020202020204" pitchFamily="34" charset="0"/>
              <a:cs typeface="Arial" panose="020B0604020202020204" pitchFamily="34" charset="0"/>
            </a:rPr>
            <a:t>với</a:t>
          </a:r>
          <a:r>
            <a:rPr lang="en-US" sz="3200" kern="1200" dirty="0">
              <a:latin typeface="Arial" panose="020B0604020202020204" pitchFamily="34" charset="0"/>
              <a:cs typeface="Arial" panose="020B0604020202020204" pitchFamily="34" charset="0"/>
            </a:rPr>
            <a:t> </a:t>
          </a:r>
          <a:r>
            <a:rPr lang="en-US" sz="3200" kern="1200" dirty="0" err="1">
              <a:latin typeface="Arial" panose="020B0604020202020204" pitchFamily="34" charset="0"/>
              <a:cs typeface="Arial" panose="020B0604020202020204" pitchFamily="34" charset="0"/>
            </a:rPr>
            <a:t>giọng</a:t>
          </a:r>
          <a:r>
            <a:rPr lang="en-US" sz="3200" kern="1200" dirty="0">
              <a:latin typeface="Arial" panose="020B0604020202020204" pitchFamily="34" charset="0"/>
              <a:cs typeface="Arial" panose="020B0604020202020204" pitchFamily="34" charset="0"/>
            </a:rPr>
            <a:t> </a:t>
          </a:r>
          <a:r>
            <a:rPr lang="en-US" sz="3200" kern="1200" dirty="0" err="1">
              <a:latin typeface="Arial" panose="020B0604020202020204" pitchFamily="34" charset="0"/>
              <a:cs typeface="Arial" panose="020B0604020202020204" pitchFamily="34" charset="0"/>
            </a:rPr>
            <a:t>diễn</a:t>
          </a:r>
          <a:r>
            <a:rPr lang="en-US" sz="3200" kern="1200" dirty="0">
              <a:latin typeface="Arial" panose="020B0604020202020204" pitchFamily="34" charset="0"/>
              <a:cs typeface="Arial" panose="020B0604020202020204" pitchFamily="34" charset="0"/>
            </a:rPr>
            <a:t> </a:t>
          </a:r>
          <a:r>
            <a:rPr lang="en-US" sz="3200" kern="1200" dirty="0" err="1">
              <a:latin typeface="Arial" panose="020B0604020202020204" pitchFamily="34" charset="0"/>
              <a:cs typeface="Arial" panose="020B0604020202020204" pitchFamily="34" charset="0"/>
            </a:rPr>
            <a:t>cảm</a:t>
          </a:r>
          <a:r>
            <a:rPr lang="en-US" sz="3200" kern="1200" dirty="0">
              <a:latin typeface="Arial" panose="020B0604020202020204" pitchFamily="34" charset="0"/>
              <a:cs typeface="Arial" panose="020B0604020202020204" pitchFamily="34" charset="0"/>
            </a:rPr>
            <a:t>.</a:t>
          </a:r>
        </a:p>
      </dsp:txBody>
      <dsp:txXfrm rot="-5400000">
        <a:off x="1146298" y="52408"/>
        <a:ext cx="7031341" cy="960496"/>
      </dsp:txXfrm>
    </dsp:sp>
    <dsp:sp modelId="{CF61B0B3-746F-4322-84BA-3DCA0ACDBB4D}">
      <dsp:nvSpPr>
        <dsp:cNvPr id="0" name=""/>
        <dsp:cNvSpPr/>
      </dsp:nvSpPr>
      <dsp:spPr>
        <a:xfrm rot="5400000">
          <a:off x="-245635" y="1689832"/>
          <a:ext cx="1637567" cy="1146297"/>
        </a:xfrm>
        <a:prstGeom prst="chevron">
          <a:avLst/>
        </a:prstGeom>
        <a:solidFill>
          <a:srgbClr val="5D8874"/>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endParaRPr lang="en-US" sz="3200" kern="1200" dirty="0"/>
        </a:p>
      </dsp:txBody>
      <dsp:txXfrm rot="-5400000">
        <a:off x="1" y="2017346"/>
        <a:ext cx="1146297" cy="491270"/>
      </dsp:txXfrm>
    </dsp:sp>
    <dsp:sp modelId="{2357ED64-775C-48F3-A42B-6F5E5A30221F}">
      <dsp:nvSpPr>
        <dsp:cNvPr id="0" name=""/>
        <dsp:cNvSpPr/>
      </dsp:nvSpPr>
      <dsp:spPr>
        <a:xfrm rot="5400000">
          <a:off x="4155739" y="-1565244"/>
          <a:ext cx="1064418" cy="7083302"/>
        </a:xfrm>
        <a:prstGeom prst="round2SameRect">
          <a:avLst/>
        </a:prstGeom>
        <a:solidFill>
          <a:schemeClr val="lt1">
            <a:alpha val="90000"/>
            <a:hueOff val="0"/>
            <a:satOff val="0"/>
            <a:lumOff val="0"/>
            <a:alphaOff val="0"/>
          </a:schemeClr>
        </a:solidFill>
        <a:ln w="25400" cap="flat" cmpd="sng" algn="ctr">
          <a:solidFill>
            <a:srgbClr val="5D8874"/>
          </a:solidFill>
          <a:prstDash val="solid"/>
        </a:ln>
        <a:effectLst/>
      </dsp:spPr>
      <dsp:style>
        <a:lnRef idx="2">
          <a:scrgbClr r="0" g="0" b="0"/>
        </a:lnRef>
        <a:fillRef idx="1">
          <a:scrgbClr r="0" g="0" b="0"/>
        </a:fillRef>
        <a:effectRef idx="0">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Char char="•"/>
          </a:pPr>
          <a:r>
            <a:rPr lang="en-US" sz="3200" kern="1200" dirty="0" err="1"/>
            <a:t>Trả</a:t>
          </a:r>
          <a:r>
            <a:rPr lang="en-US" sz="3200" kern="1200" dirty="0"/>
            <a:t> </a:t>
          </a:r>
          <a:r>
            <a:rPr lang="en-US" sz="3200" kern="1200" dirty="0" err="1"/>
            <a:t>lời</a:t>
          </a:r>
          <a:r>
            <a:rPr lang="en-US" sz="3200" kern="1200" dirty="0"/>
            <a:t> </a:t>
          </a:r>
          <a:r>
            <a:rPr lang="en-US" sz="3200" kern="1200" dirty="0" err="1"/>
            <a:t>đúng</a:t>
          </a:r>
          <a:r>
            <a:rPr lang="en-US" sz="3200" kern="1200" dirty="0"/>
            <a:t> </a:t>
          </a:r>
          <a:r>
            <a:rPr lang="en-US" sz="3200" kern="1200" dirty="0" err="1"/>
            <a:t>các</a:t>
          </a:r>
          <a:r>
            <a:rPr lang="en-US" sz="3200" kern="1200" dirty="0"/>
            <a:t> </a:t>
          </a:r>
          <a:r>
            <a:rPr lang="en-US" sz="3200" kern="1200" dirty="0" err="1"/>
            <a:t>câu</a:t>
          </a:r>
          <a:r>
            <a:rPr lang="en-US" sz="3200" kern="1200" dirty="0"/>
            <a:t> </a:t>
          </a:r>
          <a:r>
            <a:rPr lang="en-US" sz="3200" kern="1200" dirty="0" err="1"/>
            <a:t>hỏi</a:t>
          </a:r>
          <a:r>
            <a:rPr lang="en-US" sz="3200" kern="1200" dirty="0"/>
            <a:t> </a:t>
          </a:r>
          <a:r>
            <a:rPr lang="en-US" sz="3200" kern="1200" dirty="0" err="1"/>
            <a:t>trong</a:t>
          </a:r>
          <a:r>
            <a:rPr lang="en-US" sz="3200" kern="1200" dirty="0"/>
            <a:t> SGK </a:t>
          </a:r>
          <a:r>
            <a:rPr lang="en-US" sz="3200" kern="1200" dirty="0" err="1"/>
            <a:t>từ</a:t>
          </a:r>
          <a:r>
            <a:rPr lang="en-US" sz="3200" kern="1200" dirty="0"/>
            <a:t> </a:t>
          </a:r>
          <a:r>
            <a:rPr lang="en-US" sz="3200" kern="1200" dirty="0" err="1"/>
            <a:t>đó</a:t>
          </a:r>
          <a:r>
            <a:rPr lang="en-US" sz="3200" kern="1200" dirty="0"/>
            <a:t> </a:t>
          </a:r>
          <a:r>
            <a:rPr lang="en-US" sz="3200" kern="1200" dirty="0" err="1"/>
            <a:t>rút</a:t>
          </a:r>
          <a:r>
            <a:rPr lang="en-US" sz="3200" kern="1200" dirty="0"/>
            <a:t> ra </a:t>
          </a:r>
          <a:r>
            <a:rPr lang="en-US" sz="3200" kern="1200" dirty="0" err="1"/>
            <a:t>nội</a:t>
          </a:r>
          <a:r>
            <a:rPr lang="en-US" sz="3200" kern="1200" dirty="0"/>
            <a:t> dung </a:t>
          </a:r>
          <a:r>
            <a:rPr lang="en-US" sz="3200" kern="1200" dirty="0" err="1"/>
            <a:t>bài</a:t>
          </a:r>
          <a:r>
            <a:rPr lang="en-US" sz="3200" kern="1200" dirty="0"/>
            <a:t>.</a:t>
          </a:r>
        </a:p>
      </dsp:txBody>
      <dsp:txXfrm rot="-5400000">
        <a:off x="1146298" y="1496158"/>
        <a:ext cx="7031341" cy="960496"/>
      </dsp:txXfrm>
    </dsp:sp>
    <dsp:sp modelId="{00293F07-9052-4116-BB65-86A1A2E5A871}">
      <dsp:nvSpPr>
        <dsp:cNvPr id="0" name=""/>
        <dsp:cNvSpPr/>
      </dsp:nvSpPr>
      <dsp:spPr>
        <a:xfrm rot="5400000">
          <a:off x="-245635" y="3133582"/>
          <a:ext cx="1637567" cy="1146297"/>
        </a:xfrm>
        <a:prstGeom prst="chevron">
          <a:avLst/>
        </a:prstGeom>
        <a:solidFill>
          <a:srgbClr val="5D8874"/>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endParaRPr lang="en-US" sz="3200" kern="1200" dirty="0"/>
        </a:p>
      </dsp:txBody>
      <dsp:txXfrm rot="-5400000">
        <a:off x="1" y="3461096"/>
        <a:ext cx="1146297" cy="491270"/>
      </dsp:txXfrm>
    </dsp:sp>
    <dsp:sp modelId="{A3739CDD-93D3-4BBB-B65E-82B2104D9B16}">
      <dsp:nvSpPr>
        <dsp:cNvPr id="0" name=""/>
        <dsp:cNvSpPr/>
      </dsp:nvSpPr>
      <dsp:spPr>
        <a:xfrm rot="5400000">
          <a:off x="4155739" y="-121494"/>
          <a:ext cx="1064418" cy="7083302"/>
        </a:xfrm>
        <a:prstGeom prst="round2SameRect">
          <a:avLst/>
        </a:prstGeom>
        <a:solidFill>
          <a:schemeClr val="lt1">
            <a:alpha val="90000"/>
            <a:hueOff val="0"/>
            <a:satOff val="0"/>
            <a:lumOff val="0"/>
            <a:alphaOff val="0"/>
          </a:schemeClr>
        </a:solidFill>
        <a:ln w="25400" cap="flat" cmpd="sng" algn="ctr">
          <a:solidFill>
            <a:srgbClr val="5D8874"/>
          </a:solidFill>
          <a:prstDash val="solid"/>
        </a:ln>
        <a:effectLst/>
      </dsp:spPr>
      <dsp:style>
        <a:lnRef idx="2">
          <a:scrgbClr r="0" g="0" b="0"/>
        </a:lnRef>
        <a:fillRef idx="1">
          <a:scrgbClr r="0" g="0" b="0"/>
        </a:fillRef>
        <a:effectRef idx="0">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Char char="•"/>
          </a:pPr>
          <a:r>
            <a:rPr lang="en-US" sz="3200" kern="1200" dirty="0" err="1"/>
            <a:t>Vận</a:t>
          </a:r>
          <a:r>
            <a:rPr lang="en-US" sz="3200" kern="1200" dirty="0"/>
            <a:t> </a:t>
          </a:r>
          <a:r>
            <a:rPr lang="en-US" sz="3200" kern="1200" dirty="0" err="1"/>
            <a:t>dụng</a:t>
          </a:r>
          <a:r>
            <a:rPr lang="en-US" sz="3200" kern="1200" dirty="0"/>
            <a:t> </a:t>
          </a:r>
          <a:r>
            <a:rPr lang="en-US" sz="3200" kern="1200" dirty="0" err="1"/>
            <a:t>bài</a:t>
          </a:r>
          <a:r>
            <a:rPr lang="en-US" sz="3200" kern="1200" dirty="0"/>
            <a:t> </a:t>
          </a:r>
          <a:r>
            <a:rPr lang="en-US" sz="3200" kern="1200" dirty="0" err="1"/>
            <a:t>học</a:t>
          </a:r>
          <a:r>
            <a:rPr lang="en-US" sz="3200" kern="1200" dirty="0"/>
            <a:t>, </a:t>
          </a:r>
          <a:r>
            <a:rPr lang="en-US" sz="3200" kern="1200" dirty="0" err="1"/>
            <a:t>định</a:t>
          </a:r>
          <a:r>
            <a:rPr lang="en-US" sz="3200" kern="1200" dirty="0"/>
            <a:t> </a:t>
          </a:r>
          <a:r>
            <a:rPr lang="en-US" sz="3200" kern="1200" dirty="0" err="1"/>
            <a:t>hướng</a:t>
          </a:r>
          <a:r>
            <a:rPr lang="en-US" sz="3200" kern="1200" dirty="0"/>
            <a:t> </a:t>
          </a:r>
          <a:r>
            <a:rPr lang="en-US" sz="3200" kern="1200" dirty="0" err="1"/>
            <a:t>thái</a:t>
          </a:r>
          <a:r>
            <a:rPr lang="en-US" sz="3200" kern="1200" dirty="0"/>
            <a:t> </a:t>
          </a:r>
          <a:r>
            <a:rPr lang="en-US" sz="3200" kern="1200" dirty="0" err="1"/>
            <a:t>độ</a:t>
          </a:r>
          <a:r>
            <a:rPr lang="en-US" sz="3200" kern="1200" dirty="0"/>
            <a:t> </a:t>
          </a:r>
          <a:r>
            <a:rPr lang="en-US" sz="3200" kern="1200" dirty="0" err="1"/>
            <a:t>đúng</a:t>
          </a:r>
          <a:r>
            <a:rPr lang="en-US" sz="3200" kern="1200" dirty="0"/>
            <a:t> </a:t>
          </a:r>
          <a:r>
            <a:rPr lang="en-US" sz="3200" kern="1200" dirty="0" err="1"/>
            <a:t>đắn</a:t>
          </a:r>
          <a:r>
            <a:rPr lang="en-US" sz="3200" kern="1200" dirty="0"/>
            <a:t>.</a:t>
          </a:r>
        </a:p>
      </dsp:txBody>
      <dsp:txXfrm rot="-5400000">
        <a:off x="1146298" y="2939908"/>
        <a:ext cx="7031341" cy="960496"/>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E46110-8DF5-4E76-ADE5-18258682FE5B}" type="datetimeFigureOut">
              <a:rPr lang="en-US" smtClean="0"/>
              <a:t>9/5/2021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2B5FD4-A5B9-4788-AD7B-EF364DDEF778}" type="slidenum">
              <a:rPr lang="en-US" smtClean="0"/>
              <a:t>‹#›</a:t>
            </a:fld>
            <a:endParaRPr lang="en-US"/>
          </a:p>
        </p:txBody>
      </p:sp>
    </p:spTree>
    <p:extLst>
      <p:ext uri="{BB962C8B-B14F-4D97-AF65-F5344CB8AC3E}">
        <p14:creationId xmlns:p14="http://schemas.microsoft.com/office/powerpoint/2010/main" val="30962131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Các</a:t>
            </a:r>
            <a:r>
              <a:rPr lang="en-GB" baseline="0" dirty="0"/>
              <a:t> con </a:t>
            </a:r>
            <a:r>
              <a:rPr lang="en-GB" baseline="0" dirty="0" err="1"/>
              <a:t>hãy</a:t>
            </a:r>
            <a:r>
              <a:rPr lang="en-GB" baseline="0" dirty="0"/>
              <a:t> </a:t>
            </a:r>
            <a:r>
              <a:rPr lang="en-GB" baseline="0" dirty="0" err="1"/>
              <a:t>quan</a:t>
            </a:r>
            <a:r>
              <a:rPr lang="en-GB" baseline="0" dirty="0"/>
              <a:t> </a:t>
            </a:r>
            <a:r>
              <a:rPr lang="en-GB" baseline="0" dirty="0" err="1"/>
              <a:t>sát</a:t>
            </a:r>
            <a:r>
              <a:rPr lang="en-GB" baseline="0" dirty="0"/>
              <a:t> </a:t>
            </a:r>
            <a:r>
              <a:rPr lang="en-GB" baseline="0" dirty="0" err="1"/>
              <a:t>những</a:t>
            </a:r>
            <a:r>
              <a:rPr lang="en-GB" baseline="0" dirty="0"/>
              <a:t> </a:t>
            </a:r>
            <a:r>
              <a:rPr lang="en-GB" baseline="0" dirty="0" err="1"/>
              <a:t>bức</a:t>
            </a:r>
            <a:r>
              <a:rPr lang="en-GB" baseline="0" dirty="0"/>
              <a:t> </a:t>
            </a:r>
            <a:r>
              <a:rPr lang="en-GB" baseline="0" dirty="0" err="1"/>
              <a:t>ảnh</a:t>
            </a:r>
            <a:r>
              <a:rPr lang="en-GB" baseline="0" dirty="0"/>
              <a:t> </a:t>
            </a:r>
            <a:r>
              <a:rPr lang="en-GB" baseline="0" dirty="0" err="1"/>
              <a:t>sau</a:t>
            </a:r>
            <a:r>
              <a:rPr lang="en-GB" baseline="0" dirty="0"/>
              <a:t> </a:t>
            </a:r>
            <a:r>
              <a:rPr lang="en-GB" baseline="0" dirty="0" err="1"/>
              <a:t>đây</a:t>
            </a:r>
            <a:r>
              <a:rPr lang="en-GB" baseline="0" dirty="0"/>
              <a:t> </a:t>
            </a:r>
            <a:r>
              <a:rPr lang="en-GB" baseline="0" dirty="0" err="1"/>
              <a:t>và</a:t>
            </a:r>
            <a:r>
              <a:rPr lang="en-GB" baseline="0" dirty="0"/>
              <a:t> </a:t>
            </a:r>
            <a:r>
              <a:rPr lang="en-GB" baseline="0" dirty="0" err="1"/>
              <a:t>cho</a:t>
            </a:r>
            <a:r>
              <a:rPr lang="en-GB" baseline="0" dirty="0"/>
              <a:t> </a:t>
            </a:r>
            <a:r>
              <a:rPr lang="en-GB" baseline="0" dirty="0" err="1"/>
              <a:t>cô</a:t>
            </a:r>
            <a:r>
              <a:rPr lang="en-GB" baseline="0" dirty="0"/>
              <a:t> </a:t>
            </a:r>
            <a:r>
              <a:rPr lang="en-GB" baseline="0" dirty="0" err="1"/>
              <a:t>biết</a:t>
            </a:r>
            <a:r>
              <a:rPr lang="en-GB" baseline="0" dirty="0"/>
              <a:t> </a:t>
            </a:r>
            <a:r>
              <a:rPr lang="en-GB" baseline="0" dirty="0" err="1"/>
              <a:t>chủ</a:t>
            </a:r>
            <a:r>
              <a:rPr lang="en-GB" baseline="0" dirty="0"/>
              <a:t> </a:t>
            </a:r>
            <a:r>
              <a:rPr lang="en-GB" baseline="0" dirty="0" err="1"/>
              <a:t>đề</a:t>
            </a:r>
            <a:r>
              <a:rPr lang="en-GB" baseline="0" dirty="0"/>
              <a:t> </a:t>
            </a:r>
            <a:r>
              <a:rPr lang="en-GB" baseline="0" dirty="0" err="1"/>
              <a:t>của</a:t>
            </a:r>
            <a:r>
              <a:rPr lang="en-GB" baseline="0" dirty="0"/>
              <a:t> </a:t>
            </a:r>
            <a:r>
              <a:rPr lang="en-GB" baseline="0" dirty="0" err="1"/>
              <a:t>những</a:t>
            </a:r>
            <a:r>
              <a:rPr lang="en-GB" baseline="0" dirty="0"/>
              <a:t> </a:t>
            </a:r>
            <a:r>
              <a:rPr lang="en-GB" baseline="0" dirty="0" err="1"/>
              <a:t>bức</a:t>
            </a:r>
            <a:r>
              <a:rPr lang="en-GB" baseline="0" dirty="0"/>
              <a:t> </a:t>
            </a:r>
            <a:r>
              <a:rPr lang="en-GB" baseline="0" dirty="0" err="1"/>
              <a:t>ảnh</a:t>
            </a:r>
            <a:r>
              <a:rPr lang="en-GB" baseline="0" dirty="0"/>
              <a:t> </a:t>
            </a:r>
            <a:r>
              <a:rPr lang="en-GB" baseline="0" dirty="0" err="1"/>
              <a:t>này</a:t>
            </a:r>
            <a:r>
              <a:rPr lang="en-GB" baseline="0" dirty="0"/>
              <a:t> </a:t>
            </a:r>
            <a:r>
              <a:rPr lang="en-GB" baseline="0" dirty="0" err="1"/>
              <a:t>là</a:t>
            </a:r>
            <a:r>
              <a:rPr lang="en-GB" baseline="0" dirty="0"/>
              <a:t> </a:t>
            </a:r>
            <a:r>
              <a:rPr lang="en-GB" baseline="0" dirty="0" err="1"/>
              <a:t>gì</a:t>
            </a:r>
            <a:r>
              <a:rPr lang="en-GB" baseline="0" dirty="0"/>
              <a:t>. </a:t>
            </a:r>
            <a:r>
              <a:rPr lang="en-GB" baseline="0" dirty="0" err="1"/>
              <a:t>Rất</a:t>
            </a:r>
            <a:r>
              <a:rPr lang="en-GB" baseline="0" dirty="0"/>
              <a:t> </a:t>
            </a:r>
            <a:r>
              <a:rPr lang="en-GB" baseline="0" dirty="0" err="1"/>
              <a:t>chính</a:t>
            </a:r>
            <a:r>
              <a:rPr lang="en-GB" baseline="0" dirty="0"/>
              <a:t> </a:t>
            </a:r>
            <a:r>
              <a:rPr lang="en-GB" baseline="0" dirty="0" err="1"/>
              <a:t>xác</a:t>
            </a:r>
            <a:r>
              <a:rPr lang="en-GB" baseline="0" dirty="0"/>
              <a:t>, </a:t>
            </a:r>
            <a:r>
              <a:rPr lang="en-GB" baseline="0" dirty="0" err="1"/>
              <a:t>chủ</a:t>
            </a:r>
            <a:r>
              <a:rPr lang="en-GB" baseline="0" dirty="0"/>
              <a:t> </a:t>
            </a:r>
            <a:r>
              <a:rPr lang="en-GB" baseline="0" dirty="0" err="1"/>
              <a:t>đề</a:t>
            </a:r>
            <a:r>
              <a:rPr lang="en-GB" baseline="0" dirty="0"/>
              <a:t> </a:t>
            </a:r>
            <a:r>
              <a:rPr lang="en-GB" baseline="0" dirty="0" err="1"/>
              <a:t>của</a:t>
            </a:r>
            <a:r>
              <a:rPr lang="en-GB" baseline="0" dirty="0"/>
              <a:t> </a:t>
            </a:r>
            <a:r>
              <a:rPr lang="en-GB" baseline="0" dirty="0" err="1"/>
              <a:t>những</a:t>
            </a:r>
            <a:r>
              <a:rPr lang="en-GB" baseline="0" dirty="0"/>
              <a:t> </a:t>
            </a:r>
            <a:r>
              <a:rPr lang="en-GB" baseline="0" dirty="0" err="1"/>
              <a:t>bức</a:t>
            </a:r>
            <a:r>
              <a:rPr lang="en-GB" baseline="0" dirty="0"/>
              <a:t> </a:t>
            </a:r>
            <a:r>
              <a:rPr lang="en-GB" baseline="0" dirty="0" err="1"/>
              <a:t>ảnh</a:t>
            </a:r>
            <a:r>
              <a:rPr lang="en-GB" baseline="0" dirty="0"/>
              <a:t> </a:t>
            </a:r>
            <a:r>
              <a:rPr lang="en-GB" baseline="0" dirty="0" err="1"/>
              <a:t>này</a:t>
            </a:r>
            <a:r>
              <a:rPr lang="en-GB" baseline="0" dirty="0"/>
              <a:t> </a:t>
            </a:r>
            <a:r>
              <a:rPr lang="en-GB" baseline="0" dirty="0" err="1"/>
              <a:t>là</a:t>
            </a:r>
            <a:r>
              <a:rPr lang="en-GB" baseline="0" dirty="0"/>
              <a:t> </a:t>
            </a:r>
            <a:r>
              <a:rPr lang="en-GB" baseline="0" dirty="0" err="1"/>
              <a:t>bác</a:t>
            </a:r>
            <a:r>
              <a:rPr lang="en-GB" baseline="0" dirty="0"/>
              <a:t> </a:t>
            </a:r>
            <a:r>
              <a:rPr lang="en-GB" baseline="0" dirty="0" err="1"/>
              <a:t>hồ</a:t>
            </a:r>
            <a:r>
              <a:rPr lang="en-GB" baseline="0" dirty="0"/>
              <a:t> </a:t>
            </a:r>
            <a:r>
              <a:rPr lang="en-GB" baseline="0" dirty="0" err="1"/>
              <a:t>và</a:t>
            </a:r>
            <a:r>
              <a:rPr lang="en-GB" baseline="0" dirty="0"/>
              <a:t> </a:t>
            </a:r>
            <a:r>
              <a:rPr lang="en-GB" baseline="0" dirty="0" err="1"/>
              <a:t>thiếu</a:t>
            </a:r>
            <a:r>
              <a:rPr lang="en-GB" baseline="0" dirty="0"/>
              <a:t> </a:t>
            </a:r>
            <a:r>
              <a:rPr lang="en-GB" baseline="0" dirty="0" err="1"/>
              <a:t>nhi</a:t>
            </a:r>
            <a:r>
              <a:rPr lang="en-GB" baseline="0" dirty="0"/>
              <a:t>. </a:t>
            </a:r>
            <a:r>
              <a:rPr lang="en-GB" baseline="0" dirty="0" err="1"/>
              <a:t>Bác</a:t>
            </a:r>
            <a:r>
              <a:rPr lang="en-GB" baseline="0" dirty="0"/>
              <a:t> </a:t>
            </a:r>
            <a:r>
              <a:rPr lang="en-GB" baseline="0" dirty="0" err="1"/>
              <a:t>hồ</a:t>
            </a:r>
            <a:r>
              <a:rPr lang="en-GB" baseline="0" dirty="0"/>
              <a:t> </a:t>
            </a:r>
            <a:r>
              <a:rPr lang="en-GB" baseline="0" dirty="0" err="1"/>
              <a:t>là</a:t>
            </a:r>
            <a:r>
              <a:rPr lang="en-GB" baseline="0" dirty="0"/>
              <a:t> </a:t>
            </a:r>
            <a:r>
              <a:rPr lang="en-GB" baseline="0" dirty="0" err="1"/>
              <a:t>vị</a:t>
            </a:r>
            <a:r>
              <a:rPr lang="en-GB" baseline="0" dirty="0"/>
              <a:t> </a:t>
            </a:r>
            <a:r>
              <a:rPr lang="en-GB" baseline="0" dirty="0" err="1"/>
              <a:t>lãnh</a:t>
            </a:r>
            <a:r>
              <a:rPr lang="en-GB" baseline="0" dirty="0"/>
              <a:t> </a:t>
            </a:r>
            <a:r>
              <a:rPr lang="en-GB" baseline="0" dirty="0" err="1"/>
              <a:t>tụ</a:t>
            </a:r>
            <a:r>
              <a:rPr lang="en-GB" baseline="0" dirty="0"/>
              <a:t>  </a:t>
            </a:r>
            <a:r>
              <a:rPr lang="en-GB" baseline="0" dirty="0" err="1"/>
              <a:t>vĩ</a:t>
            </a:r>
            <a:r>
              <a:rPr lang="en-GB" baseline="0" dirty="0"/>
              <a:t> </a:t>
            </a:r>
            <a:r>
              <a:rPr lang="en-GB" baseline="0" dirty="0" err="1"/>
              <a:t>đại</a:t>
            </a:r>
            <a:r>
              <a:rPr lang="en-GB" baseline="0" dirty="0"/>
              <a:t> </a:t>
            </a:r>
            <a:r>
              <a:rPr lang="en-GB" baseline="0" dirty="0" err="1"/>
              <a:t>cuẩ</a:t>
            </a:r>
            <a:r>
              <a:rPr lang="en-GB" baseline="0" dirty="0"/>
              <a:t> </a:t>
            </a:r>
            <a:r>
              <a:rPr lang="en-GB" baseline="0" dirty="0" err="1"/>
              <a:t>dân</a:t>
            </a:r>
            <a:r>
              <a:rPr lang="en-GB" baseline="0" dirty="0"/>
              <a:t> </a:t>
            </a:r>
            <a:r>
              <a:rPr lang="en-GB" baseline="0" dirty="0" err="1"/>
              <a:t>tộc</a:t>
            </a:r>
            <a:r>
              <a:rPr lang="en-GB" baseline="0" dirty="0"/>
              <a:t> ta, </a:t>
            </a:r>
            <a:r>
              <a:rPr lang="en-GB" baseline="0" dirty="0" err="1"/>
              <a:t>người</a:t>
            </a:r>
            <a:r>
              <a:rPr lang="en-GB" baseline="0" dirty="0"/>
              <a:t> </a:t>
            </a:r>
            <a:r>
              <a:rPr lang="en-GB" baseline="0" dirty="0" err="1"/>
              <a:t>đã</a:t>
            </a:r>
            <a:r>
              <a:rPr lang="en-GB" baseline="0" dirty="0"/>
              <a:t> </a:t>
            </a:r>
            <a:r>
              <a:rPr lang="en-GB" baseline="0" dirty="0" err="1"/>
              <a:t>dành</a:t>
            </a:r>
            <a:r>
              <a:rPr lang="en-GB" baseline="0" dirty="0"/>
              <a:t> </a:t>
            </a:r>
            <a:r>
              <a:rPr lang="en-GB" baseline="0" dirty="0" err="1"/>
              <a:t>cả</a:t>
            </a:r>
            <a:r>
              <a:rPr lang="en-GB" baseline="0" dirty="0"/>
              <a:t> </a:t>
            </a:r>
            <a:r>
              <a:rPr lang="en-GB" baseline="0" dirty="0" err="1"/>
              <a:t>cđ</a:t>
            </a:r>
            <a:r>
              <a:rPr lang="en-GB" baseline="0" dirty="0"/>
              <a:t> </a:t>
            </a:r>
            <a:r>
              <a:rPr lang="en-GB" baseline="0" dirty="0" err="1"/>
              <a:t>mình</a:t>
            </a:r>
            <a:r>
              <a:rPr lang="en-GB" baseline="0" dirty="0"/>
              <a:t> </a:t>
            </a:r>
            <a:r>
              <a:rPr lang="en-GB" baseline="0" dirty="0" err="1"/>
              <a:t>cho</a:t>
            </a:r>
            <a:r>
              <a:rPr lang="en-GB" baseline="0" dirty="0"/>
              <a:t> </a:t>
            </a:r>
            <a:r>
              <a:rPr lang="en-GB" baseline="0" dirty="0" err="1"/>
              <a:t>cách</a:t>
            </a:r>
            <a:r>
              <a:rPr lang="en-GB" baseline="0" dirty="0"/>
              <a:t> </a:t>
            </a:r>
            <a:r>
              <a:rPr lang="en-GB" baseline="0" dirty="0" err="1"/>
              <a:t>mạng</a:t>
            </a:r>
            <a:r>
              <a:rPr lang="en-GB" baseline="0" dirty="0"/>
              <a:t>, </a:t>
            </a:r>
            <a:r>
              <a:rPr lang="en-GB" baseline="0" dirty="0" err="1"/>
              <a:t>cho</a:t>
            </a:r>
            <a:r>
              <a:rPr lang="en-GB" baseline="0" dirty="0"/>
              <a:t> </a:t>
            </a:r>
            <a:r>
              <a:rPr lang="en-GB" baseline="0" dirty="0" err="1"/>
              <a:t>sự</a:t>
            </a:r>
            <a:r>
              <a:rPr lang="en-GB" baseline="0" dirty="0"/>
              <a:t> </a:t>
            </a:r>
            <a:r>
              <a:rPr lang="en-GB" baseline="0" dirty="0" err="1"/>
              <a:t>nghiệp</a:t>
            </a:r>
            <a:r>
              <a:rPr lang="en-GB" baseline="0" dirty="0"/>
              <a:t> </a:t>
            </a:r>
            <a:r>
              <a:rPr lang="en-GB" baseline="0" dirty="0" err="1"/>
              <a:t>giải</a:t>
            </a:r>
            <a:r>
              <a:rPr lang="en-GB" baseline="0" dirty="0"/>
              <a:t> </a:t>
            </a:r>
            <a:r>
              <a:rPr lang="en-GB" baseline="0" dirty="0" err="1"/>
              <a:t>phóng</a:t>
            </a:r>
            <a:r>
              <a:rPr lang="en-GB" baseline="0" dirty="0"/>
              <a:t> </a:t>
            </a:r>
            <a:r>
              <a:rPr lang="en-GB" baseline="0" dirty="0" err="1"/>
              <a:t>dân</a:t>
            </a:r>
            <a:r>
              <a:rPr lang="en-GB" baseline="0" dirty="0"/>
              <a:t> </a:t>
            </a:r>
            <a:r>
              <a:rPr lang="en-GB" baseline="0" dirty="0" err="1"/>
              <a:t>tộc</a:t>
            </a:r>
            <a:r>
              <a:rPr lang="en-GB" baseline="0" dirty="0"/>
              <a:t>. </a:t>
            </a:r>
            <a:r>
              <a:rPr lang="en-GB" baseline="0" dirty="0" err="1"/>
              <a:t>Tuy</a:t>
            </a:r>
            <a:r>
              <a:rPr lang="en-GB" baseline="0" dirty="0"/>
              <a:t> </a:t>
            </a:r>
            <a:r>
              <a:rPr lang="en-GB" baseline="0" dirty="0" err="1"/>
              <a:t>vậy</a:t>
            </a:r>
            <a:r>
              <a:rPr lang="en-GB" baseline="0" dirty="0"/>
              <a:t> </a:t>
            </a:r>
            <a:r>
              <a:rPr lang="en-GB" baseline="0" dirty="0" err="1"/>
              <a:t>Bác</a:t>
            </a:r>
            <a:r>
              <a:rPr lang="en-GB" baseline="0" dirty="0"/>
              <a:t> </a:t>
            </a:r>
            <a:r>
              <a:rPr lang="en-GB" baseline="0" dirty="0" err="1"/>
              <a:t>vẫn</a:t>
            </a:r>
            <a:r>
              <a:rPr lang="en-GB" baseline="0" dirty="0"/>
              <a:t> </a:t>
            </a:r>
            <a:r>
              <a:rPr lang="en-GB" baseline="0" dirty="0" err="1"/>
              <a:t>luôn</a:t>
            </a:r>
            <a:r>
              <a:rPr lang="en-GB" baseline="0" dirty="0"/>
              <a:t> </a:t>
            </a:r>
            <a:r>
              <a:rPr lang="en-GB" baseline="0" dirty="0" err="1"/>
              <a:t>dành</a:t>
            </a:r>
            <a:r>
              <a:rPr lang="en-GB" baseline="0" dirty="0"/>
              <a:t> </a:t>
            </a:r>
            <a:r>
              <a:rPr lang="en-GB" baseline="0" dirty="0" err="1"/>
              <a:t>thời</a:t>
            </a:r>
            <a:r>
              <a:rPr lang="en-GB" baseline="0" dirty="0"/>
              <a:t> </a:t>
            </a:r>
            <a:r>
              <a:rPr lang="en-GB" baseline="0" dirty="0" err="1"/>
              <a:t>gian</a:t>
            </a:r>
            <a:r>
              <a:rPr lang="en-GB" baseline="0" dirty="0"/>
              <a:t> </a:t>
            </a:r>
            <a:r>
              <a:rPr lang="en-GB" baseline="0" dirty="0" err="1"/>
              <a:t>quý</a:t>
            </a:r>
            <a:r>
              <a:rPr lang="en-GB" baseline="0" dirty="0"/>
              <a:t> </a:t>
            </a:r>
            <a:r>
              <a:rPr lang="en-GB" baseline="0" dirty="0" err="1"/>
              <a:t>báu</a:t>
            </a:r>
            <a:r>
              <a:rPr lang="en-GB" baseline="0" dirty="0"/>
              <a:t> </a:t>
            </a:r>
            <a:r>
              <a:rPr lang="en-GB" baseline="0" dirty="0" err="1"/>
              <a:t>của</a:t>
            </a:r>
            <a:r>
              <a:rPr lang="en-GB" baseline="0" dirty="0"/>
              <a:t> </a:t>
            </a:r>
            <a:r>
              <a:rPr lang="en-GB" baseline="0" dirty="0" err="1"/>
              <a:t>mình</a:t>
            </a:r>
            <a:r>
              <a:rPr lang="en-GB" baseline="0" dirty="0"/>
              <a:t> </a:t>
            </a:r>
            <a:r>
              <a:rPr lang="en-GB" baseline="0" dirty="0" err="1"/>
              <a:t>để</a:t>
            </a:r>
            <a:r>
              <a:rPr lang="en-GB" baseline="0" dirty="0"/>
              <a:t> </a:t>
            </a:r>
            <a:r>
              <a:rPr lang="en-GB" baseline="0" dirty="0" err="1"/>
              <a:t>qtam</a:t>
            </a:r>
            <a:r>
              <a:rPr lang="en-GB" baseline="0" dirty="0"/>
              <a:t> </a:t>
            </a:r>
            <a:r>
              <a:rPr lang="en-GB" baseline="0" dirty="0" err="1"/>
              <a:t>tới</a:t>
            </a:r>
            <a:r>
              <a:rPr lang="en-GB" baseline="0" dirty="0"/>
              <a:t> </a:t>
            </a:r>
            <a:r>
              <a:rPr lang="en-GB" baseline="0" dirty="0" err="1"/>
              <a:t>thiếu</a:t>
            </a:r>
            <a:r>
              <a:rPr lang="en-GB" baseline="0" dirty="0"/>
              <a:t>  </a:t>
            </a:r>
            <a:r>
              <a:rPr lang="en-GB" baseline="0" dirty="0" err="1"/>
              <a:t>nhi</a:t>
            </a:r>
            <a:r>
              <a:rPr lang="en-GB" baseline="0" dirty="0"/>
              <a:t>. </a:t>
            </a:r>
            <a:r>
              <a:rPr lang="en-GB" baseline="0" dirty="0" err="1"/>
              <a:t>Đặc</a:t>
            </a:r>
            <a:r>
              <a:rPr lang="en-GB" baseline="0" dirty="0"/>
              <a:t> </a:t>
            </a:r>
            <a:r>
              <a:rPr lang="en-GB" baseline="0" dirty="0" err="1"/>
              <a:t>biệt</a:t>
            </a:r>
            <a:r>
              <a:rPr lang="en-GB" baseline="0" dirty="0"/>
              <a:t> </a:t>
            </a:r>
            <a:r>
              <a:rPr lang="en-GB" baseline="0" dirty="0" err="1"/>
              <a:t>là</a:t>
            </a:r>
            <a:r>
              <a:rPr lang="en-GB" baseline="0" dirty="0"/>
              <a:t> </a:t>
            </a:r>
            <a:r>
              <a:rPr lang="en-GB" baseline="0" dirty="0" err="1"/>
              <a:t>việc</a:t>
            </a:r>
            <a:r>
              <a:rPr lang="en-GB" baseline="0" dirty="0"/>
              <a:t> </a:t>
            </a:r>
            <a:r>
              <a:rPr lang="en-GB" baseline="0" dirty="0" err="1"/>
              <a:t>học</a:t>
            </a:r>
            <a:r>
              <a:rPr lang="en-GB" baseline="0" dirty="0"/>
              <a:t> </a:t>
            </a:r>
            <a:r>
              <a:rPr lang="en-GB" baseline="0" dirty="0" err="1"/>
              <a:t>tập</a:t>
            </a:r>
            <a:r>
              <a:rPr lang="en-GB" baseline="0" dirty="0"/>
              <a:t> </a:t>
            </a:r>
            <a:r>
              <a:rPr lang="en-GB" baseline="0" dirty="0" err="1"/>
              <a:t>của</a:t>
            </a:r>
            <a:r>
              <a:rPr lang="en-GB" baseline="0" dirty="0"/>
              <a:t> </a:t>
            </a:r>
            <a:r>
              <a:rPr lang="en-GB" baseline="0" dirty="0" err="1"/>
              <a:t>cấc</a:t>
            </a:r>
            <a:r>
              <a:rPr lang="en-GB" baseline="0" dirty="0"/>
              <a:t> </a:t>
            </a:r>
            <a:r>
              <a:rPr lang="en-GB" baseline="0" dirty="0" err="1"/>
              <a:t>em</a:t>
            </a:r>
            <a:r>
              <a:rPr lang="en-GB" baseline="0" dirty="0"/>
              <a:t>. </a:t>
            </a:r>
            <a:r>
              <a:rPr lang="en-GB" baseline="0" dirty="0" err="1"/>
              <a:t>Bác</a:t>
            </a:r>
            <a:r>
              <a:rPr lang="en-GB" baseline="0" dirty="0"/>
              <a:t> </a:t>
            </a:r>
            <a:r>
              <a:rPr lang="en-GB" baseline="0" dirty="0" err="1"/>
              <a:t>từng</a:t>
            </a:r>
            <a:r>
              <a:rPr lang="en-GB" baseline="0" dirty="0"/>
              <a:t> </a:t>
            </a:r>
            <a:r>
              <a:rPr lang="en-GB" baseline="0" dirty="0" err="1"/>
              <a:t>có</a:t>
            </a:r>
            <a:r>
              <a:rPr lang="en-GB" baseline="0" dirty="0"/>
              <a:t> </a:t>
            </a:r>
            <a:r>
              <a:rPr lang="en-GB" baseline="0" dirty="0" err="1"/>
              <a:t>câu</a:t>
            </a:r>
            <a:r>
              <a:rPr lang="en-GB" baseline="0" dirty="0"/>
              <a:t> </a:t>
            </a:r>
            <a:r>
              <a:rPr lang="en-GB" baseline="0" dirty="0" err="1"/>
              <a:t>thơ</a:t>
            </a:r>
            <a:r>
              <a:rPr lang="en-GB" baseline="0" dirty="0"/>
              <a:t> “</a:t>
            </a:r>
            <a:r>
              <a:rPr lang="en-GB" baseline="0" dirty="0" err="1"/>
              <a:t>trẻ</a:t>
            </a:r>
            <a:r>
              <a:rPr lang="en-GB" baseline="0" dirty="0"/>
              <a:t> </a:t>
            </a:r>
            <a:r>
              <a:rPr lang="en-GB" baseline="0" dirty="0" err="1"/>
              <a:t>em</a:t>
            </a:r>
            <a:r>
              <a:rPr lang="en-GB" baseline="0" dirty="0"/>
              <a:t> </a:t>
            </a:r>
            <a:r>
              <a:rPr lang="en-GB" baseline="0" dirty="0" err="1"/>
              <a:t>như</a:t>
            </a:r>
            <a:r>
              <a:rPr lang="en-GB" baseline="0" dirty="0"/>
              <a:t> </a:t>
            </a:r>
            <a:r>
              <a:rPr lang="en-GB" baseline="0" dirty="0" err="1"/>
              <a:t>búp</a:t>
            </a:r>
            <a:r>
              <a:rPr lang="en-GB" baseline="0" dirty="0"/>
              <a:t> </a:t>
            </a:r>
            <a:r>
              <a:rPr lang="en-GB" baseline="0" dirty="0" err="1"/>
              <a:t>trên</a:t>
            </a:r>
            <a:r>
              <a:rPr lang="en-GB" baseline="0" dirty="0"/>
              <a:t> </a:t>
            </a:r>
            <a:r>
              <a:rPr lang="en-GB" baseline="0" dirty="0" err="1"/>
              <a:t>cành</a:t>
            </a:r>
            <a:r>
              <a:rPr lang="en-GB" baseline="0" dirty="0"/>
              <a:t>, </a:t>
            </a:r>
            <a:r>
              <a:rPr lang="en-GB" baseline="0" dirty="0" err="1"/>
              <a:t>biết</a:t>
            </a:r>
            <a:r>
              <a:rPr lang="en-GB" baseline="0" dirty="0"/>
              <a:t> </a:t>
            </a:r>
            <a:r>
              <a:rPr lang="en-GB" baseline="0" dirty="0" err="1"/>
              <a:t>ăn</a:t>
            </a:r>
            <a:r>
              <a:rPr lang="en-GB" baseline="0" dirty="0"/>
              <a:t>….”</a:t>
            </a:r>
            <a:r>
              <a:rPr lang="en-GB" baseline="0" dirty="0" err="1"/>
              <a:t>Sự</a:t>
            </a:r>
            <a:r>
              <a:rPr lang="en-GB" baseline="0" dirty="0"/>
              <a:t> </a:t>
            </a:r>
            <a:r>
              <a:rPr lang="en-GB" baseline="0" dirty="0" err="1"/>
              <a:t>qtam</a:t>
            </a:r>
            <a:r>
              <a:rPr lang="en-GB" baseline="0" dirty="0"/>
              <a:t> </a:t>
            </a:r>
            <a:r>
              <a:rPr lang="en-GB" baseline="0" dirty="0" err="1"/>
              <a:t>của</a:t>
            </a:r>
            <a:r>
              <a:rPr lang="en-GB" baseline="0" dirty="0"/>
              <a:t> </a:t>
            </a:r>
            <a:r>
              <a:rPr lang="en-GB" baseline="0" dirty="0" err="1"/>
              <a:t>bác</a:t>
            </a:r>
            <a:r>
              <a:rPr lang="en-GB" baseline="0" dirty="0"/>
              <a:t> k </a:t>
            </a:r>
            <a:r>
              <a:rPr lang="en-GB" baseline="0" dirty="0" err="1"/>
              <a:t>chỉ</a:t>
            </a:r>
            <a:r>
              <a:rPr lang="en-GB" baseline="0" dirty="0"/>
              <a:t> </a:t>
            </a:r>
            <a:r>
              <a:rPr lang="en-GB" baseline="0" dirty="0" err="1"/>
              <a:t>thể</a:t>
            </a:r>
            <a:r>
              <a:rPr lang="en-GB" baseline="0" dirty="0"/>
              <a:t> </a:t>
            </a:r>
            <a:r>
              <a:rPr lang="en-GB" baseline="0" dirty="0" err="1"/>
              <a:t>hiện</a:t>
            </a:r>
            <a:r>
              <a:rPr lang="en-GB" baseline="0" dirty="0"/>
              <a:t> qua </a:t>
            </a:r>
            <a:r>
              <a:rPr lang="en-GB" baseline="0" dirty="0" err="1"/>
              <a:t>hành</a:t>
            </a:r>
            <a:r>
              <a:rPr lang="en-GB" baseline="0" dirty="0"/>
              <a:t> </a:t>
            </a:r>
            <a:r>
              <a:rPr lang="en-GB" baseline="0" dirty="0" err="1"/>
              <a:t>động</a:t>
            </a:r>
            <a:r>
              <a:rPr lang="en-GB" baseline="0" dirty="0"/>
              <a:t> </a:t>
            </a:r>
            <a:r>
              <a:rPr lang="en-GB" baseline="0" dirty="0" err="1"/>
              <a:t>gần</a:t>
            </a:r>
            <a:r>
              <a:rPr lang="en-GB" baseline="0" dirty="0"/>
              <a:t> </a:t>
            </a:r>
            <a:r>
              <a:rPr lang="en-GB" baseline="0" dirty="0" err="1"/>
              <a:t>gũi</a:t>
            </a:r>
            <a:r>
              <a:rPr lang="en-GB" baseline="0" dirty="0"/>
              <a:t> </a:t>
            </a:r>
            <a:r>
              <a:rPr lang="en-GB" baseline="0" dirty="0" err="1"/>
              <a:t>với</a:t>
            </a:r>
            <a:r>
              <a:rPr lang="en-GB" baseline="0" dirty="0"/>
              <a:t> </a:t>
            </a:r>
            <a:r>
              <a:rPr lang="en-GB" baseline="0" dirty="0" err="1"/>
              <a:t>thiếu</a:t>
            </a:r>
            <a:r>
              <a:rPr lang="en-GB" baseline="0" dirty="0"/>
              <a:t> </a:t>
            </a:r>
            <a:r>
              <a:rPr lang="en-GB" baseline="0" dirty="0" err="1"/>
              <a:t>nhi</a:t>
            </a:r>
            <a:r>
              <a:rPr lang="en-GB" baseline="0" dirty="0"/>
              <a:t> </a:t>
            </a:r>
            <a:r>
              <a:rPr lang="en-GB" baseline="0" dirty="0" err="1"/>
              <a:t>mà</a:t>
            </a:r>
            <a:r>
              <a:rPr lang="en-GB" baseline="0" dirty="0"/>
              <a:t> </a:t>
            </a:r>
            <a:r>
              <a:rPr lang="en-GB" baseline="0" dirty="0" err="1"/>
              <a:t>còn</a:t>
            </a:r>
            <a:r>
              <a:rPr lang="en-GB" baseline="0" dirty="0"/>
              <a:t> </a:t>
            </a:r>
            <a:r>
              <a:rPr lang="en-GB" baseline="0" dirty="0" err="1"/>
              <a:t>thể</a:t>
            </a:r>
            <a:r>
              <a:rPr lang="en-GB" baseline="0" dirty="0"/>
              <a:t> </a:t>
            </a:r>
            <a:r>
              <a:rPr lang="en-GB" baseline="0" dirty="0" err="1"/>
              <a:t>hiện</a:t>
            </a:r>
            <a:r>
              <a:rPr lang="en-GB" baseline="0" dirty="0"/>
              <a:t> qua </a:t>
            </a:r>
            <a:r>
              <a:rPr lang="en-GB" baseline="0" dirty="0" err="1"/>
              <a:t>Bức</a:t>
            </a:r>
            <a:r>
              <a:rPr lang="en-GB" baseline="0" dirty="0"/>
              <a:t>  </a:t>
            </a:r>
            <a:r>
              <a:rPr lang="en-GB" baseline="0" dirty="0" err="1"/>
              <a:t>Thư</a:t>
            </a:r>
            <a:r>
              <a:rPr lang="en-GB" baseline="0" dirty="0"/>
              <a:t> </a:t>
            </a:r>
            <a:r>
              <a:rPr lang="en-GB" baseline="0" dirty="0" err="1"/>
              <a:t>mà</a:t>
            </a:r>
            <a:r>
              <a:rPr lang="en-GB" baseline="0" dirty="0"/>
              <a:t> </a:t>
            </a:r>
            <a:r>
              <a:rPr lang="en-GB" baseline="0" dirty="0" err="1"/>
              <a:t>Bác</a:t>
            </a:r>
            <a:r>
              <a:rPr lang="en-GB" baseline="0" dirty="0"/>
              <a:t> </a:t>
            </a:r>
            <a:r>
              <a:rPr lang="en-GB" baseline="0" dirty="0" err="1"/>
              <a:t>gửi</a:t>
            </a:r>
            <a:r>
              <a:rPr lang="en-GB" baseline="0" dirty="0"/>
              <a:t> </a:t>
            </a:r>
            <a:r>
              <a:rPr lang="en-GB" baseline="0" dirty="0" err="1"/>
              <a:t>tới</a:t>
            </a:r>
            <a:r>
              <a:rPr lang="en-GB" baseline="0" dirty="0"/>
              <a:t> </a:t>
            </a:r>
            <a:r>
              <a:rPr lang="en-GB" baseline="0" dirty="0" err="1"/>
              <a:t>các</a:t>
            </a:r>
            <a:r>
              <a:rPr lang="en-GB" baseline="0" dirty="0"/>
              <a:t> </a:t>
            </a:r>
            <a:r>
              <a:rPr lang="en-GB" baseline="0" dirty="0" err="1"/>
              <a:t>Hs</a:t>
            </a:r>
            <a:r>
              <a:rPr lang="en-GB" baseline="0" dirty="0"/>
              <a:t> </a:t>
            </a:r>
            <a:r>
              <a:rPr lang="en-GB" baseline="0" dirty="0" err="1"/>
              <a:t>trong</a:t>
            </a:r>
            <a:r>
              <a:rPr lang="en-GB" baseline="0" dirty="0"/>
              <a:t> </a:t>
            </a:r>
            <a:r>
              <a:rPr lang="en-GB" baseline="0" dirty="0" err="1"/>
              <a:t>ngày</a:t>
            </a:r>
            <a:r>
              <a:rPr lang="en-GB" baseline="0" dirty="0"/>
              <a:t> </a:t>
            </a:r>
            <a:r>
              <a:rPr lang="en-GB" baseline="0" dirty="0" err="1"/>
              <a:t>khai</a:t>
            </a:r>
            <a:r>
              <a:rPr lang="en-GB" baseline="0" dirty="0"/>
              <a:t> </a:t>
            </a:r>
            <a:r>
              <a:rPr lang="en-GB" baseline="0" dirty="0" err="1"/>
              <a:t>trường</a:t>
            </a:r>
            <a:r>
              <a:rPr lang="en-GB" baseline="0" dirty="0"/>
              <a:t> </a:t>
            </a:r>
            <a:r>
              <a:rPr lang="en-GB" baseline="0" dirty="0" err="1"/>
              <a:t>đầu</a:t>
            </a:r>
            <a:r>
              <a:rPr lang="en-GB" baseline="0" dirty="0"/>
              <a:t> </a:t>
            </a:r>
            <a:r>
              <a:rPr lang="en-GB" baseline="0" dirty="0" err="1"/>
              <a:t>tiên</a:t>
            </a:r>
            <a:r>
              <a:rPr lang="en-GB" baseline="0" dirty="0"/>
              <a:t> </a:t>
            </a:r>
            <a:r>
              <a:rPr lang="en-GB" baseline="0" dirty="0" err="1"/>
              <a:t>của</a:t>
            </a:r>
            <a:r>
              <a:rPr lang="en-GB" baseline="0" dirty="0"/>
              <a:t> </a:t>
            </a:r>
            <a:r>
              <a:rPr lang="en-GB" baseline="0" dirty="0" err="1"/>
              <a:t>nc</a:t>
            </a:r>
            <a:r>
              <a:rPr lang="en-GB" baseline="0" dirty="0"/>
              <a:t> VN </a:t>
            </a:r>
            <a:r>
              <a:rPr lang="en-GB" baseline="0" dirty="0" err="1"/>
              <a:t>dân</a:t>
            </a:r>
            <a:r>
              <a:rPr lang="en-GB" baseline="0" dirty="0"/>
              <a:t> </a:t>
            </a:r>
            <a:r>
              <a:rPr lang="en-GB" baseline="0" dirty="0" err="1"/>
              <a:t>chủ</a:t>
            </a:r>
            <a:r>
              <a:rPr lang="en-GB" baseline="0" dirty="0"/>
              <a:t> </a:t>
            </a:r>
            <a:r>
              <a:rPr lang="en-GB" baseline="0" dirty="0" err="1"/>
              <a:t>Cộng</a:t>
            </a:r>
            <a:r>
              <a:rPr lang="en-GB" baseline="0" dirty="0"/>
              <a:t> </a:t>
            </a:r>
            <a:r>
              <a:rPr lang="en-GB" baseline="0" dirty="0" err="1"/>
              <a:t>hòa</a:t>
            </a:r>
            <a:r>
              <a:rPr lang="en-GB" baseline="0" dirty="0"/>
              <a:t>.</a:t>
            </a:r>
            <a:endParaRPr lang="en-US" dirty="0"/>
          </a:p>
        </p:txBody>
      </p:sp>
      <p:sp>
        <p:nvSpPr>
          <p:cNvPr id="4" name="Slide Number Placeholder 3"/>
          <p:cNvSpPr>
            <a:spLocks noGrp="1"/>
          </p:cNvSpPr>
          <p:nvPr>
            <p:ph type="sldNum" sz="quarter" idx="10"/>
          </p:nvPr>
        </p:nvSpPr>
        <p:spPr/>
        <p:txBody>
          <a:bodyPr/>
          <a:lstStyle/>
          <a:p>
            <a:fld id="{622B5FD4-A5B9-4788-AD7B-EF364DDEF778}" type="slidenum">
              <a:rPr lang="en-US" smtClean="0"/>
              <a:t>3</a:t>
            </a:fld>
            <a:endParaRPr lang="en-US"/>
          </a:p>
        </p:txBody>
      </p:sp>
    </p:spTree>
    <p:extLst>
      <p:ext uri="{BB962C8B-B14F-4D97-AF65-F5344CB8AC3E}">
        <p14:creationId xmlns:p14="http://schemas.microsoft.com/office/powerpoint/2010/main" val="41243315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Qua</a:t>
            </a:r>
            <a:r>
              <a:rPr lang="en-GB" baseline="0" dirty="0"/>
              <a:t> </a:t>
            </a:r>
            <a:r>
              <a:rPr lang="en-GB" baseline="0" dirty="0" err="1"/>
              <a:t>phần</a:t>
            </a:r>
            <a:r>
              <a:rPr lang="en-GB" baseline="0" dirty="0"/>
              <a:t> </a:t>
            </a:r>
            <a:r>
              <a:rPr lang="en-GB" baseline="0" dirty="0" err="1"/>
              <a:t>đọc</a:t>
            </a:r>
            <a:r>
              <a:rPr lang="en-GB" baseline="0" dirty="0"/>
              <a:t> </a:t>
            </a:r>
            <a:r>
              <a:rPr lang="en-GB" baseline="0" dirty="0" err="1"/>
              <a:t>của</a:t>
            </a:r>
            <a:r>
              <a:rPr lang="en-GB" baseline="0" dirty="0"/>
              <a:t> </a:t>
            </a:r>
            <a:r>
              <a:rPr lang="en-GB" baseline="0" dirty="0" err="1"/>
              <a:t>các</a:t>
            </a:r>
            <a:r>
              <a:rPr lang="en-GB" baseline="0" dirty="0"/>
              <a:t> </a:t>
            </a:r>
            <a:r>
              <a:rPr lang="en-GB" baseline="0" dirty="0" err="1"/>
              <a:t>bạn</a:t>
            </a:r>
            <a:r>
              <a:rPr lang="en-GB" baseline="0" dirty="0"/>
              <a:t>. </a:t>
            </a:r>
            <a:r>
              <a:rPr lang="en-GB" baseline="0" dirty="0" err="1"/>
              <a:t>Các</a:t>
            </a:r>
            <a:r>
              <a:rPr lang="en-GB" baseline="0" dirty="0"/>
              <a:t> con </a:t>
            </a:r>
            <a:r>
              <a:rPr lang="en-GB" baseline="0" dirty="0" err="1"/>
              <a:t>hãy</a:t>
            </a:r>
            <a:r>
              <a:rPr lang="en-GB" baseline="0" dirty="0"/>
              <a:t> </a:t>
            </a:r>
            <a:r>
              <a:rPr lang="en-GB" baseline="0" dirty="0" err="1"/>
              <a:t>lưu</a:t>
            </a:r>
            <a:r>
              <a:rPr lang="en-GB" baseline="0" dirty="0"/>
              <a:t> ý </a:t>
            </a:r>
            <a:r>
              <a:rPr lang="en-GB" baseline="0" dirty="0" err="1"/>
              <a:t>cho</a:t>
            </a:r>
            <a:r>
              <a:rPr lang="en-GB" baseline="0" dirty="0"/>
              <a:t> </a:t>
            </a:r>
            <a:r>
              <a:rPr lang="en-GB" baseline="0" dirty="0" err="1"/>
              <a:t>cô</a:t>
            </a:r>
            <a:r>
              <a:rPr lang="en-GB" baseline="0" dirty="0"/>
              <a:t> </a:t>
            </a:r>
            <a:r>
              <a:rPr lang="en-GB" baseline="0" dirty="0" err="1"/>
              <a:t>các</a:t>
            </a:r>
            <a:r>
              <a:rPr lang="en-GB" baseline="0" dirty="0"/>
              <a:t> </a:t>
            </a:r>
            <a:r>
              <a:rPr lang="en-GB" baseline="0" dirty="0" err="1"/>
              <a:t>từ</a:t>
            </a:r>
            <a:r>
              <a:rPr lang="en-GB" baseline="0" dirty="0"/>
              <a:t> </a:t>
            </a:r>
            <a:r>
              <a:rPr lang="en-GB" baseline="0" dirty="0" err="1"/>
              <a:t>khó</a:t>
            </a:r>
            <a:r>
              <a:rPr lang="en-GB" baseline="0" dirty="0"/>
              <a:t> </a:t>
            </a:r>
            <a:r>
              <a:rPr lang="en-GB" baseline="0" dirty="0" err="1"/>
              <a:t>sau</a:t>
            </a:r>
            <a:r>
              <a:rPr lang="en-GB" baseline="0" dirty="0"/>
              <a:t> </a:t>
            </a:r>
            <a:r>
              <a:rPr lang="en-GB" baseline="0" dirty="0" err="1"/>
              <a:t>nhé</a:t>
            </a:r>
            <a:r>
              <a:rPr lang="en-GB" baseline="0" dirty="0"/>
              <a:t>.</a:t>
            </a:r>
            <a:endParaRPr lang="en-US" dirty="0"/>
          </a:p>
        </p:txBody>
      </p:sp>
      <p:sp>
        <p:nvSpPr>
          <p:cNvPr id="4" name="Slide Number Placeholder 3"/>
          <p:cNvSpPr>
            <a:spLocks noGrp="1"/>
          </p:cNvSpPr>
          <p:nvPr>
            <p:ph type="sldNum" sz="quarter" idx="10"/>
          </p:nvPr>
        </p:nvSpPr>
        <p:spPr/>
        <p:txBody>
          <a:bodyPr/>
          <a:lstStyle/>
          <a:p>
            <a:fld id="{622B5FD4-A5B9-4788-AD7B-EF364DDEF778}" type="slidenum">
              <a:rPr lang="en-US" smtClean="0"/>
              <a:t>13</a:t>
            </a:fld>
            <a:endParaRPr lang="en-US"/>
          </a:p>
        </p:txBody>
      </p:sp>
    </p:spTree>
    <p:extLst>
      <p:ext uri="{BB962C8B-B14F-4D97-AF65-F5344CB8AC3E}">
        <p14:creationId xmlns:p14="http://schemas.microsoft.com/office/powerpoint/2010/main" val="7733199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2"/>
        <p:cNvGrpSpPr/>
        <p:nvPr/>
      </p:nvGrpSpPr>
      <p:grpSpPr>
        <a:xfrm>
          <a:off x="0" y="0"/>
          <a:ext cx="0" cy="0"/>
          <a:chOff x="0" y="0"/>
          <a:chExt cx="0" cy="0"/>
        </a:xfrm>
      </p:grpSpPr>
      <p:sp>
        <p:nvSpPr>
          <p:cNvPr id="1703" name="Google Shape;1703;g600b47a8e7_0_93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4" name="Google Shape;1704;g600b47a8e7_0_93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GB" dirty="0" err="1"/>
              <a:t>Cô</a:t>
            </a:r>
            <a:r>
              <a:rPr lang="en-GB" baseline="0" dirty="0"/>
              <a:t> </a:t>
            </a:r>
            <a:r>
              <a:rPr lang="en-GB" baseline="0" dirty="0" err="1"/>
              <a:t>đã</a:t>
            </a:r>
            <a:r>
              <a:rPr lang="en-GB" baseline="0" dirty="0"/>
              <a:t> </a:t>
            </a:r>
            <a:r>
              <a:rPr lang="en-GB" baseline="0" dirty="0" err="1"/>
              <a:t>hướng</a:t>
            </a:r>
            <a:r>
              <a:rPr lang="en-GB" baseline="0" dirty="0"/>
              <a:t> </a:t>
            </a:r>
            <a:r>
              <a:rPr lang="en-GB" baseline="0" dirty="0" err="1"/>
              <a:t>dẫn</a:t>
            </a:r>
            <a:r>
              <a:rPr lang="en-GB" baseline="0" dirty="0"/>
              <a:t> </a:t>
            </a:r>
            <a:r>
              <a:rPr lang="en-GB" baseline="0" dirty="0" err="1"/>
              <a:t>các</a:t>
            </a:r>
            <a:r>
              <a:rPr lang="en-GB" baseline="0" dirty="0"/>
              <a:t> </a:t>
            </a:r>
            <a:r>
              <a:rPr lang="en-GB" baseline="0" dirty="0" err="1"/>
              <a:t>bạn</a:t>
            </a:r>
            <a:r>
              <a:rPr lang="en-GB" baseline="0" dirty="0"/>
              <a:t> </a:t>
            </a:r>
            <a:r>
              <a:rPr lang="en-GB" baseline="0" dirty="0" err="1"/>
              <a:t>cách</a:t>
            </a:r>
            <a:r>
              <a:rPr lang="en-GB" baseline="0" dirty="0"/>
              <a:t> chia </a:t>
            </a:r>
            <a:r>
              <a:rPr lang="en-GB" baseline="0" dirty="0" err="1"/>
              <a:t>đoạn</a:t>
            </a:r>
            <a:r>
              <a:rPr lang="en-GB" baseline="0" dirty="0"/>
              <a:t>, </a:t>
            </a:r>
            <a:r>
              <a:rPr lang="en-GB" baseline="0" dirty="0" err="1"/>
              <a:t>luyện</a:t>
            </a:r>
            <a:r>
              <a:rPr lang="en-GB" baseline="0" dirty="0"/>
              <a:t> </a:t>
            </a:r>
            <a:r>
              <a:rPr lang="en-GB" baseline="0" dirty="0" err="1"/>
              <a:t>đọc</a:t>
            </a:r>
            <a:r>
              <a:rPr lang="en-GB" baseline="0" dirty="0"/>
              <a:t> </a:t>
            </a:r>
            <a:r>
              <a:rPr lang="en-GB" baseline="0" dirty="0" err="1"/>
              <a:t>từ</a:t>
            </a:r>
            <a:r>
              <a:rPr lang="en-GB" baseline="0" dirty="0"/>
              <a:t> </a:t>
            </a:r>
            <a:r>
              <a:rPr lang="en-GB" baseline="0" dirty="0" err="1"/>
              <a:t>khó</a:t>
            </a:r>
            <a:r>
              <a:rPr lang="en-GB" baseline="0" dirty="0"/>
              <a:t> </a:t>
            </a:r>
            <a:r>
              <a:rPr lang="en-GB" baseline="0" dirty="0" err="1"/>
              <a:t>có</a:t>
            </a:r>
            <a:r>
              <a:rPr lang="en-GB" baseline="0" dirty="0"/>
              <a:t> </a:t>
            </a:r>
            <a:r>
              <a:rPr lang="en-GB" baseline="0" dirty="0" err="1"/>
              <a:t>trong</a:t>
            </a:r>
            <a:r>
              <a:rPr lang="en-GB" baseline="0" dirty="0"/>
              <a:t> </a:t>
            </a:r>
            <a:r>
              <a:rPr lang="en-GB" baseline="0" dirty="0" err="1"/>
              <a:t>bài</a:t>
            </a:r>
            <a:r>
              <a:rPr lang="en-GB" baseline="0" dirty="0"/>
              <a:t>. </a:t>
            </a:r>
            <a:r>
              <a:rPr lang="en-GB" baseline="0" dirty="0" err="1"/>
              <a:t>Và</a:t>
            </a:r>
            <a:r>
              <a:rPr lang="en-GB" baseline="0" dirty="0"/>
              <a:t> </a:t>
            </a:r>
            <a:r>
              <a:rPr lang="en-GB" baseline="0" dirty="0" err="1"/>
              <a:t>các</a:t>
            </a:r>
            <a:r>
              <a:rPr lang="en-GB" baseline="0" dirty="0"/>
              <a:t> con </a:t>
            </a:r>
            <a:r>
              <a:rPr lang="en-GB" baseline="0" dirty="0" err="1"/>
              <a:t>thấy</a:t>
            </a:r>
            <a:r>
              <a:rPr lang="en-GB" baseline="0" dirty="0"/>
              <a:t> </a:t>
            </a:r>
            <a:r>
              <a:rPr lang="en-GB" baseline="0" dirty="0" err="1"/>
              <a:t>rằng</a:t>
            </a:r>
            <a:r>
              <a:rPr lang="en-GB" baseline="0" dirty="0"/>
              <a:t> </a:t>
            </a:r>
            <a:r>
              <a:rPr lang="en-GB" baseline="0" dirty="0" err="1"/>
              <a:t>trong</a:t>
            </a:r>
            <a:r>
              <a:rPr lang="en-GB" baseline="0" dirty="0"/>
              <a:t> </a:t>
            </a:r>
            <a:r>
              <a:rPr lang="en-GB" baseline="0" dirty="0" err="1"/>
              <a:t>bài</a:t>
            </a:r>
            <a:r>
              <a:rPr lang="en-GB" baseline="0" dirty="0"/>
              <a:t> </a:t>
            </a:r>
            <a:r>
              <a:rPr lang="en-GB" baseline="0" dirty="0" err="1"/>
              <a:t>có</a:t>
            </a:r>
            <a:r>
              <a:rPr lang="en-GB" baseline="0" dirty="0"/>
              <a:t> </a:t>
            </a:r>
            <a:r>
              <a:rPr lang="en-GB" baseline="0" dirty="0" err="1"/>
              <a:t>một</a:t>
            </a:r>
            <a:r>
              <a:rPr lang="en-GB" baseline="0" dirty="0"/>
              <a:t> </a:t>
            </a:r>
            <a:r>
              <a:rPr lang="en-GB" baseline="0" dirty="0" err="1"/>
              <a:t>số</a:t>
            </a:r>
            <a:r>
              <a:rPr lang="en-GB" baseline="0" dirty="0"/>
              <a:t> </a:t>
            </a:r>
            <a:r>
              <a:rPr lang="en-GB" baseline="0" dirty="0" err="1"/>
              <a:t>câu</a:t>
            </a:r>
            <a:r>
              <a:rPr lang="en-GB" baseline="0" dirty="0"/>
              <a:t> </a:t>
            </a:r>
            <a:r>
              <a:rPr lang="en-GB" baseline="0" dirty="0" err="1"/>
              <a:t>văn</a:t>
            </a:r>
            <a:r>
              <a:rPr lang="en-GB" baseline="0" dirty="0"/>
              <a:t> </a:t>
            </a:r>
            <a:r>
              <a:rPr lang="en-GB" baseline="0" dirty="0" err="1"/>
              <a:t>khá</a:t>
            </a:r>
            <a:r>
              <a:rPr lang="en-GB" baseline="0" dirty="0"/>
              <a:t> </a:t>
            </a:r>
            <a:r>
              <a:rPr lang="en-GB" baseline="0" dirty="0" err="1"/>
              <a:t>dài</a:t>
            </a:r>
            <a:r>
              <a:rPr lang="en-GB" baseline="0" dirty="0"/>
              <a:t>, </a:t>
            </a:r>
            <a:r>
              <a:rPr lang="en-GB" baseline="0" dirty="0" err="1"/>
              <a:t>chính</a:t>
            </a:r>
            <a:r>
              <a:rPr lang="en-GB" baseline="0" dirty="0"/>
              <a:t> </a:t>
            </a:r>
            <a:r>
              <a:rPr lang="en-GB" baseline="0" dirty="0" err="1"/>
              <a:t>vì</a:t>
            </a:r>
            <a:r>
              <a:rPr lang="en-GB" baseline="0" dirty="0"/>
              <a:t> </a:t>
            </a:r>
            <a:r>
              <a:rPr lang="en-GB" baseline="0" dirty="0" err="1"/>
              <a:t>vậy</a:t>
            </a:r>
            <a:r>
              <a:rPr lang="en-GB" baseline="0" dirty="0"/>
              <a:t> </a:t>
            </a:r>
            <a:r>
              <a:rPr lang="en-GB" baseline="0" dirty="0" err="1"/>
              <a:t>các</a:t>
            </a:r>
            <a:r>
              <a:rPr lang="en-GB" baseline="0" dirty="0"/>
              <a:t> con </a:t>
            </a:r>
            <a:r>
              <a:rPr lang="en-GB" baseline="0" dirty="0" err="1"/>
              <a:t>cần</a:t>
            </a:r>
            <a:r>
              <a:rPr lang="en-GB" baseline="0" dirty="0"/>
              <a:t> </a:t>
            </a:r>
            <a:r>
              <a:rPr lang="en-GB" baseline="0" dirty="0" err="1"/>
              <a:t>lưu</a:t>
            </a:r>
            <a:r>
              <a:rPr lang="en-GB" baseline="0" dirty="0"/>
              <a:t> ý </a:t>
            </a:r>
            <a:r>
              <a:rPr lang="en-GB" baseline="0" dirty="0" err="1"/>
              <a:t>cho</a:t>
            </a:r>
            <a:r>
              <a:rPr lang="en-GB" baseline="0" dirty="0"/>
              <a:t> co </a:t>
            </a:r>
            <a:r>
              <a:rPr lang="en-GB" baseline="0" dirty="0" err="1"/>
              <a:t>cách</a:t>
            </a:r>
            <a:r>
              <a:rPr lang="en-GB" baseline="0" dirty="0"/>
              <a:t> </a:t>
            </a:r>
            <a:r>
              <a:rPr lang="en-GB" baseline="0" dirty="0" err="1"/>
              <a:t>ngắt</a:t>
            </a:r>
            <a:r>
              <a:rPr lang="en-GB" baseline="0" dirty="0"/>
              <a:t>, </a:t>
            </a:r>
            <a:r>
              <a:rPr lang="en-GB" baseline="0" dirty="0" err="1"/>
              <a:t>nghỉ</a:t>
            </a:r>
            <a:r>
              <a:rPr lang="en-GB" baseline="0" dirty="0"/>
              <a:t> </a:t>
            </a:r>
            <a:r>
              <a:rPr lang="en-GB" baseline="0" dirty="0" err="1"/>
              <a:t>hơi</a:t>
            </a:r>
            <a:r>
              <a:rPr lang="en-GB" baseline="0" dirty="0"/>
              <a:t> </a:t>
            </a:r>
            <a:r>
              <a:rPr lang="en-GB" baseline="0" dirty="0" err="1"/>
              <a:t>trong</a:t>
            </a:r>
            <a:r>
              <a:rPr lang="en-GB" baseline="0" dirty="0"/>
              <a:t> </a:t>
            </a:r>
            <a:r>
              <a:rPr lang="en-GB" baseline="0" dirty="0" err="1"/>
              <a:t>quá</a:t>
            </a:r>
            <a:r>
              <a:rPr lang="en-GB" baseline="0" dirty="0"/>
              <a:t> </a:t>
            </a:r>
            <a:r>
              <a:rPr lang="en-GB" baseline="0" dirty="0" err="1"/>
              <a:t>trình</a:t>
            </a:r>
            <a:r>
              <a:rPr lang="en-GB" baseline="0" dirty="0"/>
              <a:t> </a:t>
            </a:r>
            <a:r>
              <a:rPr lang="en-GB" baseline="0" dirty="0" err="1"/>
              <a:t>đọc</a:t>
            </a:r>
            <a:r>
              <a:rPr lang="en-GB" baseline="0" dirty="0"/>
              <a:t> </a:t>
            </a:r>
            <a:r>
              <a:rPr lang="en-GB" baseline="0" dirty="0" err="1"/>
              <a:t>bài</a:t>
            </a:r>
            <a:r>
              <a:rPr lang="en-GB" baseline="0" dirty="0"/>
              <a:t>. Ở </a:t>
            </a:r>
            <a:r>
              <a:rPr lang="en-GB" baseline="0" dirty="0" err="1"/>
              <a:t>đây</a:t>
            </a:r>
            <a:r>
              <a:rPr lang="en-GB" baseline="0" dirty="0"/>
              <a:t> </a:t>
            </a:r>
            <a:r>
              <a:rPr lang="en-GB" baseline="0" dirty="0" err="1"/>
              <a:t>cô</a:t>
            </a:r>
            <a:r>
              <a:rPr lang="en-GB" baseline="0" dirty="0"/>
              <a:t> </a:t>
            </a:r>
            <a:r>
              <a:rPr lang="en-GB" baseline="0" dirty="0" err="1"/>
              <a:t>đưa</a:t>
            </a:r>
            <a:r>
              <a:rPr lang="en-GB" baseline="0" dirty="0"/>
              <a:t> </a:t>
            </a:r>
            <a:r>
              <a:rPr lang="en-GB" baseline="0" dirty="0" err="1"/>
              <a:t>ra</a:t>
            </a:r>
            <a:r>
              <a:rPr lang="en-GB" baseline="0" dirty="0"/>
              <a:t> </a:t>
            </a:r>
            <a:r>
              <a:rPr lang="en-GB" baseline="0" dirty="0" err="1"/>
              <a:t>một</a:t>
            </a:r>
            <a:r>
              <a:rPr lang="en-GB" baseline="0" dirty="0"/>
              <a:t> </a:t>
            </a:r>
            <a:r>
              <a:rPr lang="en-GB" baseline="0" dirty="0" err="1"/>
              <a:t>ví</a:t>
            </a:r>
            <a:r>
              <a:rPr lang="en-GB" baseline="0" dirty="0"/>
              <a:t> </a:t>
            </a:r>
            <a:r>
              <a:rPr lang="en-GB" baseline="0" dirty="0" err="1"/>
              <a:t>dụ</a:t>
            </a:r>
            <a:r>
              <a:rPr lang="en-GB" baseline="0" dirty="0"/>
              <a:t> </a:t>
            </a:r>
            <a:r>
              <a:rPr lang="en-GB" baseline="0" dirty="0" err="1"/>
              <a:t>cho</a:t>
            </a:r>
            <a:r>
              <a:rPr lang="en-GB" baseline="0" dirty="0"/>
              <a:t> </a:t>
            </a:r>
            <a:r>
              <a:rPr lang="en-GB" baseline="0" dirty="0" err="1"/>
              <a:t>các</a:t>
            </a:r>
            <a:r>
              <a:rPr lang="en-GB" baseline="0" dirty="0"/>
              <a:t> con </a:t>
            </a:r>
            <a:r>
              <a:rPr lang="en-GB" baseline="0" dirty="0" err="1"/>
              <a:t>dễ</a:t>
            </a:r>
            <a:r>
              <a:rPr lang="en-GB" baseline="0" dirty="0"/>
              <a:t> </a:t>
            </a:r>
            <a:r>
              <a:rPr lang="en-GB" baseline="0" dirty="0" err="1"/>
              <a:t>hình</a:t>
            </a:r>
            <a:r>
              <a:rPr lang="en-GB" baseline="0" dirty="0"/>
              <a:t> dung </a:t>
            </a:r>
            <a:r>
              <a:rPr lang="en-GB" baseline="0" dirty="0" err="1"/>
              <a:t>hơn</a:t>
            </a:r>
            <a:r>
              <a:rPr lang="en-GB" baseline="0" dirty="0"/>
              <a:t>. </a:t>
            </a:r>
            <a:r>
              <a:rPr lang="en-GB" baseline="0" dirty="0" err="1"/>
              <a:t>Các</a:t>
            </a:r>
            <a:r>
              <a:rPr lang="en-GB" baseline="0" dirty="0"/>
              <a:t> </a:t>
            </a:r>
            <a:r>
              <a:rPr lang="en-GB" baseline="0" dirty="0" err="1"/>
              <a:t>bạn</a:t>
            </a:r>
            <a:r>
              <a:rPr lang="en-GB" baseline="0" dirty="0"/>
              <a:t> </a:t>
            </a:r>
            <a:r>
              <a:rPr lang="en-GB" baseline="0" dirty="0" err="1"/>
              <a:t>hãy</a:t>
            </a:r>
            <a:r>
              <a:rPr lang="en-GB" baseline="0" dirty="0"/>
              <a:t> </a:t>
            </a:r>
            <a:r>
              <a:rPr lang="en-GB" baseline="0" dirty="0" err="1"/>
              <a:t>nghe</a:t>
            </a:r>
            <a:r>
              <a:rPr lang="en-GB" baseline="0" dirty="0"/>
              <a:t> </a:t>
            </a:r>
            <a:r>
              <a:rPr lang="en-GB" baseline="0" dirty="0" err="1"/>
              <a:t>cô</a:t>
            </a:r>
            <a:r>
              <a:rPr lang="en-GB" baseline="0" dirty="0"/>
              <a:t> </a:t>
            </a:r>
            <a:r>
              <a:rPr lang="en-GB" baseline="0" dirty="0" err="1"/>
              <a:t>đọc</a:t>
            </a:r>
            <a:r>
              <a:rPr lang="en-GB" baseline="0" dirty="0"/>
              <a:t>, </a:t>
            </a:r>
            <a:r>
              <a:rPr lang="en-GB" baseline="0" dirty="0" err="1"/>
              <a:t>sau</a:t>
            </a:r>
            <a:r>
              <a:rPr lang="en-GB" baseline="0" dirty="0"/>
              <a:t> </a:t>
            </a:r>
            <a:r>
              <a:rPr lang="en-GB" baseline="0" dirty="0" err="1"/>
              <a:t>đó</a:t>
            </a:r>
            <a:r>
              <a:rPr lang="en-GB" baseline="0" dirty="0"/>
              <a:t> </a:t>
            </a:r>
            <a:r>
              <a:rPr lang="en-GB" baseline="0" dirty="0" err="1"/>
              <a:t>hãy</a:t>
            </a:r>
            <a:r>
              <a:rPr lang="en-GB" baseline="0" dirty="0"/>
              <a:t> </a:t>
            </a:r>
            <a:r>
              <a:rPr lang="en-GB" baseline="0" dirty="0" err="1"/>
              <a:t>nêu</a:t>
            </a:r>
            <a:r>
              <a:rPr lang="en-GB" baseline="0" dirty="0"/>
              <a:t> </a:t>
            </a:r>
            <a:r>
              <a:rPr lang="en-GB" baseline="0" dirty="0" err="1"/>
              <a:t>cho</a:t>
            </a:r>
            <a:r>
              <a:rPr lang="en-GB" baseline="0" dirty="0"/>
              <a:t> </a:t>
            </a:r>
            <a:r>
              <a:rPr lang="en-GB" baseline="0" dirty="0" err="1"/>
              <a:t>cô</a:t>
            </a:r>
            <a:r>
              <a:rPr lang="en-GB" baseline="0" dirty="0"/>
              <a:t> </a:t>
            </a:r>
            <a:r>
              <a:rPr lang="en-GB" baseline="0" dirty="0" err="1"/>
              <a:t>cách</a:t>
            </a:r>
            <a:r>
              <a:rPr lang="en-GB" baseline="0" dirty="0"/>
              <a:t> </a:t>
            </a:r>
            <a:r>
              <a:rPr lang="en-GB" baseline="0" dirty="0" err="1"/>
              <a:t>ngắt</a:t>
            </a:r>
            <a:r>
              <a:rPr lang="en-GB" baseline="0" dirty="0"/>
              <a:t> </a:t>
            </a:r>
            <a:r>
              <a:rPr lang="en-GB" baseline="0" dirty="0" err="1"/>
              <a:t>nghỉ</a:t>
            </a:r>
            <a:r>
              <a:rPr lang="en-GB" baseline="0" dirty="0"/>
              <a:t> </a:t>
            </a:r>
            <a:r>
              <a:rPr lang="en-GB" baseline="0" dirty="0" err="1"/>
              <a:t>và</a:t>
            </a:r>
            <a:r>
              <a:rPr lang="en-GB" baseline="0" dirty="0"/>
              <a:t> </a:t>
            </a:r>
            <a:r>
              <a:rPr lang="en-GB" baseline="0" dirty="0" err="1"/>
              <a:t>đọc</a:t>
            </a:r>
            <a:r>
              <a:rPr lang="en-GB" baseline="0" dirty="0"/>
              <a:t> </a:t>
            </a:r>
            <a:r>
              <a:rPr lang="en-GB" baseline="0" dirty="0" err="1"/>
              <a:t>lại</a:t>
            </a:r>
            <a:r>
              <a:rPr lang="en-GB" baseline="0" dirty="0"/>
              <a:t> </a:t>
            </a:r>
            <a:r>
              <a:rPr lang="en-GB" baseline="0" dirty="0" err="1"/>
              <a:t>nhé</a:t>
            </a:r>
            <a:r>
              <a:rPr lang="en-GB" baseline="0" dirty="0"/>
              <a:t>.</a:t>
            </a:r>
            <a:endParaRPr lang="en-US" dirty="0"/>
          </a:p>
        </p:txBody>
      </p:sp>
    </p:spTree>
    <p:extLst>
      <p:ext uri="{BB962C8B-B14F-4D97-AF65-F5344CB8AC3E}">
        <p14:creationId xmlns:p14="http://schemas.microsoft.com/office/powerpoint/2010/main" val="11570398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2"/>
        <p:cNvGrpSpPr/>
        <p:nvPr/>
      </p:nvGrpSpPr>
      <p:grpSpPr>
        <a:xfrm>
          <a:off x="0" y="0"/>
          <a:ext cx="0" cy="0"/>
          <a:chOff x="0" y="0"/>
          <a:chExt cx="0" cy="0"/>
        </a:xfrm>
      </p:grpSpPr>
      <p:sp>
        <p:nvSpPr>
          <p:cNvPr id="1703" name="Google Shape;1703;g600b47a8e7_0_93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4" name="Google Shape;1704;g600b47a8e7_0_93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endParaRPr lang="en-US" dirty="0"/>
          </a:p>
        </p:txBody>
      </p:sp>
    </p:spTree>
    <p:extLst>
      <p:ext uri="{BB962C8B-B14F-4D97-AF65-F5344CB8AC3E}">
        <p14:creationId xmlns:p14="http://schemas.microsoft.com/office/powerpoint/2010/main" val="20095709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Qua </a:t>
            </a:r>
            <a:r>
              <a:rPr lang="en-GB" dirty="0" err="1"/>
              <a:t>phần</a:t>
            </a:r>
            <a:r>
              <a:rPr lang="en-GB" baseline="0" dirty="0"/>
              <a:t> </a:t>
            </a:r>
            <a:r>
              <a:rPr lang="en-GB" baseline="0" dirty="0" err="1"/>
              <a:t>luyện</a:t>
            </a:r>
            <a:r>
              <a:rPr lang="en-GB" baseline="0" dirty="0"/>
              <a:t> </a:t>
            </a:r>
            <a:r>
              <a:rPr lang="en-GB" baseline="0" dirty="0" err="1"/>
              <a:t>đọc</a:t>
            </a:r>
            <a:r>
              <a:rPr lang="en-GB" baseline="0" dirty="0"/>
              <a:t> </a:t>
            </a:r>
            <a:r>
              <a:rPr lang="en-GB" baseline="0" dirty="0" err="1"/>
              <a:t>trên</a:t>
            </a:r>
            <a:r>
              <a:rPr lang="en-GB" baseline="0" dirty="0"/>
              <a:t> </a:t>
            </a:r>
            <a:r>
              <a:rPr lang="en-GB" baseline="0" dirty="0" err="1"/>
              <a:t>các</a:t>
            </a:r>
            <a:r>
              <a:rPr lang="en-GB" baseline="0" dirty="0"/>
              <a:t> </a:t>
            </a:r>
            <a:r>
              <a:rPr lang="en-GB" baseline="0" dirty="0" err="1"/>
              <a:t>cô</a:t>
            </a:r>
            <a:r>
              <a:rPr lang="en-GB" baseline="0" dirty="0"/>
              <a:t> </a:t>
            </a:r>
            <a:r>
              <a:rPr lang="en-GB" baseline="0" dirty="0" err="1"/>
              <a:t>mời</a:t>
            </a:r>
            <a:r>
              <a:rPr lang="en-GB" baseline="0" dirty="0"/>
              <a:t> 1 </a:t>
            </a:r>
            <a:r>
              <a:rPr lang="en-GB" baseline="0" dirty="0" err="1"/>
              <a:t>bạn</a:t>
            </a:r>
            <a:r>
              <a:rPr lang="en-GB" baseline="0" dirty="0"/>
              <a:t> </a:t>
            </a:r>
            <a:r>
              <a:rPr lang="en-GB" baseline="0" dirty="0" err="1"/>
              <a:t>đứng</a:t>
            </a:r>
            <a:r>
              <a:rPr lang="en-GB" baseline="0" dirty="0"/>
              <a:t> </a:t>
            </a:r>
            <a:r>
              <a:rPr lang="en-GB" baseline="0" dirty="0" err="1"/>
              <a:t>lên</a:t>
            </a:r>
            <a:r>
              <a:rPr lang="en-GB" baseline="0" dirty="0"/>
              <a:t> </a:t>
            </a:r>
            <a:r>
              <a:rPr lang="en-GB" baseline="0" dirty="0" err="1"/>
              <a:t>đọc</a:t>
            </a:r>
            <a:r>
              <a:rPr lang="en-GB" baseline="0" dirty="0"/>
              <a:t> </a:t>
            </a:r>
            <a:r>
              <a:rPr lang="en-GB" baseline="0" dirty="0" err="1"/>
              <a:t>toàn</a:t>
            </a:r>
            <a:r>
              <a:rPr lang="en-GB" baseline="0" dirty="0"/>
              <a:t> </a:t>
            </a:r>
            <a:r>
              <a:rPr lang="en-GB" baseline="0" dirty="0" err="1"/>
              <a:t>bài</a:t>
            </a:r>
            <a:r>
              <a:rPr lang="en-GB" baseline="0" dirty="0"/>
              <a:t> </a:t>
            </a:r>
            <a:r>
              <a:rPr lang="en-GB" baseline="0" dirty="0" err="1"/>
              <a:t>cho</a:t>
            </a:r>
            <a:r>
              <a:rPr lang="en-GB" baseline="0" dirty="0"/>
              <a:t> </a:t>
            </a:r>
            <a:r>
              <a:rPr lang="en-GB" baseline="0" dirty="0" err="1"/>
              <a:t>cô</a:t>
            </a:r>
            <a:r>
              <a:rPr lang="en-GB" baseline="0" dirty="0"/>
              <a:t> </a:t>
            </a:r>
            <a:r>
              <a:rPr lang="en-GB" baseline="0" dirty="0" err="1"/>
              <a:t>nào</a:t>
            </a:r>
            <a:r>
              <a:rPr lang="en-GB" baseline="0" dirty="0"/>
              <a:t>.</a:t>
            </a:r>
            <a:endParaRPr lang="en-US" dirty="0"/>
          </a:p>
        </p:txBody>
      </p:sp>
      <p:sp>
        <p:nvSpPr>
          <p:cNvPr id="4" name="Slide Number Placeholder 3"/>
          <p:cNvSpPr>
            <a:spLocks noGrp="1"/>
          </p:cNvSpPr>
          <p:nvPr>
            <p:ph type="sldNum" sz="quarter" idx="10"/>
          </p:nvPr>
        </p:nvSpPr>
        <p:spPr/>
        <p:txBody>
          <a:bodyPr/>
          <a:lstStyle/>
          <a:p>
            <a:fld id="{622B5FD4-A5B9-4788-AD7B-EF364DDEF778}" type="slidenum">
              <a:rPr lang="en-US" smtClean="0"/>
              <a:t>16</a:t>
            </a:fld>
            <a:endParaRPr lang="en-US"/>
          </a:p>
        </p:txBody>
      </p:sp>
    </p:spTree>
    <p:extLst>
      <p:ext uri="{BB962C8B-B14F-4D97-AF65-F5344CB8AC3E}">
        <p14:creationId xmlns:p14="http://schemas.microsoft.com/office/powerpoint/2010/main" val="17329129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Google Shape;443;g600b47a8e7_0_34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4" name="Google Shape;444;g600b47a8e7_0_3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177445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g6018f137d6_0_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8" name="Google Shape;338;g6018f137d6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371061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Đọc</a:t>
            </a:r>
            <a:r>
              <a:rPr lang="en-GB" baseline="0" dirty="0"/>
              <a:t> </a:t>
            </a:r>
            <a:r>
              <a:rPr lang="en-GB" baseline="0" dirty="0" err="1"/>
              <a:t>lại</a:t>
            </a:r>
            <a:r>
              <a:rPr lang="en-GB" baseline="0" dirty="0"/>
              <a:t> </a:t>
            </a:r>
            <a:r>
              <a:rPr lang="en-GB" baseline="0" dirty="0" err="1"/>
              <a:t>đoạn</a:t>
            </a:r>
            <a:r>
              <a:rPr lang="en-GB" baseline="0" dirty="0"/>
              <a:t> 1 </a:t>
            </a:r>
            <a:r>
              <a:rPr lang="en-GB" baseline="0" dirty="0" err="1"/>
              <a:t>và</a:t>
            </a:r>
            <a:r>
              <a:rPr lang="en-GB" baseline="0" dirty="0"/>
              <a:t> </a:t>
            </a:r>
            <a:r>
              <a:rPr lang="en-GB" baseline="0" dirty="0" err="1"/>
              <a:t>tl</a:t>
            </a:r>
            <a:r>
              <a:rPr lang="en-GB" baseline="0" dirty="0"/>
              <a:t> </a:t>
            </a:r>
            <a:r>
              <a:rPr lang="en-GB" baseline="0" dirty="0" err="1"/>
              <a:t>câu</a:t>
            </a:r>
            <a:r>
              <a:rPr lang="en-GB" baseline="0" dirty="0"/>
              <a:t> </a:t>
            </a:r>
            <a:r>
              <a:rPr lang="en-GB" baseline="0" dirty="0" err="1"/>
              <a:t>hỏi</a:t>
            </a:r>
            <a:r>
              <a:rPr lang="en-GB" baseline="0" dirty="0"/>
              <a:t> 1.</a:t>
            </a:r>
            <a:endParaRPr lang="en-US" dirty="0"/>
          </a:p>
        </p:txBody>
      </p:sp>
      <p:sp>
        <p:nvSpPr>
          <p:cNvPr id="4" name="Slide Number Placeholder 3"/>
          <p:cNvSpPr>
            <a:spLocks noGrp="1"/>
          </p:cNvSpPr>
          <p:nvPr>
            <p:ph type="sldNum" sz="quarter" idx="10"/>
          </p:nvPr>
        </p:nvSpPr>
        <p:spPr/>
        <p:txBody>
          <a:bodyPr/>
          <a:lstStyle/>
          <a:p>
            <a:fld id="{622B5FD4-A5B9-4788-AD7B-EF364DDEF778}" type="slidenum">
              <a:rPr lang="en-US" smtClean="0"/>
              <a:t>19</a:t>
            </a:fld>
            <a:endParaRPr lang="en-US"/>
          </a:p>
        </p:txBody>
      </p:sp>
    </p:spTree>
    <p:extLst>
      <p:ext uri="{BB962C8B-B14F-4D97-AF65-F5344CB8AC3E}">
        <p14:creationId xmlns:p14="http://schemas.microsoft.com/office/powerpoint/2010/main" val="39972421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2"/>
        <p:cNvGrpSpPr/>
        <p:nvPr/>
      </p:nvGrpSpPr>
      <p:grpSpPr>
        <a:xfrm>
          <a:off x="0" y="0"/>
          <a:ext cx="0" cy="0"/>
          <a:chOff x="0" y="0"/>
          <a:chExt cx="0" cy="0"/>
        </a:xfrm>
      </p:grpSpPr>
      <p:sp>
        <p:nvSpPr>
          <p:cNvPr id="1703" name="Google Shape;1703;g600b47a8e7_0_93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4" name="Google Shape;1704;g600b47a8e7_0_93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err="1"/>
              <a:t>Nc</a:t>
            </a:r>
            <a:r>
              <a:rPr lang="en-GB" baseline="0" dirty="0"/>
              <a:t> </a:t>
            </a:r>
            <a:r>
              <a:rPr lang="en-GB" b="0" baseline="0" dirty="0"/>
              <a:t>VN </a:t>
            </a:r>
            <a:r>
              <a:rPr lang="en-GB" b="0" baseline="0" dirty="0" err="1"/>
              <a:t>dân</a:t>
            </a:r>
            <a:r>
              <a:rPr lang="en-GB" b="0" baseline="0" dirty="0"/>
              <a:t> </a:t>
            </a:r>
            <a:r>
              <a:rPr lang="en-GB" b="0" baseline="0" dirty="0" err="1"/>
              <a:t>chủ</a:t>
            </a:r>
            <a:r>
              <a:rPr lang="en-GB" b="0" baseline="0" dirty="0"/>
              <a:t> </a:t>
            </a:r>
            <a:r>
              <a:rPr lang="en-GB" b="0" baseline="0" dirty="0" err="1"/>
              <a:t>cộng</a:t>
            </a:r>
            <a:r>
              <a:rPr lang="en-GB" b="0" baseline="0" dirty="0"/>
              <a:t> </a:t>
            </a:r>
            <a:r>
              <a:rPr lang="en-GB" b="0" baseline="0" dirty="0" err="1"/>
              <a:t>hòa</a:t>
            </a:r>
            <a:r>
              <a:rPr lang="en-GB" b="0" baseline="0" dirty="0"/>
              <a:t> hay </a:t>
            </a:r>
            <a:r>
              <a:rPr lang="en-GB" b="0" baseline="0" dirty="0" err="1"/>
              <a:t>còn</a:t>
            </a:r>
            <a:r>
              <a:rPr lang="en-GB" b="0" baseline="0" dirty="0"/>
              <a:t> </a:t>
            </a:r>
            <a:r>
              <a:rPr lang="en-GB" b="0" baseline="0" dirty="0" err="1"/>
              <a:t>nói</a:t>
            </a:r>
            <a:r>
              <a:rPr lang="en-GB" b="0" baseline="0" dirty="0"/>
              <a:t> </a:t>
            </a:r>
            <a:r>
              <a:rPr lang="en-GB" b="0" baseline="0" dirty="0" err="1"/>
              <a:t>là</a:t>
            </a:r>
            <a:r>
              <a:rPr lang="en-GB" b="0" baseline="0" dirty="0"/>
              <a:t> </a:t>
            </a:r>
            <a:r>
              <a:rPr lang="en-GB" b="0" baseline="0" dirty="0" err="1"/>
              <a:t>ngày</a:t>
            </a:r>
            <a:r>
              <a:rPr lang="en-GB" b="0" baseline="0" dirty="0"/>
              <a:t> </a:t>
            </a:r>
            <a:r>
              <a:rPr lang="en-GB" b="0" baseline="0" dirty="0" err="1"/>
              <a:t>khai</a:t>
            </a:r>
            <a:r>
              <a:rPr lang="en-GB" b="0" baseline="0" dirty="0"/>
              <a:t> </a:t>
            </a:r>
            <a:r>
              <a:rPr lang="en-GB" b="0" baseline="0" dirty="0" err="1"/>
              <a:t>trường</a:t>
            </a:r>
            <a:r>
              <a:rPr lang="en-GB" b="0" baseline="0" dirty="0"/>
              <a:t> </a:t>
            </a:r>
            <a:r>
              <a:rPr lang="en-GB" b="0" baseline="0" dirty="0" err="1"/>
              <a:t>đầu</a:t>
            </a:r>
            <a:r>
              <a:rPr lang="en-GB" b="0" baseline="0" dirty="0"/>
              <a:t> </a:t>
            </a:r>
            <a:r>
              <a:rPr lang="en-GB" b="0" baseline="0" dirty="0" err="1"/>
              <a:t>tiên</a:t>
            </a:r>
            <a:r>
              <a:rPr lang="en-GB" b="0" baseline="0" dirty="0"/>
              <a:t> </a:t>
            </a:r>
            <a:r>
              <a:rPr lang="en-GB" b="0" baseline="0" dirty="0" err="1"/>
              <a:t>của</a:t>
            </a:r>
            <a:r>
              <a:rPr lang="en-GB" b="0" baseline="0" dirty="0"/>
              <a:t> </a:t>
            </a:r>
            <a:r>
              <a:rPr lang="en-GB" b="0" baseline="0" dirty="0" err="1"/>
              <a:t>nước</a:t>
            </a:r>
            <a:r>
              <a:rPr lang="en-GB" b="0" baseline="0" dirty="0"/>
              <a:t> VN </a:t>
            </a:r>
            <a:r>
              <a:rPr lang="en-GB" b="0" baseline="0" dirty="0" err="1"/>
              <a:t>hoàn</a:t>
            </a:r>
            <a:r>
              <a:rPr lang="en-GB" b="0" baseline="0" dirty="0"/>
              <a:t> </a:t>
            </a:r>
            <a:r>
              <a:rPr lang="en-GB" b="0" baseline="0" dirty="0" err="1"/>
              <a:t>toàn</a:t>
            </a:r>
            <a:r>
              <a:rPr lang="en-GB" b="0" baseline="0" dirty="0"/>
              <a:t> </a:t>
            </a:r>
            <a:r>
              <a:rPr lang="en-GB" b="0" baseline="0" dirty="0" err="1"/>
              <a:t>độc</a:t>
            </a:r>
            <a:r>
              <a:rPr lang="en-GB" b="0" baseline="0" dirty="0"/>
              <a:t> </a:t>
            </a:r>
            <a:r>
              <a:rPr lang="en-GB" b="0" baseline="0" dirty="0" err="1"/>
              <a:t>lập</a:t>
            </a:r>
            <a:r>
              <a:rPr lang="en-GB" b="0" baseline="0" dirty="0"/>
              <a:t> </a:t>
            </a:r>
            <a:r>
              <a:rPr lang="en-GB" b="0" baseline="0" dirty="0" err="1"/>
              <a:t>có</a:t>
            </a:r>
            <a:r>
              <a:rPr lang="en-GB" b="0" baseline="0" dirty="0"/>
              <a:t> </a:t>
            </a:r>
            <a:r>
              <a:rPr lang="en-GB" b="0" baseline="0" dirty="0" err="1"/>
              <a:t>chủ</a:t>
            </a:r>
            <a:r>
              <a:rPr lang="en-GB" b="0" baseline="0" dirty="0"/>
              <a:t> </a:t>
            </a:r>
            <a:r>
              <a:rPr lang="en-GB" b="0" baseline="0" dirty="0" err="1"/>
              <a:t>quyền</a:t>
            </a:r>
            <a:r>
              <a:rPr lang="en-GB" b="0" baseline="0" dirty="0"/>
              <a:t> </a:t>
            </a:r>
            <a:r>
              <a:rPr lang="en-GB" b="0" baseline="0" dirty="0" err="1"/>
              <a:t>đúng</a:t>
            </a:r>
            <a:r>
              <a:rPr lang="en-GB" b="0" baseline="0" dirty="0"/>
              <a:t> </a:t>
            </a:r>
            <a:r>
              <a:rPr lang="en-GB" b="0" baseline="0" dirty="0" err="1"/>
              <a:t>không</a:t>
            </a:r>
            <a:r>
              <a:rPr lang="en-GB" b="0" baseline="0" dirty="0"/>
              <a:t> </a:t>
            </a:r>
            <a:r>
              <a:rPr lang="en-GB" b="0" baseline="0" dirty="0" err="1"/>
              <a:t>nào</a:t>
            </a:r>
            <a:r>
              <a:rPr lang="en-GB" b="0" baseline="0" dirty="0"/>
              <a:t>? </a:t>
            </a:r>
            <a:r>
              <a:rPr lang="en-US" sz="1200" b="0" dirty="0" err="1">
                <a:solidFill>
                  <a:srgbClr val="002060"/>
                </a:solidFill>
                <a:latin typeface="Times New Roman" pitchFamily="18" charset="0"/>
                <a:cs typeface="Times New Roman" pitchFamily="18" charset="0"/>
              </a:rPr>
              <a:t>ngày</a:t>
            </a:r>
            <a:r>
              <a:rPr lang="en-US" sz="1200" b="0" dirty="0">
                <a:solidFill>
                  <a:srgbClr val="002060"/>
                </a:solidFill>
                <a:latin typeface="Times New Roman" pitchFamily="18" charset="0"/>
                <a:cs typeface="Times New Roman" pitchFamily="18" charset="0"/>
              </a:rPr>
              <a:t> </a:t>
            </a:r>
            <a:r>
              <a:rPr lang="en-US" sz="1200" b="0" dirty="0" err="1">
                <a:solidFill>
                  <a:srgbClr val="002060"/>
                </a:solidFill>
                <a:latin typeface="Times New Roman" pitchFamily="18" charset="0"/>
                <a:cs typeface="Times New Roman" pitchFamily="18" charset="0"/>
              </a:rPr>
              <a:t>khai</a:t>
            </a:r>
            <a:r>
              <a:rPr lang="en-US" sz="1200" b="0" dirty="0">
                <a:solidFill>
                  <a:srgbClr val="002060"/>
                </a:solidFill>
                <a:latin typeface="Times New Roman" pitchFamily="18" charset="0"/>
                <a:cs typeface="Times New Roman" pitchFamily="18" charset="0"/>
              </a:rPr>
              <a:t> </a:t>
            </a:r>
            <a:r>
              <a:rPr lang="en-US" sz="1200" b="0" dirty="0" err="1">
                <a:solidFill>
                  <a:srgbClr val="002060"/>
                </a:solidFill>
                <a:latin typeface="Times New Roman" pitchFamily="18" charset="0"/>
                <a:cs typeface="Times New Roman" pitchFamily="18" charset="0"/>
              </a:rPr>
              <a:t>trường</a:t>
            </a:r>
            <a:r>
              <a:rPr lang="en-US" sz="1200" b="0" dirty="0">
                <a:solidFill>
                  <a:srgbClr val="002060"/>
                </a:solidFill>
                <a:latin typeface="Times New Roman" pitchFamily="18" charset="0"/>
                <a:cs typeface="Times New Roman" pitchFamily="18" charset="0"/>
              </a:rPr>
              <a:t> </a:t>
            </a:r>
            <a:r>
              <a:rPr lang="en-US" sz="1200" b="0" dirty="0" err="1">
                <a:solidFill>
                  <a:srgbClr val="002060"/>
                </a:solidFill>
                <a:latin typeface="Times New Roman" pitchFamily="18" charset="0"/>
                <a:cs typeface="Times New Roman" pitchFamily="18" charset="0"/>
              </a:rPr>
              <a:t>đầu</a:t>
            </a:r>
            <a:r>
              <a:rPr lang="en-US" sz="1200" b="0" dirty="0">
                <a:solidFill>
                  <a:srgbClr val="002060"/>
                </a:solidFill>
                <a:latin typeface="Times New Roman" pitchFamily="18" charset="0"/>
                <a:cs typeface="Times New Roman" pitchFamily="18" charset="0"/>
              </a:rPr>
              <a:t> </a:t>
            </a:r>
            <a:r>
              <a:rPr lang="en-US" sz="1200" b="0" dirty="0" err="1">
                <a:solidFill>
                  <a:srgbClr val="002060"/>
                </a:solidFill>
                <a:latin typeface="Times New Roman" pitchFamily="18" charset="0"/>
                <a:cs typeface="Times New Roman" pitchFamily="18" charset="0"/>
              </a:rPr>
              <a:t>tiên</a:t>
            </a:r>
            <a:r>
              <a:rPr lang="en-US" sz="1200" b="0" dirty="0">
                <a:solidFill>
                  <a:srgbClr val="002060"/>
                </a:solidFill>
                <a:latin typeface="Times New Roman" pitchFamily="18" charset="0"/>
                <a:cs typeface="Times New Roman" pitchFamily="18" charset="0"/>
              </a:rPr>
              <a:t> </a:t>
            </a:r>
            <a:r>
              <a:rPr lang="en-US" sz="1200" b="0" dirty="0" err="1">
                <a:solidFill>
                  <a:srgbClr val="002060"/>
                </a:solidFill>
                <a:latin typeface="Times New Roman" pitchFamily="18" charset="0"/>
                <a:cs typeface="Times New Roman" pitchFamily="18" charset="0"/>
              </a:rPr>
              <a:t>sau</a:t>
            </a:r>
            <a:r>
              <a:rPr lang="en-US" sz="1200" b="0" dirty="0">
                <a:solidFill>
                  <a:srgbClr val="002060"/>
                </a:solidFill>
                <a:latin typeface="Times New Roman" pitchFamily="18" charset="0"/>
                <a:cs typeface="Times New Roman" pitchFamily="18" charset="0"/>
              </a:rPr>
              <a:t> 80 </a:t>
            </a:r>
            <a:r>
              <a:rPr lang="en-US" sz="1200" b="0" dirty="0" err="1">
                <a:solidFill>
                  <a:srgbClr val="002060"/>
                </a:solidFill>
                <a:latin typeface="Times New Roman" pitchFamily="18" charset="0"/>
                <a:cs typeface="Times New Roman" pitchFamily="18" charset="0"/>
              </a:rPr>
              <a:t>năm</a:t>
            </a:r>
            <a:r>
              <a:rPr lang="en-US" sz="1200" b="0" dirty="0">
                <a:solidFill>
                  <a:srgbClr val="002060"/>
                </a:solidFill>
                <a:latin typeface="Times New Roman" pitchFamily="18" charset="0"/>
                <a:cs typeface="Times New Roman" pitchFamily="18" charset="0"/>
              </a:rPr>
              <a:t> </a:t>
            </a:r>
            <a:r>
              <a:rPr lang="en-US" sz="1200" b="0" dirty="0" err="1">
                <a:solidFill>
                  <a:srgbClr val="002060"/>
                </a:solidFill>
                <a:latin typeface="Times New Roman" pitchFamily="18" charset="0"/>
                <a:cs typeface="Times New Roman" pitchFamily="18" charset="0"/>
              </a:rPr>
              <a:t>làm</a:t>
            </a:r>
            <a:r>
              <a:rPr lang="en-US" sz="1200" b="0" dirty="0">
                <a:solidFill>
                  <a:srgbClr val="002060"/>
                </a:solidFill>
                <a:latin typeface="Times New Roman" pitchFamily="18" charset="0"/>
                <a:cs typeface="Times New Roman" pitchFamily="18" charset="0"/>
              </a:rPr>
              <a:t> </a:t>
            </a:r>
            <a:r>
              <a:rPr lang="en-US" sz="1200" b="0" dirty="0" err="1">
                <a:solidFill>
                  <a:srgbClr val="002060"/>
                </a:solidFill>
                <a:latin typeface="Times New Roman" pitchFamily="18" charset="0"/>
                <a:cs typeface="Times New Roman" pitchFamily="18" charset="0"/>
              </a:rPr>
              <a:t>nô</a:t>
            </a:r>
            <a:r>
              <a:rPr lang="en-US" sz="1200" b="0" dirty="0">
                <a:solidFill>
                  <a:srgbClr val="002060"/>
                </a:solidFill>
                <a:latin typeface="Times New Roman" pitchFamily="18" charset="0"/>
                <a:cs typeface="Times New Roman" pitchFamily="18" charset="0"/>
              </a:rPr>
              <a:t> </a:t>
            </a:r>
            <a:r>
              <a:rPr lang="en-US" sz="1200" b="0" dirty="0" err="1">
                <a:solidFill>
                  <a:srgbClr val="002060"/>
                </a:solidFill>
                <a:latin typeface="Times New Roman" pitchFamily="18" charset="0"/>
                <a:cs typeface="Times New Roman" pitchFamily="18" charset="0"/>
              </a:rPr>
              <a:t>lệ</a:t>
            </a:r>
            <a:r>
              <a:rPr lang="en-US" sz="1200" b="0" dirty="0">
                <a:solidFill>
                  <a:srgbClr val="002060"/>
                </a:solidFill>
                <a:latin typeface="Times New Roman" pitchFamily="18" charset="0"/>
                <a:cs typeface="Times New Roman" pitchFamily="18" charset="0"/>
              </a:rPr>
              <a:t> </a:t>
            </a:r>
            <a:r>
              <a:rPr lang="en-US" sz="1200" b="0" dirty="0" err="1">
                <a:solidFill>
                  <a:srgbClr val="002060"/>
                </a:solidFill>
                <a:latin typeface="Times New Roman" pitchFamily="18" charset="0"/>
                <a:cs typeface="Times New Roman" pitchFamily="18" charset="0"/>
              </a:rPr>
              <a:t>cho</a:t>
            </a:r>
            <a:r>
              <a:rPr lang="en-US" sz="1200" b="0" dirty="0">
                <a:solidFill>
                  <a:srgbClr val="002060"/>
                </a:solidFill>
                <a:latin typeface="Times New Roman" pitchFamily="18" charset="0"/>
                <a:cs typeface="Times New Roman" pitchFamily="18" charset="0"/>
              </a:rPr>
              <a:t> </a:t>
            </a:r>
            <a:r>
              <a:rPr lang="en-US" sz="1200" b="0" dirty="0" err="1">
                <a:solidFill>
                  <a:srgbClr val="002060"/>
                </a:solidFill>
                <a:latin typeface="Times New Roman" pitchFamily="18" charset="0"/>
                <a:cs typeface="Times New Roman" pitchFamily="18" charset="0"/>
              </a:rPr>
              <a:t>thực</a:t>
            </a:r>
            <a:r>
              <a:rPr lang="en-US" sz="1200" b="0" dirty="0">
                <a:solidFill>
                  <a:srgbClr val="002060"/>
                </a:solidFill>
                <a:latin typeface="Times New Roman" pitchFamily="18" charset="0"/>
                <a:cs typeface="Times New Roman" pitchFamily="18" charset="0"/>
              </a:rPr>
              <a:t> </a:t>
            </a:r>
            <a:r>
              <a:rPr lang="en-US" sz="1200" b="0" dirty="0" err="1">
                <a:solidFill>
                  <a:srgbClr val="002060"/>
                </a:solidFill>
                <a:latin typeface="Times New Roman" pitchFamily="18" charset="0"/>
                <a:cs typeface="Times New Roman" pitchFamily="18" charset="0"/>
              </a:rPr>
              <a:t>dân</a:t>
            </a:r>
            <a:r>
              <a:rPr lang="en-US" sz="1200" b="0" dirty="0">
                <a:solidFill>
                  <a:srgbClr val="002060"/>
                </a:solidFill>
                <a:latin typeface="Times New Roman" pitchFamily="18" charset="0"/>
                <a:cs typeface="Times New Roman" pitchFamily="18" charset="0"/>
              </a:rPr>
              <a:t> </a:t>
            </a:r>
            <a:r>
              <a:rPr lang="en-US" sz="1200" b="0" dirty="0" err="1">
                <a:solidFill>
                  <a:srgbClr val="002060"/>
                </a:solidFill>
                <a:latin typeface="Times New Roman" pitchFamily="18" charset="0"/>
                <a:cs typeface="Times New Roman" pitchFamily="18" charset="0"/>
              </a:rPr>
              <a:t>Pháp</a:t>
            </a:r>
            <a:r>
              <a:rPr lang="en-US" sz="1200" b="0" dirty="0">
                <a:solidFill>
                  <a:srgbClr val="002060"/>
                </a:solidFill>
                <a:latin typeface="Times New Roman" pitchFamily="18" charset="0"/>
                <a:cs typeface="Times New Roman" pitchFamily="18" charset="0"/>
              </a:rPr>
              <a:t>. </a:t>
            </a:r>
            <a:r>
              <a:rPr lang="en-US" sz="1200" b="0" dirty="0" err="1">
                <a:solidFill>
                  <a:srgbClr val="002060"/>
                </a:solidFill>
                <a:latin typeface="Times New Roman" pitchFamily="18" charset="0"/>
                <a:cs typeface="Times New Roman" pitchFamily="18" charset="0"/>
              </a:rPr>
              <a:t>Và</a:t>
            </a:r>
            <a:r>
              <a:rPr lang="en-US" sz="1200" b="0" dirty="0">
                <a:solidFill>
                  <a:srgbClr val="002060"/>
                </a:solidFill>
                <a:latin typeface="Times New Roman" pitchFamily="18" charset="0"/>
                <a:cs typeface="Times New Roman" pitchFamily="18" charset="0"/>
              </a:rPr>
              <a:t> </a:t>
            </a:r>
            <a:r>
              <a:rPr lang="en-US" sz="1200" b="0" dirty="0" err="1">
                <a:solidFill>
                  <a:srgbClr val="002060"/>
                </a:solidFill>
                <a:latin typeface="Times New Roman" pitchFamily="18" charset="0"/>
                <a:cs typeface="Times New Roman" pitchFamily="18" charset="0"/>
              </a:rPr>
              <a:t>từ</a:t>
            </a:r>
            <a:r>
              <a:rPr lang="en-US" sz="1200" b="0" dirty="0">
                <a:solidFill>
                  <a:srgbClr val="002060"/>
                </a:solidFill>
                <a:latin typeface="Times New Roman" pitchFamily="18" charset="0"/>
                <a:cs typeface="Times New Roman" pitchFamily="18" charset="0"/>
              </a:rPr>
              <a:t> </a:t>
            </a:r>
            <a:r>
              <a:rPr lang="en-US" sz="1200" b="0" dirty="0" err="1">
                <a:solidFill>
                  <a:srgbClr val="002060"/>
                </a:solidFill>
                <a:latin typeface="Times New Roman" pitchFamily="18" charset="0"/>
                <a:cs typeface="Times New Roman" pitchFamily="18" charset="0"/>
              </a:rPr>
              <a:t>giờ</a:t>
            </a:r>
            <a:r>
              <a:rPr lang="en-US" sz="1200" b="0" dirty="0">
                <a:solidFill>
                  <a:srgbClr val="002060"/>
                </a:solidFill>
                <a:latin typeface="Times New Roman" pitchFamily="18" charset="0"/>
                <a:cs typeface="Times New Roman" pitchFamily="18" charset="0"/>
              </a:rPr>
              <a:t> </a:t>
            </a:r>
            <a:r>
              <a:rPr lang="en-US" sz="1200" b="0" dirty="0" err="1">
                <a:solidFill>
                  <a:srgbClr val="002060"/>
                </a:solidFill>
                <a:latin typeface="Times New Roman" pitchFamily="18" charset="0"/>
                <a:cs typeface="Times New Roman" pitchFamily="18" charset="0"/>
              </a:rPr>
              <a:t>phút</a:t>
            </a:r>
            <a:r>
              <a:rPr lang="en-US" sz="1200" b="0" dirty="0">
                <a:solidFill>
                  <a:srgbClr val="002060"/>
                </a:solidFill>
                <a:latin typeface="Times New Roman" pitchFamily="18" charset="0"/>
                <a:cs typeface="Times New Roman" pitchFamily="18" charset="0"/>
              </a:rPr>
              <a:t> </a:t>
            </a:r>
            <a:r>
              <a:rPr lang="en-US" sz="1200" b="0" dirty="0" err="1">
                <a:solidFill>
                  <a:srgbClr val="002060"/>
                </a:solidFill>
                <a:latin typeface="Times New Roman" pitchFamily="18" charset="0"/>
                <a:cs typeface="Times New Roman" pitchFamily="18" charset="0"/>
              </a:rPr>
              <a:t>này</a:t>
            </a:r>
            <a:r>
              <a:rPr lang="en-US" sz="1200" b="0" dirty="0">
                <a:solidFill>
                  <a:srgbClr val="002060"/>
                </a:solidFill>
                <a:latin typeface="Times New Roman" pitchFamily="18" charset="0"/>
                <a:cs typeface="Times New Roman" pitchFamily="18" charset="0"/>
              </a:rPr>
              <a:t> </a:t>
            </a:r>
            <a:r>
              <a:rPr lang="en-US" sz="1200" b="0" dirty="0" err="1">
                <a:solidFill>
                  <a:srgbClr val="002060"/>
                </a:solidFill>
                <a:latin typeface="Times New Roman" pitchFamily="18" charset="0"/>
                <a:cs typeface="Times New Roman" pitchFamily="18" charset="0"/>
              </a:rPr>
              <a:t>các</a:t>
            </a:r>
            <a:r>
              <a:rPr lang="en-US" sz="1200" b="0" dirty="0">
                <a:solidFill>
                  <a:srgbClr val="002060"/>
                </a:solidFill>
                <a:latin typeface="Times New Roman" pitchFamily="18" charset="0"/>
                <a:cs typeface="Times New Roman" pitchFamily="18" charset="0"/>
              </a:rPr>
              <a:t> </a:t>
            </a:r>
            <a:r>
              <a:rPr lang="en-US" sz="1200" b="0" dirty="0" err="1">
                <a:solidFill>
                  <a:srgbClr val="002060"/>
                </a:solidFill>
                <a:latin typeface="Times New Roman" pitchFamily="18" charset="0"/>
                <a:cs typeface="Times New Roman" pitchFamily="18" charset="0"/>
              </a:rPr>
              <a:t>em</a:t>
            </a:r>
            <a:r>
              <a:rPr lang="en-US" sz="1200" b="0" dirty="0">
                <a:solidFill>
                  <a:srgbClr val="002060"/>
                </a:solidFill>
                <a:latin typeface="Times New Roman" pitchFamily="18" charset="0"/>
                <a:cs typeface="Times New Roman" pitchFamily="18" charset="0"/>
              </a:rPr>
              <a:t> </a:t>
            </a:r>
            <a:r>
              <a:rPr lang="en-US" sz="1200" b="0" dirty="0" err="1">
                <a:solidFill>
                  <a:srgbClr val="002060"/>
                </a:solidFill>
                <a:latin typeface="Times New Roman" pitchFamily="18" charset="0"/>
                <a:cs typeface="Times New Roman" pitchFamily="18" charset="0"/>
              </a:rPr>
              <a:t>bắt</a:t>
            </a:r>
            <a:r>
              <a:rPr lang="en-US" sz="1200" b="0" dirty="0">
                <a:solidFill>
                  <a:srgbClr val="002060"/>
                </a:solidFill>
                <a:latin typeface="Times New Roman" pitchFamily="18" charset="0"/>
                <a:cs typeface="Times New Roman" pitchFamily="18" charset="0"/>
              </a:rPr>
              <a:t> </a:t>
            </a:r>
            <a:r>
              <a:rPr lang="en-US" sz="1200" b="0" dirty="0" err="1">
                <a:solidFill>
                  <a:srgbClr val="002060"/>
                </a:solidFill>
                <a:latin typeface="Times New Roman" pitchFamily="18" charset="0"/>
                <a:cs typeface="Times New Roman" pitchFamily="18" charset="0"/>
              </a:rPr>
              <a:t>đầu</a:t>
            </a:r>
            <a:r>
              <a:rPr lang="en-US" sz="1200" b="0" dirty="0">
                <a:solidFill>
                  <a:srgbClr val="002060"/>
                </a:solidFill>
                <a:latin typeface="Times New Roman" pitchFamily="18" charset="0"/>
                <a:cs typeface="Times New Roman" pitchFamily="18" charset="0"/>
              </a:rPr>
              <a:t> </a:t>
            </a:r>
            <a:r>
              <a:rPr lang="en-US" sz="1200" b="0" dirty="0" err="1">
                <a:solidFill>
                  <a:srgbClr val="002060"/>
                </a:solidFill>
                <a:latin typeface="Times New Roman" pitchFamily="18" charset="0"/>
                <a:cs typeface="Times New Roman" pitchFamily="18" charset="0"/>
              </a:rPr>
              <a:t>được</a:t>
            </a:r>
            <a:r>
              <a:rPr lang="en-US" sz="1200" b="0" dirty="0">
                <a:solidFill>
                  <a:srgbClr val="002060"/>
                </a:solidFill>
                <a:latin typeface="Times New Roman" pitchFamily="18" charset="0"/>
                <a:cs typeface="Times New Roman" pitchFamily="18" charset="0"/>
              </a:rPr>
              <a:t> </a:t>
            </a:r>
            <a:r>
              <a:rPr lang="en-US" sz="1200" b="0" dirty="0" err="1">
                <a:solidFill>
                  <a:srgbClr val="002060"/>
                </a:solidFill>
                <a:latin typeface="Times New Roman" pitchFamily="18" charset="0"/>
                <a:cs typeface="Times New Roman" pitchFamily="18" charset="0"/>
              </a:rPr>
              <a:t>nhận</a:t>
            </a:r>
            <a:r>
              <a:rPr lang="en-US" sz="1200" b="0" dirty="0">
                <a:solidFill>
                  <a:srgbClr val="002060"/>
                </a:solidFill>
                <a:latin typeface="Times New Roman" pitchFamily="18" charset="0"/>
                <a:cs typeface="Times New Roman" pitchFamily="18" charset="0"/>
              </a:rPr>
              <a:t> </a:t>
            </a:r>
            <a:r>
              <a:rPr lang="vi-VN" sz="1200" b="0" dirty="0">
                <a:solidFill>
                  <a:srgbClr val="002060"/>
                </a:solidFill>
                <a:latin typeface="Times New Roman" pitchFamily="18" charset="0"/>
                <a:cs typeface="Times New Roman" pitchFamily="18" charset="0"/>
              </a:rPr>
              <a:t>một</a:t>
            </a:r>
            <a:r>
              <a:rPr lang="en-US" sz="1200" b="0" dirty="0">
                <a:solidFill>
                  <a:srgbClr val="002060"/>
                </a:solidFill>
                <a:latin typeface="Times New Roman" pitchFamily="18" charset="0"/>
                <a:cs typeface="Times New Roman" pitchFamily="18" charset="0"/>
              </a:rPr>
              <a:t> </a:t>
            </a:r>
            <a:r>
              <a:rPr lang="en-US" sz="1200" b="0" dirty="0" err="1">
                <a:solidFill>
                  <a:srgbClr val="002060"/>
                </a:solidFill>
                <a:latin typeface="Times New Roman" pitchFamily="18" charset="0"/>
                <a:cs typeface="Times New Roman" pitchFamily="18" charset="0"/>
              </a:rPr>
              <a:t>nền</a:t>
            </a:r>
            <a:r>
              <a:rPr lang="en-US" sz="1200" b="0" dirty="0">
                <a:solidFill>
                  <a:srgbClr val="002060"/>
                </a:solidFill>
                <a:latin typeface="Times New Roman" pitchFamily="18" charset="0"/>
                <a:cs typeface="Times New Roman" pitchFamily="18" charset="0"/>
              </a:rPr>
              <a:t> </a:t>
            </a:r>
            <a:r>
              <a:rPr lang="en-US" sz="1200" b="0" dirty="0" err="1">
                <a:solidFill>
                  <a:srgbClr val="002060"/>
                </a:solidFill>
                <a:latin typeface="Times New Roman" pitchFamily="18" charset="0"/>
                <a:cs typeface="Times New Roman" pitchFamily="18" charset="0"/>
              </a:rPr>
              <a:t>giáo</a:t>
            </a:r>
            <a:r>
              <a:rPr lang="en-US" sz="1200" b="0" dirty="0">
                <a:solidFill>
                  <a:srgbClr val="002060"/>
                </a:solidFill>
                <a:latin typeface="Times New Roman" pitchFamily="18" charset="0"/>
                <a:cs typeface="Times New Roman" pitchFamily="18" charset="0"/>
              </a:rPr>
              <a:t> </a:t>
            </a:r>
            <a:r>
              <a:rPr lang="en-US" sz="1200" b="0" dirty="0" err="1">
                <a:solidFill>
                  <a:srgbClr val="002060"/>
                </a:solidFill>
                <a:latin typeface="Times New Roman" pitchFamily="18" charset="0"/>
                <a:cs typeface="Times New Roman" pitchFamily="18" charset="0"/>
              </a:rPr>
              <a:t>dục</a:t>
            </a:r>
            <a:r>
              <a:rPr lang="en-US" sz="1200" b="0" dirty="0">
                <a:solidFill>
                  <a:srgbClr val="002060"/>
                </a:solidFill>
                <a:latin typeface="Times New Roman" pitchFamily="18" charset="0"/>
                <a:cs typeface="Times New Roman" pitchFamily="18" charset="0"/>
              </a:rPr>
              <a:t> </a:t>
            </a:r>
            <a:r>
              <a:rPr lang="en-US" sz="1200" b="0" dirty="0" err="1">
                <a:solidFill>
                  <a:srgbClr val="002060"/>
                </a:solidFill>
                <a:latin typeface="Times New Roman" pitchFamily="18" charset="0"/>
                <a:cs typeface="Times New Roman" pitchFamily="18" charset="0"/>
              </a:rPr>
              <a:t>hoàn</a:t>
            </a:r>
            <a:r>
              <a:rPr lang="en-US" sz="1200" b="0" dirty="0">
                <a:solidFill>
                  <a:srgbClr val="002060"/>
                </a:solidFill>
                <a:latin typeface="Times New Roman" pitchFamily="18" charset="0"/>
                <a:cs typeface="Times New Roman" pitchFamily="18" charset="0"/>
              </a:rPr>
              <a:t> </a:t>
            </a:r>
            <a:r>
              <a:rPr lang="en-US" sz="1200" b="0" dirty="0" err="1">
                <a:solidFill>
                  <a:srgbClr val="002060"/>
                </a:solidFill>
                <a:latin typeface="Times New Roman" pitchFamily="18" charset="0"/>
                <a:cs typeface="Times New Roman" pitchFamily="18" charset="0"/>
              </a:rPr>
              <a:t>toàn</a:t>
            </a:r>
            <a:r>
              <a:rPr lang="en-US" sz="1200" b="0" dirty="0">
                <a:solidFill>
                  <a:srgbClr val="002060"/>
                </a:solidFill>
                <a:latin typeface="Times New Roman" pitchFamily="18" charset="0"/>
                <a:cs typeface="Times New Roman" pitchFamily="18" charset="0"/>
              </a:rPr>
              <a:t> </a:t>
            </a:r>
            <a:r>
              <a:rPr lang="en-US" sz="1200" b="0" dirty="0" err="1">
                <a:solidFill>
                  <a:srgbClr val="002060"/>
                </a:solidFill>
                <a:latin typeface="Times New Roman" pitchFamily="18" charset="0"/>
                <a:cs typeface="Times New Roman" pitchFamily="18" charset="0"/>
              </a:rPr>
              <a:t>Việt</a:t>
            </a:r>
            <a:r>
              <a:rPr lang="en-US" sz="1200" b="0" dirty="0">
                <a:solidFill>
                  <a:srgbClr val="002060"/>
                </a:solidFill>
                <a:latin typeface="Times New Roman" pitchFamily="18" charset="0"/>
                <a:cs typeface="Times New Roman" pitchFamily="18" charset="0"/>
              </a:rPr>
              <a:t> Nam. À</a:t>
            </a:r>
            <a:r>
              <a:rPr lang="en-US" sz="1200" b="0" baseline="0" dirty="0">
                <a:solidFill>
                  <a:srgbClr val="002060"/>
                </a:solidFill>
                <a:latin typeface="Times New Roman" pitchFamily="18" charset="0"/>
                <a:cs typeface="Times New Roman" pitchFamily="18" charset="0"/>
              </a:rPr>
              <a:t> </a:t>
            </a:r>
            <a:r>
              <a:rPr lang="en-US" sz="1200" b="0" baseline="0" dirty="0" err="1">
                <a:solidFill>
                  <a:srgbClr val="002060"/>
                </a:solidFill>
                <a:latin typeface="Times New Roman" pitchFamily="18" charset="0"/>
                <a:cs typeface="Times New Roman" pitchFamily="18" charset="0"/>
              </a:rPr>
              <a:t>vậy</a:t>
            </a:r>
            <a:r>
              <a:rPr lang="en-US" sz="1200" b="0" baseline="0" dirty="0">
                <a:solidFill>
                  <a:srgbClr val="002060"/>
                </a:solidFill>
                <a:latin typeface="Times New Roman" pitchFamily="18" charset="0"/>
                <a:cs typeface="Times New Roman" pitchFamily="18" charset="0"/>
              </a:rPr>
              <a:t> </a:t>
            </a:r>
            <a:r>
              <a:rPr lang="en-US" sz="1200" b="0" dirty="0" err="1">
                <a:solidFill>
                  <a:srgbClr val="002060"/>
                </a:solidFill>
                <a:latin typeface="Times New Roman" pitchFamily="18" charset="0"/>
                <a:cs typeface="Times New Roman" pitchFamily="18" charset="0"/>
              </a:rPr>
              <a:t>nền</a:t>
            </a:r>
            <a:r>
              <a:rPr lang="en-US" sz="1200" b="0" dirty="0">
                <a:solidFill>
                  <a:srgbClr val="002060"/>
                </a:solidFill>
                <a:latin typeface="Times New Roman" pitchFamily="18" charset="0"/>
                <a:cs typeface="Times New Roman" pitchFamily="18" charset="0"/>
              </a:rPr>
              <a:t> </a:t>
            </a:r>
            <a:r>
              <a:rPr lang="en-US" sz="1200" b="0" dirty="0" err="1">
                <a:solidFill>
                  <a:srgbClr val="002060"/>
                </a:solidFill>
                <a:latin typeface="Times New Roman" pitchFamily="18" charset="0"/>
                <a:cs typeface="Times New Roman" pitchFamily="18" charset="0"/>
              </a:rPr>
              <a:t>giáo</a:t>
            </a:r>
            <a:r>
              <a:rPr lang="en-US" sz="1200" b="0" dirty="0">
                <a:solidFill>
                  <a:srgbClr val="002060"/>
                </a:solidFill>
                <a:latin typeface="Times New Roman" pitchFamily="18" charset="0"/>
                <a:cs typeface="Times New Roman" pitchFamily="18" charset="0"/>
              </a:rPr>
              <a:t> </a:t>
            </a:r>
            <a:r>
              <a:rPr lang="en-US" sz="1200" b="0" dirty="0" err="1">
                <a:solidFill>
                  <a:srgbClr val="002060"/>
                </a:solidFill>
                <a:latin typeface="Times New Roman" pitchFamily="18" charset="0"/>
                <a:cs typeface="Times New Roman" pitchFamily="18" charset="0"/>
              </a:rPr>
              <a:t>dục</a:t>
            </a:r>
            <a:r>
              <a:rPr lang="en-US" sz="1200" b="0" dirty="0">
                <a:solidFill>
                  <a:srgbClr val="002060"/>
                </a:solidFill>
                <a:latin typeface="Times New Roman" pitchFamily="18" charset="0"/>
                <a:cs typeface="Times New Roman" pitchFamily="18" charset="0"/>
              </a:rPr>
              <a:t> </a:t>
            </a:r>
            <a:r>
              <a:rPr lang="en-US" sz="1200" b="0" dirty="0" err="1">
                <a:solidFill>
                  <a:srgbClr val="002060"/>
                </a:solidFill>
                <a:latin typeface="Times New Roman" pitchFamily="18" charset="0"/>
                <a:cs typeface="Times New Roman" pitchFamily="18" charset="0"/>
              </a:rPr>
              <a:t>hoàn</a:t>
            </a:r>
            <a:r>
              <a:rPr lang="en-US" sz="1200" b="0" dirty="0">
                <a:solidFill>
                  <a:srgbClr val="002060"/>
                </a:solidFill>
                <a:latin typeface="Times New Roman" pitchFamily="18" charset="0"/>
                <a:cs typeface="Times New Roman" pitchFamily="18" charset="0"/>
              </a:rPr>
              <a:t> </a:t>
            </a:r>
            <a:r>
              <a:rPr lang="en-US" sz="1200" b="0" dirty="0" err="1">
                <a:solidFill>
                  <a:srgbClr val="002060"/>
                </a:solidFill>
                <a:latin typeface="Times New Roman" pitchFamily="18" charset="0"/>
                <a:cs typeface="Times New Roman" pitchFamily="18" charset="0"/>
              </a:rPr>
              <a:t>toàn</a:t>
            </a:r>
            <a:r>
              <a:rPr lang="en-US" sz="1200" b="0" dirty="0">
                <a:solidFill>
                  <a:srgbClr val="002060"/>
                </a:solidFill>
                <a:latin typeface="Times New Roman" pitchFamily="18" charset="0"/>
                <a:cs typeface="Times New Roman" pitchFamily="18" charset="0"/>
              </a:rPr>
              <a:t> </a:t>
            </a:r>
            <a:r>
              <a:rPr lang="en-US" sz="1200" b="0" dirty="0" err="1">
                <a:solidFill>
                  <a:srgbClr val="002060"/>
                </a:solidFill>
                <a:latin typeface="Times New Roman" pitchFamily="18" charset="0"/>
                <a:cs typeface="Times New Roman" pitchFamily="18" charset="0"/>
              </a:rPr>
              <a:t>Việt</a:t>
            </a:r>
            <a:r>
              <a:rPr lang="en-US" sz="1200" b="0" dirty="0">
                <a:solidFill>
                  <a:srgbClr val="002060"/>
                </a:solidFill>
                <a:latin typeface="Times New Roman" pitchFamily="18" charset="0"/>
                <a:cs typeface="Times New Roman" pitchFamily="18" charset="0"/>
              </a:rPr>
              <a:t> Nam</a:t>
            </a:r>
            <a:r>
              <a:rPr lang="en-US" sz="1200" b="0" baseline="0" dirty="0">
                <a:solidFill>
                  <a:srgbClr val="002060"/>
                </a:solidFill>
                <a:latin typeface="Times New Roman" pitchFamily="18" charset="0"/>
                <a:cs typeface="Times New Roman" pitchFamily="18" charset="0"/>
              </a:rPr>
              <a:t> ở </a:t>
            </a:r>
            <a:r>
              <a:rPr lang="en-US" sz="1200" b="0" baseline="0" dirty="0" err="1">
                <a:solidFill>
                  <a:srgbClr val="002060"/>
                </a:solidFill>
                <a:latin typeface="Times New Roman" pitchFamily="18" charset="0"/>
                <a:cs typeface="Times New Roman" pitchFamily="18" charset="0"/>
              </a:rPr>
              <a:t>đây</a:t>
            </a:r>
            <a:r>
              <a:rPr lang="en-US" sz="1200" b="0" baseline="0" dirty="0">
                <a:solidFill>
                  <a:srgbClr val="002060"/>
                </a:solidFill>
                <a:latin typeface="Times New Roman" pitchFamily="18" charset="0"/>
                <a:cs typeface="Times New Roman" pitchFamily="18" charset="0"/>
              </a:rPr>
              <a:t> </a:t>
            </a:r>
            <a:r>
              <a:rPr lang="en-US" sz="1200" b="0" baseline="0" dirty="0" err="1">
                <a:solidFill>
                  <a:srgbClr val="002060"/>
                </a:solidFill>
                <a:latin typeface="Times New Roman" pitchFamily="18" charset="0"/>
                <a:cs typeface="Times New Roman" pitchFamily="18" charset="0"/>
              </a:rPr>
              <a:t>chúng</a:t>
            </a:r>
            <a:r>
              <a:rPr lang="en-US" sz="1200" b="0" baseline="0" dirty="0">
                <a:solidFill>
                  <a:srgbClr val="002060"/>
                </a:solidFill>
                <a:latin typeface="Times New Roman" pitchFamily="18" charset="0"/>
                <a:cs typeface="Times New Roman" pitchFamily="18" charset="0"/>
              </a:rPr>
              <a:t> ta </a:t>
            </a:r>
            <a:r>
              <a:rPr lang="en-US" sz="1200" b="0" baseline="0" dirty="0" err="1">
                <a:solidFill>
                  <a:srgbClr val="002060"/>
                </a:solidFill>
                <a:latin typeface="Times New Roman" pitchFamily="18" charset="0"/>
                <a:cs typeface="Times New Roman" pitchFamily="18" charset="0"/>
              </a:rPr>
              <a:t>hiểu</a:t>
            </a:r>
            <a:r>
              <a:rPr lang="en-US" sz="1200" b="0" baseline="0" dirty="0">
                <a:solidFill>
                  <a:srgbClr val="002060"/>
                </a:solidFill>
                <a:latin typeface="Times New Roman" pitchFamily="18" charset="0"/>
                <a:cs typeface="Times New Roman" pitchFamily="18" charset="0"/>
              </a:rPr>
              <a:t> </a:t>
            </a:r>
            <a:r>
              <a:rPr lang="en-US" sz="1200" b="0" baseline="0" dirty="0" err="1">
                <a:solidFill>
                  <a:srgbClr val="002060"/>
                </a:solidFill>
                <a:latin typeface="Times New Roman" pitchFamily="18" charset="0"/>
                <a:cs typeface="Times New Roman" pitchFamily="18" charset="0"/>
              </a:rPr>
              <a:t>ntnao</a:t>
            </a:r>
            <a:r>
              <a:rPr lang="en-US" sz="1200" b="0" baseline="0" dirty="0">
                <a:solidFill>
                  <a:srgbClr val="002060"/>
                </a:solidFill>
                <a:latin typeface="Times New Roman" pitchFamily="18" charset="0"/>
                <a:cs typeface="Times New Roman" pitchFamily="18" charset="0"/>
              </a:rPr>
              <a:t> </a:t>
            </a:r>
            <a:r>
              <a:rPr lang="en-US" sz="1200" b="0" baseline="0" dirty="0" err="1">
                <a:solidFill>
                  <a:srgbClr val="002060"/>
                </a:solidFill>
                <a:latin typeface="Times New Roman" pitchFamily="18" charset="0"/>
                <a:cs typeface="Times New Roman" pitchFamily="18" charset="0"/>
              </a:rPr>
              <a:t>nào</a:t>
            </a:r>
            <a:r>
              <a:rPr lang="en-US" sz="1200" b="0" baseline="0" dirty="0">
                <a:solidFill>
                  <a:srgbClr val="002060"/>
                </a:solidFill>
                <a:latin typeface="Times New Roman" pitchFamily="18" charset="0"/>
                <a:cs typeface="Times New Roman" pitchFamily="18" charset="0"/>
              </a:rPr>
              <a:t>. À </a:t>
            </a:r>
            <a:r>
              <a:rPr lang="en-US" sz="1200" b="0" baseline="0" dirty="0" err="1">
                <a:solidFill>
                  <a:srgbClr val="002060"/>
                </a:solidFill>
                <a:latin typeface="Times New Roman" pitchFamily="18" charset="0"/>
                <a:cs typeface="Times New Roman" pitchFamily="18" charset="0"/>
              </a:rPr>
              <a:t>đó</a:t>
            </a:r>
            <a:r>
              <a:rPr lang="en-US" sz="1200" b="0" baseline="0" dirty="0">
                <a:solidFill>
                  <a:srgbClr val="002060"/>
                </a:solidFill>
                <a:latin typeface="Times New Roman" pitchFamily="18" charset="0"/>
                <a:cs typeface="Times New Roman" pitchFamily="18" charset="0"/>
              </a:rPr>
              <a:t> </a:t>
            </a:r>
            <a:r>
              <a:rPr lang="en-US" sz="1200" b="0" baseline="0" dirty="0" err="1">
                <a:solidFill>
                  <a:srgbClr val="002060"/>
                </a:solidFill>
                <a:latin typeface="Times New Roman" pitchFamily="18" charset="0"/>
                <a:cs typeface="Times New Roman" pitchFamily="18" charset="0"/>
              </a:rPr>
              <a:t>chính</a:t>
            </a:r>
            <a:r>
              <a:rPr lang="en-US" sz="1200" b="0" baseline="0" dirty="0">
                <a:solidFill>
                  <a:srgbClr val="002060"/>
                </a:solidFill>
                <a:latin typeface="Times New Roman" pitchFamily="18" charset="0"/>
                <a:cs typeface="Times New Roman" pitchFamily="18" charset="0"/>
              </a:rPr>
              <a:t> </a:t>
            </a:r>
            <a:r>
              <a:rPr lang="en-US" sz="1200" b="0" baseline="0" dirty="0" err="1">
                <a:solidFill>
                  <a:srgbClr val="002060"/>
                </a:solidFill>
                <a:latin typeface="Times New Roman" pitchFamily="18" charset="0"/>
                <a:cs typeface="Times New Roman" pitchFamily="18" charset="0"/>
              </a:rPr>
              <a:t>là</a:t>
            </a:r>
            <a:r>
              <a:rPr lang="en-US" sz="1200" b="0" baseline="0" dirty="0">
                <a:solidFill>
                  <a:srgbClr val="002060"/>
                </a:solidFill>
                <a:latin typeface="Times New Roman" pitchFamily="18" charset="0"/>
                <a:cs typeface="Times New Roman" pitchFamily="18" charset="0"/>
              </a:rPr>
              <a:t> 1 </a:t>
            </a:r>
            <a:r>
              <a:rPr lang="en-US" sz="1200" b="0" baseline="0" dirty="0" err="1">
                <a:solidFill>
                  <a:srgbClr val="002060"/>
                </a:solidFill>
                <a:latin typeface="Times New Roman" pitchFamily="18" charset="0"/>
                <a:cs typeface="Times New Roman" pitchFamily="18" charset="0"/>
              </a:rPr>
              <a:t>nền</a:t>
            </a:r>
            <a:r>
              <a:rPr lang="en-US" sz="1200" b="0" baseline="0" dirty="0">
                <a:solidFill>
                  <a:srgbClr val="002060"/>
                </a:solidFill>
                <a:latin typeface="Times New Roman" pitchFamily="18" charset="0"/>
                <a:cs typeface="Times New Roman" pitchFamily="18" charset="0"/>
              </a:rPr>
              <a:t> </a:t>
            </a:r>
            <a:r>
              <a:rPr lang="en-US" sz="1200" b="0" baseline="0" dirty="0" err="1">
                <a:solidFill>
                  <a:srgbClr val="002060"/>
                </a:solidFill>
                <a:latin typeface="Times New Roman" pitchFamily="18" charset="0"/>
                <a:cs typeface="Times New Roman" pitchFamily="18" charset="0"/>
              </a:rPr>
              <a:t>giáo</a:t>
            </a:r>
            <a:r>
              <a:rPr lang="en-US" sz="1200" b="0" baseline="0" dirty="0">
                <a:solidFill>
                  <a:srgbClr val="002060"/>
                </a:solidFill>
                <a:latin typeface="Times New Roman" pitchFamily="18" charset="0"/>
                <a:cs typeface="Times New Roman" pitchFamily="18" charset="0"/>
              </a:rPr>
              <a:t> </a:t>
            </a:r>
            <a:r>
              <a:rPr lang="en-US" sz="1200" b="0" baseline="0" dirty="0" err="1">
                <a:solidFill>
                  <a:srgbClr val="002060"/>
                </a:solidFill>
                <a:latin typeface="Times New Roman" pitchFamily="18" charset="0"/>
                <a:cs typeface="Times New Roman" pitchFamily="18" charset="0"/>
              </a:rPr>
              <a:t>dục</a:t>
            </a:r>
            <a:r>
              <a:rPr lang="en-US" sz="1200" b="0" baseline="0" dirty="0">
                <a:solidFill>
                  <a:srgbClr val="002060"/>
                </a:solidFill>
                <a:latin typeface="Times New Roman" pitchFamily="18" charset="0"/>
                <a:cs typeface="Times New Roman" pitchFamily="18" charset="0"/>
              </a:rPr>
              <a:t> do </a:t>
            </a:r>
            <a:r>
              <a:rPr lang="en-US" sz="1200" b="0" baseline="0" dirty="0" err="1">
                <a:solidFill>
                  <a:srgbClr val="002060"/>
                </a:solidFill>
                <a:latin typeface="Times New Roman" pitchFamily="18" charset="0"/>
                <a:cs typeface="Times New Roman" pitchFamily="18" charset="0"/>
              </a:rPr>
              <a:t>chính</a:t>
            </a:r>
            <a:r>
              <a:rPr lang="en-US" sz="1200" b="0" baseline="0" dirty="0">
                <a:solidFill>
                  <a:srgbClr val="002060"/>
                </a:solidFill>
                <a:latin typeface="Times New Roman" pitchFamily="18" charset="0"/>
                <a:cs typeface="Times New Roman" pitchFamily="18" charset="0"/>
              </a:rPr>
              <a:t> </a:t>
            </a:r>
            <a:r>
              <a:rPr lang="en-US" sz="1200" b="0" baseline="0" dirty="0" err="1">
                <a:solidFill>
                  <a:srgbClr val="002060"/>
                </a:solidFill>
                <a:latin typeface="Times New Roman" pitchFamily="18" charset="0"/>
                <a:cs typeface="Times New Roman" pitchFamily="18" charset="0"/>
              </a:rPr>
              <a:t>đất</a:t>
            </a:r>
            <a:r>
              <a:rPr lang="en-US" sz="1200" b="0" baseline="0" dirty="0">
                <a:solidFill>
                  <a:srgbClr val="002060"/>
                </a:solidFill>
                <a:latin typeface="Times New Roman" pitchFamily="18" charset="0"/>
                <a:cs typeface="Times New Roman" pitchFamily="18" charset="0"/>
              </a:rPr>
              <a:t> </a:t>
            </a:r>
            <a:r>
              <a:rPr lang="en-US" sz="1200" b="0" baseline="0" dirty="0" err="1">
                <a:solidFill>
                  <a:srgbClr val="002060"/>
                </a:solidFill>
                <a:latin typeface="Times New Roman" pitchFamily="18" charset="0"/>
                <a:cs typeface="Times New Roman" pitchFamily="18" charset="0"/>
              </a:rPr>
              <a:t>nc</a:t>
            </a:r>
            <a:r>
              <a:rPr lang="en-US" sz="1200" b="0" baseline="0" dirty="0">
                <a:solidFill>
                  <a:srgbClr val="002060"/>
                </a:solidFill>
                <a:latin typeface="Times New Roman" pitchFamily="18" charset="0"/>
                <a:cs typeface="Times New Roman" pitchFamily="18" charset="0"/>
              </a:rPr>
              <a:t> VN t </a:t>
            </a:r>
            <a:r>
              <a:rPr lang="en-US" sz="1200" b="0" baseline="0" dirty="0" err="1">
                <a:solidFill>
                  <a:srgbClr val="002060"/>
                </a:solidFill>
                <a:latin typeface="Times New Roman" pitchFamily="18" charset="0"/>
                <a:cs typeface="Times New Roman" pitchFamily="18" charset="0"/>
              </a:rPr>
              <a:t>xđ</a:t>
            </a:r>
            <a:r>
              <a:rPr lang="en-US" sz="1200" b="0" baseline="0" dirty="0">
                <a:solidFill>
                  <a:srgbClr val="002060"/>
                </a:solidFill>
                <a:latin typeface="Times New Roman" pitchFamily="18" charset="0"/>
                <a:cs typeface="Times New Roman" pitchFamily="18" charset="0"/>
              </a:rPr>
              <a:t> </a:t>
            </a:r>
            <a:r>
              <a:rPr lang="en-US" sz="1200" b="0" baseline="0" dirty="0" err="1">
                <a:solidFill>
                  <a:srgbClr val="002060"/>
                </a:solidFill>
                <a:latin typeface="Times New Roman" pitchFamily="18" charset="0"/>
                <a:cs typeface="Times New Roman" pitchFamily="18" charset="0"/>
              </a:rPr>
              <a:t>lên,nó</a:t>
            </a:r>
            <a:r>
              <a:rPr lang="en-US" sz="1200" b="0" baseline="0" dirty="0">
                <a:solidFill>
                  <a:srgbClr val="002060"/>
                </a:solidFill>
                <a:latin typeface="Times New Roman" pitchFamily="18" charset="0"/>
                <a:cs typeface="Times New Roman" pitchFamily="18" charset="0"/>
              </a:rPr>
              <a:t> </a:t>
            </a:r>
            <a:r>
              <a:rPr lang="en-US" sz="1200" b="0" baseline="0" dirty="0" err="1">
                <a:solidFill>
                  <a:srgbClr val="002060"/>
                </a:solidFill>
                <a:latin typeface="Times New Roman" pitchFamily="18" charset="0"/>
                <a:cs typeface="Times New Roman" pitchFamily="18" charset="0"/>
              </a:rPr>
              <a:t>mang</a:t>
            </a:r>
            <a:r>
              <a:rPr lang="en-US" sz="1200" b="0" baseline="0" dirty="0">
                <a:solidFill>
                  <a:srgbClr val="002060"/>
                </a:solidFill>
                <a:latin typeface="Times New Roman" pitchFamily="18" charset="0"/>
                <a:cs typeface="Times New Roman" pitchFamily="18" charset="0"/>
              </a:rPr>
              <a:t> </a:t>
            </a:r>
            <a:r>
              <a:rPr lang="en-US" sz="1200" b="0" baseline="0" dirty="0" err="1">
                <a:solidFill>
                  <a:srgbClr val="002060"/>
                </a:solidFill>
                <a:latin typeface="Times New Roman" pitchFamily="18" charset="0"/>
                <a:cs typeface="Times New Roman" pitchFamily="18" charset="0"/>
              </a:rPr>
              <a:t>đậm</a:t>
            </a:r>
            <a:r>
              <a:rPr lang="en-US" sz="1200" b="0" baseline="0" dirty="0">
                <a:solidFill>
                  <a:srgbClr val="002060"/>
                </a:solidFill>
                <a:latin typeface="Times New Roman" pitchFamily="18" charset="0"/>
                <a:cs typeface="Times New Roman" pitchFamily="18" charset="0"/>
              </a:rPr>
              <a:t> </a:t>
            </a:r>
            <a:r>
              <a:rPr lang="en-US" sz="1200" b="0" baseline="0" dirty="0" err="1">
                <a:solidFill>
                  <a:srgbClr val="002060"/>
                </a:solidFill>
                <a:latin typeface="Times New Roman" pitchFamily="18" charset="0"/>
                <a:cs typeface="Times New Roman" pitchFamily="18" charset="0"/>
              </a:rPr>
              <a:t>truyền</a:t>
            </a:r>
            <a:r>
              <a:rPr lang="en-US" sz="1200" b="0" baseline="0" dirty="0">
                <a:solidFill>
                  <a:srgbClr val="002060"/>
                </a:solidFill>
                <a:latin typeface="Times New Roman" pitchFamily="18" charset="0"/>
                <a:cs typeface="Times New Roman" pitchFamily="18" charset="0"/>
              </a:rPr>
              <a:t> </a:t>
            </a:r>
            <a:r>
              <a:rPr lang="en-US" sz="1200" b="0" baseline="0" dirty="0" err="1">
                <a:solidFill>
                  <a:srgbClr val="002060"/>
                </a:solidFill>
                <a:latin typeface="Times New Roman" pitchFamily="18" charset="0"/>
                <a:cs typeface="Times New Roman" pitchFamily="18" charset="0"/>
              </a:rPr>
              <a:t>thống</a:t>
            </a:r>
            <a:r>
              <a:rPr lang="en-US" sz="1200" b="0" baseline="0" dirty="0">
                <a:solidFill>
                  <a:srgbClr val="002060"/>
                </a:solidFill>
                <a:latin typeface="Times New Roman" pitchFamily="18" charset="0"/>
                <a:cs typeface="Times New Roman" pitchFamily="18" charset="0"/>
              </a:rPr>
              <a:t> </a:t>
            </a:r>
            <a:r>
              <a:rPr lang="en-US" sz="1200" b="0" baseline="0" dirty="0" err="1">
                <a:solidFill>
                  <a:srgbClr val="002060"/>
                </a:solidFill>
                <a:latin typeface="Times New Roman" pitchFamily="18" charset="0"/>
                <a:cs typeface="Times New Roman" pitchFamily="18" charset="0"/>
              </a:rPr>
              <a:t>nhân</a:t>
            </a:r>
            <a:r>
              <a:rPr lang="en-US" sz="1200" b="0" baseline="0" dirty="0">
                <a:solidFill>
                  <a:srgbClr val="002060"/>
                </a:solidFill>
                <a:latin typeface="Times New Roman" pitchFamily="18" charset="0"/>
                <a:cs typeface="Times New Roman" pitchFamily="18" charset="0"/>
              </a:rPr>
              <a:t> </a:t>
            </a:r>
            <a:r>
              <a:rPr lang="en-US" sz="1200" b="0" baseline="0" dirty="0" err="1">
                <a:solidFill>
                  <a:srgbClr val="002060"/>
                </a:solidFill>
                <a:latin typeface="Times New Roman" pitchFamily="18" charset="0"/>
                <a:cs typeface="Times New Roman" pitchFamily="18" charset="0"/>
              </a:rPr>
              <a:t>văn</a:t>
            </a:r>
            <a:r>
              <a:rPr lang="en-US" sz="1200" b="0" baseline="0" dirty="0">
                <a:solidFill>
                  <a:srgbClr val="002060"/>
                </a:solidFill>
                <a:latin typeface="Times New Roman" pitchFamily="18" charset="0"/>
                <a:cs typeface="Times New Roman" pitchFamily="18" charset="0"/>
              </a:rPr>
              <a:t>. </a:t>
            </a:r>
            <a:r>
              <a:rPr lang="en-US" sz="1200" b="0" baseline="0" dirty="0" err="1">
                <a:solidFill>
                  <a:srgbClr val="002060"/>
                </a:solidFill>
                <a:latin typeface="Times New Roman" pitchFamily="18" charset="0"/>
                <a:cs typeface="Times New Roman" pitchFamily="18" charset="0"/>
              </a:rPr>
              <a:t>Các</a:t>
            </a:r>
            <a:r>
              <a:rPr lang="en-US" sz="1200" b="0" baseline="0" dirty="0">
                <a:solidFill>
                  <a:srgbClr val="002060"/>
                </a:solidFill>
                <a:latin typeface="Times New Roman" pitchFamily="18" charset="0"/>
                <a:cs typeface="Times New Roman" pitchFamily="18" charset="0"/>
              </a:rPr>
              <a:t> </a:t>
            </a:r>
            <a:r>
              <a:rPr lang="en-US" sz="1200" b="0" baseline="0" dirty="0" err="1">
                <a:solidFill>
                  <a:srgbClr val="002060"/>
                </a:solidFill>
                <a:latin typeface="Times New Roman" pitchFamily="18" charset="0"/>
                <a:cs typeface="Times New Roman" pitchFamily="18" charset="0"/>
              </a:rPr>
              <a:t>bài</a:t>
            </a:r>
            <a:r>
              <a:rPr lang="en-US" sz="1200" b="0" baseline="0" dirty="0">
                <a:solidFill>
                  <a:srgbClr val="002060"/>
                </a:solidFill>
                <a:latin typeface="Times New Roman" pitchFamily="18" charset="0"/>
                <a:cs typeface="Times New Roman" pitchFamily="18" charset="0"/>
              </a:rPr>
              <a:t> </a:t>
            </a:r>
            <a:r>
              <a:rPr lang="en-US" sz="1200" b="0" baseline="0" dirty="0" err="1">
                <a:solidFill>
                  <a:srgbClr val="002060"/>
                </a:solidFill>
                <a:latin typeface="Times New Roman" pitchFamily="18" charset="0"/>
                <a:cs typeface="Times New Roman" pitchFamily="18" charset="0"/>
              </a:rPr>
              <a:t>học</a:t>
            </a:r>
            <a:r>
              <a:rPr lang="en-US" sz="1200" b="0" baseline="0" dirty="0">
                <a:solidFill>
                  <a:srgbClr val="002060"/>
                </a:solidFill>
                <a:latin typeface="Times New Roman" pitchFamily="18" charset="0"/>
                <a:cs typeface="Times New Roman" pitchFamily="18" charset="0"/>
              </a:rPr>
              <a:t> </a:t>
            </a:r>
            <a:r>
              <a:rPr lang="en-US" sz="1200" b="0" baseline="0" dirty="0" err="1">
                <a:solidFill>
                  <a:srgbClr val="002060"/>
                </a:solidFill>
                <a:latin typeface="Times New Roman" pitchFamily="18" charset="0"/>
                <a:cs typeface="Times New Roman" pitchFamily="18" charset="0"/>
              </a:rPr>
              <a:t>đạo</a:t>
            </a:r>
            <a:r>
              <a:rPr lang="en-US" sz="1200" b="0" baseline="0" dirty="0">
                <a:solidFill>
                  <a:srgbClr val="002060"/>
                </a:solidFill>
                <a:latin typeface="Times New Roman" pitchFamily="18" charset="0"/>
                <a:cs typeface="Times New Roman" pitchFamily="18" charset="0"/>
              </a:rPr>
              <a:t> </a:t>
            </a:r>
            <a:r>
              <a:rPr lang="en-US" sz="1200" b="0" baseline="0" dirty="0" err="1">
                <a:solidFill>
                  <a:srgbClr val="002060"/>
                </a:solidFill>
                <a:latin typeface="Times New Roman" pitchFamily="18" charset="0"/>
                <a:cs typeface="Times New Roman" pitchFamily="18" charset="0"/>
              </a:rPr>
              <a:t>đức</a:t>
            </a:r>
            <a:r>
              <a:rPr lang="en-US" sz="1200" b="0" baseline="0" dirty="0">
                <a:solidFill>
                  <a:srgbClr val="002060"/>
                </a:solidFill>
                <a:latin typeface="Times New Roman" pitchFamily="18" charset="0"/>
                <a:cs typeface="Times New Roman" pitchFamily="18" charset="0"/>
              </a:rPr>
              <a:t> </a:t>
            </a:r>
            <a:r>
              <a:rPr lang="en-US" sz="1200" b="0" baseline="0" dirty="0" err="1">
                <a:solidFill>
                  <a:srgbClr val="002060"/>
                </a:solidFill>
                <a:latin typeface="Times New Roman" pitchFamily="18" charset="0"/>
                <a:cs typeface="Times New Roman" pitchFamily="18" charset="0"/>
              </a:rPr>
              <a:t>của</a:t>
            </a:r>
            <a:r>
              <a:rPr lang="en-US" sz="1200" b="0" baseline="0" dirty="0">
                <a:solidFill>
                  <a:srgbClr val="002060"/>
                </a:solidFill>
                <a:latin typeface="Times New Roman" pitchFamily="18" charset="0"/>
                <a:cs typeface="Times New Roman" pitchFamily="18" charset="0"/>
              </a:rPr>
              <a:t> </a:t>
            </a:r>
            <a:r>
              <a:rPr lang="en-US" sz="1200" b="0" baseline="0" dirty="0" err="1">
                <a:solidFill>
                  <a:srgbClr val="002060"/>
                </a:solidFill>
                <a:latin typeface="Times New Roman" pitchFamily="18" charset="0"/>
                <a:cs typeface="Times New Roman" pitchFamily="18" charset="0"/>
              </a:rPr>
              <a:t>nhân</a:t>
            </a:r>
            <a:r>
              <a:rPr lang="en-US" sz="1200" b="0" baseline="0" dirty="0">
                <a:solidFill>
                  <a:srgbClr val="002060"/>
                </a:solidFill>
                <a:latin typeface="Times New Roman" pitchFamily="18" charset="0"/>
                <a:cs typeface="Times New Roman" pitchFamily="18" charset="0"/>
              </a:rPr>
              <a:t> </a:t>
            </a:r>
            <a:r>
              <a:rPr lang="en-US" sz="1200" b="0" baseline="0" dirty="0" err="1">
                <a:solidFill>
                  <a:srgbClr val="002060"/>
                </a:solidFill>
                <a:latin typeface="Times New Roman" pitchFamily="18" charset="0"/>
                <a:cs typeface="Times New Roman" pitchFamily="18" charset="0"/>
              </a:rPr>
              <a:t>dân</a:t>
            </a:r>
            <a:r>
              <a:rPr lang="en-US" sz="1200" b="0" baseline="0" dirty="0">
                <a:solidFill>
                  <a:srgbClr val="002060"/>
                </a:solidFill>
                <a:latin typeface="Times New Roman" pitchFamily="18" charset="0"/>
                <a:cs typeface="Times New Roman" pitchFamily="18" charset="0"/>
              </a:rPr>
              <a:t> ta. </a:t>
            </a:r>
            <a:r>
              <a:rPr lang="en-US" sz="1200" b="0" baseline="0" dirty="0" err="1">
                <a:solidFill>
                  <a:srgbClr val="002060"/>
                </a:solidFill>
                <a:latin typeface="Times New Roman" pitchFamily="18" charset="0"/>
                <a:cs typeface="Times New Roman" pitchFamily="18" charset="0"/>
              </a:rPr>
              <a:t>Và</a:t>
            </a:r>
            <a:r>
              <a:rPr lang="en-US" sz="1200" b="0" baseline="0" dirty="0">
                <a:solidFill>
                  <a:srgbClr val="002060"/>
                </a:solidFill>
                <a:latin typeface="Times New Roman" pitchFamily="18" charset="0"/>
                <a:cs typeface="Times New Roman" pitchFamily="18" charset="0"/>
              </a:rPr>
              <a:t> </a:t>
            </a:r>
            <a:r>
              <a:rPr lang="en-US" sz="1200" b="0" baseline="0" dirty="0" err="1">
                <a:solidFill>
                  <a:srgbClr val="002060"/>
                </a:solidFill>
                <a:latin typeface="Times New Roman" pitchFamily="18" charset="0"/>
                <a:cs typeface="Times New Roman" pitchFamily="18" charset="0"/>
              </a:rPr>
              <a:t>casii</a:t>
            </a:r>
            <a:r>
              <a:rPr lang="en-US" sz="1200" b="0" baseline="0" dirty="0">
                <a:solidFill>
                  <a:srgbClr val="002060"/>
                </a:solidFill>
                <a:latin typeface="Times New Roman" pitchFamily="18" charset="0"/>
                <a:cs typeface="Times New Roman" pitchFamily="18" charset="0"/>
              </a:rPr>
              <a:t> </a:t>
            </a:r>
            <a:r>
              <a:rPr lang="en-US" sz="1200" b="0" dirty="0" err="1">
                <a:solidFill>
                  <a:srgbClr val="002060"/>
                </a:solidFill>
                <a:latin typeface="Times New Roman" pitchFamily="18" charset="0"/>
                <a:cs typeface="Times New Roman" pitchFamily="18" charset="0"/>
              </a:rPr>
              <a:t>nền</a:t>
            </a:r>
            <a:r>
              <a:rPr lang="en-US" sz="1200" b="0" dirty="0">
                <a:solidFill>
                  <a:srgbClr val="002060"/>
                </a:solidFill>
                <a:latin typeface="Times New Roman" pitchFamily="18" charset="0"/>
                <a:cs typeface="Times New Roman" pitchFamily="18" charset="0"/>
              </a:rPr>
              <a:t> </a:t>
            </a:r>
            <a:r>
              <a:rPr lang="en-US" sz="1200" b="0" dirty="0" err="1">
                <a:solidFill>
                  <a:srgbClr val="002060"/>
                </a:solidFill>
                <a:latin typeface="Times New Roman" pitchFamily="18" charset="0"/>
                <a:cs typeface="Times New Roman" pitchFamily="18" charset="0"/>
              </a:rPr>
              <a:t>giáo</a:t>
            </a:r>
            <a:r>
              <a:rPr lang="en-US" sz="1200" b="0" dirty="0">
                <a:solidFill>
                  <a:srgbClr val="002060"/>
                </a:solidFill>
                <a:latin typeface="Times New Roman" pitchFamily="18" charset="0"/>
                <a:cs typeface="Times New Roman" pitchFamily="18" charset="0"/>
              </a:rPr>
              <a:t> </a:t>
            </a:r>
            <a:r>
              <a:rPr lang="en-US" sz="1200" b="0" dirty="0" err="1">
                <a:solidFill>
                  <a:srgbClr val="002060"/>
                </a:solidFill>
                <a:latin typeface="Times New Roman" pitchFamily="18" charset="0"/>
                <a:cs typeface="Times New Roman" pitchFamily="18" charset="0"/>
              </a:rPr>
              <a:t>dục</a:t>
            </a:r>
            <a:r>
              <a:rPr lang="en-US" sz="1200" b="0" dirty="0">
                <a:solidFill>
                  <a:srgbClr val="002060"/>
                </a:solidFill>
                <a:latin typeface="Times New Roman" pitchFamily="18" charset="0"/>
                <a:cs typeface="Times New Roman" pitchFamily="18" charset="0"/>
              </a:rPr>
              <a:t> </a:t>
            </a:r>
            <a:r>
              <a:rPr lang="en-US" sz="1200" b="0" dirty="0" err="1">
                <a:solidFill>
                  <a:srgbClr val="002060"/>
                </a:solidFill>
                <a:latin typeface="Times New Roman" pitchFamily="18" charset="0"/>
                <a:cs typeface="Times New Roman" pitchFamily="18" charset="0"/>
              </a:rPr>
              <a:t>hoàn</a:t>
            </a:r>
            <a:r>
              <a:rPr lang="en-US" sz="1200" b="0" dirty="0">
                <a:solidFill>
                  <a:srgbClr val="002060"/>
                </a:solidFill>
                <a:latin typeface="Times New Roman" pitchFamily="18" charset="0"/>
                <a:cs typeface="Times New Roman" pitchFamily="18" charset="0"/>
              </a:rPr>
              <a:t> </a:t>
            </a:r>
            <a:r>
              <a:rPr lang="en-US" sz="1200" b="0" dirty="0" err="1">
                <a:solidFill>
                  <a:srgbClr val="002060"/>
                </a:solidFill>
                <a:latin typeface="Times New Roman" pitchFamily="18" charset="0"/>
                <a:cs typeface="Times New Roman" pitchFamily="18" charset="0"/>
              </a:rPr>
              <a:t>toàn</a:t>
            </a:r>
            <a:r>
              <a:rPr lang="en-US" sz="1200" b="0" dirty="0">
                <a:solidFill>
                  <a:srgbClr val="002060"/>
                </a:solidFill>
                <a:latin typeface="Times New Roman" pitchFamily="18" charset="0"/>
                <a:cs typeface="Times New Roman" pitchFamily="18" charset="0"/>
              </a:rPr>
              <a:t> </a:t>
            </a:r>
            <a:r>
              <a:rPr lang="en-US" sz="1200" b="0" dirty="0" err="1">
                <a:solidFill>
                  <a:srgbClr val="002060"/>
                </a:solidFill>
                <a:latin typeface="Times New Roman" pitchFamily="18" charset="0"/>
                <a:cs typeface="Times New Roman" pitchFamily="18" charset="0"/>
              </a:rPr>
              <a:t>Việt</a:t>
            </a:r>
            <a:r>
              <a:rPr lang="en-US" sz="1200" b="0" dirty="0">
                <a:solidFill>
                  <a:srgbClr val="002060"/>
                </a:solidFill>
                <a:latin typeface="Times New Roman" pitchFamily="18" charset="0"/>
                <a:cs typeface="Times New Roman" pitchFamily="18" charset="0"/>
              </a:rPr>
              <a:t> Nam</a:t>
            </a:r>
            <a:r>
              <a:rPr lang="en-US" sz="1200" b="0" baseline="0" dirty="0">
                <a:solidFill>
                  <a:srgbClr val="002060"/>
                </a:solidFill>
                <a:latin typeface="Times New Roman" pitchFamily="18" charset="0"/>
                <a:cs typeface="Times New Roman" pitchFamily="18" charset="0"/>
              </a:rPr>
              <a:t> </a:t>
            </a:r>
            <a:r>
              <a:rPr lang="en-US" sz="1200" b="0" baseline="0" dirty="0" err="1">
                <a:solidFill>
                  <a:srgbClr val="002060"/>
                </a:solidFill>
                <a:latin typeface="Times New Roman" pitchFamily="18" charset="0"/>
                <a:cs typeface="Times New Roman" pitchFamily="18" charset="0"/>
              </a:rPr>
              <a:t>xđ</a:t>
            </a:r>
            <a:r>
              <a:rPr lang="en-US" sz="1200" b="0" baseline="0" dirty="0">
                <a:solidFill>
                  <a:srgbClr val="002060"/>
                </a:solidFill>
                <a:latin typeface="Times New Roman" pitchFamily="18" charset="0"/>
                <a:cs typeface="Times New Roman" pitchFamily="18" charset="0"/>
              </a:rPr>
              <a:t> </a:t>
            </a:r>
            <a:r>
              <a:rPr lang="en-US" sz="1200" b="0" baseline="0" dirty="0" err="1">
                <a:solidFill>
                  <a:srgbClr val="002060"/>
                </a:solidFill>
                <a:latin typeface="Times New Roman" pitchFamily="18" charset="0"/>
                <a:cs typeface="Times New Roman" pitchFamily="18" charset="0"/>
              </a:rPr>
              <a:t>lên</a:t>
            </a:r>
            <a:r>
              <a:rPr lang="en-US" sz="1200" b="0" baseline="0" dirty="0">
                <a:solidFill>
                  <a:srgbClr val="002060"/>
                </a:solidFill>
                <a:latin typeface="Times New Roman" pitchFamily="18" charset="0"/>
                <a:cs typeface="Times New Roman" pitchFamily="18" charset="0"/>
              </a:rPr>
              <a:t> </a:t>
            </a:r>
            <a:r>
              <a:rPr lang="en-US" sz="1200" b="0" baseline="0" dirty="0" err="1">
                <a:solidFill>
                  <a:srgbClr val="002060"/>
                </a:solidFill>
                <a:latin typeface="Times New Roman" pitchFamily="18" charset="0"/>
                <a:cs typeface="Times New Roman" pitchFamily="18" charset="0"/>
              </a:rPr>
              <a:t>để</a:t>
            </a:r>
            <a:r>
              <a:rPr lang="en-US" sz="1200" b="0" baseline="0" dirty="0">
                <a:solidFill>
                  <a:srgbClr val="002060"/>
                </a:solidFill>
                <a:latin typeface="Times New Roman" pitchFamily="18" charset="0"/>
                <a:cs typeface="Times New Roman" pitchFamily="18" charset="0"/>
              </a:rPr>
              <a:t> </a:t>
            </a:r>
            <a:r>
              <a:rPr lang="en-US" sz="1200" b="0" baseline="0" dirty="0" err="1">
                <a:solidFill>
                  <a:srgbClr val="002060"/>
                </a:solidFill>
                <a:latin typeface="Times New Roman" pitchFamily="18" charset="0"/>
                <a:cs typeface="Times New Roman" pitchFamily="18" charset="0"/>
              </a:rPr>
              <a:t>làm</a:t>
            </a:r>
            <a:r>
              <a:rPr lang="en-US" sz="1200" b="0" baseline="0" dirty="0">
                <a:solidFill>
                  <a:srgbClr val="002060"/>
                </a:solidFill>
                <a:latin typeface="Times New Roman" pitchFamily="18" charset="0"/>
                <a:cs typeface="Times New Roman" pitchFamily="18" charset="0"/>
              </a:rPr>
              <a:t> </a:t>
            </a:r>
            <a:r>
              <a:rPr lang="en-US" sz="1200" b="0" baseline="0" dirty="0" err="1">
                <a:solidFill>
                  <a:srgbClr val="002060"/>
                </a:solidFill>
                <a:latin typeface="Times New Roman" pitchFamily="18" charset="0"/>
                <a:cs typeface="Times New Roman" pitchFamily="18" charset="0"/>
              </a:rPr>
              <a:t>gì</a:t>
            </a:r>
            <a:r>
              <a:rPr lang="en-US" sz="1200" b="0" baseline="0" dirty="0">
                <a:solidFill>
                  <a:srgbClr val="002060"/>
                </a:solidFill>
                <a:latin typeface="Times New Roman" pitchFamily="18" charset="0"/>
                <a:cs typeface="Times New Roman" pitchFamily="18" charset="0"/>
              </a:rPr>
              <a:t>? </a:t>
            </a:r>
            <a:r>
              <a:rPr lang="en-US" sz="1200" b="0" baseline="0" dirty="0" err="1">
                <a:solidFill>
                  <a:srgbClr val="002060"/>
                </a:solidFill>
                <a:latin typeface="Times New Roman" pitchFamily="18" charset="0"/>
                <a:cs typeface="Times New Roman" pitchFamily="18" charset="0"/>
              </a:rPr>
              <a:t>để</a:t>
            </a:r>
            <a:r>
              <a:rPr lang="en-US" sz="1200" b="0" baseline="0" dirty="0">
                <a:solidFill>
                  <a:srgbClr val="002060"/>
                </a:solidFill>
                <a:latin typeface="Times New Roman" pitchFamily="18" charset="0"/>
                <a:cs typeface="Times New Roman" pitchFamily="18" charset="0"/>
              </a:rPr>
              <a:t> </a:t>
            </a:r>
            <a:r>
              <a:rPr lang="en-US" sz="1200" b="0" baseline="0" dirty="0" err="1">
                <a:solidFill>
                  <a:srgbClr val="002060"/>
                </a:solidFill>
                <a:latin typeface="Times New Roman" pitchFamily="18" charset="0"/>
                <a:cs typeface="Times New Roman" pitchFamily="18" charset="0"/>
              </a:rPr>
              <a:t>đào</a:t>
            </a:r>
            <a:r>
              <a:rPr lang="en-US" sz="1200" b="0" baseline="0" dirty="0">
                <a:solidFill>
                  <a:srgbClr val="002060"/>
                </a:solidFill>
                <a:latin typeface="Times New Roman" pitchFamily="18" charset="0"/>
                <a:cs typeface="Times New Roman" pitchFamily="18" charset="0"/>
              </a:rPr>
              <a:t> </a:t>
            </a:r>
            <a:r>
              <a:rPr lang="en-US" sz="1200" b="0" baseline="0" dirty="0" err="1">
                <a:solidFill>
                  <a:srgbClr val="002060"/>
                </a:solidFill>
                <a:latin typeface="Times New Roman" pitchFamily="18" charset="0"/>
                <a:cs typeface="Times New Roman" pitchFamily="18" charset="0"/>
              </a:rPr>
              <a:t>tạo</a:t>
            </a:r>
            <a:r>
              <a:rPr lang="en-US" sz="1200" b="0" baseline="0" dirty="0">
                <a:solidFill>
                  <a:srgbClr val="002060"/>
                </a:solidFill>
                <a:latin typeface="Times New Roman" pitchFamily="18" charset="0"/>
                <a:cs typeface="Times New Roman" pitchFamily="18" charset="0"/>
              </a:rPr>
              <a:t> </a:t>
            </a:r>
            <a:r>
              <a:rPr lang="en-US" sz="1200" b="0" baseline="0" dirty="0" err="1">
                <a:solidFill>
                  <a:srgbClr val="002060"/>
                </a:solidFill>
                <a:latin typeface="Times New Roman" pitchFamily="18" charset="0"/>
                <a:cs typeface="Times New Roman" pitchFamily="18" charset="0"/>
              </a:rPr>
              <a:t>các</a:t>
            </a:r>
            <a:r>
              <a:rPr lang="en-US" sz="1200" b="0" baseline="0" dirty="0">
                <a:solidFill>
                  <a:srgbClr val="002060"/>
                </a:solidFill>
                <a:latin typeface="Times New Roman" pitchFamily="18" charset="0"/>
                <a:cs typeface="Times New Roman" pitchFamily="18" charset="0"/>
              </a:rPr>
              <a:t> </a:t>
            </a:r>
            <a:r>
              <a:rPr lang="en-US" sz="1200" b="0" baseline="0" dirty="0" err="1">
                <a:solidFill>
                  <a:srgbClr val="002060"/>
                </a:solidFill>
                <a:latin typeface="Times New Roman" pitchFamily="18" charset="0"/>
                <a:cs typeface="Times New Roman" pitchFamily="18" charset="0"/>
              </a:rPr>
              <a:t>công</a:t>
            </a:r>
            <a:r>
              <a:rPr lang="en-US" sz="1200" b="0" baseline="0" dirty="0">
                <a:solidFill>
                  <a:srgbClr val="002060"/>
                </a:solidFill>
                <a:latin typeface="Times New Roman" pitchFamily="18" charset="0"/>
                <a:cs typeface="Times New Roman" pitchFamily="18" charset="0"/>
              </a:rPr>
              <a:t> </a:t>
            </a:r>
            <a:r>
              <a:rPr lang="en-US" sz="1200" b="0" baseline="0" dirty="0" err="1">
                <a:solidFill>
                  <a:srgbClr val="002060"/>
                </a:solidFill>
                <a:latin typeface="Times New Roman" pitchFamily="18" charset="0"/>
                <a:cs typeface="Times New Roman" pitchFamily="18" charset="0"/>
              </a:rPr>
              <a:t>dân</a:t>
            </a:r>
            <a:r>
              <a:rPr lang="en-US" sz="1200" b="0" baseline="0" dirty="0">
                <a:solidFill>
                  <a:srgbClr val="002060"/>
                </a:solidFill>
                <a:latin typeface="Times New Roman" pitchFamily="18" charset="0"/>
                <a:cs typeface="Times New Roman" pitchFamily="18" charset="0"/>
              </a:rPr>
              <a:t>, </a:t>
            </a:r>
            <a:r>
              <a:rPr lang="en-US" sz="1200" b="0" baseline="0" dirty="0" err="1">
                <a:solidFill>
                  <a:srgbClr val="002060"/>
                </a:solidFill>
                <a:latin typeface="Times New Roman" pitchFamily="18" charset="0"/>
                <a:cs typeface="Times New Roman" pitchFamily="18" charset="0"/>
              </a:rPr>
              <a:t>nhân</a:t>
            </a:r>
            <a:r>
              <a:rPr lang="en-US" sz="1200" b="0" baseline="0" dirty="0">
                <a:solidFill>
                  <a:srgbClr val="002060"/>
                </a:solidFill>
                <a:latin typeface="Times New Roman" pitchFamily="18" charset="0"/>
                <a:cs typeface="Times New Roman" pitchFamily="18" charset="0"/>
              </a:rPr>
              <a:t> </a:t>
            </a:r>
            <a:r>
              <a:rPr lang="en-US" sz="1200" b="0" baseline="0" dirty="0" err="1">
                <a:solidFill>
                  <a:srgbClr val="002060"/>
                </a:solidFill>
                <a:latin typeface="Times New Roman" pitchFamily="18" charset="0"/>
                <a:cs typeface="Times New Roman" pitchFamily="18" charset="0"/>
              </a:rPr>
              <a:t>tài</a:t>
            </a:r>
            <a:r>
              <a:rPr lang="en-US" sz="1200" b="0" baseline="0" dirty="0">
                <a:solidFill>
                  <a:srgbClr val="002060"/>
                </a:solidFill>
                <a:latin typeface="Times New Roman" pitchFamily="18" charset="0"/>
                <a:cs typeface="Times New Roman" pitchFamily="18" charset="0"/>
              </a:rPr>
              <a:t> </a:t>
            </a:r>
            <a:r>
              <a:rPr lang="en-US" sz="1200" b="0" baseline="0" dirty="0" err="1">
                <a:solidFill>
                  <a:srgbClr val="002060"/>
                </a:solidFill>
                <a:latin typeface="Times New Roman" pitchFamily="18" charset="0"/>
                <a:cs typeface="Times New Roman" pitchFamily="18" charset="0"/>
              </a:rPr>
              <a:t>để</a:t>
            </a:r>
            <a:r>
              <a:rPr lang="en-US" sz="1200" b="0" baseline="0" dirty="0">
                <a:solidFill>
                  <a:srgbClr val="002060"/>
                </a:solidFill>
                <a:latin typeface="Times New Roman" pitchFamily="18" charset="0"/>
                <a:cs typeface="Times New Roman" pitchFamily="18" charset="0"/>
              </a:rPr>
              <a:t> </a:t>
            </a:r>
            <a:r>
              <a:rPr lang="en-US" sz="1200" b="0" baseline="0" dirty="0" err="1">
                <a:solidFill>
                  <a:srgbClr val="002060"/>
                </a:solidFill>
                <a:latin typeface="Times New Roman" pitchFamily="18" charset="0"/>
                <a:cs typeface="Times New Roman" pitchFamily="18" charset="0"/>
              </a:rPr>
              <a:t>phục</a:t>
            </a:r>
            <a:r>
              <a:rPr lang="en-US" sz="1200" b="0" baseline="0" dirty="0">
                <a:solidFill>
                  <a:srgbClr val="002060"/>
                </a:solidFill>
                <a:latin typeface="Times New Roman" pitchFamily="18" charset="0"/>
                <a:cs typeface="Times New Roman" pitchFamily="18" charset="0"/>
              </a:rPr>
              <a:t> </a:t>
            </a:r>
            <a:r>
              <a:rPr lang="en-US" sz="1200" b="0" baseline="0" dirty="0" err="1">
                <a:solidFill>
                  <a:srgbClr val="002060"/>
                </a:solidFill>
                <a:latin typeface="Times New Roman" pitchFamily="18" charset="0"/>
                <a:cs typeface="Times New Roman" pitchFamily="18" charset="0"/>
              </a:rPr>
              <a:t>vụ</a:t>
            </a:r>
            <a:r>
              <a:rPr lang="en-US" sz="1200" b="0" baseline="0" dirty="0">
                <a:solidFill>
                  <a:srgbClr val="002060"/>
                </a:solidFill>
                <a:latin typeface="Times New Roman" pitchFamily="18" charset="0"/>
                <a:cs typeface="Times New Roman" pitchFamily="18" charset="0"/>
              </a:rPr>
              <a:t> </a:t>
            </a:r>
            <a:r>
              <a:rPr lang="en-US" sz="1200" b="0" baseline="0" dirty="0" err="1">
                <a:solidFill>
                  <a:srgbClr val="002060"/>
                </a:solidFill>
                <a:latin typeface="Times New Roman" pitchFamily="18" charset="0"/>
                <a:cs typeface="Times New Roman" pitchFamily="18" charset="0"/>
              </a:rPr>
              <a:t>cho</a:t>
            </a:r>
            <a:r>
              <a:rPr lang="en-US" sz="1200" b="0" baseline="0" dirty="0">
                <a:solidFill>
                  <a:srgbClr val="002060"/>
                </a:solidFill>
                <a:latin typeface="Times New Roman" pitchFamily="18" charset="0"/>
                <a:cs typeface="Times New Roman" pitchFamily="18" charset="0"/>
              </a:rPr>
              <a:t> </a:t>
            </a:r>
            <a:r>
              <a:rPr lang="en-US" sz="1200" b="0" baseline="0" dirty="0" err="1">
                <a:solidFill>
                  <a:srgbClr val="002060"/>
                </a:solidFill>
                <a:latin typeface="Times New Roman" pitchFamily="18" charset="0"/>
                <a:cs typeface="Times New Roman" pitchFamily="18" charset="0"/>
              </a:rPr>
              <a:t>đất</a:t>
            </a:r>
            <a:r>
              <a:rPr lang="en-US" sz="1200" b="0" baseline="0" dirty="0">
                <a:solidFill>
                  <a:srgbClr val="002060"/>
                </a:solidFill>
                <a:latin typeface="Times New Roman" pitchFamily="18" charset="0"/>
                <a:cs typeface="Times New Roman" pitchFamily="18" charset="0"/>
              </a:rPr>
              <a:t> </a:t>
            </a:r>
            <a:r>
              <a:rPr lang="en-US" sz="1200" b="0" baseline="0" dirty="0" err="1">
                <a:solidFill>
                  <a:srgbClr val="002060"/>
                </a:solidFill>
                <a:latin typeface="Times New Roman" pitchFamily="18" charset="0"/>
                <a:cs typeface="Times New Roman" pitchFamily="18" charset="0"/>
              </a:rPr>
              <a:t>nc</a:t>
            </a:r>
            <a:r>
              <a:rPr lang="en-US" sz="1200" b="0" baseline="0" dirty="0">
                <a:solidFill>
                  <a:srgbClr val="002060"/>
                </a:solidFill>
                <a:latin typeface="Times New Roman" pitchFamily="18" charset="0"/>
                <a:cs typeface="Times New Roman" pitchFamily="18" charset="0"/>
              </a:rPr>
              <a:t>. </a:t>
            </a:r>
            <a:r>
              <a:rPr lang="en-US" sz="1200" b="0" baseline="0" dirty="0" err="1">
                <a:solidFill>
                  <a:srgbClr val="002060"/>
                </a:solidFill>
                <a:latin typeface="Times New Roman" pitchFamily="18" charset="0"/>
                <a:cs typeface="Times New Roman" pitchFamily="18" charset="0"/>
              </a:rPr>
              <a:t>Vậy</a:t>
            </a:r>
            <a:r>
              <a:rPr lang="en-US" sz="1200" b="0" baseline="0" dirty="0">
                <a:solidFill>
                  <a:srgbClr val="002060"/>
                </a:solidFill>
                <a:latin typeface="Times New Roman" pitchFamily="18" charset="0"/>
                <a:cs typeface="Times New Roman" pitchFamily="18" charset="0"/>
              </a:rPr>
              <a:t> </a:t>
            </a:r>
            <a:r>
              <a:rPr lang="en-US" sz="1200" b="0" baseline="0" dirty="0" err="1">
                <a:solidFill>
                  <a:srgbClr val="002060"/>
                </a:solidFill>
                <a:latin typeface="Times New Roman" pitchFamily="18" charset="0"/>
                <a:cs typeface="Times New Roman" pitchFamily="18" charset="0"/>
              </a:rPr>
              <a:t>các</a:t>
            </a:r>
            <a:r>
              <a:rPr lang="en-US" sz="1200" b="0" baseline="0" dirty="0">
                <a:solidFill>
                  <a:srgbClr val="002060"/>
                </a:solidFill>
                <a:latin typeface="Times New Roman" pitchFamily="18" charset="0"/>
                <a:cs typeface="Times New Roman" pitchFamily="18" charset="0"/>
              </a:rPr>
              <a:t> con </a:t>
            </a:r>
            <a:r>
              <a:rPr lang="en-US" sz="1200" b="0" baseline="0" dirty="0" err="1">
                <a:solidFill>
                  <a:srgbClr val="002060"/>
                </a:solidFill>
                <a:latin typeface="Times New Roman" pitchFamily="18" charset="0"/>
                <a:cs typeface="Times New Roman" pitchFamily="18" charset="0"/>
              </a:rPr>
              <a:t>đã</a:t>
            </a:r>
            <a:r>
              <a:rPr lang="en-US" sz="1200" b="0" baseline="0" dirty="0">
                <a:solidFill>
                  <a:srgbClr val="002060"/>
                </a:solidFill>
                <a:latin typeface="Times New Roman" pitchFamily="18" charset="0"/>
                <a:cs typeface="Times New Roman" pitchFamily="18" charset="0"/>
              </a:rPr>
              <a:t> </a:t>
            </a:r>
            <a:r>
              <a:rPr lang="en-US" sz="1200" b="0" baseline="0" dirty="0" err="1">
                <a:solidFill>
                  <a:srgbClr val="002060"/>
                </a:solidFill>
                <a:latin typeface="Times New Roman" pitchFamily="18" charset="0"/>
                <a:cs typeface="Times New Roman" pitchFamily="18" charset="0"/>
              </a:rPr>
              <a:t>hiểu</a:t>
            </a:r>
            <a:r>
              <a:rPr lang="en-US" sz="1200" b="0" baseline="0" dirty="0">
                <a:solidFill>
                  <a:srgbClr val="002060"/>
                </a:solidFill>
                <a:latin typeface="Times New Roman" pitchFamily="18" charset="0"/>
                <a:cs typeface="Times New Roman" pitchFamily="18" charset="0"/>
              </a:rPr>
              <a:t> </a:t>
            </a:r>
            <a:r>
              <a:rPr lang="en-US" sz="1200" b="0" baseline="0" dirty="0" err="1">
                <a:solidFill>
                  <a:srgbClr val="002060"/>
                </a:solidFill>
                <a:latin typeface="Times New Roman" pitchFamily="18" charset="0"/>
                <a:cs typeface="Times New Roman" pitchFamily="18" charset="0"/>
              </a:rPr>
              <a:t>tnao</a:t>
            </a:r>
            <a:r>
              <a:rPr lang="en-US" sz="1200" b="0" baseline="0" dirty="0">
                <a:solidFill>
                  <a:srgbClr val="002060"/>
                </a:solidFill>
                <a:latin typeface="Times New Roman" pitchFamily="18" charset="0"/>
                <a:cs typeface="Times New Roman" pitchFamily="18" charset="0"/>
              </a:rPr>
              <a:t> </a:t>
            </a:r>
            <a:r>
              <a:rPr lang="en-US" sz="1200" b="0" baseline="0" dirty="0" err="1">
                <a:solidFill>
                  <a:srgbClr val="002060"/>
                </a:solidFill>
                <a:latin typeface="Times New Roman" pitchFamily="18" charset="0"/>
                <a:cs typeface="Times New Roman" pitchFamily="18" charset="0"/>
              </a:rPr>
              <a:t>là</a:t>
            </a:r>
            <a:r>
              <a:rPr lang="en-US" sz="1200" b="0" baseline="0" dirty="0">
                <a:solidFill>
                  <a:srgbClr val="002060"/>
                </a:solidFill>
                <a:latin typeface="Times New Roman" pitchFamily="18" charset="0"/>
                <a:cs typeface="Times New Roman" pitchFamily="18" charset="0"/>
              </a:rPr>
              <a:t> </a:t>
            </a:r>
            <a:r>
              <a:rPr lang="en-US" sz="1200" b="0" dirty="0" err="1">
                <a:solidFill>
                  <a:srgbClr val="002060"/>
                </a:solidFill>
                <a:latin typeface="Times New Roman" pitchFamily="18" charset="0"/>
                <a:cs typeface="Times New Roman" pitchFamily="18" charset="0"/>
              </a:rPr>
              <a:t>nền</a:t>
            </a:r>
            <a:r>
              <a:rPr lang="en-US" sz="1200" b="0" dirty="0">
                <a:solidFill>
                  <a:srgbClr val="002060"/>
                </a:solidFill>
                <a:latin typeface="Times New Roman" pitchFamily="18" charset="0"/>
                <a:cs typeface="Times New Roman" pitchFamily="18" charset="0"/>
              </a:rPr>
              <a:t> </a:t>
            </a:r>
            <a:r>
              <a:rPr lang="en-US" sz="1200" b="0" dirty="0" err="1">
                <a:solidFill>
                  <a:srgbClr val="002060"/>
                </a:solidFill>
                <a:latin typeface="Times New Roman" pitchFamily="18" charset="0"/>
                <a:cs typeface="Times New Roman" pitchFamily="18" charset="0"/>
              </a:rPr>
              <a:t>giáo</a:t>
            </a:r>
            <a:r>
              <a:rPr lang="en-US" sz="1200" b="0" dirty="0">
                <a:solidFill>
                  <a:srgbClr val="002060"/>
                </a:solidFill>
                <a:latin typeface="Times New Roman" pitchFamily="18" charset="0"/>
                <a:cs typeface="Times New Roman" pitchFamily="18" charset="0"/>
              </a:rPr>
              <a:t> </a:t>
            </a:r>
            <a:r>
              <a:rPr lang="en-US" sz="1200" b="0" dirty="0" err="1">
                <a:solidFill>
                  <a:srgbClr val="002060"/>
                </a:solidFill>
                <a:latin typeface="Times New Roman" pitchFamily="18" charset="0"/>
                <a:cs typeface="Times New Roman" pitchFamily="18" charset="0"/>
              </a:rPr>
              <a:t>dục</a:t>
            </a:r>
            <a:r>
              <a:rPr lang="en-US" sz="1200" b="0" dirty="0">
                <a:solidFill>
                  <a:srgbClr val="002060"/>
                </a:solidFill>
                <a:latin typeface="Times New Roman" pitchFamily="18" charset="0"/>
                <a:cs typeface="Times New Roman" pitchFamily="18" charset="0"/>
              </a:rPr>
              <a:t> </a:t>
            </a:r>
            <a:r>
              <a:rPr lang="en-US" sz="1200" b="0" dirty="0" err="1">
                <a:solidFill>
                  <a:srgbClr val="002060"/>
                </a:solidFill>
                <a:latin typeface="Times New Roman" pitchFamily="18" charset="0"/>
                <a:cs typeface="Times New Roman" pitchFamily="18" charset="0"/>
              </a:rPr>
              <a:t>hoàn</a:t>
            </a:r>
            <a:r>
              <a:rPr lang="en-US" sz="1200" b="0" dirty="0">
                <a:solidFill>
                  <a:srgbClr val="002060"/>
                </a:solidFill>
                <a:latin typeface="Times New Roman" pitchFamily="18" charset="0"/>
                <a:cs typeface="Times New Roman" pitchFamily="18" charset="0"/>
              </a:rPr>
              <a:t> </a:t>
            </a:r>
            <a:r>
              <a:rPr lang="en-US" sz="1200" b="0" dirty="0" err="1">
                <a:solidFill>
                  <a:srgbClr val="002060"/>
                </a:solidFill>
                <a:latin typeface="Times New Roman" pitchFamily="18" charset="0"/>
                <a:cs typeface="Times New Roman" pitchFamily="18" charset="0"/>
              </a:rPr>
              <a:t>toàn</a:t>
            </a:r>
            <a:r>
              <a:rPr lang="en-US" sz="1200" b="0" dirty="0">
                <a:solidFill>
                  <a:srgbClr val="002060"/>
                </a:solidFill>
                <a:latin typeface="Times New Roman" pitchFamily="18" charset="0"/>
                <a:cs typeface="Times New Roman" pitchFamily="18" charset="0"/>
              </a:rPr>
              <a:t> </a:t>
            </a:r>
            <a:r>
              <a:rPr lang="en-US" sz="1200" b="0" dirty="0" err="1">
                <a:solidFill>
                  <a:srgbClr val="002060"/>
                </a:solidFill>
                <a:latin typeface="Times New Roman" pitchFamily="18" charset="0"/>
                <a:cs typeface="Times New Roman" pitchFamily="18" charset="0"/>
              </a:rPr>
              <a:t>Việt</a:t>
            </a:r>
            <a:r>
              <a:rPr lang="en-US" sz="1200" b="0" dirty="0">
                <a:solidFill>
                  <a:srgbClr val="002060"/>
                </a:solidFill>
                <a:latin typeface="Times New Roman" pitchFamily="18" charset="0"/>
                <a:cs typeface="Times New Roman" pitchFamily="18" charset="0"/>
              </a:rPr>
              <a:t> Nam</a:t>
            </a:r>
            <a:r>
              <a:rPr lang="en-US" sz="1200" b="0" baseline="0" dirty="0">
                <a:solidFill>
                  <a:srgbClr val="002060"/>
                </a:solidFill>
                <a:latin typeface="Times New Roman" pitchFamily="18" charset="0"/>
                <a:cs typeface="Times New Roman" pitchFamily="18" charset="0"/>
              </a:rPr>
              <a:t> </a:t>
            </a:r>
            <a:r>
              <a:rPr lang="en-US" sz="1200" b="0" baseline="0" dirty="0" err="1">
                <a:solidFill>
                  <a:srgbClr val="002060"/>
                </a:solidFill>
                <a:latin typeface="Times New Roman" pitchFamily="18" charset="0"/>
                <a:cs typeface="Times New Roman" pitchFamily="18" charset="0"/>
              </a:rPr>
              <a:t>chưa</a:t>
            </a:r>
            <a:r>
              <a:rPr lang="en-US" sz="1200" b="0" baseline="0" dirty="0">
                <a:solidFill>
                  <a:srgbClr val="002060"/>
                </a:solidFill>
                <a:latin typeface="Times New Roman" pitchFamily="18" charset="0"/>
                <a:cs typeface="Times New Roman" pitchFamily="18" charset="0"/>
              </a:rPr>
              <a:t>? </a:t>
            </a:r>
            <a:r>
              <a:rPr lang="en-US" sz="1200" b="0" baseline="0" dirty="0" err="1">
                <a:solidFill>
                  <a:srgbClr val="002060"/>
                </a:solidFill>
                <a:latin typeface="Times New Roman" pitchFamily="18" charset="0"/>
                <a:cs typeface="Times New Roman" pitchFamily="18" charset="0"/>
              </a:rPr>
              <a:t>Đó</a:t>
            </a:r>
            <a:r>
              <a:rPr lang="en-US" sz="1200" b="0" baseline="0" dirty="0">
                <a:solidFill>
                  <a:srgbClr val="002060"/>
                </a:solidFill>
                <a:latin typeface="Times New Roman" pitchFamily="18" charset="0"/>
                <a:cs typeface="Times New Roman" pitchFamily="18" charset="0"/>
              </a:rPr>
              <a:t> </a:t>
            </a:r>
            <a:r>
              <a:rPr lang="en-US" sz="1200" b="0" baseline="0" dirty="0" err="1">
                <a:solidFill>
                  <a:srgbClr val="002060"/>
                </a:solidFill>
                <a:latin typeface="Times New Roman" pitchFamily="18" charset="0"/>
                <a:cs typeface="Times New Roman" pitchFamily="18" charset="0"/>
              </a:rPr>
              <a:t>là</a:t>
            </a:r>
            <a:r>
              <a:rPr lang="en-US" sz="1200" b="0" baseline="0" dirty="0">
                <a:solidFill>
                  <a:srgbClr val="002060"/>
                </a:solidFill>
                <a:latin typeface="Times New Roman" pitchFamily="18" charset="0"/>
                <a:cs typeface="Times New Roman" pitchFamily="18" charset="0"/>
              </a:rPr>
              <a:t> </a:t>
            </a:r>
            <a:r>
              <a:rPr lang="en-US" sz="1200" b="0" baseline="0" dirty="0" err="1">
                <a:solidFill>
                  <a:srgbClr val="002060"/>
                </a:solidFill>
                <a:latin typeface="Times New Roman" pitchFamily="18" charset="0"/>
                <a:cs typeface="Times New Roman" pitchFamily="18" charset="0"/>
              </a:rPr>
              <a:t>về</a:t>
            </a:r>
            <a:r>
              <a:rPr lang="en-US" sz="1200" b="0" baseline="0" dirty="0">
                <a:solidFill>
                  <a:srgbClr val="002060"/>
                </a:solidFill>
                <a:latin typeface="Times New Roman" pitchFamily="18" charset="0"/>
                <a:cs typeface="Times New Roman" pitchFamily="18" charset="0"/>
              </a:rPr>
              <a:t> </a:t>
            </a:r>
            <a:r>
              <a:rPr lang="en-US" sz="1200" b="0" baseline="0" dirty="0" err="1">
                <a:solidFill>
                  <a:srgbClr val="002060"/>
                </a:solidFill>
                <a:latin typeface="Times New Roman" pitchFamily="18" charset="0"/>
                <a:cs typeface="Times New Roman" pitchFamily="18" charset="0"/>
              </a:rPr>
              <a:t>chương</a:t>
            </a:r>
            <a:r>
              <a:rPr lang="en-US" sz="1200" b="0" baseline="0" dirty="0">
                <a:solidFill>
                  <a:srgbClr val="002060"/>
                </a:solidFill>
                <a:latin typeface="Times New Roman" pitchFamily="18" charset="0"/>
                <a:cs typeface="Times New Roman" pitchFamily="18" charset="0"/>
              </a:rPr>
              <a:t> </a:t>
            </a:r>
            <a:r>
              <a:rPr lang="en-US" sz="1200" b="0" baseline="0" dirty="0" err="1">
                <a:solidFill>
                  <a:srgbClr val="002060"/>
                </a:solidFill>
                <a:latin typeface="Times New Roman" pitchFamily="18" charset="0"/>
                <a:cs typeface="Times New Roman" pitchFamily="18" charset="0"/>
              </a:rPr>
              <a:t>trình</a:t>
            </a:r>
            <a:r>
              <a:rPr lang="en-US" sz="1200" b="0" baseline="0" dirty="0">
                <a:solidFill>
                  <a:srgbClr val="002060"/>
                </a:solidFill>
                <a:latin typeface="Times New Roman" pitchFamily="18" charset="0"/>
                <a:cs typeface="Times New Roman" pitchFamily="18" charset="0"/>
              </a:rPr>
              <a:t> </a:t>
            </a:r>
            <a:r>
              <a:rPr lang="en-US" sz="1200" b="0" baseline="0" dirty="0" err="1">
                <a:solidFill>
                  <a:srgbClr val="002060"/>
                </a:solidFill>
                <a:latin typeface="Times New Roman" pitchFamily="18" charset="0"/>
                <a:cs typeface="Times New Roman" pitchFamily="18" charset="0"/>
              </a:rPr>
              <a:t>gd</a:t>
            </a:r>
            <a:r>
              <a:rPr lang="en-US" sz="1200" b="0" baseline="0" dirty="0">
                <a:solidFill>
                  <a:srgbClr val="002060"/>
                </a:solidFill>
                <a:latin typeface="Times New Roman" pitchFamily="18" charset="0"/>
                <a:cs typeface="Times New Roman" pitchFamily="18" charset="0"/>
              </a:rPr>
              <a:t> </a:t>
            </a:r>
            <a:r>
              <a:rPr lang="en-US" sz="1200" b="0" baseline="0" dirty="0" err="1">
                <a:solidFill>
                  <a:srgbClr val="002060"/>
                </a:solidFill>
                <a:latin typeface="Times New Roman" pitchFamily="18" charset="0"/>
                <a:cs typeface="Times New Roman" pitchFamily="18" charset="0"/>
              </a:rPr>
              <a:t>mang</a:t>
            </a:r>
            <a:r>
              <a:rPr lang="en-US" sz="1200" b="0" baseline="0" dirty="0">
                <a:solidFill>
                  <a:srgbClr val="002060"/>
                </a:solidFill>
                <a:latin typeface="Times New Roman" pitchFamily="18" charset="0"/>
                <a:cs typeface="Times New Roman" pitchFamily="18" charset="0"/>
              </a:rPr>
              <a:t> </a:t>
            </a:r>
            <a:r>
              <a:rPr lang="en-US" sz="1200" b="0" baseline="0" dirty="0" err="1">
                <a:solidFill>
                  <a:srgbClr val="002060"/>
                </a:solidFill>
                <a:latin typeface="Times New Roman" pitchFamily="18" charset="0"/>
                <a:cs typeface="Times New Roman" pitchFamily="18" charset="0"/>
              </a:rPr>
              <a:t>đậm</a:t>
            </a:r>
            <a:r>
              <a:rPr lang="en-US" sz="1200" b="0" baseline="0" dirty="0">
                <a:solidFill>
                  <a:srgbClr val="002060"/>
                </a:solidFill>
                <a:latin typeface="Times New Roman" pitchFamily="18" charset="0"/>
                <a:cs typeface="Times New Roman" pitchFamily="18" charset="0"/>
              </a:rPr>
              <a:t> </a:t>
            </a:r>
            <a:r>
              <a:rPr lang="en-US" sz="1200" b="0" baseline="0" dirty="0" err="1">
                <a:solidFill>
                  <a:srgbClr val="002060"/>
                </a:solidFill>
                <a:latin typeface="Times New Roman" pitchFamily="18" charset="0"/>
                <a:cs typeface="Times New Roman" pitchFamily="18" charset="0"/>
              </a:rPr>
              <a:t>việt</a:t>
            </a:r>
            <a:r>
              <a:rPr lang="en-US" sz="1200" b="0" baseline="0" dirty="0">
                <a:solidFill>
                  <a:srgbClr val="002060"/>
                </a:solidFill>
                <a:latin typeface="Times New Roman" pitchFamily="18" charset="0"/>
                <a:cs typeface="Times New Roman" pitchFamily="18" charset="0"/>
              </a:rPr>
              <a:t> </a:t>
            </a:r>
            <a:r>
              <a:rPr lang="en-US" sz="1200" b="0" baseline="0" dirty="0" err="1">
                <a:solidFill>
                  <a:srgbClr val="002060"/>
                </a:solidFill>
                <a:latin typeface="Times New Roman" pitchFamily="18" charset="0"/>
                <a:cs typeface="Times New Roman" pitchFamily="18" charset="0"/>
              </a:rPr>
              <a:t>nam</a:t>
            </a:r>
            <a:r>
              <a:rPr lang="en-US" sz="1200" b="0" baseline="0" dirty="0">
                <a:solidFill>
                  <a:srgbClr val="002060"/>
                </a:solidFill>
                <a:latin typeface="Times New Roman" pitchFamily="18" charset="0"/>
                <a:cs typeface="Times New Roman" pitchFamily="18" charset="0"/>
              </a:rPr>
              <a:t>…..(</a:t>
            </a:r>
            <a:r>
              <a:rPr lang="en-US" sz="1200" b="0" baseline="0" dirty="0" err="1">
                <a:solidFill>
                  <a:srgbClr val="002060"/>
                </a:solidFill>
                <a:latin typeface="Times New Roman" pitchFamily="18" charset="0"/>
                <a:cs typeface="Times New Roman" pitchFamily="18" charset="0"/>
              </a:rPr>
              <a:t>nhắc</a:t>
            </a:r>
            <a:r>
              <a:rPr lang="en-US" sz="1200" b="0" baseline="0" dirty="0">
                <a:solidFill>
                  <a:srgbClr val="002060"/>
                </a:solidFill>
                <a:latin typeface="Times New Roman" pitchFamily="18" charset="0"/>
                <a:cs typeface="Times New Roman" pitchFamily="18" charset="0"/>
              </a:rPr>
              <a:t> </a:t>
            </a:r>
            <a:r>
              <a:rPr lang="en-US" sz="1200" b="0" baseline="0" dirty="0" err="1">
                <a:solidFill>
                  <a:srgbClr val="002060"/>
                </a:solidFill>
                <a:latin typeface="Times New Roman" pitchFamily="18" charset="0"/>
                <a:cs typeface="Times New Roman" pitchFamily="18" charset="0"/>
              </a:rPr>
              <a:t>lại</a:t>
            </a:r>
            <a:r>
              <a:rPr lang="en-US" sz="1200" b="0" baseline="0" dirty="0">
                <a:solidFill>
                  <a:srgbClr val="002060"/>
                </a:solidFill>
                <a:latin typeface="Times New Roman" pitchFamily="18" charset="0"/>
                <a:cs typeface="Times New Roman" pitchFamily="18" charset="0"/>
              </a:rPr>
              <a:t>)</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b="0" baseline="0" dirty="0">
                <a:solidFill>
                  <a:srgbClr val="002060"/>
                </a:solidFill>
                <a:latin typeface="Times New Roman" pitchFamily="18" charset="0"/>
                <a:cs typeface="Times New Roman" pitchFamily="18" charset="0"/>
              </a:rPr>
              <a:t>-&gt; Qua </a:t>
            </a:r>
            <a:r>
              <a:rPr lang="en-GB" sz="1200" b="0" baseline="0" dirty="0" err="1">
                <a:solidFill>
                  <a:srgbClr val="002060"/>
                </a:solidFill>
                <a:latin typeface="Times New Roman" pitchFamily="18" charset="0"/>
                <a:cs typeface="Times New Roman" pitchFamily="18" charset="0"/>
              </a:rPr>
              <a:t>tìm</a:t>
            </a:r>
            <a:r>
              <a:rPr lang="en-GB" sz="1200" b="0" baseline="0" dirty="0">
                <a:solidFill>
                  <a:srgbClr val="002060"/>
                </a:solidFill>
                <a:latin typeface="Times New Roman" pitchFamily="18" charset="0"/>
                <a:cs typeface="Times New Roman" pitchFamily="18" charset="0"/>
              </a:rPr>
              <a:t> </a:t>
            </a:r>
            <a:r>
              <a:rPr lang="en-GB" sz="1200" b="0" baseline="0" dirty="0" err="1">
                <a:solidFill>
                  <a:srgbClr val="002060"/>
                </a:solidFill>
                <a:latin typeface="Times New Roman" pitchFamily="18" charset="0"/>
                <a:cs typeface="Times New Roman" pitchFamily="18" charset="0"/>
              </a:rPr>
              <a:t>hiểu</a:t>
            </a:r>
            <a:r>
              <a:rPr lang="en-GB" sz="1200" b="0" baseline="0" dirty="0">
                <a:solidFill>
                  <a:srgbClr val="002060"/>
                </a:solidFill>
                <a:latin typeface="Times New Roman" pitchFamily="18" charset="0"/>
                <a:cs typeface="Times New Roman" pitchFamily="18" charset="0"/>
              </a:rPr>
              <a:t> </a:t>
            </a:r>
            <a:r>
              <a:rPr lang="en-GB" sz="1200" b="0" baseline="0" dirty="0" err="1">
                <a:solidFill>
                  <a:srgbClr val="002060"/>
                </a:solidFill>
                <a:latin typeface="Times New Roman" pitchFamily="18" charset="0"/>
                <a:cs typeface="Times New Roman" pitchFamily="18" charset="0"/>
              </a:rPr>
              <a:t>các</a:t>
            </a:r>
            <a:r>
              <a:rPr lang="en-GB" sz="1200" b="0" baseline="0" dirty="0">
                <a:solidFill>
                  <a:srgbClr val="002060"/>
                </a:solidFill>
                <a:latin typeface="Times New Roman" pitchFamily="18" charset="0"/>
                <a:cs typeface="Times New Roman" pitchFamily="18" charset="0"/>
              </a:rPr>
              <a:t> </a:t>
            </a:r>
            <a:r>
              <a:rPr lang="en-GB" sz="1200" b="0" baseline="0" dirty="0" err="1">
                <a:solidFill>
                  <a:srgbClr val="002060"/>
                </a:solidFill>
                <a:latin typeface="Times New Roman" pitchFamily="18" charset="0"/>
                <a:cs typeface="Times New Roman" pitchFamily="18" charset="0"/>
              </a:rPr>
              <a:t>bạn</a:t>
            </a:r>
            <a:r>
              <a:rPr lang="en-GB" sz="1200" b="0" baseline="0" dirty="0">
                <a:solidFill>
                  <a:srgbClr val="002060"/>
                </a:solidFill>
                <a:latin typeface="Times New Roman" pitchFamily="18" charset="0"/>
                <a:cs typeface="Times New Roman" pitchFamily="18" charset="0"/>
              </a:rPr>
              <a:t> </a:t>
            </a:r>
            <a:r>
              <a:rPr lang="en-GB" sz="1200" b="0" baseline="0" dirty="0" err="1">
                <a:solidFill>
                  <a:srgbClr val="002060"/>
                </a:solidFill>
                <a:latin typeface="Times New Roman" pitchFamily="18" charset="0"/>
                <a:cs typeface="Times New Roman" pitchFamily="18" charset="0"/>
              </a:rPr>
              <a:t>cũng</a:t>
            </a:r>
            <a:r>
              <a:rPr lang="en-GB" sz="1200" b="0" baseline="0" dirty="0">
                <a:solidFill>
                  <a:srgbClr val="002060"/>
                </a:solidFill>
                <a:latin typeface="Times New Roman" pitchFamily="18" charset="0"/>
                <a:cs typeface="Times New Roman" pitchFamily="18" charset="0"/>
              </a:rPr>
              <a:t> </a:t>
            </a:r>
            <a:r>
              <a:rPr lang="en-GB" sz="1200" b="0" baseline="0" dirty="0" err="1">
                <a:solidFill>
                  <a:srgbClr val="002060"/>
                </a:solidFill>
                <a:latin typeface="Times New Roman" pitchFamily="18" charset="0"/>
                <a:cs typeface="Times New Roman" pitchFamily="18" charset="0"/>
              </a:rPr>
              <a:t>đã</a:t>
            </a:r>
            <a:r>
              <a:rPr lang="en-GB" sz="1200" b="0" baseline="0" dirty="0">
                <a:solidFill>
                  <a:srgbClr val="002060"/>
                </a:solidFill>
                <a:latin typeface="Times New Roman" pitchFamily="18" charset="0"/>
                <a:cs typeface="Times New Roman" pitchFamily="18" charset="0"/>
              </a:rPr>
              <a:t> </a:t>
            </a:r>
            <a:r>
              <a:rPr lang="en-GB" sz="1200" b="0" baseline="0" dirty="0" err="1">
                <a:solidFill>
                  <a:srgbClr val="002060"/>
                </a:solidFill>
                <a:latin typeface="Times New Roman" pitchFamily="18" charset="0"/>
                <a:cs typeface="Times New Roman" pitchFamily="18" charset="0"/>
              </a:rPr>
              <a:t>rút</a:t>
            </a:r>
            <a:r>
              <a:rPr lang="en-GB" sz="1200" b="0" baseline="0" dirty="0">
                <a:solidFill>
                  <a:srgbClr val="002060"/>
                </a:solidFill>
                <a:latin typeface="Times New Roman" pitchFamily="18" charset="0"/>
                <a:cs typeface="Times New Roman" pitchFamily="18" charset="0"/>
              </a:rPr>
              <a:t> </a:t>
            </a:r>
            <a:r>
              <a:rPr lang="en-GB" sz="1200" b="0" baseline="0" dirty="0" err="1">
                <a:solidFill>
                  <a:srgbClr val="002060"/>
                </a:solidFill>
                <a:latin typeface="Times New Roman" pitchFamily="18" charset="0"/>
                <a:cs typeface="Times New Roman" pitchFamily="18" charset="0"/>
              </a:rPr>
              <a:t>đc</a:t>
            </a:r>
            <a:r>
              <a:rPr lang="en-GB" sz="1200" b="0" baseline="0" dirty="0">
                <a:solidFill>
                  <a:srgbClr val="002060"/>
                </a:solidFill>
                <a:latin typeface="Times New Roman" pitchFamily="18" charset="0"/>
                <a:cs typeface="Times New Roman" pitchFamily="18" charset="0"/>
              </a:rPr>
              <a:t> </a:t>
            </a:r>
            <a:r>
              <a:rPr lang="en-GB" sz="1200" b="0" baseline="0" dirty="0" err="1">
                <a:solidFill>
                  <a:srgbClr val="002060"/>
                </a:solidFill>
                <a:latin typeface="Times New Roman" pitchFamily="18" charset="0"/>
                <a:cs typeface="Times New Roman" pitchFamily="18" charset="0"/>
              </a:rPr>
              <a:t>ra</a:t>
            </a:r>
            <a:r>
              <a:rPr lang="en-GB" sz="1200" b="0" baseline="0" dirty="0">
                <a:solidFill>
                  <a:srgbClr val="002060"/>
                </a:solidFill>
                <a:latin typeface="Times New Roman" pitchFamily="18" charset="0"/>
                <a:cs typeface="Times New Roman" pitchFamily="18" charset="0"/>
              </a:rPr>
              <a:t> </a:t>
            </a:r>
            <a:r>
              <a:rPr lang="en-GB" sz="1200" b="0" baseline="0" dirty="0" err="1">
                <a:solidFill>
                  <a:srgbClr val="002060"/>
                </a:solidFill>
                <a:latin typeface="Times New Roman" pitchFamily="18" charset="0"/>
                <a:cs typeface="Times New Roman" pitchFamily="18" charset="0"/>
              </a:rPr>
              <a:t>nd</a:t>
            </a:r>
            <a:r>
              <a:rPr lang="en-GB" sz="1200" b="0" baseline="0" dirty="0">
                <a:solidFill>
                  <a:srgbClr val="002060"/>
                </a:solidFill>
                <a:latin typeface="Times New Roman" pitchFamily="18" charset="0"/>
                <a:cs typeface="Times New Roman" pitchFamily="18" charset="0"/>
              </a:rPr>
              <a:t> </a:t>
            </a:r>
            <a:r>
              <a:rPr lang="en-GB" sz="1200" b="0" baseline="0" dirty="0" err="1">
                <a:solidFill>
                  <a:srgbClr val="002060"/>
                </a:solidFill>
                <a:latin typeface="Times New Roman" pitchFamily="18" charset="0"/>
                <a:cs typeface="Times New Roman" pitchFamily="18" charset="0"/>
              </a:rPr>
              <a:t>chính</a:t>
            </a:r>
            <a:r>
              <a:rPr lang="en-GB" sz="1200" b="0" baseline="0" dirty="0">
                <a:solidFill>
                  <a:srgbClr val="002060"/>
                </a:solidFill>
                <a:latin typeface="Times New Roman" pitchFamily="18" charset="0"/>
                <a:cs typeface="Times New Roman" pitchFamily="18" charset="0"/>
              </a:rPr>
              <a:t> </a:t>
            </a:r>
            <a:r>
              <a:rPr lang="en-GB" sz="1200" b="0" baseline="0" dirty="0" err="1">
                <a:solidFill>
                  <a:srgbClr val="002060"/>
                </a:solidFill>
                <a:latin typeface="Times New Roman" pitchFamily="18" charset="0"/>
                <a:cs typeface="Times New Roman" pitchFamily="18" charset="0"/>
              </a:rPr>
              <a:t>của</a:t>
            </a:r>
            <a:r>
              <a:rPr lang="en-GB" sz="1200" b="0" baseline="0" dirty="0">
                <a:solidFill>
                  <a:srgbClr val="002060"/>
                </a:solidFill>
                <a:latin typeface="Times New Roman" pitchFamily="18" charset="0"/>
                <a:cs typeface="Times New Roman" pitchFamily="18" charset="0"/>
              </a:rPr>
              <a:t> </a:t>
            </a:r>
            <a:r>
              <a:rPr lang="en-GB" sz="1200" b="0" baseline="0" dirty="0" err="1">
                <a:solidFill>
                  <a:srgbClr val="002060"/>
                </a:solidFill>
                <a:latin typeface="Times New Roman" pitchFamily="18" charset="0"/>
                <a:cs typeface="Times New Roman" pitchFamily="18" charset="0"/>
              </a:rPr>
              <a:t>đoạn</a:t>
            </a:r>
            <a:r>
              <a:rPr lang="en-GB" sz="1200" b="0" baseline="0" dirty="0">
                <a:solidFill>
                  <a:srgbClr val="002060"/>
                </a:solidFill>
                <a:latin typeface="Times New Roman" pitchFamily="18" charset="0"/>
                <a:cs typeface="Times New Roman" pitchFamily="18" charset="0"/>
              </a:rPr>
              <a:t> </a:t>
            </a:r>
            <a:r>
              <a:rPr lang="en-GB" sz="1200" b="0" baseline="0" dirty="0" err="1">
                <a:solidFill>
                  <a:srgbClr val="002060"/>
                </a:solidFill>
                <a:latin typeface="Times New Roman" pitchFamily="18" charset="0"/>
                <a:cs typeface="Times New Roman" pitchFamily="18" charset="0"/>
              </a:rPr>
              <a:t>đầu</a:t>
            </a:r>
            <a:r>
              <a:rPr lang="en-GB" sz="1200" b="0" baseline="0" dirty="0">
                <a:solidFill>
                  <a:srgbClr val="002060"/>
                </a:solidFill>
                <a:latin typeface="Times New Roman" pitchFamily="18" charset="0"/>
                <a:cs typeface="Times New Roman" pitchFamily="18" charset="0"/>
              </a:rPr>
              <a:t> </a:t>
            </a:r>
            <a:r>
              <a:rPr lang="en-GB" sz="1200" b="0" baseline="0" dirty="0" err="1">
                <a:solidFill>
                  <a:srgbClr val="002060"/>
                </a:solidFill>
                <a:latin typeface="Times New Roman" pitchFamily="18" charset="0"/>
                <a:cs typeface="Times New Roman" pitchFamily="18" charset="0"/>
              </a:rPr>
              <a:t>tiên</a:t>
            </a:r>
            <a:r>
              <a:rPr lang="en-GB" sz="1200" b="0" baseline="0" dirty="0">
                <a:solidFill>
                  <a:srgbClr val="002060"/>
                </a:solidFill>
                <a:latin typeface="Times New Roman" pitchFamily="18" charset="0"/>
                <a:cs typeface="Times New Roman" pitchFamily="18" charset="0"/>
              </a:rPr>
              <a:t> </a:t>
            </a:r>
            <a:r>
              <a:rPr lang="en-GB" sz="1200" b="0" baseline="0" dirty="0" err="1">
                <a:solidFill>
                  <a:srgbClr val="002060"/>
                </a:solidFill>
                <a:latin typeface="Times New Roman" pitchFamily="18" charset="0"/>
                <a:cs typeface="Times New Roman" pitchFamily="18" charset="0"/>
              </a:rPr>
              <a:t>đúng</a:t>
            </a:r>
            <a:r>
              <a:rPr lang="en-GB" sz="1200" b="0" baseline="0" dirty="0">
                <a:solidFill>
                  <a:srgbClr val="002060"/>
                </a:solidFill>
                <a:latin typeface="Times New Roman" pitchFamily="18" charset="0"/>
                <a:cs typeface="Times New Roman" pitchFamily="18" charset="0"/>
              </a:rPr>
              <a:t> k </a:t>
            </a:r>
            <a:r>
              <a:rPr lang="en-GB" sz="1200" b="0" baseline="0" dirty="0" err="1">
                <a:solidFill>
                  <a:srgbClr val="002060"/>
                </a:solidFill>
                <a:latin typeface="Times New Roman" pitchFamily="18" charset="0"/>
                <a:cs typeface="Times New Roman" pitchFamily="18" charset="0"/>
              </a:rPr>
              <a:t>nào</a:t>
            </a:r>
            <a:r>
              <a:rPr lang="en-GB" sz="1200" b="0" baseline="0" dirty="0">
                <a:solidFill>
                  <a:srgbClr val="002060"/>
                </a:solidFill>
                <a:latin typeface="Times New Roman" pitchFamily="18" charset="0"/>
                <a:cs typeface="Times New Roman" pitchFamily="18" charset="0"/>
              </a:rPr>
              <a:t>? (</a:t>
            </a:r>
            <a:r>
              <a:rPr lang="en-GB" sz="1200" b="0" baseline="0" dirty="0" err="1">
                <a:solidFill>
                  <a:srgbClr val="002060"/>
                </a:solidFill>
                <a:latin typeface="Times New Roman" pitchFamily="18" charset="0"/>
                <a:cs typeface="Times New Roman" pitchFamily="18" charset="0"/>
              </a:rPr>
              <a:t>Nét</a:t>
            </a:r>
            <a:r>
              <a:rPr lang="en-GB" sz="1200" b="0" baseline="0" dirty="0">
                <a:solidFill>
                  <a:srgbClr val="002060"/>
                </a:solidFill>
                <a:latin typeface="Times New Roman" pitchFamily="18" charset="0"/>
                <a:cs typeface="Times New Roman" pitchFamily="18" charset="0"/>
              </a:rPr>
              <a:t> </a:t>
            </a:r>
            <a:r>
              <a:rPr lang="en-GB" sz="1200" b="0" baseline="0" dirty="0" err="1">
                <a:solidFill>
                  <a:srgbClr val="002060"/>
                </a:solidFill>
                <a:latin typeface="Times New Roman" pitchFamily="18" charset="0"/>
                <a:cs typeface="Times New Roman" pitchFamily="18" charset="0"/>
              </a:rPr>
              <a:t>khác</a:t>
            </a:r>
            <a:r>
              <a:rPr lang="en-GB" sz="1200" b="0" baseline="0" dirty="0">
                <a:solidFill>
                  <a:srgbClr val="002060"/>
                </a:solidFill>
                <a:latin typeface="Times New Roman" pitchFamily="18" charset="0"/>
                <a:cs typeface="Times New Roman" pitchFamily="18" charset="0"/>
              </a:rPr>
              <a:t> </a:t>
            </a:r>
            <a:r>
              <a:rPr lang="en-GB" sz="1200" b="0" baseline="0" dirty="0" err="1">
                <a:solidFill>
                  <a:srgbClr val="002060"/>
                </a:solidFill>
                <a:latin typeface="Times New Roman" pitchFamily="18" charset="0"/>
                <a:cs typeface="Times New Roman" pitchFamily="18" charset="0"/>
              </a:rPr>
              <a:t>biệt</a:t>
            </a:r>
            <a:r>
              <a:rPr lang="en-GB" sz="1200" b="0" baseline="0" dirty="0">
                <a:solidFill>
                  <a:srgbClr val="002060"/>
                </a:solidFill>
                <a:latin typeface="Times New Roman" pitchFamily="18" charset="0"/>
                <a:cs typeface="Times New Roman" pitchFamily="18" charset="0"/>
              </a:rPr>
              <a:t> </a:t>
            </a:r>
            <a:r>
              <a:rPr lang="en-GB" sz="1200" b="0" baseline="0" dirty="0" err="1">
                <a:solidFill>
                  <a:srgbClr val="002060"/>
                </a:solidFill>
                <a:latin typeface="Times New Roman" pitchFamily="18" charset="0"/>
                <a:cs typeface="Times New Roman" pitchFamily="18" charset="0"/>
              </a:rPr>
              <a:t>của</a:t>
            </a:r>
            <a:r>
              <a:rPr lang="en-GB" sz="1200" b="0" baseline="0" dirty="0">
                <a:solidFill>
                  <a:srgbClr val="002060"/>
                </a:solidFill>
                <a:latin typeface="Times New Roman" pitchFamily="18" charset="0"/>
                <a:cs typeface="Times New Roman" pitchFamily="18" charset="0"/>
              </a:rPr>
              <a:t> </a:t>
            </a:r>
            <a:r>
              <a:rPr lang="en-GB" sz="1200" b="0" baseline="0" dirty="0" err="1">
                <a:solidFill>
                  <a:srgbClr val="002060"/>
                </a:solidFill>
                <a:latin typeface="Times New Roman" pitchFamily="18" charset="0"/>
                <a:cs typeface="Times New Roman" pitchFamily="18" charset="0"/>
              </a:rPr>
              <a:t>ngày</a:t>
            </a:r>
            <a:r>
              <a:rPr lang="en-GB" sz="1200" b="0" baseline="0" dirty="0">
                <a:solidFill>
                  <a:srgbClr val="002060"/>
                </a:solidFill>
                <a:latin typeface="Times New Roman" pitchFamily="18" charset="0"/>
                <a:cs typeface="Times New Roman" pitchFamily="18" charset="0"/>
              </a:rPr>
              <a:t> </a:t>
            </a:r>
            <a:r>
              <a:rPr lang="en-GB" sz="1200" b="0" baseline="0" dirty="0" err="1">
                <a:solidFill>
                  <a:srgbClr val="002060"/>
                </a:solidFill>
                <a:latin typeface="Times New Roman" pitchFamily="18" charset="0"/>
                <a:cs typeface="Times New Roman" pitchFamily="18" charset="0"/>
              </a:rPr>
              <a:t>khai</a:t>
            </a:r>
            <a:r>
              <a:rPr lang="en-GB" sz="1200" b="0" baseline="0" dirty="0">
                <a:solidFill>
                  <a:srgbClr val="002060"/>
                </a:solidFill>
                <a:latin typeface="Times New Roman" pitchFamily="18" charset="0"/>
                <a:cs typeface="Times New Roman" pitchFamily="18" charset="0"/>
              </a:rPr>
              <a:t> </a:t>
            </a:r>
            <a:r>
              <a:rPr lang="en-GB" sz="1200" b="0" baseline="0" dirty="0" err="1">
                <a:solidFill>
                  <a:srgbClr val="002060"/>
                </a:solidFill>
                <a:latin typeface="Times New Roman" pitchFamily="18" charset="0"/>
                <a:cs typeface="Times New Roman" pitchFamily="18" charset="0"/>
              </a:rPr>
              <a:t>giảng</a:t>
            </a:r>
            <a:r>
              <a:rPr lang="en-GB" sz="1200" b="0" baseline="0" dirty="0">
                <a:solidFill>
                  <a:srgbClr val="002060"/>
                </a:solidFill>
                <a:latin typeface="Times New Roman" pitchFamily="18" charset="0"/>
                <a:cs typeface="Times New Roman" pitchFamily="18" charset="0"/>
              </a:rPr>
              <a:t> </a:t>
            </a:r>
            <a:r>
              <a:rPr lang="en-GB" sz="1200" b="0" baseline="0" dirty="0" err="1">
                <a:solidFill>
                  <a:srgbClr val="002060"/>
                </a:solidFill>
                <a:latin typeface="Times New Roman" pitchFamily="18" charset="0"/>
                <a:cs typeface="Times New Roman" pitchFamily="18" charset="0"/>
              </a:rPr>
              <a:t>tháng</a:t>
            </a:r>
            <a:r>
              <a:rPr lang="en-GB" sz="1200" b="0" baseline="0" dirty="0">
                <a:solidFill>
                  <a:srgbClr val="002060"/>
                </a:solidFill>
                <a:latin typeface="Times New Roman" pitchFamily="18" charset="0"/>
                <a:cs typeface="Times New Roman" pitchFamily="18" charset="0"/>
              </a:rPr>
              <a:t> 9 – </a:t>
            </a:r>
            <a:r>
              <a:rPr lang="en-GB" sz="1200" b="0" baseline="0" dirty="0" err="1">
                <a:solidFill>
                  <a:srgbClr val="002060"/>
                </a:solidFill>
                <a:latin typeface="Times New Roman" pitchFamily="18" charset="0"/>
                <a:cs typeface="Times New Roman" pitchFamily="18" charset="0"/>
              </a:rPr>
              <a:t>năm</a:t>
            </a:r>
            <a:r>
              <a:rPr lang="en-GB" sz="1200" b="0" baseline="0" dirty="0">
                <a:solidFill>
                  <a:srgbClr val="002060"/>
                </a:solidFill>
                <a:latin typeface="Times New Roman" pitchFamily="18" charset="0"/>
                <a:cs typeface="Times New Roman" pitchFamily="18" charset="0"/>
              </a:rPr>
              <a:t> 1945 so </a:t>
            </a:r>
            <a:r>
              <a:rPr lang="en-GB" sz="1200" b="0" baseline="0" dirty="0" err="1">
                <a:solidFill>
                  <a:srgbClr val="002060"/>
                </a:solidFill>
                <a:latin typeface="Times New Roman" pitchFamily="18" charset="0"/>
                <a:cs typeface="Times New Roman" pitchFamily="18" charset="0"/>
              </a:rPr>
              <a:t>với</a:t>
            </a:r>
            <a:r>
              <a:rPr lang="en-GB" sz="1200" b="0" baseline="0" dirty="0">
                <a:solidFill>
                  <a:srgbClr val="002060"/>
                </a:solidFill>
                <a:latin typeface="Times New Roman" pitchFamily="18" charset="0"/>
                <a:cs typeface="Times New Roman" pitchFamily="18" charset="0"/>
              </a:rPr>
              <a:t> </a:t>
            </a:r>
            <a:r>
              <a:rPr lang="en-GB" sz="1200" b="0" baseline="0" dirty="0" err="1">
                <a:solidFill>
                  <a:srgbClr val="002060"/>
                </a:solidFill>
                <a:latin typeface="Times New Roman" pitchFamily="18" charset="0"/>
                <a:cs typeface="Times New Roman" pitchFamily="18" charset="0"/>
              </a:rPr>
              <a:t>các</a:t>
            </a:r>
            <a:r>
              <a:rPr lang="en-GB" sz="1200" b="0" baseline="0" dirty="0">
                <a:solidFill>
                  <a:srgbClr val="002060"/>
                </a:solidFill>
                <a:latin typeface="Times New Roman" pitchFamily="18" charset="0"/>
                <a:cs typeface="Times New Roman" pitchFamily="18" charset="0"/>
              </a:rPr>
              <a:t> </a:t>
            </a:r>
            <a:r>
              <a:rPr lang="en-GB" sz="1200" b="0" baseline="0" dirty="0" err="1">
                <a:solidFill>
                  <a:srgbClr val="002060"/>
                </a:solidFill>
                <a:latin typeface="Times New Roman" pitchFamily="18" charset="0"/>
                <a:cs typeface="Times New Roman" pitchFamily="18" charset="0"/>
              </a:rPr>
              <a:t>ngày</a:t>
            </a:r>
            <a:r>
              <a:rPr lang="en-GB" sz="1200" b="0" baseline="0" dirty="0">
                <a:solidFill>
                  <a:srgbClr val="002060"/>
                </a:solidFill>
                <a:latin typeface="Times New Roman" pitchFamily="18" charset="0"/>
                <a:cs typeface="Times New Roman" pitchFamily="18" charset="0"/>
              </a:rPr>
              <a:t> </a:t>
            </a:r>
            <a:r>
              <a:rPr lang="en-GB" sz="1200" b="0" baseline="0" dirty="0" err="1">
                <a:solidFill>
                  <a:srgbClr val="002060"/>
                </a:solidFill>
                <a:latin typeface="Times New Roman" pitchFamily="18" charset="0"/>
                <a:cs typeface="Times New Roman" pitchFamily="18" charset="0"/>
              </a:rPr>
              <a:t>khai</a:t>
            </a:r>
            <a:r>
              <a:rPr lang="en-GB" sz="1200" b="0" baseline="0" dirty="0">
                <a:solidFill>
                  <a:srgbClr val="002060"/>
                </a:solidFill>
                <a:latin typeface="Times New Roman" pitchFamily="18" charset="0"/>
                <a:cs typeface="Times New Roman" pitchFamily="18" charset="0"/>
              </a:rPr>
              <a:t> </a:t>
            </a:r>
            <a:r>
              <a:rPr lang="en-GB" sz="1200" b="0" baseline="0" dirty="0" err="1">
                <a:solidFill>
                  <a:srgbClr val="002060"/>
                </a:solidFill>
                <a:latin typeface="Times New Roman" pitchFamily="18" charset="0"/>
                <a:cs typeface="Times New Roman" pitchFamily="18" charset="0"/>
              </a:rPr>
              <a:t>giảng</a:t>
            </a:r>
            <a:r>
              <a:rPr lang="en-GB" sz="1200" b="0" baseline="0" dirty="0">
                <a:solidFill>
                  <a:srgbClr val="002060"/>
                </a:solidFill>
                <a:latin typeface="Times New Roman" pitchFamily="18" charset="0"/>
                <a:cs typeface="Times New Roman" pitchFamily="18" charset="0"/>
              </a:rPr>
              <a:t> </a:t>
            </a:r>
            <a:r>
              <a:rPr lang="en-GB" sz="1200" b="0" baseline="0" dirty="0" err="1">
                <a:solidFill>
                  <a:srgbClr val="002060"/>
                </a:solidFill>
                <a:latin typeface="Times New Roman" pitchFamily="18" charset="0"/>
                <a:cs typeface="Times New Roman" pitchFamily="18" charset="0"/>
              </a:rPr>
              <a:t>trước</a:t>
            </a:r>
            <a:r>
              <a:rPr lang="en-GB" sz="1200" b="0" baseline="0" dirty="0">
                <a:solidFill>
                  <a:srgbClr val="002060"/>
                </a:solidFill>
                <a:latin typeface="Times New Roman" pitchFamily="18" charset="0"/>
                <a:cs typeface="Times New Roman" pitchFamily="18" charset="0"/>
              </a:rPr>
              <a:t> </a:t>
            </a:r>
            <a:r>
              <a:rPr lang="en-GB" sz="1200" b="0" baseline="0" dirty="0" err="1">
                <a:solidFill>
                  <a:srgbClr val="002060"/>
                </a:solidFill>
                <a:latin typeface="Times New Roman" pitchFamily="18" charset="0"/>
                <a:cs typeface="Times New Roman" pitchFamily="18" charset="0"/>
              </a:rPr>
              <a:t>đó</a:t>
            </a:r>
            <a:r>
              <a:rPr lang="en-GB" sz="1200" b="0" baseline="0" dirty="0">
                <a:solidFill>
                  <a:srgbClr val="002060"/>
                </a:solidFill>
                <a:latin typeface="Times New Roman" pitchFamily="18" charset="0"/>
                <a:cs typeface="Times New Roman" pitchFamily="18" charset="0"/>
              </a:rPr>
              <a:t>.</a:t>
            </a:r>
            <a:endParaRPr lang="en-US" sz="1200" b="0" dirty="0">
              <a:solidFill>
                <a:srgbClr val="002060"/>
              </a:solidFill>
              <a:latin typeface="Times New Roman" pitchFamily="18" charset="0"/>
              <a:cs typeface="Times New Roman" pitchFamily="18" charset="0"/>
            </a:endParaRPr>
          </a:p>
          <a:p>
            <a:endParaRPr lang="en-US" dirty="0"/>
          </a:p>
          <a:p>
            <a:endParaRPr lang="en-US" dirty="0"/>
          </a:p>
        </p:txBody>
      </p:sp>
    </p:spTree>
    <p:extLst>
      <p:ext uri="{BB962C8B-B14F-4D97-AF65-F5344CB8AC3E}">
        <p14:creationId xmlns:p14="http://schemas.microsoft.com/office/powerpoint/2010/main" val="3073231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2"/>
        <p:cNvGrpSpPr/>
        <p:nvPr/>
      </p:nvGrpSpPr>
      <p:grpSpPr>
        <a:xfrm>
          <a:off x="0" y="0"/>
          <a:ext cx="0" cy="0"/>
          <a:chOff x="0" y="0"/>
          <a:chExt cx="0" cy="0"/>
        </a:xfrm>
      </p:grpSpPr>
      <p:sp>
        <p:nvSpPr>
          <p:cNvPr id="1703" name="Google Shape;1703;g600b47a8e7_0_93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4" name="Google Shape;1704;g600b47a8e7_0_93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endParaRPr lang="en-US" dirty="0"/>
          </a:p>
        </p:txBody>
      </p:sp>
    </p:spTree>
    <p:extLst>
      <p:ext uri="{BB962C8B-B14F-4D97-AF65-F5344CB8AC3E}">
        <p14:creationId xmlns:p14="http://schemas.microsoft.com/office/powerpoint/2010/main" val="2002398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2"/>
        <p:cNvGrpSpPr/>
        <p:nvPr/>
      </p:nvGrpSpPr>
      <p:grpSpPr>
        <a:xfrm>
          <a:off x="0" y="0"/>
          <a:ext cx="0" cy="0"/>
          <a:chOff x="0" y="0"/>
          <a:chExt cx="0" cy="0"/>
        </a:xfrm>
      </p:grpSpPr>
      <p:sp>
        <p:nvSpPr>
          <p:cNvPr id="1703" name="Google Shape;1703;g600b47a8e7_0_93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4" name="Google Shape;1704;g600b47a8e7_0_93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endParaRPr lang="en-US" dirty="0"/>
          </a:p>
        </p:txBody>
      </p:sp>
    </p:spTree>
    <p:extLst>
      <p:ext uri="{BB962C8B-B14F-4D97-AF65-F5344CB8AC3E}">
        <p14:creationId xmlns:p14="http://schemas.microsoft.com/office/powerpoint/2010/main" val="3497839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err="1"/>
              <a:t>Hôm</a:t>
            </a:r>
            <a:r>
              <a:rPr lang="en-GB" baseline="0" dirty="0"/>
              <a:t> nay </a:t>
            </a:r>
            <a:r>
              <a:rPr lang="en-GB" baseline="0" dirty="0" err="1"/>
              <a:t>cô</a:t>
            </a:r>
            <a:r>
              <a:rPr lang="en-GB" baseline="0" dirty="0"/>
              <a:t> </a:t>
            </a:r>
            <a:r>
              <a:rPr lang="en-GB" baseline="0" dirty="0" err="1"/>
              <a:t>sẽ</a:t>
            </a:r>
            <a:r>
              <a:rPr lang="en-GB" baseline="0" dirty="0"/>
              <a:t> </a:t>
            </a:r>
            <a:r>
              <a:rPr lang="en-GB" baseline="0" dirty="0" err="1"/>
              <a:t>cùng</a:t>
            </a:r>
            <a:r>
              <a:rPr lang="en-GB" baseline="0" dirty="0"/>
              <a:t> </a:t>
            </a:r>
            <a:r>
              <a:rPr lang="en-GB" baseline="0" dirty="0" err="1"/>
              <a:t>các</a:t>
            </a:r>
            <a:r>
              <a:rPr lang="en-GB" baseline="0" dirty="0"/>
              <a:t> con </a:t>
            </a:r>
            <a:r>
              <a:rPr lang="en-GB" baseline="0" dirty="0" err="1"/>
              <a:t>tìm</a:t>
            </a:r>
            <a:r>
              <a:rPr lang="en-GB" baseline="0" dirty="0"/>
              <a:t> </a:t>
            </a:r>
            <a:r>
              <a:rPr lang="en-GB" baseline="0" dirty="0" err="1"/>
              <a:t>hiểu</a:t>
            </a:r>
            <a:r>
              <a:rPr lang="en-GB" baseline="0" dirty="0"/>
              <a:t> </a:t>
            </a:r>
            <a:r>
              <a:rPr lang="en-GB" baseline="0" dirty="0" err="1"/>
              <a:t>bài</a:t>
            </a:r>
            <a:r>
              <a:rPr lang="en-GB" baseline="0" dirty="0"/>
              <a:t> </a:t>
            </a:r>
            <a:r>
              <a:rPr lang="en-GB" baseline="0" dirty="0" err="1"/>
              <a:t>học</a:t>
            </a:r>
            <a:r>
              <a:rPr lang="en-GB" baseline="0" dirty="0"/>
              <a:t> </a:t>
            </a:r>
            <a:r>
              <a:rPr lang="en-GB" baseline="0" dirty="0" err="1"/>
              <a:t>đầu</a:t>
            </a:r>
            <a:r>
              <a:rPr lang="en-GB" baseline="0" dirty="0"/>
              <a:t> </a:t>
            </a:r>
            <a:r>
              <a:rPr lang="en-GB" baseline="0" dirty="0" err="1"/>
              <a:t>tiên</a:t>
            </a:r>
            <a:r>
              <a:rPr lang="en-GB" baseline="0" dirty="0"/>
              <a:t> </a:t>
            </a:r>
            <a:r>
              <a:rPr lang="en-GB" baseline="0" dirty="0" err="1"/>
              <a:t>mang</a:t>
            </a:r>
            <a:r>
              <a:rPr lang="en-GB" baseline="0" dirty="0"/>
              <a:t> </a:t>
            </a:r>
            <a:r>
              <a:rPr lang="en-GB" baseline="0" dirty="0" err="1"/>
              <a:t>tên</a:t>
            </a:r>
            <a:r>
              <a:rPr lang="en-GB" baseline="0" dirty="0"/>
              <a:t> </a:t>
            </a:r>
            <a:r>
              <a:rPr lang="en-GB" baseline="0" dirty="0" err="1"/>
              <a:t>Thư</a:t>
            </a:r>
            <a:r>
              <a:rPr lang="en-GB" baseline="0" dirty="0"/>
              <a:t> </a:t>
            </a:r>
            <a:r>
              <a:rPr lang="en-GB" baseline="0" dirty="0" err="1"/>
              <a:t>gửi</a:t>
            </a:r>
            <a:r>
              <a:rPr lang="en-GB" baseline="0" dirty="0"/>
              <a:t> </a:t>
            </a:r>
            <a:r>
              <a:rPr lang="en-GB" baseline="0" dirty="0" err="1"/>
              <a:t>các</a:t>
            </a:r>
            <a:r>
              <a:rPr lang="en-GB" baseline="0" dirty="0"/>
              <a:t> HS- </a:t>
            </a:r>
            <a:r>
              <a:rPr lang="en-GB" baseline="0" dirty="0" err="1"/>
              <a:t>Đây</a:t>
            </a:r>
            <a:r>
              <a:rPr lang="en-GB" baseline="0" dirty="0"/>
              <a:t> </a:t>
            </a:r>
            <a:r>
              <a:rPr lang="en-GB" baseline="0" dirty="0" err="1"/>
              <a:t>là</a:t>
            </a:r>
            <a:r>
              <a:rPr lang="en-GB" baseline="0" dirty="0"/>
              <a:t> 1 </a:t>
            </a:r>
            <a:r>
              <a:rPr lang="en-GB" baseline="0" dirty="0" err="1"/>
              <a:t>bức</a:t>
            </a:r>
            <a:r>
              <a:rPr lang="en-GB" baseline="0" dirty="0"/>
              <a:t> </a:t>
            </a:r>
            <a:r>
              <a:rPr lang="en-GB" baseline="0" dirty="0" err="1"/>
              <a:t>thư</a:t>
            </a:r>
            <a:r>
              <a:rPr lang="en-GB" baseline="0" dirty="0"/>
              <a:t> </a:t>
            </a:r>
            <a:r>
              <a:rPr lang="en-GB" baseline="0" dirty="0" err="1"/>
              <a:t>rất</a:t>
            </a:r>
            <a:r>
              <a:rPr lang="en-GB" baseline="0" dirty="0"/>
              <a:t> </a:t>
            </a:r>
            <a:r>
              <a:rPr lang="en-GB" baseline="0" dirty="0" err="1"/>
              <a:t>đặc</a:t>
            </a:r>
            <a:r>
              <a:rPr lang="en-GB" baseline="0" dirty="0"/>
              <a:t> </a:t>
            </a:r>
            <a:r>
              <a:rPr lang="en-GB" baseline="0" dirty="0" err="1"/>
              <a:t>biệt</a:t>
            </a:r>
            <a:r>
              <a:rPr lang="en-GB" baseline="0" dirty="0"/>
              <a:t> </a:t>
            </a:r>
            <a:r>
              <a:rPr lang="en-GB" baseline="0" dirty="0" err="1"/>
              <a:t>của</a:t>
            </a:r>
            <a:r>
              <a:rPr lang="en-GB" baseline="0" dirty="0"/>
              <a:t> </a:t>
            </a:r>
            <a:r>
              <a:rPr lang="en-GB" baseline="0" dirty="0" err="1"/>
              <a:t>Hồ</a:t>
            </a:r>
            <a:r>
              <a:rPr lang="en-GB" baseline="0" dirty="0"/>
              <a:t> </a:t>
            </a:r>
            <a:r>
              <a:rPr lang="en-GB" baseline="0" dirty="0" err="1"/>
              <a:t>Chủ</a:t>
            </a:r>
            <a:r>
              <a:rPr lang="en-GB" baseline="0" dirty="0"/>
              <a:t> </a:t>
            </a:r>
            <a:r>
              <a:rPr lang="en-GB" baseline="0" dirty="0" err="1"/>
              <a:t>Tích</a:t>
            </a:r>
            <a:r>
              <a:rPr lang="en-GB" baseline="0" dirty="0"/>
              <a:t> </a:t>
            </a:r>
            <a:r>
              <a:rPr lang="en-GB" baseline="0" dirty="0" err="1"/>
              <a:t>gửi</a:t>
            </a:r>
            <a:r>
              <a:rPr lang="en-GB" baseline="0" dirty="0"/>
              <a:t> </a:t>
            </a:r>
            <a:r>
              <a:rPr lang="en-GB" baseline="0" dirty="0" err="1"/>
              <a:t>tới</a:t>
            </a:r>
            <a:r>
              <a:rPr lang="en-GB" baseline="0" dirty="0"/>
              <a:t> </a:t>
            </a:r>
            <a:r>
              <a:rPr lang="en-GB" baseline="0" dirty="0" err="1"/>
              <a:t>các</a:t>
            </a:r>
            <a:r>
              <a:rPr lang="en-GB" baseline="0" dirty="0"/>
              <a:t> </a:t>
            </a:r>
            <a:r>
              <a:rPr lang="en-GB" baseline="0" dirty="0" err="1"/>
              <a:t>em</a:t>
            </a:r>
            <a:r>
              <a:rPr lang="en-GB" baseline="0" dirty="0"/>
              <a:t> </a:t>
            </a:r>
            <a:r>
              <a:rPr lang="en-GB" baseline="0" dirty="0" err="1"/>
              <a:t>học</a:t>
            </a:r>
            <a:r>
              <a:rPr lang="en-GB" baseline="0" dirty="0"/>
              <a:t> </a:t>
            </a:r>
            <a:r>
              <a:rPr lang="en-GB" baseline="0" dirty="0" err="1"/>
              <a:t>sinh</a:t>
            </a:r>
            <a:r>
              <a:rPr lang="en-GB" baseline="0" dirty="0"/>
              <a:t> </a:t>
            </a:r>
            <a:r>
              <a:rPr lang="en-GB" baseline="0" dirty="0" err="1"/>
              <a:t>trong</a:t>
            </a:r>
            <a:r>
              <a:rPr lang="en-GB" baseline="0" dirty="0"/>
              <a:t> </a:t>
            </a:r>
            <a:r>
              <a:rPr lang="en-GB" baseline="0" dirty="0" err="1"/>
              <a:t>ngày</a:t>
            </a:r>
            <a:r>
              <a:rPr lang="en-GB" baseline="0" dirty="0"/>
              <a:t> </a:t>
            </a:r>
            <a:r>
              <a:rPr lang="en-GB" baseline="0" dirty="0" err="1"/>
              <a:t>khai</a:t>
            </a:r>
            <a:r>
              <a:rPr lang="en-GB" baseline="0" dirty="0"/>
              <a:t> </a:t>
            </a:r>
            <a:r>
              <a:rPr lang="en-GB" baseline="0" dirty="0" err="1"/>
              <a:t>trường</a:t>
            </a:r>
            <a:r>
              <a:rPr lang="en-GB" baseline="0" dirty="0"/>
              <a:t> </a:t>
            </a:r>
            <a:r>
              <a:rPr lang="en-GB" baseline="0" dirty="0" err="1"/>
              <a:t>đầu</a:t>
            </a:r>
            <a:r>
              <a:rPr lang="en-GB" baseline="0" dirty="0"/>
              <a:t> </a:t>
            </a:r>
            <a:r>
              <a:rPr lang="en-GB" baseline="0" dirty="0" err="1"/>
              <a:t>tiên</a:t>
            </a:r>
            <a:r>
              <a:rPr lang="en-GB" baseline="0" dirty="0"/>
              <a:t> </a:t>
            </a:r>
            <a:r>
              <a:rPr lang="en-GB" baseline="0" dirty="0" err="1"/>
              <a:t>của</a:t>
            </a:r>
            <a:r>
              <a:rPr lang="en-GB" baseline="0" dirty="0"/>
              <a:t> </a:t>
            </a:r>
            <a:r>
              <a:rPr lang="en-GB" baseline="0" dirty="0" err="1"/>
              <a:t>nc</a:t>
            </a:r>
            <a:r>
              <a:rPr lang="en-GB" baseline="0" dirty="0"/>
              <a:t> VN </a:t>
            </a:r>
            <a:r>
              <a:rPr lang="en-GB" baseline="0" dirty="0" err="1"/>
              <a:t>độc</a:t>
            </a:r>
            <a:r>
              <a:rPr lang="en-GB" baseline="0" dirty="0"/>
              <a:t> </a:t>
            </a:r>
            <a:r>
              <a:rPr lang="en-GB" baseline="0" dirty="0" err="1"/>
              <a:t>lập</a:t>
            </a:r>
            <a:r>
              <a:rPr lang="en-GB" baseline="0" dirty="0"/>
              <a:t> – </a:t>
            </a:r>
            <a:r>
              <a:rPr lang="en-GB" baseline="0" dirty="0" err="1"/>
              <a:t>nước</a:t>
            </a:r>
            <a:r>
              <a:rPr lang="en-GB" baseline="0" dirty="0"/>
              <a:t> VN </a:t>
            </a:r>
            <a:r>
              <a:rPr lang="en-GB" baseline="0" dirty="0" err="1"/>
              <a:t>dân</a:t>
            </a:r>
            <a:r>
              <a:rPr lang="en-GB" baseline="0" dirty="0"/>
              <a:t> </a:t>
            </a:r>
            <a:r>
              <a:rPr lang="en-GB" baseline="0" dirty="0" err="1"/>
              <a:t>chủ</a:t>
            </a:r>
            <a:r>
              <a:rPr lang="en-GB" baseline="0" dirty="0"/>
              <a:t> </a:t>
            </a:r>
            <a:r>
              <a:rPr lang="en-GB" baseline="0" dirty="0" err="1"/>
              <a:t>cộng</a:t>
            </a:r>
            <a:r>
              <a:rPr lang="en-GB" baseline="0" dirty="0"/>
              <a:t> </a:t>
            </a:r>
            <a:r>
              <a:rPr lang="en-GB" baseline="0" dirty="0" err="1"/>
              <a:t>hòa</a:t>
            </a:r>
            <a:r>
              <a:rPr lang="en-GB" baseline="0" dirty="0"/>
              <a:t> </a:t>
            </a:r>
            <a:r>
              <a:rPr lang="en-GB" baseline="0" dirty="0" err="1"/>
              <a:t>vào</a:t>
            </a:r>
            <a:r>
              <a:rPr lang="en-GB" baseline="0" dirty="0"/>
              <a:t> </a:t>
            </a:r>
            <a:r>
              <a:rPr lang="en-GB" baseline="0" dirty="0" err="1"/>
              <a:t>tháng</a:t>
            </a:r>
            <a:r>
              <a:rPr lang="en-GB" baseline="0" dirty="0"/>
              <a:t> 9 </a:t>
            </a:r>
            <a:r>
              <a:rPr lang="en-GB" baseline="0" dirty="0" err="1"/>
              <a:t>năm</a:t>
            </a:r>
            <a:r>
              <a:rPr lang="en-GB" baseline="0" dirty="0"/>
              <a:t> 1945.</a:t>
            </a:r>
            <a:endParaRPr lang="en-US" dirty="0"/>
          </a:p>
          <a:p>
            <a:endParaRPr lang="en-US" dirty="0"/>
          </a:p>
        </p:txBody>
      </p:sp>
      <p:sp>
        <p:nvSpPr>
          <p:cNvPr id="4" name="Slide Number Placeholder 3"/>
          <p:cNvSpPr>
            <a:spLocks noGrp="1"/>
          </p:cNvSpPr>
          <p:nvPr>
            <p:ph type="sldNum" sz="quarter" idx="10"/>
          </p:nvPr>
        </p:nvSpPr>
        <p:spPr/>
        <p:txBody>
          <a:bodyPr/>
          <a:lstStyle/>
          <a:p>
            <a:fld id="{622B5FD4-A5B9-4788-AD7B-EF364DDEF778}" type="slidenum">
              <a:rPr lang="en-US" smtClean="0"/>
              <a:t>4</a:t>
            </a:fld>
            <a:endParaRPr lang="en-US"/>
          </a:p>
        </p:txBody>
      </p:sp>
    </p:spTree>
    <p:extLst>
      <p:ext uri="{BB962C8B-B14F-4D97-AF65-F5344CB8AC3E}">
        <p14:creationId xmlns:p14="http://schemas.microsoft.com/office/powerpoint/2010/main" val="35413963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2"/>
        <p:cNvGrpSpPr/>
        <p:nvPr/>
      </p:nvGrpSpPr>
      <p:grpSpPr>
        <a:xfrm>
          <a:off x="0" y="0"/>
          <a:ext cx="0" cy="0"/>
          <a:chOff x="0" y="0"/>
          <a:chExt cx="0" cy="0"/>
        </a:xfrm>
      </p:grpSpPr>
      <p:sp>
        <p:nvSpPr>
          <p:cNvPr id="1703" name="Google Shape;1703;g600b47a8e7_0_93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4" name="Google Shape;1704;g600b47a8e7_0_93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endParaRPr lang="en-US" dirty="0"/>
          </a:p>
        </p:txBody>
      </p:sp>
    </p:spTree>
    <p:extLst>
      <p:ext uri="{BB962C8B-B14F-4D97-AF65-F5344CB8AC3E}">
        <p14:creationId xmlns:p14="http://schemas.microsoft.com/office/powerpoint/2010/main" val="19600355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2"/>
        <p:cNvGrpSpPr/>
        <p:nvPr/>
      </p:nvGrpSpPr>
      <p:grpSpPr>
        <a:xfrm>
          <a:off x="0" y="0"/>
          <a:ext cx="0" cy="0"/>
          <a:chOff x="0" y="0"/>
          <a:chExt cx="0" cy="0"/>
        </a:xfrm>
      </p:grpSpPr>
      <p:sp>
        <p:nvSpPr>
          <p:cNvPr id="1703" name="Google Shape;1703;g600b47a8e7_0_93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4" name="Google Shape;1704;g600b47a8e7_0_93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a:t>
            </a:r>
            <a:r>
              <a:rPr lang="en-GB" dirty="0" err="1"/>
              <a:t>và</a:t>
            </a:r>
            <a:r>
              <a:rPr lang="en-GB" baseline="0" dirty="0"/>
              <a:t> </a:t>
            </a:r>
            <a:r>
              <a:rPr lang="en-GB" baseline="0" dirty="0" err="1"/>
              <a:t>dường</a:t>
            </a:r>
            <a:r>
              <a:rPr lang="en-GB" baseline="0" dirty="0"/>
              <a:t> </a:t>
            </a:r>
            <a:r>
              <a:rPr lang="en-GB" baseline="0" dirty="0" err="1"/>
              <a:t>như</a:t>
            </a:r>
            <a:r>
              <a:rPr lang="en-GB" baseline="0" dirty="0"/>
              <a:t> </a:t>
            </a:r>
            <a:r>
              <a:rPr lang="en-GB" baseline="0" dirty="0" err="1"/>
              <a:t>trong</a:t>
            </a:r>
            <a:r>
              <a:rPr lang="en-GB" baseline="0" dirty="0"/>
              <a:t> </a:t>
            </a:r>
            <a:r>
              <a:rPr lang="en-GB" baseline="0" dirty="0" err="1"/>
              <a:t>bức</a:t>
            </a:r>
            <a:r>
              <a:rPr lang="en-GB" baseline="0" dirty="0"/>
              <a:t> </a:t>
            </a:r>
            <a:r>
              <a:rPr lang="en-GB" baseline="0" dirty="0" err="1"/>
              <a:t>thư</a:t>
            </a:r>
            <a:r>
              <a:rPr lang="en-GB" baseline="0" dirty="0"/>
              <a:t> </a:t>
            </a:r>
            <a:r>
              <a:rPr lang="en-GB" baseline="0" dirty="0" err="1"/>
              <a:t>đó</a:t>
            </a:r>
            <a:r>
              <a:rPr lang="en-GB" baseline="0" dirty="0"/>
              <a:t> </a:t>
            </a:r>
            <a:r>
              <a:rPr lang="en-GB" baseline="0" dirty="0" err="1"/>
              <a:t>chúng</a:t>
            </a:r>
            <a:r>
              <a:rPr lang="en-GB" baseline="0" dirty="0"/>
              <a:t> ta </a:t>
            </a:r>
            <a:r>
              <a:rPr lang="en-GB" baseline="0" dirty="0" err="1"/>
              <a:t>thấy</a:t>
            </a:r>
            <a:r>
              <a:rPr lang="en-GB" baseline="0" dirty="0"/>
              <a:t> </a:t>
            </a:r>
            <a:r>
              <a:rPr lang="en-GB" baseline="0" dirty="0" err="1"/>
              <a:t>được</a:t>
            </a:r>
            <a:r>
              <a:rPr lang="en-GB" baseline="0" dirty="0"/>
              <a:t> </a:t>
            </a:r>
            <a:r>
              <a:rPr lang="en-GB" baseline="0" dirty="0" err="1"/>
              <a:t>khung</a:t>
            </a:r>
            <a:r>
              <a:rPr lang="en-GB" baseline="0" dirty="0"/>
              <a:t> </a:t>
            </a:r>
            <a:r>
              <a:rPr lang="en-GB" baseline="0" dirty="0" err="1"/>
              <a:t>cảnh</a:t>
            </a:r>
            <a:r>
              <a:rPr lang="en-GB" baseline="0" dirty="0"/>
              <a:t> </a:t>
            </a:r>
            <a:r>
              <a:rPr lang="en-GB" baseline="0" dirty="0" err="1"/>
              <a:t>nhộn</a:t>
            </a:r>
            <a:r>
              <a:rPr lang="en-GB" baseline="0" dirty="0"/>
              <a:t> </a:t>
            </a:r>
            <a:r>
              <a:rPr lang="en-GB" baseline="0" dirty="0" err="1"/>
              <a:t>nhịp</a:t>
            </a:r>
            <a:r>
              <a:rPr lang="en-GB" baseline="0" dirty="0"/>
              <a:t>, </a:t>
            </a:r>
            <a:r>
              <a:rPr lang="en-GB" baseline="0" dirty="0" err="1"/>
              <a:t>tưng</a:t>
            </a:r>
            <a:r>
              <a:rPr lang="en-GB" baseline="0" dirty="0"/>
              <a:t> </a:t>
            </a:r>
            <a:r>
              <a:rPr lang="en-GB" baseline="0" dirty="0" err="1"/>
              <a:t>bừng</a:t>
            </a:r>
            <a:r>
              <a:rPr lang="en-GB" baseline="0" dirty="0"/>
              <a:t> </a:t>
            </a:r>
            <a:r>
              <a:rPr lang="en-GB" baseline="0" dirty="0" err="1"/>
              <a:t>của</a:t>
            </a:r>
            <a:r>
              <a:rPr lang="en-GB" baseline="0" dirty="0"/>
              <a:t> </a:t>
            </a:r>
            <a:r>
              <a:rPr lang="en-GB" baseline="0" dirty="0" err="1"/>
              <a:t>ngày</a:t>
            </a:r>
            <a:r>
              <a:rPr lang="en-GB" baseline="0" dirty="0"/>
              <a:t> </a:t>
            </a:r>
            <a:r>
              <a:rPr lang="en-GB" baseline="0" dirty="0" err="1"/>
              <a:t>tựu</a:t>
            </a:r>
            <a:r>
              <a:rPr lang="en-GB" baseline="0" dirty="0"/>
              <a:t> </a:t>
            </a:r>
            <a:r>
              <a:rPr lang="en-GB" baseline="0" dirty="0" err="1"/>
              <a:t>trường</a:t>
            </a:r>
            <a:r>
              <a:rPr lang="en-GB" baseline="0" dirty="0"/>
              <a:t> </a:t>
            </a:r>
            <a:r>
              <a:rPr lang="en-GB" baseline="0" dirty="0" err="1"/>
              <a:t>đúng</a:t>
            </a:r>
            <a:r>
              <a:rPr lang="en-GB" baseline="0" dirty="0"/>
              <a:t> k </a:t>
            </a:r>
            <a:r>
              <a:rPr lang="en-GB" baseline="0" dirty="0" err="1"/>
              <a:t>nào</a:t>
            </a:r>
            <a:r>
              <a:rPr lang="en-GB" baseline="0" dirty="0"/>
              <a:t>? </a:t>
            </a:r>
            <a:r>
              <a:rPr lang="en-GB" baseline="0" dirty="0" err="1"/>
              <a:t>Bây</a:t>
            </a:r>
            <a:r>
              <a:rPr lang="en-GB" baseline="0" dirty="0"/>
              <a:t> </a:t>
            </a:r>
            <a:r>
              <a:rPr lang="en-GB" baseline="0" dirty="0" err="1"/>
              <a:t>giờ</a:t>
            </a:r>
            <a:r>
              <a:rPr lang="en-GB" baseline="0" dirty="0"/>
              <a:t> </a:t>
            </a:r>
            <a:r>
              <a:rPr lang="en-GB" baseline="0" dirty="0" err="1"/>
              <a:t>chúng</a:t>
            </a:r>
            <a:r>
              <a:rPr lang="en-GB" baseline="0" dirty="0"/>
              <a:t> </a:t>
            </a:r>
            <a:r>
              <a:rPr lang="en-GB" baseline="0" dirty="0" err="1"/>
              <a:t>mình</a:t>
            </a:r>
            <a:r>
              <a:rPr lang="en-GB" baseline="0" dirty="0"/>
              <a:t> </a:t>
            </a:r>
            <a:r>
              <a:rPr lang="en-GB" baseline="0" dirty="0" err="1"/>
              <a:t>sẽ</a:t>
            </a:r>
            <a:r>
              <a:rPr lang="en-GB" baseline="0" dirty="0"/>
              <a:t> </a:t>
            </a:r>
            <a:r>
              <a:rPr lang="en-GB" baseline="0" dirty="0" err="1"/>
              <a:t>tìm</a:t>
            </a:r>
            <a:r>
              <a:rPr lang="en-GB" baseline="0" dirty="0"/>
              <a:t> </a:t>
            </a:r>
            <a:r>
              <a:rPr lang="en-GB" baseline="0" dirty="0" err="1"/>
              <a:t>hiểu</a:t>
            </a:r>
            <a:r>
              <a:rPr lang="en-GB" baseline="0" dirty="0"/>
              <a:t> </a:t>
            </a:r>
            <a:r>
              <a:rPr lang="en-GB" baseline="0" dirty="0" err="1"/>
              <a:t>câu</a:t>
            </a:r>
            <a:r>
              <a:rPr lang="en-GB" baseline="0" dirty="0"/>
              <a:t> </a:t>
            </a:r>
            <a:r>
              <a:rPr lang="en-GB" baseline="0" dirty="0" err="1"/>
              <a:t>hỏi</a:t>
            </a:r>
            <a:r>
              <a:rPr lang="en-GB" baseline="0" dirty="0"/>
              <a:t> </a:t>
            </a:r>
            <a:r>
              <a:rPr lang="en-GB" baseline="0" dirty="0" err="1"/>
              <a:t>thứ</a:t>
            </a:r>
            <a:r>
              <a:rPr lang="en-GB" baseline="0" dirty="0"/>
              <a:t> 2. </a:t>
            </a:r>
            <a:r>
              <a:rPr lang="en-GB" baseline="0" dirty="0" err="1"/>
              <a:t>Để</a:t>
            </a:r>
            <a:r>
              <a:rPr lang="en-GB" baseline="0" dirty="0"/>
              <a:t> </a:t>
            </a:r>
            <a:r>
              <a:rPr lang="en-GB" baseline="0" dirty="0" err="1"/>
              <a:t>tìm</a:t>
            </a:r>
            <a:r>
              <a:rPr lang="en-GB" baseline="0" dirty="0"/>
              <a:t> </a:t>
            </a:r>
            <a:r>
              <a:rPr lang="en-GB" baseline="0" dirty="0" err="1"/>
              <a:t>hiểu</a:t>
            </a:r>
            <a:r>
              <a:rPr lang="en-GB" baseline="0" dirty="0"/>
              <a:t> </a:t>
            </a:r>
            <a:r>
              <a:rPr lang="en-GB" baseline="0" dirty="0" err="1"/>
              <a:t>câu</a:t>
            </a:r>
            <a:r>
              <a:rPr lang="en-GB" baseline="0" dirty="0"/>
              <a:t> </a:t>
            </a:r>
            <a:r>
              <a:rPr lang="en-GB" baseline="0" dirty="0" err="1"/>
              <a:t>hỏi</a:t>
            </a:r>
            <a:r>
              <a:rPr lang="en-GB" baseline="0" dirty="0"/>
              <a:t> </a:t>
            </a:r>
            <a:r>
              <a:rPr lang="en-GB" baseline="0" dirty="0" err="1"/>
              <a:t>thứ</a:t>
            </a:r>
            <a:r>
              <a:rPr lang="en-GB" baseline="0" dirty="0"/>
              <a:t> 2 </a:t>
            </a:r>
            <a:r>
              <a:rPr lang="en-GB" baseline="0" dirty="0" err="1"/>
              <a:t>các</a:t>
            </a:r>
            <a:r>
              <a:rPr lang="en-GB" baseline="0" dirty="0"/>
              <a:t> </a:t>
            </a:r>
            <a:r>
              <a:rPr lang="en-GB" baseline="0" dirty="0" err="1"/>
              <a:t>bạn</a:t>
            </a:r>
            <a:r>
              <a:rPr lang="en-GB" baseline="0" dirty="0"/>
              <a:t> </a:t>
            </a:r>
            <a:r>
              <a:rPr lang="en-GB" baseline="0" dirty="0" err="1"/>
              <a:t>hãy</a:t>
            </a:r>
            <a:r>
              <a:rPr lang="en-GB" baseline="0" dirty="0"/>
              <a:t> </a:t>
            </a:r>
            <a:r>
              <a:rPr lang="en-GB" baseline="0" dirty="0" err="1"/>
              <a:t>đọc</a:t>
            </a:r>
            <a:r>
              <a:rPr lang="en-GB" baseline="0" dirty="0"/>
              <a:t> </a:t>
            </a:r>
            <a:r>
              <a:rPr lang="en-GB" baseline="0" dirty="0" err="1"/>
              <a:t>thầm</a:t>
            </a:r>
            <a:r>
              <a:rPr lang="en-GB" baseline="0" dirty="0"/>
              <a:t> </a:t>
            </a:r>
            <a:r>
              <a:rPr lang="en-GB" baseline="0" dirty="0" err="1"/>
              <a:t>đoạn</a:t>
            </a:r>
            <a:r>
              <a:rPr lang="en-GB" baseline="0" dirty="0"/>
              <a:t> 2 </a:t>
            </a:r>
            <a:r>
              <a:rPr lang="en-GB" baseline="0" dirty="0" err="1"/>
              <a:t>và</a:t>
            </a:r>
            <a:r>
              <a:rPr lang="en-GB" baseline="0" dirty="0"/>
              <a:t> </a:t>
            </a:r>
            <a:r>
              <a:rPr lang="en-GB" baseline="0" dirty="0" err="1"/>
              <a:t>tlch</a:t>
            </a:r>
            <a:r>
              <a:rPr lang="en-GB" baseline="0" dirty="0"/>
              <a:t> </a:t>
            </a:r>
            <a:r>
              <a:rPr lang="en-GB" baseline="0" dirty="0" err="1"/>
              <a:t>sau</a:t>
            </a:r>
            <a:r>
              <a:rPr lang="en-GB" baseline="0" dirty="0"/>
              <a:t> </a:t>
            </a:r>
            <a:r>
              <a:rPr lang="en-GB" baseline="0" dirty="0" err="1"/>
              <a:t>cho</a:t>
            </a:r>
            <a:r>
              <a:rPr lang="en-GB" baseline="0" dirty="0"/>
              <a:t> </a:t>
            </a:r>
            <a:r>
              <a:rPr lang="en-GB" baseline="0" dirty="0" err="1"/>
              <a:t>cô</a:t>
            </a:r>
            <a:r>
              <a:rPr lang="en-GB" baseline="0" dirty="0"/>
              <a:t>.</a:t>
            </a:r>
            <a:endParaRPr lang="en-US" dirty="0"/>
          </a:p>
          <a:p>
            <a:endParaRPr lang="en-US" dirty="0"/>
          </a:p>
        </p:txBody>
      </p:sp>
    </p:spTree>
    <p:extLst>
      <p:ext uri="{BB962C8B-B14F-4D97-AF65-F5344CB8AC3E}">
        <p14:creationId xmlns:p14="http://schemas.microsoft.com/office/powerpoint/2010/main" val="25482169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9"/>
        <p:cNvGrpSpPr/>
        <p:nvPr/>
      </p:nvGrpSpPr>
      <p:grpSpPr>
        <a:xfrm>
          <a:off x="0" y="0"/>
          <a:ext cx="0" cy="0"/>
          <a:chOff x="0" y="0"/>
          <a:chExt cx="0" cy="0"/>
        </a:xfrm>
      </p:grpSpPr>
      <p:sp>
        <p:nvSpPr>
          <p:cNvPr id="700" name="Google Shape;700;g600b47a8e7_0_89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1" name="Google Shape;701;g600b47a8e7_0_8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703924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2"/>
        <p:cNvGrpSpPr/>
        <p:nvPr/>
      </p:nvGrpSpPr>
      <p:grpSpPr>
        <a:xfrm>
          <a:off x="0" y="0"/>
          <a:ext cx="0" cy="0"/>
          <a:chOff x="0" y="0"/>
          <a:chExt cx="0" cy="0"/>
        </a:xfrm>
      </p:grpSpPr>
      <p:sp>
        <p:nvSpPr>
          <p:cNvPr id="1703" name="Google Shape;1703;g600b47a8e7_0_93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4" name="Google Shape;1704;g600b47a8e7_0_93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GB" dirty="0" err="1"/>
              <a:t>Các</a:t>
            </a:r>
            <a:r>
              <a:rPr lang="en-GB" baseline="0" dirty="0"/>
              <a:t> </a:t>
            </a:r>
            <a:r>
              <a:rPr lang="en-GB" baseline="0" dirty="0" err="1"/>
              <a:t>bạn</a:t>
            </a:r>
            <a:r>
              <a:rPr lang="en-GB" baseline="0" dirty="0"/>
              <a:t> hay </a:t>
            </a:r>
            <a:r>
              <a:rPr lang="en-GB" baseline="0" dirty="0" err="1"/>
              <a:t>đọc</a:t>
            </a:r>
            <a:r>
              <a:rPr lang="en-GB" baseline="0" dirty="0"/>
              <a:t> </a:t>
            </a:r>
            <a:r>
              <a:rPr lang="en-GB" baseline="0" dirty="0" err="1"/>
              <a:t>đoạn</a:t>
            </a:r>
            <a:r>
              <a:rPr lang="en-GB" baseline="0" dirty="0"/>
              <a:t> 2 </a:t>
            </a:r>
            <a:r>
              <a:rPr lang="en-GB" baseline="0" dirty="0" err="1"/>
              <a:t>sau</a:t>
            </a:r>
            <a:r>
              <a:rPr lang="en-GB" baseline="0" dirty="0"/>
              <a:t> </a:t>
            </a:r>
            <a:r>
              <a:rPr lang="en-GB" baseline="0" dirty="0" err="1"/>
              <a:t>đó</a:t>
            </a:r>
            <a:r>
              <a:rPr lang="en-GB" baseline="0" dirty="0"/>
              <a:t> </a:t>
            </a:r>
            <a:r>
              <a:rPr lang="en-GB" baseline="0" dirty="0" err="1"/>
              <a:t>nhặt</a:t>
            </a:r>
            <a:r>
              <a:rPr lang="en-GB" baseline="0" dirty="0"/>
              <a:t> </a:t>
            </a:r>
            <a:r>
              <a:rPr lang="en-GB" baseline="0" dirty="0" err="1"/>
              <a:t>từng</a:t>
            </a:r>
            <a:r>
              <a:rPr lang="en-GB" baseline="0" dirty="0"/>
              <a:t> ý </a:t>
            </a:r>
            <a:r>
              <a:rPr lang="en-GB" baseline="0" dirty="0" err="1"/>
              <a:t>để</a:t>
            </a:r>
            <a:r>
              <a:rPr lang="en-GB" baseline="0" dirty="0"/>
              <a:t> </a:t>
            </a:r>
            <a:r>
              <a:rPr lang="en-GB" baseline="0" dirty="0" err="1"/>
              <a:t>có</a:t>
            </a:r>
            <a:r>
              <a:rPr lang="en-GB" baseline="0" dirty="0"/>
              <a:t> </a:t>
            </a:r>
            <a:r>
              <a:rPr lang="en-GB" baseline="0" dirty="0" err="1"/>
              <a:t>thể</a:t>
            </a:r>
            <a:r>
              <a:rPr lang="en-GB" baseline="0" dirty="0"/>
              <a:t> </a:t>
            </a:r>
            <a:r>
              <a:rPr lang="en-GB" baseline="0" dirty="0" err="1"/>
              <a:t>tl</a:t>
            </a:r>
            <a:r>
              <a:rPr lang="en-GB" baseline="0" dirty="0"/>
              <a:t> </a:t>
            </a:r>
            <a:r>
              <a:rPr lang="en-GB" baseline="0" dirty="0" err="1"/>
              <a:t>đc</a:t>
            </a:r>
            <a:r>
              <a:rPr lang="en-GB" baseline="0" dirty="0"/>
              <a:t> </a:t>
            </a:r>
            <a:r>
              <a:rPr lang="en-GB" baseline="0" dirty="0" err="1"/>
              <a:t>câu</a:t>
            </a:r>
            <a:r>
              <a:rPr lang="en-GB" baseline="0" dirty="0"/>
              <a:t> </a:t>
            </a:r>
            <a:r>
              <a:rPr lang="en-GB" baseline="0" dirty="0" err="1"/>
              <a:t>hỏi</a:t>
            </a:r>
            <a:r>
              <a:rPr lang="en-GB" baseline="0" dirty="0"/>
              <a:t> </a:t>
            </a:r>
            <a:r>
              <a:rPr lang="en-GB" baseline="0" dirty="0" err="1"/>
              <a:t>nhé</a:t>
            </a:r>
            <a:r>
              <a:rPr lang="en-GB" baseline="0" dirty="0"/>
              <a:t>. </a:t>
            </a:r>
            <a:r>
              <a:rPr lang="en-GB" baseline="0" dirty="0" err="1"/>
              <a:t>Như</a:t>
            </a:r>
            <a:r>
              <a:rPr lang="en-GB" baseline="0" dirty="0"/>
              <a:t> </a:t>
            </a:r>
            <a:r>
              <a:rPr lang="en-GB" baseline="0" dirty="0" err="1"/>
              <a:t>vậy</a:t>
            </a:r>
            <a:r>
              <a:rPr lang="en-GB" baseline="0" dirty="0"/>
              <a:t> </a:t>
            </a:r>
            <a:r>
              <a:rPr lang="en-GB" baseline="0" dirty="0" err="1"/>
              <a:t>chúng</a:t>
            </a:r>
            <a:r>
              <a:rPr lang="en-GB" baseline="0" dirty="0"/>
              <a:t> </a:t>
            </a:r>
            <a:r>
              <a:rPr lang="en-GB" baseline="0" dirty="0" err="1"/>
              <a:t>mình</a:t>
            </a:r>
            <a:r>
              <a:rPr lang="en-GB" baseline="0" dirty="0"/>
              <a:t> </a:t>
            </a:r>
            <a:r>
              <a:rPr lang="en-GB" baseline="0" dirty="0" err="1"/>
              <a:t>đã</a:t>
            </a:r>
            <a:r>
              <a:rPr lang="en-GB" baseline="0" dirty="0"/>
              <a:t> </a:t>
            </a:r>
            <a:r>
              <a:rPr lang="en-GB" baseline="0" dirty="0" err="1"/>
              <a:t>đọc</a:t>
            </a:r>
            <a:r>
              <a:rPr lang="en-GB" baseline="0" dirty="0"/>
              <a:t> </a:t>
            </a:r>
            <a:r>
              <a:rPr lang="en-GB" baseline="0" dirty="0" err="1"/>
              <a:t>lại</a:t>
            </a:r>
            <a:r>
              <a:rPr lang="en-GB" baseline="0" dirty="0"/>
              <a:t> </a:t>
            </a:r>
            <a:r>
              <a:rPr lang="en-GB" baseline="0" dirty="0" err="1"/>
              <a:t>đoạn</a:t>
            </a:r>
            <a:r>
              <a:rPr lang="en-GB" baseline="0" dirty="0"/>
              <a:t> </a:t>
            </a:r>
            <a:r>
              <a:rPr lang="en-GB" baseline="0" dirty="0" err="1"/>
              <a:t>văn</a:t>
            </a:r>
            <a:r>
              <a:rPr lang="en-GB" baseline="0" dirty="0"/>
              <a:t> </a:t>
            </a:r>
            <a:r>
              <a:rPr lang="en-GB" baseline="0" dirty="0" err="1"/>
              <a:t>thứ</a:t>
            </a:r>
            <a:r>
              <a:rPr lang="en-GB" baseline="0" dirty="0"/>
              <a:t> 2 </a:t>
            </a:r>
            <a:r>
              <a:rPr lang="en-GB" baseline="0" dirty="0" err="1"/>
              <a:t>rồi</a:t>
            </a:r>
            <a:r>
              <a:rPr lang="en-GB" baseline="0" dirty="0"/>
              <a:t> </a:t>
            </a:r>
            <a:r>
              <a:rPr lang="en-GB" baseline="0" dirty="0" err="1"/>
              <a:t>vậy</a:t>
            </a:r>
            <a:r>
              <a:rPr lang="en-GB" baseline="0" dirty="0"/>
              <a:t> </a:t>
            </a:r>
            <a:r>
              <a:rPr lang="en-GB" baseline="0" dirty="0" err="1"/>
              <a:t>sau</a:t>
            </a:r>
            <a:r>
              <a:rPr lang="en-GB" baseline="0" dirty="0"/>
              <a:t> </a:t>
            </a:r>
            <a:r>
              <a:rPr lang="en-GB" baseline="0" dirty="0" err="1"/>
              <a:t>cách</a:t>
            </a:r>
            <a:r>
              <a:rPr lang="en-GB" baseline="0" dirty="0"/>
              <a:t> </a:t>
            </a:r>
            <a:r>
              <a:rPr lang="en-GB" baseline="0" dirty="0" err="1"/>
              <a:t>mạng</a:t>
            </a:r>
            <a:r>
              <a:rPr lang="en-GB" baseline="0" dirty="0"/>
              <a:t> t8, </a:t>
            </a:r>
            <a:r>
              <a:rPr lang="en-GB" baseline="0" dirty="0" err="1"/>
              <a:t>nhiệm</a:t>
            </a:r>
            <a:r>
              <a:rPr lang="en-GB" baseline="0" dirty="0"/>
              <a:t> </a:t>
            </a:r>
            <a:r>
              <a:rPr lang="en-GB" baseline="0" dirty="0" err="1"/>
              <a:t>vụ</a:t>
            </a:r>
            <a:r>
              <a:rPr lang="en-GB" baseline="0" dirty="0"/>
              <a:t> </a:t>
            </a:r>
            <a:r>
              <a:rPr lang="en-GB" baseline="0" dirty="0" err="1"/>
              <a:t>của</a:t>
            </a:r>
            <a:r>
              <a:rPr lang="en-GB" baseline="0" dirty="0"/>
              <a:t> </a:t>
            </a:r>
            <a:r>
              <a:rPr lang="en-GB" baseline="0" dirty="0" err="1"/>
              <a:t>toàn</a:t>
            </a:r>
            <a:r>
              <a:rPr lang="en-GB" baseline="0" dirty="0"/>
              <a:t> </a:t>
            </a:r>
            <a:r>
              <a:rPr lang="en-GB" baseline="0" dirty="0" err="1"/>
              <a:t>dân</a:t>
            </a:r>
            <a:r>
              <a:rPr lang="en-GB" baseline="0" dirty="0"/>
              <a:t> </a:t>
            </a:r>
            <a:r>
              <a:rPr lang="en-GB" baseline="0" dirty="0" err="1"/>
              <a:t>là</a:t>
            </a:r>
            <a:r>
              <a:rPr lang="en-GB" baseline="0" dirty="0"/>
              <a:t> </a:t>
            </a:r>
            <a:r>
              <a:rPr lang="en-GB" baseline="0" dirty="0" err="1"/>
              <a:t>gì</a:t>
            </a:r>
            <a:r>
              <a:rPr lang="en-GB" baseline="0" dirty="0"/>
              <a:t>? </a:t>
            </a:r>
            <a:endParaRPr lang="en-US" dirty="0"/>
          </a:p>
        </p:txBody>
      </p:sp>
    </p:spTree>
    <p:extLst>
      <p:ext uri="{BB962C8B-B14F-4D97-AF65-F5344CB8AC3E}">
        <p14:creationId xmlns:p14="http://schemas.microsoft.com/office/powerpoint/2010/main" val="33035852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2"/>
        <p:cNvGrpSpPr/>
        <p:nvPr/>
      </p:nvGrpSpPr>
      <p:grpSpPr>
        <a:xfrm>
          <a:off x="0" y="0"/>
          <a:ext cx="0" cy="0"/>
          <a:chOff x="0" y="0"/>
          <a:chExt cx="0" cy="0"/>
        </a:xfrm>
      </p:grpSpPr>
      <p:sp>
        <p:nvSpPr>
          <p:cNvPr id="1703" name="Google Shape;1703;g600b47a8e7_0_93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4" name="Google Shape;1704;g600b47a8e7_0_93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GB" dirty="0" err="1"/>
              <a:t>Đó</a:t>
            </a:r>
            <a:r>
              <a:rPr lang="en-GB" baseline="0" dirty="0"/>
              <a:t> </a:t>
            </a:r>
            <a:r>
              <a:rPr lang="en-GB" baseline="0" dirty="0" err="1"/>
              <a:t>chính</a:t>
            </a:r>
            <a:r>
              <a:rPr lang="en-GB" baseline="0" dirty="0"/>
              <a:t> </a:t>
            </a:r>
            <a:r>
              <a:rPr lang="en-GB" baseline="0" dirty="0" err="1"/>
              <a:t>là</a:t>
            </a:r>
            <a:r>
              <a:rPr lang="en-GB" baseline="0" dirty="0"/>
              <a:t> </a:t>
            </a:r>
            <a:r>
              <a:rPr lang="en-GB" baseline="0" dirty="0" err="1"/>
              <a:t>phần</a:t>
            </a:r>
            <a:r>
              <a:rPr lang="en-GB" baseline="0" dirty="0"/>
              <a:t> </a:t>
            </a:r>
            <a:r>
              <a:rPr lang="en-GB" baseline="0" dirty="0" err="1"/>
              <a:t>nvu</a:t>
            </a:r>
            <a:r>
              <a:rPr lang="en-GB" baseline="0" dirty="0"/>
              <a:t> </a:t>
            </a:r>
            <a:r>
              <a:rPr lang="en-GB" baseline="0" dirty="0" err="1"/>
              <a:t>của</a:t>
            </a:r>
            <a:r>
              <a:rPr lang="en-GB" baseline="0" dirty="0"/>
              <a:t> </a:t>
            </a:r>
            <a:r>
              <a:rPr lang="en-GB" baseline="0" dirty="0" err="1"/>
              <a:t>toàn</a:t>
            </a:r>
            <a:r>
              <a:rPr lang="en-GB" baseline="0" dirty="0"/>
              <a:t> </a:t>
            </a:r>
            <a:r>
              <a:rPr lang="en-GB" baseline="0" dirty="0" err="1"/>
              <a:t>dân</a:t>
            </a:r>
            <a:r>
              <a:rPr lang="en-GB" baseline="0" dirty="0"/>
              <a:t> t </a:t>
            </a:r>
            <a:r>
              <a:rPr lang="en-GB" baseline="0" dirty="0" err="1"/>
              <a:t>sau</a:t>
            </a:r>
            <a:r>
              <a:rPr lang="en-GB" baseline="0" dirty="0"/>
              <a:t> cm </a:t>
            </a:r>
            <a:r>
              <a:rPr lang="en-GB" baseline="0" dirty="0" err="1"/>
              <a:t>tháng</a:t>
            </a:r>
            <a:r>
              <a:rPr lang="en-GB" baseline="0" dirty="0"/>
              <a:t> 8. </a:t>
            </a:r>
            <a:r>
              <a:rPr lang="en-GB" baseline="0" dirty="0" err="1"/>
              <a:t>Nvu</a:t>
            </a:r>
            <a:r>
              <a:rPr lang="en-GB" baseline="0" dirty="0"/>
              <a:t> </a:t>
            </a:r>
            <a:r>
              <a:rPr lang="en-GB" baseline="0" dirty="0" err="1"/>
              <a:t>đtiên</a:t>
            </a:r>
            <a:r>
              <a:rPr lang="en-GB" baseline="0" dirty="0"/>
              <a:t>: </a:t>
            </a:r>
            <a:r>
              <a:rPr lang="en-GB" baseline="0" dirty="0" err="1"/>
              <a:t>xd</a:t>
            </a:r>
            <a:r>
              <a:rPr lang="en-GB" baseline="0" dirty="0"/>
              <a:t> </a:t>
            </a:r>
            <a:r>
              <a:rPr lang="en-GB" baseline="0" dirty="0" err="1"/>
              <a:t>cơ</a:t>
            </a:r>
            <a:r>
              <a:rPr lang="en-GB" baseline="0" dirty="0"/>
              <a:t> </a:t>
            </a:r>
            <a:r>
              <a:rPr lang="en-GB" baseline="0" dirty="0" err="1"/>
              <a:t>đồ</a:t>
            </a:r>
            <a:r>
              <a:rPr lang="en-GB" baseline="0" dirty="0"/>
              <a:t> </a:t>
            </a:r>
            <a:r>
              <a:rPr lang="en-GB" baseline="0" dirty="0" err="1"/>
              <a:t>tổ</a:t>
            </a:r>
            <a:r>
              <a:rPr lang="en-GB" baseline="0" dirty="0"/>
              <a:t> </a:t>
            </a:r>
            <a:r>
              <a:rPr lang="en-GB" baseline="0" dirty="0" err="1"/>
              <a:t>tiên</a:t>
            </a:r>
            <a:r>
              <a:rPr lang="en-GB" baseline="0" dirty="0"/>
              <a:t> </a:t>
            </a:r>
            <a:r>
              <a:rPr lang="en-GB" baseline="0" dirty="0" err="1"/>
              <a:t>để</a:t>
            </a:r>
            <a:r>
              <a:rPr lang="en-GB" baseline="0" dirty="0"/>
              <a:t> </a:t>
            </a:r>
            <a:r>
              <a:rPr lang="en-GB" baseline="0" dirty="0" err="1"/>
              <a:t>lại</a:t>
            </a:r>
            <a:r>
              <a:rPr lang="en-GB" baseline="0" dirty="0"/>
              <a:t>. </a:t>
            </a:r>
            <a:r>
              <a:rPr lang="en-GB" baseline="0" dirty="0" err="1"/>
              <a:t>Nvu</a:t>
            </a:r>
            <a:r>
              <a:rPr lang="en-GB" baseline="0" dirty="0"/>
              <a:t> </a:t>
            </a:r>
            <a:r>
              <a:rPr lang="en-GB" baseline="0" dirty="0" err="1"/>
              <a:t>thứ</a:t>
            </a:r>
            <a:r>
              <a:rPr lang="en-GB" baseline="0" dirty="0"/>
              <a:t> 2 </a:t>
            </a:r>
            <a:r>
              <a:rPr lang="en-GB" baseline="0" dirty="0" err="1"/>
              <a:t>làm</a:t>
            </a:r>
            <a:r>
              <a:rPr lang="en-GB" baseline="0" dirty="0"/>
              <a:t> </a:t>
            </a:r>
            <a:r>
              <a:rPr lang="en-GB" baseline="0" dirty="0" err="1"/>
              <a:t>cho</a:t>
            </a:r>
            <a:r>
              <a:rPr lang="en-GB" baseline="0" dirty="0"/>
              <a:t> </a:t>
            </a:r>
            <a:r>
              <a:rPr lang="en-GB" baseline="0" dirty="0" err="1"/>
              <a:t>nc</a:t>
            </a:r>
            <a:r>
              <a:rPr lang="en-GB" baseline="0" dirty="0"/>
              <a:t> t </a:t>
            </a:r>
            <a:r>
              <a:rPr lang="en-GB" baseline="0" dirty="0" err="1"/>
              <a:t>theo</a:t>
            </a:r>
            <a:r>
              <a:rPr lang="en-GB" baseline="0" dirty="0"/>
              <a:t> </a:t>
            </a:r>
            <a:r>
              <a:rPr lang="en-GB" baseline="0" dirty="0" err="1"/>
              <a:t>kịp</a:t>
            </a:r>
            <a:r>
              <a:rPr lang="en-GB" baseline="0" dirty="0"/>
              <a:t> </a:t>
            </a:r>
            <a:r>
              <a:rPr lang="en-GB" baseline="0" dirty="0" err="1"/>
              <a:t>các</a:t>
            </a:r>
            <a:r>
              <a:rPr lang="en-GB" baseline="0" dirty="0"/>
              <a:t> </a:t>
            </a:r>
            <a:r>
              <a:rPr lang="en-GB" baseline="0" dirty="0" err="1"/>
              <a:t>nc</a:t>
            </a:r>
            <a:r>
              <a:rPr lang="en-GB" baseline="0" dirty="0"/>
              <a:t> </a:t>
            </a:r>
            <a:r>
              <a:rPr lang="en-GB" baseline="0" dirty="0" err="1"/>
              <a:t>khác</a:t>
            </a:r>
            <a:r>
              <a:rPr lang="en-GB" baseline="0" dirty="0"/>
              <a:t> </a:t>
            </a:r>
            <a:r>
              <a:rPr lang="en-GB" baseline="0" dirty="0" err="1"/>
              <a:t>trên</a:t>
            </a:r>
            <a:r>
              <a:rPr lang="en-GB" baseline="0" dirty="0"/>
              <a:t> </a:t>
            </a:r>
            <a:r>
              <a:rPr lang="en-GB" baseline="0" dirty="0" err="1"/>
              <a:t>toàn</a:t>
            </a:r>
            <a:r>
              <a:rPr lang="en-GB" baseline="0" dirty="0"/>
              <a:t> </a:t>
            </a:r>
            <a:r>
              <a:rPr lang="en-GB" baseline="0" dirty="0" err="1"/>
              <a:t>câu</a:t>
            </a:r>
            <a:r>
              <a:rPr lang="en-GB" baseline="0" dirty="0"/>
              <a:t>. </a:t>
            </a:r>
            <a:r>
              <a:rPr lang="en-GB" baseline="0" dirty="0" err="1"/>
              <a:t>Vậy</a:t>
            </a:r>
            <a:r>
              <a:rPr lang="en-GB" baseline="0" dirty="0"/>
              <a:t> </a:t>
            </a:r>
            <a:r>
              <a:rPr lang="en-GB" baseline="0" dirty="0" err="1"/>
              <a:t>chúng</a:t>
            </a:r>
            <a:r>
              <a:rPr lang="en-GB" baseline="0" dirty="0"/>
              <a:t> ta </a:t>
            </a:r>
            <a:r>
              <a:rPr lang="en-GB" baseline="0" dirty="0" err="1"/>
              <a:t>có</a:t>
            </a:r>
            <a:r>
              <a:rPr lang="en-GB" baseline="0" dirty="0"/>
              <a:t> </a:t>
            </a:r>
            <a:r>
              <a:rPr lang="en-GB" baseline="0" dirty="0" err="1"/>
              <a:t>thể</a:t>
            </a:r>
            <a:r>
              <a:rPr lang="en-GB" baseline="0" dirty="0"/>
              <a:t> </a:t>
            </a:r>
            <a:r>
              <a:rPr lang="en-GB" baseline="0" dirty="0" err="1"/>
              <a:t>tl</a:t>
            </a:r>
            <a:r>
              <a:rPr lang="en-GB" baseline="0" dirty="0"/>
              <a:t> </a:t>
            </a:r>
            <a:r>
              <a:rPr lang="en-GB" baseline="0" dirty="0" err="1"/>
              <a:t>như</a:t>
            </a:r>
            <a:r>
              <a:rPr lang="en-GB" baseline="0" dirty="0"/>
              <a:t> </a:t>
            </a:r>
            <a:r>
              <a:rPr lang="en-GB" baseline="0" dirty="0" err="1"/>
              <a:t>sau</a:t>
            </a:r>
            <a:r>
              <a:rPr lang="en-GB" baseline="0" dirty="0"/>
              <a:t>… </a:t>
            </a:r>
            <a:r>
              <a:rPr lang="en-GB" baseline="0" dirty="0" err="1"/>
              <a:t>chiếu</a:t>
            </a:r>
            <a:r>
              <a:rPr lang="en-GB" baseline="0" dirty="0"/>
              <a:t> </a:t>
            </a:r>
            <a:r>
              <a:rPr lang="en-GB" baseline="0" dirty="0" err="1"/>
              <a:t>câu</a:t>
            </a:r>
            <a:r>
              <a:rPr lang="en-GB" baseline="0" dirty="0"/>
              <a:t> </a:t>
            </a:r>
            <a:r>
              <a:rPr lang="en-GB" baseline="0" dirty="0" err="1"/>
              <a:t>tl</a:t>
            </a:r>
            <a:r>
              <a:rPr lang="en-GB" baseline="0" dirty="0"/>
              <a:t>. </a:t>
            </a:r>
            <a:r>
              <a:rPr lang="en-GB" baseline="0" dirty="0" err="1"/>
              <a:t>Tiếp</a:t>
            </a:r>
            <a:r>
              <a:rPr lang="en-GB" baseline="0" dirty="0"/>
              <a:t> </a:t>
            </a:r>
            <a:r>
              <a:rPr lang="en-GB" baseline="0" dirty="0" err="1"/>
              <a:t>theo</a:t>
            </a:r>
            <a:r>
              <a:rPr lang="en-GB" baseline="0" dirty="0"/>
              <a:t> </a:t>
            </a:r>
            <a:r>
              <a:rPr lang="en-GB" baseline="0" dirty="0" err="1"/>
              <a:t>chúng</a:t>
            </a:r>
            <a:r>
              <a:rPr lang="en-GB" baseline="0" dirty="0"/>
              <a:t> ta </a:t>
            </a:r>
            <a:r>
              <a:rPr lang="en-GB" baseline="0" dirty="0" err="1"/>
              <a:t>sẽ</a:t>
            </a:r>
            <a:r>
              <a:rPr lang="en-GB" baseline="0" dirty="0"/>
              <a:t> </a:t>
            </a:r>
            <a:r>
              <a:rPr lang="en-GB" baseline="0" dirty="0" err="1"/>
              <a:t>đến</a:t>
            </a:r>
            <a:r>
              <a:rPr lang="en-GB" baseline="0" dirty="0"/>
              <a:t> </a:t>
            </a:r>
            <a:r>
              <a:rPr lang="en-GB" baseline="0" dirty="0" err="1"/>
              <a:t>với</a:t>
            </a:r>
            <a:r>
              <a:rPr lang="en-GB" baseline="0" dirty="0"/>
              <a:t> </a:t>
            </a:r>
            <a:r>
              <a:rPr lang="en-GB" baseline="0" dirty="0" err="1"/>
              <a:t>câu</a:t>
            </a:r>
            <a:r>
              <a:rPr lang="en-GB" baseline="0" dirty="0"/>
              <a:t> </a:t>
            </a:r>
            <a:r>
              <a:rPr lang="en-GB" baseline="0" dirty="0" err="1"/>
              <a:t>hỏi</a:t>
            </a:r>
            <a:r>
              <a:rPr lang="en-GB" baseline="0" dirty="0"/>
              <a:t> </a:t>
            </a:r>
            <a:r>
              <a:rPr lang="en-GB" baseline="0" dirty="0" err="1"/>
              <a:t>thứ</a:t>
            </a:r>
            <a:r>
              <a:rPr lang="en-GB" baseline="0" dirty="0"/>
              <a:t> 3.</a:t>
            </a:r>
            <a:endParaRPr lang="en-US" dirty="0"/>
          </a:p>
        </p:txBody>
      </p:sp>
    </p:spTree>
    <p:extLst>
      <p:ext uri="{BB962C8B-B14F-4D97-AF65-F5344CB8AC3E}">
        <p14:creationId xmlns:p14="http://schemas.microsoft.com/office/powerpoint/2010/main" val="29809800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Các</a:t>
            </a:r>
            <a:r>
              <a:rPr lang="en-GB" baseline="0" dirty="0"/>
              <a:t> </a:t>
            </a:r>
            <a:r>
              <a:rPr lang="en-GB" baseline="0" dirty="0" err="1"/>
              <a:t>bạn</a:t>
            </a:r>
            <a:r>
              <a:rPr lang="en-GB" baseline="0" dirty="0"/>
              <a:t> </a:t>
            </a:r>
            <a:r>
              <a:rPr lang="en-GB" baseline="0" dirty="0" err="1"/>
              <a:t>hãy</a:t>
            </a:r>
            <a:r>
              <a:rPr lang="en-GB" baseline="0" dirty="0"/>
              <a:t> </a:t>
            </a:r>
            <a:r>
              <a:rPr lang="en-GB" baseline="0" dirty="0" err="1"/>
              <a:t>làm</a:t>
            </a:r>
            <a:r>
              <a:rPr lang="en-GB" baseline="0" dirty="0"/>
              <a:t> </a:t>
            </a:r>
            <a:r>
              <a:rPr lang="en-GB" baseline="0" dirty="0" err="1"/>
              <a:t>việc</a:t>
            </a:r>
            <a:r>
              <a:rPr lang="en-GB" baseline="0" dirty="0"/>
              <a:t> </a:t>
            </a:r>
            <a:r>
              <a:rPr lang="en-GB" baseline="0" dirty="0" err="1"/>
              <a:t>cá</a:t>
            </a:r>
            <a:r>
              <a:rPr lang="en-GB" baseline="0" dirty="0"/>
              <a:t> </a:t>
            </a:r>
            <a:r>
              <a:rPr lang="en-GB" baseline="0" dirty="0" err="1"/>
              <a:t>nhân</a:t>
            </a:r>
            <a:r>
              <a:rPr lang="en-GB" baseline="0" dirty="0"/>
              <a:t> </a:t>
            </a:r>
            <a:r>
              <a:rPr lang="en-GB" baseline="0" dirty="0" err="1"/>
              <a:t>để</a:t>
            </a:r>
            <a:r>
              <a:rPr lang="en-GB" baseline="0" dirty="0"/>
              <a:t> </a:t>
            </a:r>
            <a:r>
              <a:rPr lang="en-GB" baseline="0" dirty="0" err="1"/>
              <a:t>tl</a:t>
            </a:r>
            <a:r>
              <a:rPr lang="en-GB" baseline="0" dirty="0"/>
              <a:t> </a:t>
            </a:r>
            <a:r>
              <a:rPr lang="en-GB" baseline="0" dirty="0" err="1"/>
              <a:t>cho</a:t>
            </a:r>
            <a:r>
              <a:rPr lang="en-GB" baseline="0" dirty="0"/>
              <a:t> </a:t>
            </a:r>
            <a:r>
              <a:rPr lang="en-GB" baseline="0" dirty="0" err="1"/>
              <a:t>cô</a:t>
            </a:r>
            <a:r>
              <a:rPr lang="en-GB" baseline="0" dirty="0"/>
              <a:t> </a:t>
            </a:r>
            <a:r>
              <a:rPr lang="en-GB" baseline="0" dirty="0" err="1"/>
              <a:t>những</a:t>
            </a:r>
            <a:r>
              <a:rPr lang="en-GB" baseline="0" dirty="0"/>
              <a:t> ý </a:t>
            </a:r>
            <a:r>
              <a:rPr lang="en-GB" baseline="0" dirty="0" err="1"/>
              <a:t>sau</a:t>
            </a:r>
            <a:r>
              <a:rPr lang="en-GB" baseline="0" dirty="0"/>
              <a:t>.</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err="1">
                <a:latin typeface="Arial" panose="020B0604020202020204" pitchFamily="34" charset="0"/>
                <a:cs typeface="Arial" panose="020B0604020202020204" pitchFamily="34" charset="0"/>
              </a:rPr>
              <a:t>Học</a:t>
            </a:r>
            <a:r>
              <a:rPr lang="en-GB" sz="1200" dirty="0">
                <a:latin typeface="Arial" panose="020B0604020202020204" pitchFamily="34" charset="0"/>
                <a:cs typeface="Arial" panose="020B0604020202020204" pitchFamily="34" charset="0"/>
              </a:rPr>
              <a:t> </a:t>
            </a:r>
            <a:r>
              <a:rPr lang="en-GB" sz="1200" dirty="0" err="1">
                <a:latin typeface="Arial" panose="020B0604020202020204" pitchFamily="34" charset="0"/>
                <a:cs typeface="Arial" panose="020B0604020202020204" pitchFamily="34" charset="0"/>
              </a:rPr>
              <a:t>sinh</a:t>
            </a:r>
            <a:r>
              <a:rPr lang="en-GB" sz="1200" dirty="0">
                <a:latin typeface="Arial" panose="020B0604020202020204" pitchFamily="34" charset="0"/>
                <a:cs typeface="Arial" panose="020B0604020202020204" pitchFamily="34" charset="0"/>
              </a:rPr>
              <a:t> </a:t>
            </a:r>
            <a:r>
              <a:rPr lang="en-GB" sz="1200" dirty="0" err="1">
                <a:latin typeface="Arial" panose="020B0604020202020204" pitchFamily="34" charset="0"/>
                <a:cs typeface="Arial" panose="020B0604020202020204" pitchFamily="34" charset="0"/>
              </a:rPr>
              <a:t>cần</a:t>
            </a:r>
            <a:r>
              <a:rPr lang="en-GB" sz="1200" dirty="0">
                <a:latin typeface="Arial" panose="020B0604020202020204" pitchFamily="34" charset="0"/>
                <a:cs typeface="Arial" panose="020B0604020202020204" pitchFamily="34" charset="0"/>
              </a:rPr>
              <a:t> </a:t>
            </a:r>
            <a:r>
              <a:rPr lang="en-GB" sz="1200" dirty="0" err="1">
                <a:latin typeface="Arial" panose="020B0604020202020204" pitchFamily="34" charset="0"/>
                <a:cs typeface="Arial" panose="020B0604020202020204" pitchFamily="34" charset="0"/>
              </a:rPr>
              <a:t>cố</a:t>
            </a:r>
            <a:r>
              <a:rPr lang="en-GB" sz="1200" dirty="0">
                <a:latin typeface="Arial" panose="020B0604020202020204" pitchFamily="34" charset="0"/>
                <a:cs typeface="Arial" panose="020B0604020202020204" pitchFamily="34" charset="0"/>
              </a:rPr>
              <a:t> </a:t>
            </a:r>
            <a:r>
              <a:rPr lang="en-GB" sz="1200" dirty="0" err="1">
                <a:latin typeface="Arial" panose="020B0604020202020204" pitchFamily="34" charset="0"/>
                <a:cs typeface="Arial" panose="020B0604020202020204" pitchFamily="34" charset="0"/>
              </a:rPr>
              <a:t>gắng</a:t>
            </a:r>
            <a:r>
              <a:rPr lang="en-GB" sz="1200" dirty="0">
                <a:latin typeface="Arial" panose="020B0604020202020204" pitchFamily="34" charset="0"/>
                <a:cs typeface="Arial" panose="020B0604020202020204" pitchFamily="34" charset="0"/>
              </a:rPr>
              <a:t>, </a:t>
            </a:r>
            <a:r>
              <a:rPr lang="en-GB" sz="1200" dirty="0" err="1">
                <a:latin typeface="Arial" panose="020B0604020202020204" pitchFamily="34" charset="0"/>
                <a:cs typeface="Arial" panose="020B0604020202020204" pitchFamily="34" charset="0"/>
              </a:rPr>
              <a:t>siêng</a:t>
            </a:r>
            <a:r>
              <a:rPr lang="en-GB" sz="1200" dirty="0">
                <a:latin typeface="Arial" panose="020B0604020202020204" pitchFamily="34" charset="0"/>
                <a:cs typeface="Arial" panose="020B0604020202020204" pitchFamily="34" charset="0"/>
              </a:rPr>
              <a:t> </a:t>
            </a:r>
            <a:r>
              <a:rPr lang="en-GB" sz="1200" dirty="0" err="1">
                <a:latin typeface="Arial" panose="020B0604020202020204" pitchFamily="34" charset="0"/>
                <a:cs typeface="Arial" panose="020B0604020202020204" pitchFamily="34" charset="0"/>
              </a:rPr>
              <a:t>năng</a:t>
            </a:r>
            <a:r>
              <a:rPr lang="en-GB" sz="1200" dirty="0">
                <a:latin typeface="Arial" panose="020B0604020202020204" pitchFamily="34" charset="0"/>
                <a:cs typeface="Arial" panose="020B0604020202020204" pitchFamily="34" charset="0"/>
              </a:rPr>
              <a:t> </a:t>
            </a:r>
            <a:r>
              <a:rPr lang="en-GB" sz="1200" dirty="0" err="1">
                <a:latin typeface="Arial" panose="020B0604020202020204" pitchFamily="34" charset="0"/>
                <a:cs typeface="Arial" panose="020B0604020202020204" pitchFamily="34" charset="0"/>
              </a:rPr>
              <a:t>học</a:t>
            </a:r>
            <a:r>
              <a:rPr lang="en-GB" sz="1200" dirty="0">
                <a:latin typeface="Arial" panose="020B0604020202020204" pitchFamily="34" charset="0"/>
                <a:cs typeface="Arial" panose="020B0604020202020204" pitchFamily="34" charset="0"/>
              </a:rPr>
              <a:t> </a:t>
            </a:r>
            <a:r>
              <a:rPr lang="en-GB" sz="1200" dirty="0" err="1">
                <a:latin typeface="Arial" panose="020B0604020202020204" pitchFamily="34" charset="0"/>
                <a:cs typeface="Arial" panose="020B0604020202020204" pitchFamily="34" charset="0"/>
              </a:rPr>
              <a:t>tập</a:t>
            </a:r>
            <a:r>
              <a:rPr lang="en-GB" sz="1200" dirty="0">
                <a:latin typeface="Arial" panose="020B0604020202020204" pitchFamily="34" charset="0"/>
                <a:cs typeface="Arial" panose="020B0604020202020204" pitchFamily="34" charset="0"/>
              </a:rPr>
              <a:t>, </a:t>
            </a:r>
            <a:r>
              <a:rPr lang="en-GB" sz="1200" dirty="0" err="1">
                <a:latin typeface="Arial" panose="020B0604020202020204" pitchFamily="34" charset="0"/>
                <a:cs typeface="Arial" panose="020B0604020202020204" pitchFamily="34" charset="0"/>
              </a:rPr>
              <a:t>nghe</a:t>
            </a:r>
            <a:r>
              <a:rPr lang="en-GB" sz="1200" dirty="0">
                <a:latin typeface="Arial" panose="020B0604020202020204" pitchFamily="34" charset="0"/>
                <a:cs typeface="Arial" panose="020B0604020202020204" pitchFamily="34" charset="0"/>
              </a:rPr>
              <a:t> </a:t>
            </a:r>
            <a:r>
              <a:rPr lang="en-GB" sz="1200" dirty="0" err="1">
                <a:latin typeface="Arial" panose="020B0604020202020204" pitchFamily="34" charset="0"/>
                <a:cs typeface="Arial" panose="020B0604020202020204" pitchFamily="34" charset="0"/>
              </a:rPr>
              <a:t>thầy</a:t>
            </a:r>
            <a:r>
              <a:rPr lang="en-GB" sz="1200" dirty="0">
                <a:latin typeface="Arial" panose="020B0604020202020204" pitchFamily="34" charset="0"/>
                <a:cs typeface="Arial" panose="020B0604020202020204" pitchFamily="34" charset="0"/>
              </a:rPr>
              <a:t> </a:t>
            </a:r>
            <a:r>
              <a:rPr lang="en-GB" sz="1200" dirty="0" err="1">
                <a:latin typeface="Arial" panose="020B0604020202020204" pitchFamily="34" charset="0"/>
                <a:cs typeface="Arial" panose="020B0604020202020204" pitchFamily="34" charset="0"/>
              </a:rPr>
              <a:t>yêu</a:t>
            </a:r>
            <a:r>
              <a:rPr lang="en-GB" sz="1200" dirty="0">
                <a:latin typeface="Arial" panose="020B0604020202020204" pitchFamily="34" charset="0"/>
                <a:cs typeface="Arial" panose="020B0604020202020204" pitchFamily="34" charset="0"/>
              </a:rPr>
              <a:t> </a:t>
            </a:r>
            <a:r>
              <a:rPr lang="en-GB" sz="1200" dirty="0" err="1">
                <a:latin typeface="Arial" panose="020B0604020202020204" pitchFamily="34" charset="0"/>
                <a:cs typeface="Arial" panose="020B0604020202020204" pitchFamily="34" charset="0"/>
              </a:rPr>
              <a:t>bạn</a:t>
            </a:r>
            <a:r>
              <a:rPr lang="en-GB" sz="1200" dirty="0">
                <a:latin typeface="Arial" panose="020B0604020202020204" pitchFamily="34" charset="0"/>
                <a:cs typeface="Arial" panose="020B0604020202020204" pitchFamily="34" charset="0"/>
              </a:rPr>
              <a:t> </a:t>
            </a:r>
            <a:r>
              <a:rPr lang="en-GB" sz="1200" dirty="0" err="1">
                <a:latin typeface="Arial" panose="020B0604020202020204" pitchFamily="34" charset="0"/>
                <a:cs typeface="Arial" panose="020B0604020202020204" pitchFamily="34" charset="0"/>
              </a:rPr>
              <a:t>để</a:t>
            </a:r>
            <a:r>
              <a:rPr lang="en-GB" sz="1200" dirty="0">
                <a:latin typeface="Arial" panose="020B0604020202020204" pitchFamily="34" charset="0"/>
                <a:cs typeface="Arial" panose="020B0604020202020204" pitchFamily="34" charset="0"/>
              </a:rPr>
              <a:t> </a:t>
            </a:r>
            <a:r>
              <a:rPr lang="en-GB" sz="1200" dirty="0" err="1">
                <a:latin typeface="Arial" panose="020B0604020202020204" pitchFamily="34" charset="0"/>
                <a:cs typeface="Arial" panose="020B0604020202020204" pitchFamily="34" charset="0"/>
              </a:rPr>
              <a:t>lớn</a:t>
            </a:r>
            <a:r>
              <a:rPr lang="en-GB" sz="1200" dirty="0">
                <a:latin typeface="Arial" panose="020B0604020202020204" pitchFamily="34" charset="0"/>
                <a:cs typeface="Arial" panose="020B0604020202020204" pitchFamily="34" charset="0"/>
              </a:rPr>
              <a:t> </a:t>
            </a:r>
            <a:r>
              <a:rPr lang="en-GB" sz="1200" dirty="0" err="1">
                <a:latin typeface="Arial" panose="020B0604020202020204" pitchFamily="34" charset="0"/>
                <a:cs typeface="Arial" panose="020B0604020202020204" pitchFamily="34" charset="0"/>
              </a:rPr>
              <a:t>lên</a:t>
            </a:r>
            <a:r>
              <a:rPr lang="en-GB" sz="1200" dirty="0">
                <a:latin typeface="Arial" panose="020B0604020202020204" pitchFamily="34" charset="0"/>
                <a:cs typeface="Arial" panose="020B0604020202020204" pitchFamily="34" charset="0"/>
              </a:rPr>
              <a:t> </a:t>
            </a:r>
            <a:r>
              <a:rPr lang="en-GB" sz="1200" dirty="0" err="1">
                <a:latin typeface="Arial" panose="020B0604020202020204" pitchFamily="34" charset="0"/>
                <a:cs typeface="Arial" panose="020B0604020202020204" pitchFamily="34" charset="0"/>
              </a:rPr>
              <a:t>xây</a:t>
            </a:r>
            <a:r>
              <a:rPr lang="en-GB" sz="1200" dirty="0">
                <a:latin typeface="Arial" panose="020B0604020202020204" pitchFamily="34" charset="0"/>
                <a:cs typeface="Arial" panose="020B0604020202020204" pitchFamily="34" charset="0"/>
              </a:rPr>
              <a:t> </a:t>
            </a:r>
            <a:r>
              <a:rPr lang="en-GB" sz="1200" dirty="0" err="1">
                <a:latin typeface="Arial" panose="020B0604020202020204" pitchFamily="34" charset="0"/>
                <a:cs typeface="Arial" panose="020B0604020202020204" pitchFamily="34" charset="0"/>
              </a:rPr>
              <a:t>dựng</a:t>
            </a:r>
            <a:r>
              <a:rPr lang="en-GB" sz="1200" dirty="0">
                <a:latin typeface="Arial" panose="020B0604020202020204" pitchFamily="34" charset="0"/>
                <a:cs typeface="Arial" panose="020B0604020202020204" pitchFamily="34" charset="0"/>
              </a:rPr>
              <a:t> </a:t>
            </a:r>
            <a:r>
              <a:rPr lang="en-GB" sz="1200" dirty="0" err="1">
                <a:latin typeface="Arial" panose="020B0604020202020204" pitchFamily="34" charset="0"/>
                <a:cs typeface="Arial" panose="020B0604020202020204" pitchFamily="34" charset="0"/>
              </a:rPr>
              <a:t>đất</a:t>
            </a:r>
            <a:r>
              <a:rPr lang="en-GB" sz="1200" dirty="0">
                <a:latin typeface="Arial" panose="020B0604020202020204" pitchFamily="34" charset="0"/>
                <a:cs typeface="Arial" panose="020B0604020202020204" pitchFamily="34" charset="0"/>
              </a:rPr>
              <a:t> </a:t>
            </a:r>
            <a:r>
              <a:rPr lang="en-GB" sz="1200" dirty="0" err="1">
                <a:latin typeface="Arial" panose="020B0604020202020204" pitchFamily="34" charset="0"/>
                <a:cs typeface="Arial" panose="020B0604020202020204" pitchFamily="34" charset="0"/>
              </a:rPr>
              <a:t>nước</a:t>
            </a:r>
            <a:r>
              <a:rPr lang="en-GB" sz="1200" dirty="0">
                <a:latin typeface="Arial" panose="020B0604020202020204" pitchFamily="34" charset="0"/>
                <a:cs typeface="Arial" panose="020B0604020202020204" pitchFamily="34" charset="0"/>
              </a:rPr>
              <a:t> </a:t>
            </a:r>
            <a:r>
              <a:rPr lang="en-GB" sz="1200" dirty="0" err="1">
                <a:latin typeface="Arial" panose="020B0604020202020204" pitchFamily="34" charset="0"/>
                <a:cs typeface="Arial" panose="020B0604020202020204" pitchFamily="34" charset="0"/>
              </a:rPr>
              <a:t>làm</a:t>
            </a:r>
            <a:r>
              <a:rPr lang="en-GB" sz="1200" dirty="0">
                <a:latin typeface="Arial" panose="020B0604020202020204" pitchFamily="34" charset="0"/>
                <a:cs typeface="Arial" panose="020B0604020202020204" pitchFamily="34" charset="0"/>
              </a:rPr>
              <a:t> </a:t>
            </a:r>
            <a:r>
              <a:rPr lang="en-GB" sz="1200" dirty="0" err="1">
                <a:latin typeface="Arial" panose="020B0604020202020204" pitchFamily="34" charset="0"/>
                <a:cs typeface="Arial" panose="020B0604020202020204" pitchFamily="34" charset="0"/>
              </a:rPr>
              <a:t>cho</a:t>
            </a:r>
            <a:r>
              <a:rPr lang="en-GB" sz="1200" dirty="0">
                <a:latin typeface="Arial" panose="020B0604020202020204" pitchFamily="34" charset="0"/>
                <a:cs typeface="Arial" panose="020B0604020202020204" pitchFamily="34" charset="0"/>
              </a:rPr>
              <a:t> </a:t>
            </a:r>
            <a:r>
              <a:rPr lang="en-GB" sz="1200" dirty="0" err="1">
                <a:latin typeface="Arial" panose="020B0604020202020204" pitchFamily="34" charset="0"/>
                <a:cs typeface="Arial" panose="020B0604020202020204" pitchFamily="34" charset="0"/>
              </a:rPr>
              <a:t>dân</a:t>
            </a:r>
            <a:r>
              <a:rPr lang="en-GB" sz="1200" dirty="0">
                <a:latin typeface="Arial" panose="020B0604020202020204" pitchFamily="34" charset="0"/>
                <a:cs typeface="Arial" panose="020B0604020202020204" pitchFamily="34" charset="0"/>
              </a:rPr>
              <a:t> </a:t>
            </a:r>
            <a:r>
              <a:rPr lang="en-GB" sz="1200" dirty="0" err="1">
                <a:latin typeface="Arial" panose="020B0604020202020204" pitchFamily="34" charset="0"/>
                <a:cs typeface="Arial" panose="020B0604020202020204" pitchFamily="34" charset="0"/>
              </a:rPr>
              <a:t>tộc</a:t>
            </a:r>
            <a:r>
              <a:rPr lang="en-GB" sz="1200" dirty="0">
                <a:latin typeface="Arial" panose="020B0604020202020204" pitchFamily="34" charset="0"/>
                <a:cs typeface="Arial" panose="020B0604020202020204" pitchFamily="34" charset="0"/>
              </a:rPr>
              <a:t> </a:t>
            </a:r>
            <a:r>
              <a:rPr lang="en-GB" sz="1200" dirty="0" err="1">
                <a:latin typeface="Arial" panose="020B0604020202020204" pitchFamily="34" charset="0"/>
                <a:cs typeface="Arial" panose="020B0604020202020204" pitchFamily="34" charset="0"/>
              </a:rPr>
              <a:t>Việt</a:t>
            </a:r>
            <a:r>
              <a:rPr lang="en-GB" sz="1200" dirty="0">
                <a:latin typeface="Arial" panose="020B0604020202020204" pitchFamily="34" charset="0"/>
                <a:cs typeface="Arial" panose="020B0604020202020204" pitchFamily="34" charset="0"/>
              </a:rPr>
              <a:t> Nam </a:t>
            </a:r>
            <a:r>
              <a:rPr lang="en-GB" sz="1200" dirty="0" err="1">
                <a:latin typeface="Arial" panose="020B0604020202020204" pitchFamily="34" charset="0"/>
                <a:cs typeface="Arial" panose="020B0604020202020204" pitchFamily="34" charset="0"/>
              </a:rPr>
              <a:t>bước</a:t>
            </a:r>
            <a:r>
              <a:rPr lang="en-GB" sz="1200" dirty="0">
                <a:latin typeface="Arial" panose="020B0604020202020204" pitchFamily="34" charset="0"/>
                <a:cs typeface="Arial" panose="020B0604020202020204" pitchFamily="34" charset="0"/>
              </a:rPr>
              <a:t> </a:t>
            </a:r>
            <a:r>
              <a:rPr lang="en-GB" sz="1200" dirty="0" err="1">
                <a:latin typeface="Arial" panose="020B0604020202020204" pitchFamily="34" charset="0"/>
                <a:cs typeface="Arial" panose="020B0604020202020204" pitchFamily="34" charset="0"/>
              </a:rPr>
              <a:t>tới</a:t>
            </a:r>
            <a:r>
              <a:rPr lang="en-GB" sz="1200" dirty="0">
                <a:latin typeface="Arial" panose="020B0604020202020204" pitchFamily="34" charset="0"/>
                <a:cs typeface="Arial" panose="020B0604020202020204" pitchFamily="34" charset="0"/>
              </a:rPr>
              <a:t> </a:t>
            </a:r>
            <a:r>
              <a:rPr lang="en-GB" sz="1200" dirty="0" err="1">
                <a:latin typeface="Arial" panose="020B0604020202020204" pitchFamily="34" charset="0"/>
                <a:cs typeface="Arial" panose="020B0604020202020204" pitchFamily="34" charset="0"/>
              </a:rPr>
              <a:t>đài</a:t>
            </a:r>
            <a:r>
              <a:rPr lang="en-GB" sz="1200" dirty="0">
                <a:latin typeface="Arial" panose="020B0604020202020204" pitchFamily="34" charset="0"/>
                <a:cs typeface="Arial" panose="020B0604020202020204" pitchFamily="34" charset="0"/>
              </a:rPr>
              <a:t> </a:t>
            </a:r>
            <a:r>
              <a:rPr lang="en-GB" sz="1200" dirty="0" err="1">
                <a:latin typeface="Arial" panose="020B0604020202020204" pitchFamily="34" charset="0"/>
                <a:cs typeface="Arial" panose="020B0604020202020204" pitchFamily="34" charset="0"/>
              </a:rPr>
              <a:t>vinh</a:t>
            </a:r>
            <a:r>
              <a:rPr lang="en-GB" sz="1200" dirty="0">
                <a:latin typeface="Arial" panose="020B0604020202020204" pitchFamily="34" charset="0"/>
                <a:cs typeface="Arial" panose="020B0604020202020204" pitchFamily="34" charset="0"/>
              </a:rPr>
              <a:t> </a:t>
            </a:r>
            <a:r>
              <a:rPr lang="en-GB" sz="1200" dirty="0" err="1">
                <a:latin typeface="Arial" panose="020B0604020202020204" pitchFamily="34" charset="0"/>
                <a:cs typeface="Arial" panose="020B0604020202020204" pitchFamily="34" charset="0"/>
              </a:rPr>
              <a:t>quang</a:t>
            </a:r>
            <a:r>
              <a:rPr lang="en-GB" sz="1200" dirty="0">
                <a:latin typeface="Arial" panose="020B0604020202020204" pitchFamily="34" charset="0"/>
                <a:cs typeface="Arial" panose="020B0604020202020204" pitchFamily="34" charset="0"/>
              </a:rPr>
              <a:t>, </a:t>
            </a:r>
            <a:r>
              <a:rPr lang="en-GB" sz="1200" dirty="0" err="1">
                <a:latin typeface="Arial" panose="020B0604020202020204" pitchFamily="34" charset="0"/>
                <a:cs typeface="Arial" panose="020B0604020202020204" pitchFamily="34" charset="0"/>
              </a:rPr>
              <a:t>sánh</a:t>
            </a:r>
            <a:r>
              <a:rPr lang="en-GB" sz="1200" dirty="0">
                <a:latin typeface="Arial" panose="020B0604020202020204" pitchFamily="34" charset="0"/>
                <a:cs typeface="Arial" panose="020B0604020202020204" pitchFamily="34" charset="0"/>
              </a:rPr>
              <a:t> </a:t>
            </a:r>
            <a:r>
              <a:rPr lang="en-GB" sz="1200" dirty="0" err="1">
                <a:latin typeface="Arial" panose="020B0604020202020204" pitchFamily="34" charset="0"/>
                <a:cs typeface="Arial" panose="020B0604020202020204" pitchFamily="34" charset="0"/>
              </a:rPr>
              <a:t>vai</a:t>
            </a:r>
            <a:r>
              <a:rPr lang="en-GB" sz="1200" dirty="0">
                <a:latin typeface="Arial" panose="020B0604020202020204" pitchFamily="34" charset="0"/>
                <a:cs typeface="Arial" panose="020B0604020202020204" pitchFamily="34" charset="0"/>
              </a:rPr>
              <a:t> </a:t>
            </a:r>
            <a:r>
              <a:rPr lang="en-GB" sz="1200" dirty="0" err="1">
                <a:latin typeface="Arial" panose="020B0604020202020204" pitchFamily="34" charset="0"/>
                <a:cs typeface="Arial" panose="020B0604020202020204" pitchFamily="34" charset="0"/>
              </a:rPr>
              <a:t>với</a:t>
            </a:r>
            <a:r>
              <a:rPr lang="en-GB" sz="1200" dirty="0">
                <a:latin typeface="Arial" panose="020B0604020202020204" pitchFamily="34" charset="0"/>
                <a:cs typeface="Arial" panose="020B0604020202020204" pitchFamily="34" charset="0"/>
              </a:rPr>
              <a:t> </a:t>
            </a:r>
            <a:r>
              <a:rPr lang="en-GB" sz="1200" dirty="0" err="1">
                <a:latin typeface="Arial" panose="020B0604020202020204" pitchFamily="34" charset="0"/>
                <a:cs typeface="Arial" panose="020B0604020202020204" pitchFamily="34" charset="0"/>
              </a:rPr>
              <a:t>các</a:t>
            </a:r>
            <a:r>
              <a:rPr lang="en-GB" sz="1200" dirty="0">
                <a:latin typeface="Arial" panose="020B0604020202020204" pitchFamily="34" charset="0"/>
                <a:cs typeface="Arial" panose="020B0604020202020204" pitchFamily="34" charset="0"/>
              </a:rPr>
              <a:t> </a:t>
            </a:r>
            <a:r>
              <a:rPr lang="en-GB" sz="1200" dirty="0" err="1">
                <a:latin typeface="Arial" panose="020B0604020202020204" pitchFamily="34" charset="0"/>
                <a:cs typeface="Arial" panose="020B0604020202020204" pitchFamily="34" charset="0"/>
              </a:rPr>
              <a:t>cường</a:t>
            </a:r>
            <a:r>
              <a:rPr lang="en-GB" sz="1200" dirty="0">
                <a:latin typeface="Arial" panose="020B0604020202020204" pitchFamily="34" charset="0"/>
                <a:cs typeface="Arial" panose="020B0604020202020204" pitchFamily="34" charset="0"/>
              </a:rPr>
              <a:t> </a:t>
            </a:r>
            <a:r>
              <a:rPr lang="en-GB" sz="1200" dirty="0" err="1">
                <a:latin typeface="Arial" panose="020B0604020202020204" pitchFamily="34" charset="0"/>
                <a:cs typeface="Arial" panose="020B0604020202020204" pitchFamily="34" charset="0"/>
              </a:rPr>
              <a:t>quốc</a:t>
            </a:r>
            <a:r>
              <a:rPr lang="en-GB" sz="1200" dirty="0">
                <a:latin typeface="Arial" panose="020B0604020202020204" pitchFamily="34" charset="0"/>
                <a:cs typeface="Arial" panose="020B0604020202020204" pitchFamily="34" charset="0"/>
              </a:rPr>
              <a:t> </a:t>
            </a:r>
            <a:r>
              <a:rPr lang="en-GB" sz="1200" dirty="0" err="1">
                <a:latin typeface="Arial" panose="020B0604020202020204" pitchFamily="34" charset="0"/>
                <a:cs typeface="Arial" panose="020B0604020202020204" pitchFamily="34" charset="0"/>
              </a:rPr>
              <a:t>năm</a:t>
            </a:r>
            <a:r>
              <a:rPr lang="en-GB" sz="1200" dirty="0">
                <a:latin typeface="Arial" panose="020B0604020202020204" pitchFamily="34" charset="0"/>
                <a:cs typeface="Arial" panose="020B0604020202020204" pitchFamily="34" charset="0"/>
              </a:rPr>
              <a:t> </a:t>
            </a:r>
            <a:r>
              <a:rPr lang="en-GB" sz="1200" dirty="0" err="1">
                <a:latin typeface="Arial" panose="020B0604020202020204" pitchFamily="34" charset="0"/>
                <a:cs typeface="Arial" panose="020B0604020202020204" pitchFamily="34" charset="0"/>
              </a:rPr>
              <a:t>châu</a:t>
            </a:r>
            <a:r>
              <a:rPr lang="en-GB" sz="1200" dirty="0">
                <a:latin typeface="Arial" panose="020B0604020202020204" pitchFamily="34" charset="0"/>
                <a:cs typeface="Arial" panose="020B0604020202020204" pitchFamily="34" charset="0"/>
              </a:rPr>
              <a:t>. (</a:t>
            </a:r>
            <a:r>
              <a:rPr lang="en-GB" sz="1200" dirty="0" err="1">
                <a:latin typeface="Arial" panose="020B0604020202020204" pitchFamily="34" charset="0"/>
                <a:cs typeface="Arial" panose="020B0604020202020204" pitchFamily="34" charset="0"/>
              </a:rPr>
              <a:t>nó</a:t>
            </a:r>
            <a:r>
              <a:rPr lang="en-GB" sz="1200" baseline="0" dirty="0">
                <a:latin typeface="Arial" panose="020B0604020202020204" pitchFamily="34" charset="0"/>
                <a:cs typeface="Arial" panose="020B0604020202020204" pitchFamily="34" charset="0"/>
              </a:rPr>
              <a:t> </a:t>
            </a:r>
            <a:r>
              <a:rPr lang="en-GB" sz="1200" baseline="0" dirty="0" err="1">
                <a:latin typeface="Arial" panose="020B0604020202020204" pitchFamily="34" charset="0"/>
                <a:cs typeface="Arial" panose="020B0604020202020204" pitchFamily="34" charset="0"/>
              </a:rPr>
              <a:t>được</a:t>
            </a:r>
            <a:r>
              <a:rPr lang="en-GB" sz="1200" baseline="0" dirty="0">
                <a:latin typeface="Arial" panose="020B0604020202020204" pitchFamily="34" charset="0"/>
                <a:cs typeface="Arial" panose="020B0604020202020204" pitchFamily="34" charset="0"/>
              </a:rPr>
              <a:t> </a:t>
            </a:r>
            <a:r>
              <a:rPr lang="en-GB" sz="1200" baseline="0" dirty="0" err="1">
                <a:latin typeface="Arial" panose="020B0604020202020204" pitchFamily="34" charset="0"/>
                <a:cs typeface="Arial" panose="020B0604020202020204" pitchFamily="34" charset="0"/>
              </a:rPr>
              <a:t>thể</a:t>
            </a:r>
            <a:r>
              <a:rPr lang="en-GB" sz="1200" baseline="0" dirty="0">
                <a:latin typeface="Arial" panose="020B0604020202020204" pitchFamily="34" charset="0"/>
                <a:cs typeface="Arial" panose="020B0604020202020204" pitchFamily="34" charset="0"/>
              </a:rPr>
              <a:t> </a:t>
            </a:r>
            <a:r>
              <a:rPr lang="en-GB" sz="1200" baseline="0" dirty="0" err="1">
                <a:latin typeface="Arial" panose="020B0604020202020204" pitchFamily="34" charset="0"/>
                <a:cs typeface="Arial" panose="020B0604020202020204" pitchFamily="34" charset="0"/>
              </a:rPr>
              <a:t>hiện</a:t>
            </a:r>
            <a:r>
              <a:rPr lang="en-GB" sz="1200" baseline="0" dirty="0">
                <a:latin typeface="Arial" panose="020B0604020202020204" pitchFamily="34" charset="0"/>
                <a:cs typeface="Arial" panose="020B0604020202020204" pitchFamily="34" charset="0"/>
              </a:rPr>
              <a:t> </a:t>
            </a:r>
            <a:r>
              <a:rPr lang="en-GB" sz="1200" baseline="0" dirty="0" err="1">
                <a:latin typeface="Arial" panose="020B0604020202020204" pitchFamily="34" charset="0"/>
                <a:cs typeface="Arial" panose="020B0604020202020204" pitchFamily="34" charset="0"/>
              </a:rPr>
              <a:t>trong</a:t>
            </a:r>
            <a:r>
              <a:rPr lang="en-GB" sz="1200" baseline="0" dirty="0">
                <a:latin typeface="Arial" panose="020B0604020202020204" pitchFamily="34" charset="0"/>
                <a:cs typeface="Arial" panose="020B0604020202020204" pitchFamily="34" charset="0"/>
              </a:rPr>
              <a:t> </a:t>
            </a:r>
            <a:r>
              <a:rPr lang="en-GB" sz="1200" baseline="0" dirty="0" err="1">
                <a:latin typeface="Arial" panose="020B0604020202020204" pitchFamily="34" charset="0"/>
                <a:cs typeface="Arial" panose="020B0604020202020204" pitchFamily="34" charset="0"/>
              </a:rPr>
              <a:t>câu</a:t>
            </a:r>
            <a:r>
              <a:rPr lang="en-GB" sz="1200" baseline="0" dirty="0">
                <a:latin typeface="Arial" panose="020B0604020202020204" pitchFamily="34" charset="0"/>
                <a:cs typeface="Arial" panose="020B0604020202020204" pitchFamily="34" charset="0"/>
              </a:rPr>
              <a:t> </a:t>
            </a:r>
            <a:r>
              <a:rPr lang="en-GB" sz="1200" baseline="0" dirty="0" err="1">
                <a:latin typeface="Arial" panose="020B0604020202020204" pitchFamily="34" charset="0"/>
                <a:cs typeface="Arial" panose="020B0604020202020204" pitchFamily="34" charset="0"/>
              </a:rPr>
              <a:t>nói</a:t>
            </a:r>
            <a:r>
              <a:rPr lang="en-GB" sz="1200" baseline="0" dirty="0">
                <a:latin typeface="Arial" panose="020B0604020202020204" pitchFamily="34" charset="0"/>
                <a:cs typeface="Arial" panose="020B0604020202020204" pitchFamily="34" charset="0"/>
              </a:rPr>
              <a:t> </a:t>
            </a:r>
            <a:r>
              <a:rPr lang="en-GB" sz="1200" baseline="0" dirty="0" err="1">
                <a:latin typeface="Arial" panose="020B0604020202020204" pitchFamily="34" charset="0"/>
                <a:cs typeface="Arial" panose="020B0604020202020204" pitchFamily="34" charset="0"/>
              </a:rPr>
              <a:t>vô</a:t>
            </a:r>
            <a:r>
              <a:rPr lang="en-GB" sz="1200" baseline="0" dirty="0">
                <a:latin typeface="Arial" panose="020B0604020202020204" pitchFamily="34" charset="0"/>
                <a:cs typeface="Arial" panose="020B0604020202020204" pitchFamily="34" charset="0"/>
              </a:rPr>
              <a:t> </a:t>
            </a:r>
            <a:r>
              <a:rPr lang="en-GB" sz="1200" baseline="0" dirty="0" err="1">
                <a:latin typeface="Arial" panose="020B0604020202020204" pitchFamily="34" charset="0"/>
                <a:cs typeface="Arial" panose="020B0604020202020204" pitchFamily="34" charset="0"/>
              </a:rPr>
              <a:t>cùng</a:t>
            </a:r>
            <a:r>
              <a:rPr lang="en-GB" sz="1200" baseline="0" dirty="0">
                <a:latin typeface="Arial" panose="020B0604020202020204" pitchFamily="34" charset="0"/>
                <a:cs typeface="Arial" panose="020B0604020202020204" pitchFamily="34" charset="0"/>
              </a:rPr>
              <a:t> </a:t>
            </a:r>
            <a:r>
              <a:rPr lang="en-GB" sz="1200" baseline="0" dirty="0" err="1">
                <a:latin typeface="Arial" panose="020B0604020202020204" pitchFamily="34" charset="0"/>
                <a:cs typeface="Arial" panose="020B0604020202020204" pitchFamily="34" charset="0"/>
              </a:rPr>
              <a:t>quen</a:t>
            </a:r>
            <a:r>
              <a:rPr lang="en-GB" sz="1200" baseline="0" dirty="0">
                <a:latin typeface="Arial" panose="020B0604020202020204" pitchFamily="34" charset="0"/>
                <a:cs typeface="Arial" panose="020B0604020202020204" pitchFamily="34" charset="0"/>
              </a:rPr>
              <a:t> </a:t>
            </a:r>
            <a:r>
              <a:rPr lang="en-GB" sz="1200" baseline="0" dirty="0" err="1">
                <a:latin typeface="Arial" panose="020B0604020202020204" pitchFamily="34" charset="0"/>
                <a:cs typeface="Arial" panose="020B0604020202020204" pitchFamily="34" charset="0"/>
              </a:rPr>
              <a:t>thuộc</a:t>
            </a:r>
            <a:r>
              <a:rPr lang="en-GB" sz="1200" baseline="0" dirty="0">
                <a:latin typeface="Arial" panose="020B0604020202020204" pitchFamily="34" charset="0"/>
                <a:cs typeface="Arial" panose="020B0604020202020204" pitchFamily="34" charset="0"/>
              </a:rPr>
              <a:t> </a:t>
            </a:r>
            <a:r>
              <a:rPr lang="en-GB" sz="1200" baseline="0" dirty="0" err="1">
                <a:latin typeface="Arial" panose="020B0604020202020204" pitchFamily="34" charset="0"/>
                <a:cs typeface="Arial" panose="020B0604020202020204" pitchFamily="34" charset="0"/>
              </a:rPr>
              <a:t>và</a:t>
            </a:r>
            <a:r>
              <a:rPr lang="en-GB" sz="1200" baseline="0" dirty="0">
                <a:latin typeface="Arial" panose="020B0604020202020204" pitchFamily="34" charset="0"/>
                <a:cs typeface="Arial" panose="020B0604020202020204" pitchFamily="34" charset="0"/>
              </a:rPr>
              <a:t> </a:t>
            </a:r>
            <a:r>
              <a:rPr lang="en-GB" sz="1200" baseline="0" dirty="0" err="1">
                <a:latin typeface="Arial" panose="020B0604020202020204" pitchFamily="34" charset="0"/>
                <a:cs typeface="Arial" panose="020B0604020202020204" pitchFamily="34" charset="0"/>
              </a:rPr>
              <a:t>có</a:t>
            </a:r>
            <a:r>
              <a:rPr lang="en-GB" sz="1200" baseline="0" dirty="0">
                <a:latin typeface="Arial" panose="020B0604020202020204" pitchFamily="34" charset="0"/>
                <a:cs typeface="Arial" panose="020B0604020202020204" pitchFamily="34" charset="0"/>
              </a:rPr>
              <a:t> </a:t>
            </a:r>
            <a:r>
              <a:rPr lang="en-GB" sz="1200" baseline="0" dirty="0" err="1">
                <a:latin typeface="Arial" panose="020B0604020202020204" pitchFamily="34" charset="0"/>
                <a:cs typeface="Arial" panose="020B0604020202020204" pitchFamily="34" charset="0"/>
              </a:rPr>
              <a:t>nghĩ</a:t>
            </a:r>
            <a:r>
              <a:rPr lang="en-GB" sz="1200" baseline="0" dirty="0">
                <a:latin typeface="Arial" panose="020B0604020202020204" pitchFamily="34" charset="0"/>
                <a:cs typeface="Arial" panose="020B0604020202020204" pitchFamily="34" charset="0"/>
              </a:rPr>
              <a:t> </a:t>
            </a:r>
            <a:r>
              <a:rPr lang="en-GB" sz="1200" baseline="0" dirty="0" err="1">
                <a:latin typeface="Arial" panose="020B0604020202020204" pitchFamily="34" charset="0"/>
                <a:cs typeface="Arial" panose="020B0604020202020204" pitchFamily="34" charset="0"/>
              </a:rPr>
              <a:t>rằng</a:t>
            </a:r>
            <a:r>
              <a:rPr lang="en-GB" sz="1200" baseline="0" dirty="0">
                <a:latin typeface="Arial" panose="020B0604020202020204" pitchFamily="34" charset="0"/>
                <a:cs typeface="Arial" panose="020B0604020202020204" pitchFamily="34" charset="0"/>
              </a:rPr>
              <a:t> </a:t>
            </a:r>
            <a:r>
              <a:rPr lang="en-GB" sz="1200" baseline="0" dirty="0" err="1">
                <a:latin typeface="Arial" panose="020B0604020202020204" pitchFamily="34" charset="0"/>
                <a:cs typeface="Arial" panose="020B0604020202020204" pitchFamily="34" charset="0"/>
              </a:rPr>
              <a:t>bất</a:t>
            </a:r>
            <a:r>
              <a:rPr lang="en-GB" sz="1200" baseline="0" dirty="0">
                <a:latin typeface="Arial" panose="020B0604020202020204" pitchFamily="34" charset="0"/>
                <a:cs typeface="Arial" panose="020B0604020202020204" pitchFamily="34" charset="0"/>
              </a:rPr>
              <a:t> </a:t>
            </a:r>
            <a:r>
              <a:rPr lang="en-GB" sz="1200" baseline="0" dirty="0" err="1">
                <a:latin typeface="Arial" panose="020B0604020202020204" pitchFamily="34" charset="0"/>
                <a:cs typeface="Arial" panose="020B0604020202020204" pitchFamily="34" charset="0"/>
              </a:rPr>
              <a:t>cứ</a:t>
            </a:r>
            <a:r>
              <a:rPr lang="en-GB" sz="1200" baseline="0" dirty="0">
                <a:latin typeface="Arial" panose="020B0604020202020204" pitchFamily="34" charset="0"/>
                <a:cs typeface="Arial" panose="020B0604020202020204" pitchFamily="34" charset="0"/>
              </a:rPr>
              <a:t> </a:t>
            </a:r>
            <a:r>
              <a:rPr lang="en-GB" sz="1200" baseline="0" dirty="0" err="1">
                <a:latin typeface="Arial" panose="020B0604020202020204" pitchFamily="34" charset="0"/>
                <a:cs typeface="Arial" panose="020B0604020202020204" pitchFamily="34" charset="0"/>
              </a:rPr>
              <a:t>một</a:t>
            </a:r>
            <a:r>
              <a:rPr lang="en-GB" sz="1200" baseline="0" dirty="0">
                <a:latin typeface="Arial" panose="020B0604020202020204" pitchFamily="34" charset="0"/>
                <a:cs typeface="Arial" panose="020B0604020202020204" pitchFamily="34" charset="0"/>
              </a:rPr>
              <a:t> </a:t>
            </a:r>
            <a:r>
              <a:rPr lang="en-GB" sz="1200" baseline="0" dirty="0" err="1">
                <a:latin typeface="Arial" panose="020B0604020202020204" pitchFamily="34" charset="0"/>
                <a:cs typeface="Arial" panose="020B0604020202020204" pitchFamily="34" charset="0"/>
              </a:rPr>
              <a:t>lớp</a:t>
            </a:r>
            <a:r>
              <a:rPr lang="en-GB" sz="1200" baseline="0" dirty="0">
                <a:latin typeface="Arial" panose="020B0604020202020204" pitchFamily="34" charset="0"/>
                <a:cs typeface="Arial" panose="020B0604020202020204" pitchFamily="34" charset="0"/>
              </a:rPr>
              <a:t> </a:t>
            </a:r>
            <a:r>
              <a:rPr lang="en-GB" sz="1200" baseline="0" dirty="0" err="1">
                <a:latin typeface="Arial" panose="020B0604020202020204" pitchFamily="34" charset="0"/>
                <a:cs typeface="Arial" panose="020B0604020202020204" pitchFamily="34" charset="0"/>
              </a:rPr>
              <a:t>học</a:t>
            </a:r>
            <a:r>
              <a:rPr lang="en-GB" sz="1200" baseline="0" dirty="0">
                <a:latin typeface="Arial" panose="020B0604020202020204" pitchFamily="34" charset="0"/>
                <a:cs typeface="Arial" panose="020B0604020202020204" pitchFamily="34" charset="0"/>
              </a:rPr>
              <a:t> </a:t>
            </a:r>
            <a:r>
              <a:rPr lang="en-GB" sz="1200" baseline="0" dirty="0" err="1">
                <a:latin typeface="Arial" panose="020B0604020202020204" pitchFamily="34" charset="0"/>
                <a:cs typeface="Arial" panose="020B0604020202020204" pitchFamily="34" charset="0"/>
              </a:rPr>
              <a:t>nào</a:t>
            </a:r>
            <a:r>
              <a:rPr lang="en-GB" sz="1200" baseline="0" dirty="0">
                <a:latin typeface="Arial" panose="020B0604020202020204" pitchFamily="34" charset="0"/>
                <a:cs typeface="Arial" panose="020B0604020202020204" pitchFamily="34" charset="0"/>
              </a:rPr>
              <a:t> </a:t>
            </a:r>
            <a:r>
              <a:rPr lang="en-GB" sz="1200" baseline="0" dirty="0" err="1">
                <a:latin typeface="Arial" panose="020B0604020202020204" pitchFamily="34" charset="0"/>
                <a:cs typeface="Arial" panose="020B0604020202020204" pitchFamily="34" charset="0"/>
              </a:rPr>
              <a:t>các</a:t>
            </a:r>
            <a:r>
              <a:rPr lang="en-GB" sz="1200" baseline="0" dirty="0">
                <a:latin typeface="Arial" panose="020B0604020202020204" pitchFamily="34" charset="0"/>
                <a:cs typeface="Arial" panose="020B0604020202020204" pitchFamily="34" charset="0"/>
              </a:rPr>
              <a:t> con </a:t>
            </a:r>
            <a:r>
              <a:rPr lang="en-GB" sz="1200" baseline="0" dirty="0" err="1">
                <a:latin typeface="Arial" panose="020B0604020202020204" pitchFamily="34" charset="0"/>
                <a:cs typeface="Arial" panose="020B0604020202020204" pitchFamily="34" charset="0"/>
              </a:rPr>
              <a:t>đều</a:t>
            </a:r>
            <a:r>
              <a:rPr lang="en-GB" sz="1200" baseline="0" dirty="0">
                <a:latin typeface="Arial" panose="020B0604020202020204" pitchFamily="34" charset="0"/>
                <a:cs typeface="Arial" panose="020B0604020202020204" pitchFamily="34" charset="0"/>
              </a:rPr>
              <a:t> </a:t>
            </a:r>
            <a:r>
              <a:rPr lang="en-GB" sz="1200" baseline="0" dirty="0" err="1">
                <a:latin typeface="Arial" panose="020B0604020202020204" pitchFamily="34" charset="0"/>
                <a:cs typeface="Arial" panose="020B0604020202020204" pitchFamily="34" charset="0"/>
              </a:rPr>
              <a:t>có</a:t>
            </a:r>
            <a:r>
              <a:rPr lang="en-GB" sz="1200" baseline="0" dirty="0">
                <a:latin typeface="Arial" panose="020B0604020202020204" pitchFamily="34" charset="0"/>
                <a:cs typeface="Arial" panose="020B0604020202020204" pitchFamily="34" charset="0"/>
              </a:rPr>
              <a:t> </a:t>
            </a:r>
            <a:r>
              <a:rPr lang="en-GB" sz="1200" baseline="0" dirty="0" err="1">
                <a:latin typeface="Arial" panose="020B0604020202020204" pitchFamily="34" charset="0"/>
                <a:cs typeface="Arial" panose="020B0604020202020204" pitchFamily="34" charset="0"/>
              </a:rPr>
              <a:t>câu</a:t>
            </a:r>
            <a:r>
              <a:rPr lang="en-GB" sz="1200" baseline="0" dirty="0">
                <a:latin typeface="Arial" panose="020B0604020202020204" pitchFamily="34" charset="0"/>
                <a:cs typeface="Arial" panose="020B0604020202020204" pitchFamily="34" charset="0"/>
              </a:rPr>
              <a:t> </a:t>
            </a:r>
            <a:r>
              <a:rPr lang="en-GB" sz="1200" baseline="0" dirty="0" err="1">
                <a:latin typeface="Arial" panose="020B0604020202020204" pitchFamily="34" charset="0"/>
                <a:cs typeface="Arial" panose="020B0604020202020204" pitchFamily="34" charset="0"/>
              </a:rPr>
              <a:t>này</a:t>
            </a:r>
            <a:r>
              <a:rPr lang="en-GB" sz="1200" baseline="0" dirty="0">
                <a:latin typeface="Arial" panose="020B0604020202020204" pitchFamily="34" charset="0"/>
                <a:cs typeface="Arial" panose="020B0604020202020204" pitchFamily="34" charset="0"/>
              </a:rPr>
              <a:t> </a:t>
            </a:r>
            <a:r>
              <a:rPr lang="en-GB" sz="1200" baseline="0" dirty="0" err="1">
                <a:latin typeface="Arial" panose="020B0604020202020204" pitchFamily="34" charset="0"/>
                <a:cs typeface="Arial" panose="020B0604020202020204" pitchFamily="34" charset="0"/>
              </a:rPr>
              <a:t>đc</a:t>
            </a:r>
            <a:r>
              <a:rPr lang="en-GB" sz="1200" baseline="0" dirty="0">
                <a:latin typeface="Arial" panose="020B0604020202020204" pitchFamily="34" charset="0"/>
                <a:cs typeface="Arial" panose="020B0604020202020204" pitchFamily="34" charset="0"/>
              </a:rPr>
              <a:t> </a:t>
            </a:r>
            <a:r>
              <a:rPr lang="en-GB" sz="1200" baseline="0" dirty="0" err="1">
                <a:latin typeface="Arial" panose="020B0604020202020204" pitchFamily="34" charset="0"/>
                <a:cs typeface="Arial" panose="020B0604020202020204" pitchFamily="34" charset="0"/>
              </a:rPr>
              <a:t>trang</a:t>
            </a:r>
            <a:r>
              <a:rPr lang="en-GB" sz="1200" baseline="0" dirty="0">
                <a:latin typeface="Arial" panose="020B0604020202020204" pitchFamily="34" charset="0"/>
                <a:cs typeface="Arial" panose="020B0604020202020204" pitchFamily="34" charset="0"/>
              </a:rPr>
              <a:t> </a:t>
            </a:r>
            <a:r>
              <a:rPr lang="en-GB" sz="1200" baseline="0" dirty="0" err="1">
                <a:latin typeface="Arial" panose="020B0604020202020204" pitchFamily="34" charset="0"/>
                <a:cs typeface="Arial" panose="020B0604020202020204" pitchFamily="34" charset="0"/>
              </a:rPr>
              <a:t>trí</a:t>
            </a:r>
            <a:r>
              <a:rPr lang="en-GB" sz="1200" baseline="0" dirty="0">
                <a:latin typeface="Arial" panose="020B0604020202020204" pitchFamily="34" charset="0"/>
                <a:cs typeface="Arial" panose="020B0604020202020204" pitchFamily="34" charset="0"/>
              </a:rPr>
              <a:t> </a:t>
            </a:r>
            <a:r>
              <a:rPr lang="en-GB" sz="1200" baseline="0" dirty="0" err="1">
                <a:latin typeface="Arial" panose="020B0604020202020204" pitchFamily="34" charset="0"/>
                <a:cs typeface="Arial" panose="020B0604020202020204" pitchFamily="34" charset="0"/>
              </a:rPr>
              <a:t>trịnh</a:t>
            </a:r>
            <a:r>
              <a:rPr lang="en-GB" sz="1200" baseline="0" dirty="0">
                <a:latin typeface="Arial" panose="020B0604020202020204" pitchFamily="34" charset="0"/>
                <a:cs typeface="Arial" panose="020B0604020202020204" pitchFamily="34" charset="0"/>
              </a:rPr>
              <a:t> </a:t>
            </a:r>
            <a:r>
              <a:rPr lang="en-GB" sz="1200" baseline="0" dirty="0" err="1">
                <a:latin typeface="Arial" panose="020B0604020202020204" pitchFamily="34" charset="0"/>
                <a:cs typeface="Arial" panose="020B0604020202020204" pitchFamily="34" charset="0"/>
              </a:rPr>
              <a:t>trọng</a:t>
            </a:r>
            <a:r>
              <a:rPr lang="en-GB" sz="1200" baseline="0" dirty="0">
                <a:latin typeface="Arial" panose="020B0604020202020204" pitchFamily="34" charset="0"/>
                <a:cs typeface="Arial" panose="020B0604020202020204" pitchFamily="34" charset="0"/>
              </a:rPr>
              <a:t>.)</a:t>
            </a:r>
            <a:endParaRPr lang="en-US" sz="1200"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622B5FD4-A5B9-4788-AD7B-EF364DDEF778}" type="slidenum">
              <a:rPr lang="en-US" smtClean="0"/>
              <a:t>28</a:t>
            </a:fld>
            <a:endParaRPr lang="en-US"/>
          </a:p>
        </p:txBody>
      </p:sp>
    </p:spTree>
    <p:extLst>
      <p:ext uri="{BB962C8B-B14F-4D97-AF65-F5344CB8AC3E}">
        <p14:creationId xmlns:p14="http://schemas.microsoft.com/office/powerpoint/2010/main" val="8325161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9"/>
        <p:cNvGrpSpPr/>
        <p:nvPr/>
      </p:nvGrpSpPr>
      <p:grpSpPr>
        <a:xfrm>
          <a:off x="0" y="0"/>
          <a:ext cx="0" cy="0"/>
          <a:chOff x="0" y="0"/>
          <a:chExt cx="0" cy="0"/>
        </a:xfrm>
      </p:grpSpPr>
      <p:sp>
        <p:nvSpPr>
          <p:cNvPr id="700" name="Google Shape;700;g600b47a8e7_0_89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1" name="Google Shape;701;g600b47a8e7_0_8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6551407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Google Shape;443;g600b47a8e7_0_34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4" name="Google Shape;444;g600b47a8e7_0_3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149273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9"/>
        <p:cNvGrpSpPr/>
        <p:nvPr/>
      </p:nvGrpSpPr>
      <p:grpSpPr>
        <a:xfrm>
          <a:off x="0" y="0"/>
          <a:ext cx="0" cy="0"/>
          <a:chOff x="0" y="0"/>
          <a:chExt cx="0" cy="0"/>
        </a:xfrm>
      </p:grpSpPr>
      <p:sp>
        <p:nvSpPr>
          <p:cNvPr id="1050" name="Google Shape;1050;g600b47a8e7_0_869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1" name="Google Shape;1051;g600b47a8e7_0_86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2268249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2"/>
        <p:cNvGrpSpPr/>
        <p:nvPr/>
      </p:nvGrpSpPr>
      <p:grpSpPr>
        <a:xfrm>
          <a:off x="0" y="0"/>
          <a:ext cx="0" cy="0"/>
          <a:chOff x="0" y="0"/>
          <a:chExt cx="0" cy="0"/>
        </a:xfrm>
      </p:grpSpPr>
      <p:sp>
        <p:nvSpPr>
          <p:cNvPr id="1703" name="Google Shape;1703;g600b47a8e7_0_93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4" name="Google Shape;1704;g600b47a8e7_0_93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262642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Google Shape;443;g600b47a8e7_0_34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4" name="Google Shape;444;g600b47a8e7_0_3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0702788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2"/>
        <p:cNvGrpSpPr/>
        <p:nvPr/>
      </p:nvGrpSpPr>
      <p:grpSpPr>
        <a:xfrm>
          <a:off x="0" y="0"/>
          <a:ext cx="0" cy="0"/>
          <a:chOff x="0" y="0"/>
          <a:chExt cx="0" cy="0"/>
        </a:xfrm>
      </p:grpSpPr>
      <p:sp>
        <p:nvSpPr>
          <p:cNvPr id="1703" name="Google Shape;1703;g600b47a8e7_0_93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4" name="Google Shape;1704;g600b47a8e7_0_93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1093761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Google Shape;443;g600b47a8e7_0_34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4" name="Google Shape;444;g600b47a8e7_0_3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5806260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g6018f137d6_0_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8" name="Google Shape;338;g6018f137d6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2943216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2"/>
        <p:cNvGrpSpPr/>
        <p:nvPr/>
      </p:nvGrpSpPr>
      <p:grpSpPr>
        <a:xfrm>
          <a:off x="0" y="0"/>
          <a:ext cx="0" cy="0"/>
          <a:chOff x="0" y="0"/>
          <a:chExt cx="0" cy="0"/>
        </a:xfrm>
      </p:grpSpPr>
      <p:sp>
        <p:nvSpPr>
          <p:cNvPr id="1703" name="Google Shape;1703;g600b47a8e7_0_93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4" name="Google Shape;1704;g600b47a8e7_0_93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326890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4776ee8e2b_0_16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4776ee8e2b_0_1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085724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Google Shape;443;g600b47a8e7_0_34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4" name="Google Shape;444;g600b47a8e7_0_3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875271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g4776ee8e2b_0_25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7" name="Google Shape;307;g4776ee8e2b_0_2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err="1"/>
              <a:t>Và</a:t>
            </a:r>
            <a:r>
              <a:rPr lang="en-GB" baseline="0" dirty="0"/>
              <a:t> </a:t>
            </a:r>
            <a:r>
              <a:rPr lang="en-GB" baseline="0" dirty="0" err="1"/>
              <a:t>bây</a:t>
            </a:r>
            <a:r>
              <a:rPr lang="en-GB" baseline="0" dirty="0"/>
              <a:t> </a:t>
            </a:r>
            <a:r>
              <a:rPr lang="en-GB" baseline="0" dirty="0" err="1"/>
              <a:t>giờ</a:t>
            </a:r>
            <a:r>
              <a:rPr lang="en-GB" baseline="0" dirty="0"/>
              <a:t> </a:t>
            </a:r>
            <a:r>
              <a:rPr lang="en-GB" baseline="0" dirty="0" err="1"/>
              <a:t>chúng</a:t>
            </a:r>
            <a:r>
              <a:rPr lang="en-GB" baseline="0" dirty="0"/>
              <a:t> ta </a:t>
            </a:r>
            <a:r>
              <a:rPr lang="en-GB" baseline="0" dirty="0" err="1"/>
              <a:t>hãy</a:t>
            </a:r>
            <a:r>
              <a:rPr lang="en-GB" baseline="0" dirty="0"/>
              <a:t> </a:t>
            </a:r>
            <a:r>
              <a:rPr lang="en-GB" baseline="0" dirty="0" err="1"/>
              <a:t>cùng</a:t>
            </a:r>
            <a:r>
              <a:rPr lang="en-GB" baseline="0" dirty="0"/>
              <a:t> </a:t>
            </a:r>
            <a:r>
              <a:rPr lang="en-GB" baseline="0" dirty="0" err="1"/>
              <a:t>đi</a:t>
            </a:r>
            <a:r>
              <a:rPr lang="en-GB" baseline="0" dirty="0"/>
              <a:t> </a:t>
            </a:r>
            <a:r>
              <a:rPr lang="en-GB" baseline="0" dirty="0" err="1"/>
              <a:t>vào</a:t>
            </a:r>
            <a:r>
              <a:rPr lang="en-GB" baseline="0" dirty="0"/>
              <a:t> </a:t>
            </a:r>
            <a:r>
              <a:rPr lang="en-GB" baseline="0" dirty="0" err="1"/>
              <a:t>phần</a:t>
            </a:r>
            <a:r>
              <a:rPr lang="en-GB" baseline="0" dirty="0"/>
              <a:t> </a:t>
            </a:r>
            <a:r>
              <a:rPr lang="en-GB" baseline="0" dirty="0" err="1"/>
              <a:t>luyện</a:t>
            </a:r>
            <a:r>
              <a:rPr lang="en-GB" baseline="0" dirty="0"/>
              <a:t> </a:t>
            </a:r>
            <a:r>
              <a:rPr lang="en-GB" baseline="0" dirty="0" err="1"/>
              <a:t>đọc</a:t>
            </a:r>
            <a:r>
              <a:rPr lang="en-GB" baseline="0" dirty="0"/>
              <a:t> </a:t>
            </a:r>
            <a:r>
              <a:rPr lang="en-GB" baseline="0" dirty="0" err="1"/>
              <a:t>về</a:t>
            </a:r>
            <a:r>
              <a:rPr lang="en-GB" baseline="0" dirty="0"/>
              <a:t> </a:t>
            </a:r>
            <a:r>
              <a:rPr lang="en-GB" baseline="0" dirty="0" err="1"/>
              <a:t>bức</a:t>
            </a:r>
            <a:r>
              <a:rPr lang="en-GB" baseline="0" dirty="0"/>
              <a:t> </a:t>
            </a:r>
            <a:r>
              <a:rPr lang="en-GB" baseline="0" dirty="0" err="1"/>
              <a:t>thư</a:t>
            </a:r>
            <a:r>
              <a:rPr lang="en-GB" baseline="0" dirty="0"/>
              <a:t> </a:t>
            </a:r>
            <a:r>
              <a:rPr lang="en-GB" baseline="0" dirty="0" err="1"/>
              <a:t>này</a:t>
            </a:r>
            <a:r>
              <a:rPr lang="en-GB" baseline="0" dirty="0"/>
              <a:t> </a:t>
            </a:r>
            <a:r>
              <a:rPr lang="en-GB" baseline="0" dirty="0" err="1"/>
              <a:t>các</a:t>
            </a:r>
            <a:r>
              <a:rPr lang="en-GB" baseline="0" dirty="0"/>
              <a:t> con </a:t>
            </a:r>
            <a:r>
              <a:rPr lang="en-GB" baseline="0" dirty="0" err="1"/>
              <a:t>nhé</a:t>
            </a:r>
            <a:r>
              <a:rPr lang="en-GB" baseline="0" dirty="0"/>
              <a:t>. </a:t>
            </a:r>
            <a:r>
              <a:rPr lang="en-GB" baseline="0" dirty="0" err="1"/>
              <a:t>Khi</a:t>
            </a:r>
            <a:r>
              <a:rPr lang="en-GB" baseline="0" dirty="0"/>
              <a:t> </a:t>
            </a:r>
            <a:r>
              <a:rPr lang="en-GB" baseline="0" dirty="0" err="1"/>
              <a:t>đọc</a:t>
            </a:r>
            <a:r>
              <a:rPr lang="en-GB" baseline="0" dirty="0"/>
              <a:t> </a:t>
            </a:r>
            <a:r>
              <a:rPr lang="en-GB" baseline="0" dirty="0" err="1"/>
              <a:t>bài</a:t>
            </a:r>
            <a:r>
              <a:rPr lang="en-GB" baseline="0" dirty="0"/>
              <a:t> </a:t>
            </a:r>
            <a:r>
              <a:rPr lang="en-GB" baseline="0" dirty="0" err="1"/>
              <a:t>các</a:t>
            </a:r>
            <a:r>
              <a:rPr lang="en-GB" baseline="0" dirty="0"/>
              <a:t> con </a:t>
            </a:r>
            <a:r>
              <a:rPr lang="en-GB" baseline="0" dirty="0" err="1"/>
              <a:t>đọc</a:t>
            </a:r>
            <a:r>
              <a:rPr lang="en-GB" baseline="0" dirty="0"/>
              <a:t> </a:t>
            </a:r>
            <a:r>
              <a:rPr lang="en-GB" baseline="0" dirty="0" err="1"/>
              <a:t>với</a:t>
            </a:r>
            <a:r>
              <a:rPr lang="en-GB" baseline="0" dirty="0"/>
              <a:t> </a:t>
            </a:r>
            <a:r>
              <a:rPr lang="en-GB" baseline="0" dirty="0" err="1"/>
              <a:t>giọng</a:t>
            </a:r>
            <a:r>
              <a:rPr lang="en-GB" baseline="0" dirty="0"/>
              <a:t> </a:t>
            </a:r>
            <a:r>
              <a:rPr lang="en-GB" baseline="0" dirty="0" err="1"/>
              <a:t>tình</a:t>
            </a:r>
            <a:r>
              <a:rPr lang="en-GB" baseline="0" dirty="0"/>
              <a:t> </a:t>
            </a:r>
            <a:r>
              <a:rPr lang="en-GB" baseline="0" dirty="0" err="1"/>
              <a:t>cảm</a:t>
            </a:r>
            <a:r>
              <a:rPr lang="en-GB" baseline="0" dirty="0"/>
              <a:t>, </a:t>
            </a:r>
            <a:r>
              <a:rPr lang="en-GB" baseline="0" dirty="0" err="1"/>
              <a:t>trìu</a:t>
            </a:r>
            <a:r>
              <a:rPr lang="en-GB" baseline="0" dirty="0"/>
              <a:t> </a:t>
            </a:r>
            <a:r>
              <a:rPr lang="en-GB" baseline="0" dirty="0" err="1"/>
              <a:t>mến</a:t>
            </a:r>
            <a:r>
              <a:rPr lang="en-GB" baseline="0" dirty="0"/>
              <a:t> </a:t>
            </a:r>
            <a:r>
              <a:rPr lang="en-GB" baseline="0" dirty="0" err="1"/>
              <a:t>và</a:t>
            </a:r>
            <a:r>
              <a:rPr lang="en-GB" baseline="0" dirty="0"/>
              <a:t> </a:t>
            </a:r>
            <a:r>
              <a:rPr lang="en-GB" baseline="0" dirty="0" err="1"/>
              <a:t>thiết</a:t>
            </a:r>
            <a:r>
              <a:rPr lang="en-GB" baseline="0" dirty="0"/>
              <a:t> </a:t>
            </a:r>
            <a:r>
              <a:rPr lang="en-GB" baseline="0" dirty="0" err="1"/>
              <a:t>tha</a:t>
            </a:r>
            <a:r>
              <a:rPr lang="en-GB" baseline="0" dirty="0"/>
              <a:t> </a:t>
            </a:r>
            <a:r>
              <a:rPr lang="en-GB" baseline="0" dirty="0" err="1"/>
              <a:t>cua</a:t>
            </a:r>
            <a:r>
              <a:rPr lang="en-GB" baseline="0" dirty="0"/>
              <a:t> </a:t>
            </a:r>
            <a:r>
              <a:rPr lang="en-GB" baseline="0" dirty="0" err="1"/>
              <a:t>Bác</a:t>
            </a:r>
            <a:r>
              <a:rPr lang="en-GB" baseline="0" dirty="0"/>
              <a:t> </a:t>
            </a:r>
            <a:r>
              <a:rPr lang="en-GB" baseline="0" dirty="0" err="1"/>
              <a:t>đối</a:t>
            </a:r>
            <a:r>
              <a:rPr lang="en-GB" baseline="0" dirty="0"/>
              <a:t> </a:t>
            </a:r>
            <a:r>
              <a:rPr lang="en-GB" baseline="0" dirty="0" err="1"/>
              <a:t>với</a:t>
            </a:r>
            <a:r>
              <a:rPr lang="en-GB" baseline="0" dirty="0"/>
              <a:t> </a:t>
            </a:r>
            <a:r>
              <a:rPr lang="en-GB" baseline="0" dirty="0" err="1"/>
              <a:t>thiếu</a:t>
            </a:r>
            <a:r>
              <a:rPr lang="en-GB" baseline="0" dirty="0"/>
              <a:t> </a:t>
            </a:r>
            <a:r>
              <a:rPr lang="en-GB" baseline="0" dirty="0" err="1"/>
              <a:t>nhi</a:t>
            </a:r>
            <a:r>
              <a:rPr lang="en-GB" baseline="0" dirty="0"/>
              <a:t> VN&gt;</a:t>
            </a:r>
            <a:endParaRPr lang="en-US"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616140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Vậy</a:t>
            </a:r>
            <a:r>
              <a:rPr lang="en-GB" baseline="0" dirty="0"/>
              <a:t> </a:t>
            </a:r>
            <a:r>
              <a:rPr lang="en-GB" baseline="0" dirty="0" err="1"/>
              <a:t>là</a:t>
            </a:r>
            <a:r>
              <a:rPr lang="en-GB" baseline="0" dirty="0"/>
              <a:t> </a:t>
            </a:r>
            <a:r>
              <a:rPr lang="en-GB" baseline="0" dirty="0" err="1"/>
              <a:t>vừa</a:t>
            </a:r>
            <a:r>
              <a:rPr lang="en-GB" baseline="0" dirty="0"/>
              <a:t> </a:t>
            </a:r>
            <a:r>
              <a:rPr lang="en-GB" baseline="0" dirty="0" err="1"/>
              <a:t>rồi</a:t>
            </a:r>
            <a:r>
              <a:rPr lang="en-GB" baseline="0" dirty="0"/>
              <a:t> </a:t>
            </a:r>
            <a:r>
              <a:rPr lang="en-GB" baseline="0" dirty="0" err="1"/>
              <a:t>chúng</a:t>
            </a:r>
            <a:r>
              <a:rPr lang="en-GB" baseline="0" dirty="0"/>
              <a:t> ta </a:t>
            </a:r>
            <a:r>
              <a:rPr lang="en-GB" baseline="0" dirty="0" err="1"/>
              <a:t>đã</a:t>
            </a:r>
            <a:r>
              <a:rPr lang="en-GB" baseline="0" dirty="0"/>
              <a:t> </a:t>
            </a:r>
            <a:r>
              <a:rPr lang="en-GB" baseline="0" dirty="0" err="1"/>
              <a:t>cùng</a:t>
            </a:r>
            <a:r>
              <a:rPr lang="en-GB" baseline="0" dirty="0"/>
              <a:t> </a:t>
            </a:r>
            <a:r>
              <a:rPr lang="en-GB" baseline="0" dirty="0" err="1"/>
              <a:t>đi</a:t>
            </a:r>
            <a:r>
              <a:rPr lang="en-GB" baseline="0" dirty="0"/>
              <a:t> </a:t>
            </a:r>
            <a:r>
              <a:rPr lang="en-GB" baseline="0" dirty="0" err="1"/>
              <a:t>vào</a:t>
            </a:r>
            <a:r>
              <a:rPr lang="en-GB" baseline="0" dirty="0"/>
              <a:t> </a:t>
            </a:r>
            <a:r>
              <a:rPr lang="en-GB" baseline="0" dirty="0" err="1"/>
              <a:t>phần</a:t>
            </a:r>
            <a:r>
              <a:rPr lang="en-GB" baseline="0" dirty="0"/>
              <a:t> </a:t>
            </a:r>
            <a:r>
              <a:rPr lang="en-GB" baseline="0" dirty="0" err="1"/>
              <a:t>luyện</a:t>
            </a:r>
            <a:r>
              <a:rPr lang="en-GB" baseline="0" dirty="0"/>
              <a:t> </a:t>
            </a:r>
            <a:r>
              <a:rPr lang="en-GB" baseline="0" dirty="0" err="1"/>
              <a:t>đọc</a:t>
            </a:r>
            <a:r>
              <a:rPr lang="en-GB" baseline="0" dirty="0"/>
              <a:t> </a:t>
            </a:r>
            <a:r>
              <a:rPr lang="en-GB" baseline="0" dirty="0" err="1"/>
              <a:t>về</a:t>
            </a:r>
            <a:r>
              <a:rPr lang="en-GB" baseline="0" dirty="0"/>
              <a:t> </a:t>
            </a:r>
            <a:r>
              <a:rPr lang="en-GB" baseline="0" dirty="0" err="1"/>
              <a:t>bài</a:t>
            </a:r>
            <a:r>
              <a:rPr lang="en-GB" baseline="0" dirty="0"/>
              <a:t> TĐ </a:t>
            </a:r>
            <a:r>
              <a:rPr lang="en-GB" baseline="0" dirty="0" err="1"/>
              <a:t>thư</a:t>
            </a:r>
            <a:r>
              <a:rPr lang="en-GB" baseline="0" dirty="0"/>
              <a:t> </a:t>
            </a:r>
            <a:r>
              <a:rPr lang="en-GB" baseline="0" dirty="0" err="1"/>
              <a:t>gửi</a:t>
            </a:r>
            <a:r>
              <a:rPr lang="en-GB" baseline="0" dirty="0"/>
              <a:t> </a:t>
            </a:r>
            <a:r>
              <a:rPr lang="en-GB" baseline="0" dirty="0" err="1"/>
              <a:t>các</a:t>
            </a:r>
            <a:r>
              <a:rPr lang="en-GB" baseline="0" dirty="0"/>
              <a:t> </a:t>
            </a:r>
            <a:r>
              <a:rPr lang="en-GB" baseline="0" dirty="0" err="1"/>
              <a:t>em</a:t>
            </a:r>
            <a:r>
              <a:rPr lang="en-GB" baseline="0" dirty="0"/>
              <a:t> </a:t>
            </a:r>
            <a:r>
              <a:rPr lang="en-GB" baseline="0" dirty="0" err="1"/>
              <a:t>hs</a:t>
            </a:r>
            <a:r>
              <a:rPr lang="en-GB" baseline="0" dirty="0"/>
              <a:t>. </a:t>
            </a:r>
            <a:r>
              <a:rPr lang="en-GB" baseline="0" dirty="0" err="1"/>
              <a:t>Bh</a:t>
            </a:r>
            <a:r>
              <a:rPr lang="en-GB" baseline="0" dirty="0"/>
              <a:t> </a:t>
            </a:r>
            <a:r>
              <a:rPr lang="en-GB" baseline="0" dirty="0" err="1"/>
              <a:t>chúng</a:t>
            </a:r>
            <a:r>
              <a:rPr lang="en-GB" baseline="0" dirty="0"/>
              <a:t> ta </a:t>
            </a:r>
            <a:r>
              <a:rPr lang="en-GB" baseline="0" dirty="0" err="1"/>
              <a:t>hãy</a:t>
            </a:r>
            <a:r>
              <a:rPr lang="en-GB" baseline="0" dirty="0"/>
              <a:t> </a:t>
            </a:r>
            <a:r>
              <a:rPr lang="en-GB" baseline="0" dirty="0" err="1"/>
              <a:t>cùng</a:t>
            </a:r>
            <a:r>
              <a:rPr lang="en-GB" baseline="0" dirty="0"/>
              <a:t> </a:t>
            </a:r>
            <a:r>
              <a:rPr lang="en-GB" baseline="0" dirty="0" err="1"/>
              <a:t>nhau</a:t>
            </a:r>
            <a:r>
              <a:rPr lang="en-GB" baseline="0" dirty="0"/>
              <a:t> di </a:t>
            </a:r>
            <a:r>
              <a:rPr lang="en-GB" baseline="0" dirty="0" err="1"/>
              <a:t>vào</a:t>
            </a:r>
            <a:r>
              <a:rPr lang="en-GB" baseline="0" dirty="0"/>
              <a:t> </a:t>
            </a:r>
            <a:r>
              <a:rPr lang="en-GB" baseline="0" dirty="0" err="1"/>
              <a:t>tìm</a:t>
            </a:r>
            <a:r>
              <a:rPr lang="en-GB" baseline="0" dirty="0"/>
              <a:t> </a:t>
            </a:r>
            <a:r>
              <a:rPr lang="en-GB" baseline="0" dirty="0" err="1"/>
              <a:t>hiểu</a:t>
            </a:r>
            <a:r>
              <a:rPr lang="en-GB" baseline="0" dirty="0"/>
              <a:t> </a:t>
            </a:r>
            <a:r>
              <a:rPr lang="en-GB" baseline="0" dirty="0" err="1"/>
              <a:t>phần</a:t>
            </a:r>
            <a:r>
              <a:rPr lang="en-GB" baseline="0" dirty="0"/>
              <a:t> </a:t>
            </a:r>
            <a:r>
              <a:rPr lang="en-GB" baseline="0" dirty="0" err="1"/>
              <a:t>chú</a:t>
            </a:r>
            <a:r>
              <a:rPr lang="en-GB" baseline="0" dirty="0"/>
              <a:t> </a:t>
            </a:r>
            <a:r>
              <a:rPr lang="en-GB" baseline="0" dirty="0" err="1"/>
              <a:t>thích</a:t>
            </a:r>
            <a:r>
              <a:rPr lang="en-GB" baseline="0" dirty="0"/>
              <a:t> </a:t>
            </a:r>
            <a:r>
              <a:rPr lang="en-GB" baseline="0" dirty="0" err="1"/>
              <a:t>nhé</a:t>
            </a:r>
            <a:r>
              <a:rPr lang="en-GB" baseline="0" dirty="0"/>
              <a:t>.</a:t>
            </a:r>
            <a:endParaRPr lang="en-US" dirty="0"/>
          </a:p>
        </p:txBody>
      </p:sp>
      <p:sp>
        <p:nvSpPr>
          <p:cNvPr id="4" name="Slide Number Placeholder 3"/>
          <p:cNvSpPr>
            <a:spLocks noGrp="1"/>
          </p:cNvSpPr>
          <p:nvPr>
            <p:ph type="sldNum" sz="quarter" idx="10"/>
          </p:nvPr>
        </p:nvSpPr>
        <p:spPr/>
        <p:txBody>
          <a:bodyPr/>
          <a:lstStyle/>
          <a:p>
            <a:fld id="{622B5FD4-A5B9-4788-AD7B-EF364DDEF778}" type="slidenum">
              <a:rPr lang="en-US" smtClean="0"/>
              <a:t>9</a:t>
            </a:fld>
            <a:endParaRPr lang="en-US"/>
          </a:p>
        </p:txBody>
      </p:sp>
    </p:spTree>
    <p:extLst>
      <p:ext uri="{BB962C8B-B14F-4D97-AF65-F5344CB8AC3E}">
        <p14:creationId xmlns:p14="http://schemas.microsoft.com/office/powerpoint/2010/main" val="5358511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8"/>
        <p:cNvGrpSpPr/>
        <p:nvPr/>
      </p:nvGrpSpPr>
      <p:grpSpPr>
        <a:xfrm>
          <a:off x="0" y="0"/>
          <a:ext cx="0" cy="0"/>
          <a:chOff x="0" y="0"/>
          <a:chExt cx="0" cy="0"/>
        </a:xfrm>
      </p:grpSpPr>
      <p:sp>
        <p:nvSpPr>
          <p:cNvPr id="639" name="Google Shape;639;g600b47a8e7_0_77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0" name="Google Shape;640;g600b47a8e7_0_7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332708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MR: </a:t>
            </a:r>
            <a:r>
              <a:rPr lang="en-GB" dirty="0" err="1"/>
              <a:t>giời</a:t>
            </a:r>
            <a:r>
              <a:rPr lang="en-GB" dirty="0"/>
              <a:t>:</a:t>
            </a:r>
            <a:r>
              <a:rPr lang="en-GB" baseline="0" dirty="0"/>
              <a:t> </a:t>
            </a:r>
            <a:r>
              <a:rPr lang="en-GB" baseline="0" dirty="0" err="1"/>
              <a:t>trời</a:t>
            </a:r>
            <a:r>
              <a:rPr lang="en-GB" baseline="0" dirty="0"/>
              <a:t>, </a:t>
            </a:r>
            <a:r>
              <a:rPr lang="en-GB" baseline="0" dirty="0" err="1"/>
              <a:t>giở</a:t>
            </a:r>
            <a:r>
              <a:rPr lang="en-GB" baseline="0" dirty="0"/>
              <a:t> - </a:t>
            </a:r>
            <a:r>
              <a:rPr lang="en-GB" baseline="0" dirty="0" err="1"/>
              <a:t>trở</a:t>
            </a:r>
            <a:r>
              <a:rPr lang="en-GB" baseline="0" dirty="0"/>
              <a:t>, </a:t>
            </a:r>
            <a:r>
              <a:rPr lang="en-GB" baseline="0" dirty="0" err="1"/>
              <a:t>nô</a:t>
            </a:r>
            <a:r>
              <a:rPr lang="en-GB" baseline="0" dirty="0"/>
              <a:t> </a:t>
            </a:r>
            <a:r>
              <a:rPr lang="en-GB" baseline="0" dirty="0" err="1"/>
              <a:t>lệ</a:t>
            </a:r>
            <a:r>
              <a:rPr lang="en-GB" baseline="0" dirty="0"/>
              <a:t>: </a:t>
            </a:r>
            <a:r>
              <a:rPr lang="en-GB" baseline="0" dirty="0" err="1"/>
              <a:t>chịu</a:t>
            </a:r>
            <a:r>
              <a:rPr lang="en-GB" baseline="0" dirty="0"/>
              <a:t> </a:t>
            </a:r>
            <a:r>
              <a:rPr lang="en-GB" baseline="0" dirty="0" err="1"/>
              <a:t>sự</a:t>
            </a:r>
            <a:r>
              <a:rPr lang="en-GB" baseline="0" dirty="0"/>
              <a:t> </a:t>
            </a:r>
            <a:r>
              <a:rPr lang="en-GB" baseline="0" dirty="0" err="1"/>
              <a:t>cai</a:t>
            </a:r>
            <a:r>
              <a:rPr lang="en-GB" baseline="0" dirty="0"/>
              <a:t> </a:t>
            </a:r>
            <a:r>
              <a:rPr lang="en-GB" baseline="0" dirty="0" err="1"/>
              <a:t>trị</a:t>
            </a:r>
            <a:r>
              <a:rPr lang="en-GB" baseline="0" dirty="0"/>
              <a:t> </a:t>
            </a:r>
            <a:r>
              <a:rPr lang="en-GB" baseline="0" dirty="0" err="1"/>
              <a:t>của</a:t>
            </a:r>
            <a:r>
              <a:rPr lang="en-GB" baseline="0" dirty="0"/>
              <a:t> TD </a:t>
            </a:r>
            <a:r>
              <a:rPr lang="en-GB" baseline="0" dirty="0" err="1"/>
              <a:t>Pháp</a:t>
            </a:r>
            <a:endParaRPr lang="en-US" dirty="0"/>
          </a:p>
        </p:txBody>
      </p:sp>
      <p:sp>
        <p:nvSpPr>
          <p:cNvPr id="4" name="Slide Number Placeholder 3"/>
          <p:cNvSpPr>
            <a:spLocks noGrp="1"/>
          </p:cNvSpPr>
          <p:nvPr>
            <p:ph type="sldNum" sz="quarter" idx="10"/>
          </p:nvPr>
        </p:nvSpPr>
        <p:spPr/>
        <p:txBody>
          <a:bodyPr/>
          <a:lstStyle/>
          <a:p>
            <a:fld id="{622B5FD4-A5B9-4788-AD7B-EF364DDEF778}" type="slidenum">
              <a:rPr lang="en-US" smtClean="0"/>
              <a:t>11</a:t>
            </a:fld>
            <a:endParaRPr lang="en-US"/>
          </a:p>
        </p:txBody>
      </p:sp>
    </p:spTree>
    <p:extLst>
      <p:ext uri="{BB962C8B-B14F-4D97-AF65-F5344CB8AC3E}">
        <p14:creationId xmlns:p14="http://schemas.microsoft.com/office/powerpoint/2010/main" val="34180955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2"/>
        <p:cNvGrpSpPr/>
        <p:nvPr/>
      </p:nvGrpSpPr>
      <p:grpSpPr>
        <a:xfrm>
          <a:off x="0" y="0"/>
          <a:ext cx="0" cy="0"/>
          <a:chOff x="0" y="0"/>
          <a:chExt cx="0" cy="0"/>
        </a:xfrm>
      </p:grpSpPr>
      <p:sp>
        <p:nvSpPr>
          <p:cNvPr id="1703" name="Google Shape;1703;g600b47a8e7_0_93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4" name="Google Shape;1704;g600b47a8e7_0_93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3189774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F0B41CE-D07C-417B-86D0-A93AC4887559}" type="datetimeFigureOut">
              <a:rPr lang="en-US" smtClean="0"/>
              <a:pPr/>
              <a:t>9/5/2021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B3F6C8-6DDA-4B52-AFE0-1E3F2FE073A9}" type="slidenum">
              <a:rPr lang="en-US" smtClean="0"/>
              <a:pPr/>
              <a:t>‹#›</a:t>
            </a:fld>
            <a:endParaRPr lang="en-US"/>
          </a:p>
        </p:txBody>
      </p:sp>
    </p:spTree>
    <p:extLst>
      <p:ext uri="{BB962C8B-B14F-4D97-AF65-F5344CB8AC3E}">
        <p14:creationId xmlns:p14="http://schemas.microsoft.com/office/powerpoint/2010/main" val="27790863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F0B41CE-D07C-417B-86D0-A93AC4887559}" type="datetimeFigureOut">
              <a:rPr lang="en-US" smtClean="0"/>
              <a:pPr/>
              <a:t>9/5/2021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B3F6C8-6DDA-4B52-AFE0-1E3F2FE073A9}" type="slidenum">
              <a:rPr lang="en-US" smtClean="0"/>
              <a:pPr/>
              <a:t>‹#›</a:t>
            </a:fld>
            <a:endParaRPr lang="en-US"/>
          </a:p>
        </p:txBody>
      </p:sp>
    </p:spTree>
    <p:extLst>
      <p:ext uri="{BB962C8B-B14F-4D97-AF65-F5344CB8AC3E}">
        <p14:creationId xmlns:p14="http://schemas.microsoft.com/office/powerpoint/2010/main" val="26097596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F0B41CE-D07C-417B-86D0-A93AC4887559}" type="datetimeFigureOut">
              <a:rPr lang="en-US" smtClean="0"/>
              <a:pPr/>
              <a:t>9/5/2021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B3F6C8-6DDA-4B52-AFE0-1E3F2FE073A9}" type="slidenum">
              <a:rPr lang="en-US" smtClean="0"/>
              <a:pPr/>
              <a:t>‹#›</a:t>
            </a:fld>
            <a:endParaRPr lang="en-US"/>
          </a:p>
        </p:txBody>
      </p:sp>
    </p:spTree>
    <p:extLst>
      <p:ext uri="{BB962C8B-B14F-4D97-AF65-F5344CB8AC3E}">
        <p14:creationId xmlns:p14="http://schemas.microsoft.com/office/powerpoint/2010/main" val="11121892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F0B41CE-D07C-417B-86D0-A93AC4887559}" type="datetimeFigureOut">
              <a:rPr lang="en-US" smtClean="0"/>
              <a:pPr/>
              <a:t>9/5/2021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B3F6C8-6DDA-4B52-AFE0-1E3F2FE073A9}" type="slidenum">
              <a:rPr lang="en-US" smtClean="0"/>
              <a:pPr/>
              <a:t>‹#›</a:t>
            </a:fld>
            <a:endParaRPr lang="en-US"/>
          </a:p>
        </p:txBody>
      </p:sp>
    </p:spTree>
    <p:extLst>
      <p:ext uri="{BB962C8B-B14F-4D97-AF65-F5344CB8AC3E}">
        <p14:creationId xmlns:p14="http://schemas.microsoft.com/office/powerpoint/2010/main" val="6966072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0B41CE-D07C-417B-86D0-A93AC4887559}" type="datetimeFigureOut">
              <a:rPr lang="en-US" smtClean="0"/>
              <a:pPr/>
              <a:t>9/5/2021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B3F6C8-6DDA-4B52-AFE0-1E3F2FE073A9}" type="slidenum">
              <a:rPr lang="en-US" smtClean="0"/>
              <a:pPr/>
              <a:t>‹#›</a:t>
            </a:fld>
            <a:endParaRPr lang="en-US"/>
          </a:p>
        </p:txBody>
      </p:sp>
    </p:spTree>
    <p:extLst>
      <p:ext uri="{BB962C8B-B14F-4D97-AF65-F5344CB8AC3E}">
        <p14:creationId xmlns:p14="http://schemas.microsoft.com/office/powerpoint/2010/main" val="27692908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4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0B41CE-D07C-417B-86D0-A93AC4887559}" type="datetimeFigureOut">
              <a:rPr lang="en-US" smtClean="0"/>
              <a:pPr/>
              <a:t>9/5/2021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B3F6C8-6DDA-4B52-AFE0-1E3F2FE073A9}" type="slidenum">
              <a:rPr lang="en-US" smtClean="0"/>
              <a:pPr/>
              <a:t>‹#›</a:t>
            </a:fld>
            <a:endParaRPr lang="en-US"/>
          </a:p>
        </p:txBody>
      </p:sp>
    </p:spTree>
    <p:extLst>
      <p:ext uri="{BB962C8B-B14F-4D97-AF65-F5344CB8AC3E}">
        <p14:creationId xmlns:p14="http://schemas.microsoft.com/office/powerpoint/2010/main" val="2968459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3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0B41CE-D07C-417B-86D0-A93AC4887559}" type="datetimeFigureOut">
              <a:rPr lang="en-US" smtClean="0"/>
              <a:pPr/>
              <a:t>9/5/2021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B3F6C8-6DDA-4B52-AFE0-1E3F2FE073A9}" type="slidenum">
              <a:rPr lang="en-US" smtClean="0"/>
              <a:pPr/>
              <a:t>‹#›</a:t>
            </a:fld>
            <a:endParaRPr lang="en-US"/>
          </a:p>
        </p:txBody>
      </p:sp>
    </p:spTree>
    <p:extLst>
      <p:ext uri="{BB962C8B-B14F-4D97-AF65-F5344CB8AC3E}">
        <p14:creationId xmlns:p14="http://schemas.microsoft.com/office/powerpoint/2010/main" val="7888380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3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0B41CE-D07C-417B-86D0-A93AC4887559}" type="datetimeFigureOut">
              <a:rPr lang="en-US" smtClean="0"/>
              <a:pPr/>
              <a:t>9/5/2021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B3F6C8-6DDA-4B52-AFE0-1E3F2FE073A9}" type="slidenum">
              <a:rPr lang="en-US" smtClean="0"/>
              <a:pPr/>
              <a:t>‹#›</a:t>
            </a:fld>
            <a:endParaRPr lang="en-US"/>
          </a:p>
        </p:txBody>
      </p:sp>
    </p:spTree>
    <p:extLst>
      <p:ext uri="{BB962C8B-B14F-4D97-AF65-F5344CB8AC3E}">
        <p14:creationId xmlns:p14="http://schemas.microsoft.com/office/powerpoint/2010/main" val="32821337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3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0B41CE-D07C-417B-86D0-A93AC4887559}" type="datetimeFigureOut">
              <a:rPr lang="en-US" smtClean="0"/>
              <a:pPr/>
              <a:t>9/5/2021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B3F6C8-6DDA-4B52-AFE0-1E3F2FE073A9}" type="slidenum">
              <a:rPr lang="en-US" smtClean="0"/>
              <a:pPr/>
              <a:t>‹#›</a:t>
            </a:fld>
            <a:endParaRPr lang="en-US"/>
          </a:p>
        </p:txBody>
      </p:sp>
    </p:spTree>
    <p:extLst>
      <p:ext uri="{BB962C8B-B14F-4D97-AF65-F5344CB8AC3E}">
        <p14:creationId xmlns:p14="http://schemas.microsoft.com/office/powerpoint/2010/main" val="30174578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3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0B41CE-D07C-417B-86D0-A93AC4887559}" type="datetimeFigureOut">
              <a:rPr lang="en-US" smtClean="0"/>
              <a:pPr/>
              <a:t>9/5/2021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B3F6C8-6DDA-4B52-AFE0-1E3F2FE073A9}" type="slidenum">
              <a:rPr lang="en-US" smtClean="0"/>
              <a:pPr/>
              <a:t>‹#›</a:t>
            </a:fld>
            <a:endParaRPr lang="en-US"/>
          </a:p>
        </p:txBody>
      </p:sp>
    </p:spTree>
    <p:extLst>
      <p:ext uri="{BB962C8B-B14F-4D97-AF65-F5344CB8AC3E}">
        <p14:creationId xmlns:p14="http://schemas.microsoft.com/office/powerpoint/2010/main" val="1423475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3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0B41CE-D07C-417B-86D0-A93AC4887559}" type="datetimeFigureOut">
              <a:rPr lang="en-US" smtClean="0"/>
              <a:pPr/>
              <a:t>9/5/2021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B3F6C8-6DDA-4B52-AFE0-1E3F2FE073A9}" type="slidenum">
              <a:rPr lang="en-US" smtClean="0"/>
              <a:pPr/>
              <a:t>‹#›</a:t>
            </a:fld>
            <a:endParaRPr lang="en-US"/>
          </a:p>
        </p:txBody>
      </p:sp>
    </p:spTree>
    <p:extLst>
      <p:ext uri="{BB962C8B-B14F-4D97-AF65-F5344CB8AC3E}">
        <p14:creationId xmlns:p14="http://schemas.microsoft.com/office/powerpoint/2010/main" val="1531642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F0B41CE-D07C-417B-86D0-A93AC4887559}" type="datetimeFigureOut">
              <a:rPr lang="en-US" smtClean="0"/>
              <a:pPr/>
              <a:t>9/5/2021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B3F6C8-6DDA-4B52-AFE0-1E3F2FE073A9}" type="slidenum">
              <a:rPr lang="en-US" smtClean="0"/>
              <a:pPr/>
              <a:t>‹#›</a:t>
            </a:fld>
            <a:endParaRPr lang="en-US"/>
          </a:p>
        </p:txBody>
      </p:sp>
    </p:spTree>
    <p:extLst>
      <p:ext uri="{BB962C8B-B14F-4D97-AF65-F5344CB8AC3E}">
        <p14:creationId xmlns:p14="http://schemas.microsoft.com/office/powerpoint/2010/main" val="8395580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3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0B41CE-D07C-417B-86D0-A93AC4887559}" type="datetimeFigureOut">
              <a:rPr lang="en-US" smtClean="0"/>
              <a:pPr/>
              <a:t>9/5/2021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B3F6C8-6DDA-4B52-AFE0-1E3F2FE073A9}" type="slidenum">
              <a:rPr lang="en-US" smtClean="0"/>
              <a:pPr/>
              <a:t>‹#›</a:t>
            </a:fld>
            <a:endParaRPr lang="en-US"/>
          </a:p>
        </p:txBody>
      </p:sp>
    </p:spTree>
    <p:extLst>
      <p:ext uri="{BB962C8B-B14F-4D97-AF65-F5344CB8AC3E}">
        <p14:creationId xmlns:p14="http://schemas.microsoft.com/office/powerpoint/2010/main" val="31860576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3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0B41CE-D07C-417B-86D0-A93AC4887559}" type="datetimeFigureOut">
              <a:rPr lang="en-US" smtClean="0"/>
              <a:pPr/>
              <a:t>9/5/2021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B3F6C8-6DDA-4B52-AFE0-1E3F2FE073A9}" type="slidenum">
              <a:rPr lang="en-US" smtClean="0"/>
              <a:pPr/>
              <a:t>‹#›</a:t>
            </a:fld>
            <a:endParaRPr lang="en-US"/>
          </a:p>
        </p:txBody>
      </p:sp>
    </p:spTree>
    <p:extLst>
      <p:ext uri="{BB962C8B-B14F-4D97-AF65-F5344CB8AC3E}">
        <p14:creationId xmlns:p14="http://schemas.microsoft.com/office/powerpoint/2010/main" val="41949456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3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0B41CE-D07C-417B-86D0-A93AC4887559}" type="datetimeFigureOut">
              <a:rPr lang="en-US" smtClean="0"/>
              <a:pPr/>
              <a:t>9/5/2021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B3F6C8-6DDA-4B52-AFE0-1E3F2FE073A9}" type="slidenum">
              <a:rPr lang="en-US" smtClean="0"/>
              <a:pPr/>
              <a:t>‹#›</a:t>
            </a:fld>
            <a:endParaRPr lang="en-US"/>
          </a:p>
        </p:txBody>
      </p:sp>
    </p:spTree>
    <p:extLst>
      <p:ext uri="{BB962C8B-B14F-4D97-AF65-F5344CB8AC3E}">
        <p14:creationId xmlns:p14="http://schemas.microsoft.com/office/powerpoint/2010/main" val="41288933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3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0B41CE-D07C-417B-86D0-A93AC4887559}" type="datetimeFigureOut">
              <a:rPr lang="en-US" smtClean="0"/>
              <a:pPr/>
              <a:t>9/5/2021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B3F6C8-6DDA-4B52-AFE0-1E3F2FE073A9}" type="slidenum">
              <a:rPr lang="en-US" smtClean="0"/>
              <a:pPr/>
              <a:t>‹#›</a:t>
            </a:fld>
            <a:endParaRPr lang="en-US"/>
          </a:p>
        </p:txBody>
      </p:sp>
    </p:spTree>
    <p:extLst>
      <p:ext uri="{BB962C8B-B14F-4D97-AF65-F5344CB8AC3E}">
        <p14:creationId xmlns:p14="http://schemas.microsoft.com/office/powerpoint/2010/main" val="35312764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3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0B41CE-D07C-417B-86D0-A93AC4887559}" type="datetimeFigureOut">
              <a:rPr lang="en-US" smtClean="0"/>
              <a:pPr/>
              <a:t>9/5/2021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B3F6C8-6DDA-4B52-AFE0-1E3F2FE073A9}" type="slidenum">
              <a:rPr lang="en-US" smtClean="0"/>
              <a:pPr/>
              <a:t>‹#›</a:t>
            </a:fld>
            <a:endParaRPr lang="en-US"/>
          </a:p>
        </p:txBody>
      </p:sp>
    </p:spTree>
    <p:extLst>
      <p:ext uri="{BB962C8B-B14F-4D97-AF65-F5344CB8AC3E}">
        <p14:creationId xmlns:p14="http://schemas.microsoft.com/office/powerpoint/2010/main" val="28481342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2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0B41CE-D07C-417B-86D0-A93AC4887559}" type="datetimeFigureOut">
              <a:rPr lang="en-US" smtClean="0"/>
              <a:pPr/>
              <a:t>9/5/2021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B3F6C8-6DDA-4B52-AFE0-1E3F2FE073A9}" type="slidenum">
              <a:rPr lang="en-US" smtClean="0"/>
              <a:pPr/>
              <a:t>‹#›</a:t>
            </a:fld>
            <a:endParaRPr lang="en-US"/>
          </a:p>
        </p:txBody>
      </p:sp>
    </p:spTree>
    <p:extLst>
      <p:ext uri="{BB962C8B-B14F-4D97-AF65-F5344CB8AC3E}">
        <p14:creationId xmlns:p14="http://schemas.microsoft.com/office/powerpoint/2010/main" val="21579598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2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0B41CE-D07C-417B-86D0-A93AC4887559}" type="datetimeFigureOut">
              <a:rPr lang="en-US" smtClean="0"/>
              <a:pPr/>
              <a:t>9/5/2021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B3F6C8-6DDA-4B52-AFE0-1E3F2FE073A9}" type="slidenum">
              <a:rPr lang="en-US" smtClean="0"/>
              <a:pPr/>
              <a:t>‹#›</a:t>
            </a:fld>
            <a:endParaRPr lang="en-US"/>
          </a:p>
        </p:txBody>
      </p:sp>
    </p:spTree>
    <p:extLst>
      <p:ext uri="{BB962C8B-B14F-4D97-AF65-F5344CB8AC3E}">
        <p14:creationId xmlns:p14="http://schemas.microsoft.com/office/powerpoint/2010/main" val="296331613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2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0B41CE-D07C-417B-86D0-A93AC4887559}" type="datetimeFigureOut">
              <a:rPr lang="en-US" smtClean="0"/>
              <a:pPr/>
              <a:t>9/5/2021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B3F6C8-6DDA-4B52-AFE0-1E3F2FE073A9}" type="slidenum">
              <a:rPr lang="en-US" smtClean="0"/>
              <a:pPr/>
              <a:t>‹#›</a:t>
            </a:fld>
            <a:endParaRPr lang="en-US"/>
          </a:p>
        </p:txBody>
      </p:sp>
    </p:spTree>
    <p:extLst>
      <p:ext uri="{BB962C8B-B14F-4D97-AF65-F5344CB8AC3E}">
        <p14:creationId xmlns:p14="http://schemas.microsoft.com/office/powerpoint/2010/main" val="310730990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2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0B41CE-D07C-417B-86D0-A93AC4887559}" type="datetimeFigureOut">
              <a:rPr lang="en-US" smtClean="0"/>
              <a:pPr/>
              <a:t>9/5/2021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B3F6C8-6DDA-4B52-AFE0-1E3F2FE073A9}" type="slidenum">
              <a:rPr lang="en-US" smtClean="0"/>
              <a:pPr/>
              <a:t>‹#›</a:t>
            </a:fld>
            <a:endParaRPr lang="en-US"/>
          </a:p>
        </p:txBody>
      </p:sp>
    </p:spTree>
    <p:extLst>
      <p:ext uri="{BB962C8B-B14F-4D97-AF65-F5344CB8AC3E}">
        <p14:creationId xmlns:p14="http://schemas.microsoft.com/office/powerpoint/2010/main" val="18853554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2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0B41CE-D07C-417B-86D0-A93AC4887559}" type="datetimeFigureOut">
              <a:rPr lang="en-US" smtClean="0"/>
              <a:pPr/>
              <a:t>9/5/2021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B3F6C8-6DDA-4B52-AFE0-1E3F2FE073A9}" type="slidenum">
              <a:rPr lang="en-US" smtClean="0"/>
              <a:pPr/>
              <a:t>‹#›</a:t>
            </a:fld>
            <a:endParaRPr lang="en-US"/>
          </a:p>
        </p:txBody>
      </p:sp>
    </p:spTree>
    <p:extLst>
      <p:ext uri="{BB962C8B-B14F-4D97-AF65-F5344CB8AC3E}">
        <p14:creationId xmlns:p14="http://schemas.microsoft.com/office/powerpoint/2010/main" val="18600043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0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F0B41CE-D07C-417B-86D0-A93AC4887559}" type="datetimeFigureOut">
              <a:rPr lang="en-US" smtClean="0"/>
              <a:pPr/>
              <a:t>9/5/2021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B3F6C8-6DDA-4B52-AFE0-1E3F2FE073A9}" type="slidenum">
              <a:rPr lang="en-US" smtClean="0"/>
              <a:pPr/>
              <a:t>‹#›</a:t>
            </a:fld>
            <a:endParaRPr lang="en-US"/>
          </a:p>
        </p:txBody>
      </p:sp>
    </p:spTree>
    <p:extLst>
      <p:ext uri="{BB962C8B-B14F-4D97-AF65-F5344CB8AC3E}">
        <p14:creationId xmlns:p14="http://schemas.microsoft.com/office/powerpoint/2010/main" val="371039727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2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0B41CE-D07C-417B-86D0-A93AC4887559}" type="datetimeFigureOut">
              <a:rPr lang="en-US" smtClean="0"/>
              <a:pPr/>
              <a:t>9/5/2021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B3F6C8-6DDA-4B52-AFE0-1E3F2FE073A9}" type="slidenum">
              <a:rPr lang="en-US" smtClean="0"/>
              <a:pPr/>
              <a:t>‹#›</a:t>
            </a:fld>
            <a:endParaRPr lang="en-US"/>
          </a:p>
        </p:txBody>
      </p:sp>
    </p:spTree>
    <p:extLst>
      <p:ext uri="{BB962C8B-B14F-4D97-AF65-F5344CB8AC3E}">
        <p14:creationId xmlns:p14="http://schemas.microsoft.com/office/powerpoint/2010/main" val="41267117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2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0B41CE-D07C-417B-86D0-A93AC4887559}" type="datetimeFigureOut">
              <a:rPr lang="en-US" smtClean="0"/>
              <a:pPr/>
              <a:t>9/5/2021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B3F6C8-6DDA-4B52-AFE0-1E3F2FE073A9}" type="slidenum">
              <a:rPr lang="en-US" smtClean="0"/>
              <a:pPr/>
              <a:t>‹#›</a:t>
            </a:fld>
            <a:endParaRPr lang="en-US"/>
          </a:p>
        </p:txBody>
      </p:sp>
    </p:spTree>
    <p:extLst>
      <p:ext uri="{BB962C8B-B14F-4D97-AF65-F5344CB8AC3E}">
        <p14:creationId xmlns:p14="http://schemas.microsoft.com/office/powerpoint/2010/main" val="4185249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2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0B41CE-D07C-417B-86D0-A93AC4887559}" type="datetimeFigureOut">
              <a:rPr lang="en-US" smtClean="0"/>
              <a:pPr/>
              <a:t>9/5/2021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B3F6C8-6DDA-4B52-AFE0-1E3F2FE073A9}" type="slidenum">
              <a:rPr lang="en-US" smtClean="0"/>
              <a:pPr/>
              <a:t>‹#›</a:t>
            </a:fld>
            <a:endParaRPr lang="en-US"/>
          </a:p>
        </p:txBody>
      </p:sp>
    </p:spTree>
    <p:extLst>
      <p:ext uri="{BB962C8B-B14F-4D97-AF65-F5344CB8AC3E}">
        <p14:creationId xmlns:p14="http://schemas.microsoft.com/office/powerpoint/2010/main" val="359005522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2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0B41CE-D07C-417B-86D0-A93AC4887559}" type="datetimeFigureOut">
              <a:rPr lang="en-US" smtClean="0"/>
              <a:pPr/>
              <a:t>9/5/2021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B3F6C8-6DDA-4B52-AFE0-1E3F2FE073A9}" type="slidenum">
              <a:rPr lang="en-US" smtClean="0"/>
              <a:pPr/>
              <a:t>‹#›</a:t>
            </a:fld>
            <a:endParaRPr lang="en-US"/>
          </a:p>
        </p:txBody>
      </p:sp>
    </p:spTree>
    <p:extLst>
      <p:ext uri="{BB962C8B-B14F-4D97-AF65-F5344CB8AC3E}">
        <p14:creationId xmlns:p14="http://schemas.microsoft.com/office/powerpoint/2010/main" val="292792840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2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0B41CE-D07C-417B-86D0-A93AC4887559}" type="datetimeFigureOut">
              <a:rPr lang="en-US" smtClean="0"/>
              <a:pPr/>
              <a:t>9/5/2021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B3F6C8-6DDA-4B52-AFE0-1E3F2FE073A9}" type="slidenum">
              <a:rPr lang="en-US" smtClean="0"/>
              <a:pPr/>
              <a:t>‹#›</a:t>
            </a:fld>
            <a:endParaRPr lang="en-US"/>
          </a:p>
        </p:txBody>
      </p:sp>
    </p:spTree>
    <p:extLst>
      <p:ext uri="{BB962C8B-B14F-4D97-AF65-F5344CB8AC3E}">
        <p14:creationId xmlns:p14="http://schemas.microsoft.com/office/powerpoint/2010/main" val="83046502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1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0B41CE-D07C-417B-86D0-A93AC4887559}" type="datetimeFigureOut">
              <a:rPr lang="en-US" smtClean="0"/>
              <a:pPr/>
              <a:t>9/5/2021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B3F6C8-6DDA-4B52-AFE0-1E3F2FE073A9}" type="slidenum">
              <a:rPr lang="en-US" smtClean="0"/>
              <a:pPr/>
              <a:t>‹#›</a:t>
            </a:fld>
            <a:endParaRPr lang="en-US"/>
          </a:p>
        </p:txBody>
      </p:sp>
    </p:spTree>
    <p:extLst>
      <p:ext uri="{BB962C8B-B14F-4D97-AF65-F5344CB8AC3E}">
        <p14:creationId xmlns:p14="http://schemas.microsoft.com/office/powerpoint/2010/main" val="242581670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1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0B41CE-D07C-417B-86D0-A93AC4887559}" type="datetimeFigureOut">
              <a:rPr lang="en-US" smtClean="0"/>
              <a:pPr/>
              <a:t>9/5/2021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B3F6C8-6DDA-4B52-AFE0-1E3F2FE073A9}" type="slidenum">
              <a:rPr lang="en-US" smtClean="0"/>
              <a:pPr/>
              <a:t>‹#›</a:t>
            </a:fld>
            <a:endParaRPr lang="en-US"/>
          </a:p>
        </p:txBody>
      </p:sp>
    </p:spTree>
    <p:extLst>
      <p:ext uri="{BB962C8B-B14F-4D97-AF65-F5344CB8AC3E}">
        <p14:creationId xmlns:p14="http://schemas.microsoft.com/office/powerpoint/2010/main" val="82050383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1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0B41CE-D07C-417B-86D0-A93AC4887559}" type="datetimeFigureOut">
              <a:rPr lang="en-US" smtClean="0"/>
              <a:pPr/>
              <a:t>9/5/2021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B3F6C8-6DDA-4B52-AFE0-1E3F2FE073A9}" type="slidenum">
              <a:rPr lang="en-US" smtClean="0"/>
              <a:pPr/>
              <a:t>‹#›</a:t>
            </a:fld>
            <a:endParaRPr lang="en-US"/>
          </a:p>
        </p:txBody>
      </p:sp>
    </p:spTree>
    <p:extLst>
      <p:ext uri="{BB962C8B-B14F-4D97-AF65-F5344CB8AC3E}">
        <p14:creationId xmlns:p14="http://schemas.microsoft.com/office/powerpoint/2010/main" val="367992390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1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0B41CE-D07C-417B-86D0-A93AC4887559}" type="datetimeFigureOut">
              <a:rPr lang="en-US" smtClean="0"/>
              <a:pPr/>
              <a:t>9/5/2021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B3F6C8-6DDA-4B52-AFE0-1E3F2FE073A9}" type="slidenum">
              <a:rPr lang="en-US" smtClean="0"/>
              <a:pPr/>
              <a:t>‹#›</a:t>
            </a:fld>
            <a:endParaRPr lang="en-US"/>
          </a:p>
        </p:txBody>
      </p:sp>
    </p:spTree>
    <p:extLst>
      <p:ext uri="{BB962C8B-B14F-4D97-AF65-F5344CB8AC3E}">
        <p14:creationId xmlns:p14="http://schemas.microsoft.com/office/powerpoint/2010/main" val="207396251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1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0B41CE-D07C-417B-86D0-A93AC4887559}" type="datetimeFigureOut">
              <a:rPr lang="en-US" smtClean="0"/>
              <a:pPr/>
              <a:t>9/5/2021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B3F6C8-6DDA-4B52-AFE0-1E3F2FE073A9}" type="slidenum">
              <a:rPr lang="en-US" smtClean="0"/>
              <a:pPr/>
              <a:t>‹#›</a:t>
            </a:fld>
            <a:endParaRPr lang="en-US"/>
          </a:p>
        </p:txBody>
      </p:sp>
    </p:spTree>
    <p:extLst>
      <p:ext uri="{BB962C8B-B14F-4D97-AF65-F5344CB8AC3E}">
        <p14:creationId xmlns:p14="http://schemas.microsoft.com/office/powerpoint/2010/main" val="13306204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9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F0B41CE-D07C-417B-86D0-A93AC4887559}" type="datetimeFigureOut">
              <a:rPr lang="en-US" smtClean="0"/>
              <a:pPr/>
              <a:t>9/5/2021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B3F6C8-6DDA-4B52-AFE0-1E3F2FE073A9}" type="slidenum">
              <a:rPr lang="en-US" smtClean="0"/>
              <a:pPr/>
              <a:t>‹#›</a:t>
            </a:fld>
            <a:endParaRPr lang="en-US"/>
          </a:p>
        </p:txBody>
      </p:sp>
    </p:spTree>
    <p:extLst>
      <p:ext uri="{BB962C8B-B14F-4D97-AF65-F5344CB8AC3E}">
        <p14:creationId xmlns:p14="http://schemas.microsoft.com/office/powerpoint/2010/main" val="130991909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1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0B41CE-D07C-417B-86D0-A93AC4887559}" type="datetimeFigureOut">
              <a:rPr lang="en-US" smtClean="0"/>
              <a:pPr/>
              <a:t>9/5/2021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B3F6C8-6DDA-4B52-AFE0-1E3F2FE073A9}" type="slidenum">
              <a:rPr lang="en-US" smtClean="0"/>
              <a:pPr/>
              <a:t>‹#›</a:t>
            </a:fld>
            <a:endParaRPr lang="en-US"/>
          </a:p>
        </p:txBody>
      </p:sp>
    </p:spTree>
    <p:extLst>
      <p:ext uri="{BB962C8B-B14F-4D97-AF65-F5344CB8AC3E}">
        <p14:creationId xmlns:p14="http://schemas.microsoft.com/office/powerpoint/2010/main" val="34796870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1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0B41CE-D07C-417B-86D0-A93AC4887559}" type="datetimeFigureOut">
              <a:rPr lang="en-US" smtClean="0"/>
              <a:pPr/>
              <a:t>9/5/2021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B3F6C8-6DDA-4B52-AFE0-1E3F2FE073A9}" type="slidenum">
              <a:rPr lang="en-US" smtClean="0"/>
              <a:pPr/>
              <a:t>‹#›</a:t>
            </a:fld>
            <a:endParaRPr lang="en-US"/>
          </a:p>
        </p:txBody>
      </p:sp>
    </p:spTree>
    <p:extLst>
      <p:ext uri="{BB962C8B-B14F-4D97-AF65-F5344CB8AC3E}">
        <p14:creationId xmlns:p14="http://schemas.microsoft.com/office/powerpoint/2010/main" val="42371341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1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0B41CE-D07C-417B-86D0-A93AC4887559}" type="datetimeFigureOut">
              <a:rPr lang="en-US" smtClean="0"/>
              <a:pPr/>
              <a:t>9/5/2021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B3F6C8-6DDA-4B52-AFE0-1E3F2FE073A9}" type="slidenum">
              <a:rPr lang="en-US" smtClean="0"/>
              <a:pPr/>
              <a:t>‹#›</a:t>
            </a:fld>
            <a:endParaRPr lang="en-US"/>
          </a:p>
        </p:txBody>
      </p:sp>
    </p:spTree>
    <p:extLst>
      <p:ext uri="{BB962C8B-B14F-4D97-AF65-F5344CB8AC3E}">
        <p14:creationId xmlns:p14="http://schemas.microsoft.com/office/powerpoint/2010/main" val="350310321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0B41CE-D07C-417B-86D0-A93AC4887559}" type="datetimeFigureOut">
              <a:rPr lang="en-US" smtClean="0"/>
              <a:pPr/>
              <a:t>9/5/2021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B3F6C8-6DDA-4B52-AFE0-1E3F2FE073A9}" type="slidenum">
              <a:rPr lang="en-US" smtClean="0"/>
              <a:pPr/>
              <a:t>‹#›</a:t>
            </a:fld>
            <a:endParaRPr lang="en-US"/>
          </a:p>
        </p:txBody>
      </p:sp>
    </p:spTree>
    <p:extLst>
      <p:ext uri="{BB962C8B-B14F-4D97-AF65-F5344CB8AC3E}">
        <p14:creationId xmlns:p14="http://schemas.microsoft.com/office/powerpoint/2010/main" val="232285398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0B41CE-D07C-417B-86D0-A93AC4887559}" type="datetimeFigureOut">
              <a:rPr lang="en-US" smtClean="0"/>
              <a:pPr/>
              <a:t>9/5/2021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B3F6C8-6DDA-4B52-AFE0-1E3F2FE073A9}" type="slidenum">
              <a:rPr lang="en-US" smtClean="0"/>
              <a:pPr/>
              <a:t>‹#›</a:t>
            </a:fld>
            <a:endParaRPr lang="en-US"/>
          </a:p>
        </p:txBody>
      </p:sp>
    </p:spTree>
    <p:extLst>
      <p:ext uri="{BB962C8B-B14F-4D97-AF65-F5344CB8AC3E}">
        <p14:creationId xmlns:p14="http://schemas.microsoft.com/office/powerpoint/2010/main" val="402904321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0B41CE-D07C-417B-86D0-A93AC4887559}" type="datetimeFigureOut">
              <a:rPr lang="en-US" smtClean="0"/>
              <a:pPr/>
              <a:t>9/5/2021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B3F6C8-6DDA-4B52-AFE0-1E3F2FE073A9}" type="slidenum">
              <a:rPr lang="en-US" smtClean="0"/>
              <a:pPr/>
              <a:t>‹#›</a:t>
            </a:fld>
            <a:endParaRPr lang="en-US"/>
          </a:p>
        </p:txBody>
      </p:sp>
    </p:spTree>
    <p:extLst>
      <p:ext uri="{BB962C8B-B14F-4D97-AF65-F5344CB8AC3E}">
        <p14:creationId xmlns:p14="http://schemas.microsoft.com/office/powerpoint/2010/main" val="25984941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0B41CE-D07C-417B-86D0-A93AC4887559}" type="datetimeFigureOut">
              <a:rPr lang="en-US" smtClean="0"/>
              <a:pPr/>
              <a:t>9/5/2021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B3F6C8-6DDA-4B52-AFE0-1E3F2FE073A9}" type="slidenum">
              <a:rPr lang="en-US" smtClean="0"/>
              <a:pPr/>
              <a:t>‹#›</a:t>
            </a:fld>
            <a:endParaRPr lang="en-US"/>
          </a:p>
        </p:txBody>
      </p:sp>
    </p:spTree>
    <p:extLst>
      <p:ext uri="{BB962C8B-B14F-4D97-AF65-F5344CB8AC3E}">
        <p14:creationId xmlns:p14="http://schemas.microsoft.com/office/powerpoint/2010/main" val="9381873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0B41CE-D07C-417B-86D0-A93AC4887559}" type="datetimeFigureOut">
              <a:rPr lang="en-US" smtClean="0"/>
              <a:pPr/>
              <a:t>9/5/2021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B3F6C8-6DDA-4B52-AFE0-1E3F2FE073A9}" type="slidenum">
              <a:rPr lang="en-US" smtClean="0"/>
              <a:pPr/>
              <a:t>‹#›</a:t>
            </a:fld>
            <a:endParaRPr lang="en-US"/>
          </a:p>
        </p:txBody>
      </p:sp>
    </p:spTree>
    <p:extLst>
      <p:ext uri="{BB962C8B-B14F-4D97-AF65-F5344CB8AC3E}">
        <p14:creationId xmlns:p14="http://schemas.microsoft.com/office/powerpoint/2010/main" val="185247388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0B41CE-D07C-417B-86D0-A93AC4887559}" type="datetimeFigureOut">
              <a:rPr lang="en-US" smtClean="0"/>
              <a:pPr/>
              <a:t>9/5/2021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B3F6C8-6DDA-4B52-AFE0-1E3F2FE073A9}" type="slidenum">
              <a:rPr lang="en-US" smtClean="0"/>
              <a:pPr/>
              <a:t>‹#›</a:t>
            </a:fld>
            <a:endParaRPr lang="en-US"/>
          </a:p>
        </p:txBody>
      </p:sp>
    </p:spTree>
    <p:extLst>
      <p:ext uri="{BB962C8B-B14F-4D97-AF65-F5344CB8AC3E}">
        <p14:creationId xmlns:p14="http://schemas.microsoft.com/office/powerpoint/2010/main" val="94410701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0B41CE-D07C-417B-86D0-A93AC4887559}" type="datetimeFigureOut">
              <a:rPr lang="en-US" smtClean="0"/>
              <a:pPr/>
              <a:t>9/5/2021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B3F6C8-6DDA-4B52-AFE0-1E3F2FE073A9}" type="slidenum">
              <a:rPr lang="en-US" smtClean="0"/>
              <a:pPr/>
              <a:t>‹#›</a:t>
            </a:fld>
            <a:endParaRPr lang="en-US"/>
          </a:p>
        </p:txBody>
      </p:sp>
    </p:spTree>
    <p:extLst>
      <p:ext uri="{BB962C8B-B14F-4D97-AF65-F5344CB8AC3E}">
        <p14:creationId xmlns:p14="http://schemas.microsoft.com/office/powerpoint/2010/main" val="6300547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8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F0B41CE-D07C-417B-86D0-A93AC4887559}" type="datetimeFigureOut">
              <a:rPr lang="en-US" smtClean="0"/>
              <a:pPr/>
              <a:t>9/5/2021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B3F6C8-6DDA-4B52-AFE0-1E3F2FE073A9}" type="slidenum">
              <a:rPr lang="en-US" smtClean="0"/>
              <a:pPr/>
              <a:t>‹#›</a:t>
            </a:fld>
            <a:endParaRPr lang="en-US"/>
          </a:p>
        </p:txBody>
      </p:sp>
    </p:spTree>
    <p:extLst>
      <p:ext uri="{BB962C8B-B14F-4D97-AF65-F5344CB8AC3E}">
        <p14:creationId xmlns:p14="http://schemas.microsoft.com/office/powerpoint/2010/main" val="64920039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0B41CE-D07C-417B-86D0-A93AC4887559}" type="datetimeFigureOut">
              <a:rPr lang="en-US" smtClean="0"/>
              <a:pPr/>
              <a:t>9/5/2021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B3F6C8-6DDA-4B52-AFE0-1E3F2FE073A9}" type="slidenum">
              <a:rPr lang="en-US" smtClean="0"/>
              <a:pPr/>
              <a:t>‹#›</a:t>
            </a:fld>
            <a:endParaRPr lang="en-US"/>
          </a:p>
        </p:txBody>
      </p:sp>
    </p:spTree>
    <p:extLst>
      <p:ext uri="{BB962C8B-B14F-4D97-AF65-F5344CB8AC3E}">
        <p14:creationId xmlns:p14="http://schemas.microsoft.com/office/powerpoint/2010/main" val="377430408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0B41CE-D07C-417B-86D0-A93AC4887559}" type="datetimeFigureOut">
              <a:rPr lang="en-US" smtClean="0"/>
              <a:pPr/>
              <a:t>9/5/2021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B3F6C8-6DDA-4B52-AFE0-1E3F2FE073A9}" type="slidenum">
              <a:rPr lang="en-US" smtClean="0"/>
              <a:pPr/>
              <a:t>‹#›</a:t>
            </a:fld>
            <a:endParaRPr lang="en-US"/>
          </a:p>
        </p:txBody>
      </p:sp>
    </p:spTree>
    <p:extLst>
      <p:ext uri="{BB962C8B-B14F-4D97-AF65-F5344CB8AC3E}">
        <p14:creationId xmlns:p14="http://schemas.microsoft.com/office/powerpoint/2010/main" val="49922237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0B41CE-D07C-417B-86D0-A93AC4887559}" type="datetimeFigureOut">
              <a:rPr lang="en-US" smtClean="0"/>
              <a:pPr/>
              <a:t>9/5/2021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B3F6C8-6DDA-4B52-AFE0-1E3F2FE073A9}" type="slidenum">
              <a:rPr lang="en-US" smtClean="0"/>
              <a:pPr/>
              <a:t>‹#›</a:t>
            </a:fld>
            <a:endParaRPr lang="en-US"/>
          </a:p>
        </p:txBody>
      </p:sp>
    </p:spTree>
    <p:extLst>
      <p:ext uri="{BB962C8B-B14F-4D97-AF65-F5344CB8AC3E}">
        <p14:creationId xmlns:p14="http://schemas.microsoft.com/office/powerpoint/2010/main" val="360072902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0B41CE-D07C-417B-86D0-A93AC4887559}" type="datetimeFigureOut">
              <a:rPr lang="en-US" smtClean="0"/>
              <a:pPr/>
              <a:t>9/5/2021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B3F6C8-6DDA-4B52-AFE0-1E3F2FE073A9}" type="slidenum">
              <a:rPr lang="en-US" smtClean="0"/>
              <a:pPr/>
              <a:t>‹#›</a:t>
            </a:fld>
            <a:endParaRPr lang="en-US"/>
          </a:p>
        </p:txBody>
      </p:sp>
    </p:spTree>
    <p:extLst>
      <p:ext uri="{BB962C8B-B14F-4D97-AF65-F5344CB8AC3E}">
        <p14:creationId xmlns:p14="http://schemas.microsoft.com/office/powerpoint/2010/main" val="58505602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F0B41CE-D07C-417B-86D0-A93AC4887559}" type="datetimeFigureOut">
              <a:rPr lang="en-US" smtClean="0"/>
              <a:pPr/>
              <a:t>9/5/2021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B3F6C8-6DDA-4B52-AFE0-1E3F2FE073A9}" type="slidenum">
              <a:rPr lang="en-US" smtClean="0"/>
              <a:pPr/>
              <a:t>‹#›</a:t>
            </a:fld>
            <a:endParaRPr lang="en-US"/>
          </a:p>
        </p:txBody>
      </p:sp>
    </p:spTree>
    <p:extLst>
      <p:ext uri="{BB962C8B-B14F-4D97-AF65-F5344CB8AC3E}">
        <p14:creationId xmlns:p14="http://schemas.microsoft.com/office/powerpoint/2010/main" val="111110622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F0B41CE-D07C-417B-86D0-A93AC4887559}" type="datetimeFigureOut">
              <a:rPr lang="en-US" smtClean="0"/>
              <a:pPr/>
              <a:t>9/5/2021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B3F6C8-6DDA-4B52-AFE0-1E3F2FE073A9}" type="slidenum">
              <a:rPr lang="en-US" smtClean="0"/>
              <a:pPr/>
              <a:t>‹#›</a:t>
            </a:fld>
            <a:endParaRPr lang="en-US"/>
          </a:p>
        </p:txBody>
      </p:sp>
    </p:spTree>
    <p:extLst>
      <p:ext uri="{BB962C8B-B14F-4D97-AF65-F5344CB8AC3E}">
        <p14:creationId xmlns:p14="http://schemas.microsoft.com/office/powerpoint/2010/main" val="130773543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F0B41CE-D07C-417B-86D0-A93AC4887559}" type="datetimeFigureOut">
              <a:rPr lang="en-US" smtClean="0"/>
              <a:pPr/>
              <a:t>9/5/2021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FB3F6C8-6DDA-4B52-AFE0-1E3F2FE073A9}" type="slidenum">
              <a:rPr lang="en-US" smtClean="0"/>
              <a:pPr/>
              <a:t>‹#›</a:t>
            </a:fld>
            <a:endParaRPr lang="en-US"/>
          </a:p>
        </p:txBody>
      </p:sp>
    </p:spTree>
    <p:extLst>
      <p:ext uri="{BB962C8B-B14F-4D97-AF65-F5344CB8AC3E}">
        <p14:creationId xmlns:p14="http://schemas.microsoft.com/office/powerpoint/2010/main" val="345777612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F0B41CE-D07C-417B-86D0-A93AC4887559}" type="datetimeFigureOut">
              <a:rPr lang="en-US" smtClean="0"/>
              <a:pPr/>
              <a:t>9/5/2021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FB3F6C8-6DDA-4B52-AFE0-1E3F2FE073A9}" type="slidenum">
              <a:rPr lang="en-US" smtClean="0"/>
              <a:pPr/>
              <a:t>‹#›</a:t>
            </a:fld>
            <a:endParaRPr lang="en-US"/>
          </a:p>
        </p:txBody>
      </p:sp>
    </p:spTree>
    <p:extLst>
      <p:ext uri="{BB962C8B-B14F-4D97-AF65-F5344CB8AC3E}">
        <p14:creationId xmlns:p14="http://schemas.microsoft.com/office/powerpoint/2010/main" val="227108881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0B41CE-D07C-417B-86D0-A93AC4887559}" type="datetimeFigureOut">
              <a:rPr lang="en-US" smtClean="0"/>
              <a:pPr/>
              <a:t>9/5/2021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FB3F6C8-6DDA-4B52-AFE0-1E3F2FE073A9}" type="slidenum">
              <a:rPr lang="en-US" smtClean="0"/>
              <a:pPr/>
              <a:t>‹#›</a:t>
            </a:fld>
            <a:endParaRPr lang="en-US"/>
          </a:p>
        </p:txBody>
      </p:sp>
    </p:spTree>
    <p:extLst>
      <p:ext uri="{BB962C8B-B14F-4D97-AF65-F5344CB8AC3E}">
        <p14:creationId xmlns:p14="http://schemas.microsoft.com/office/powerpoint/2010/main" val="227216307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F0B41CE-D07C-417B-86D0-A93AC4887559}" type="datetimeFigureOut">
              <a:rPr lang="en-US" smtClean="0"/>
              <a:pPr/>
              <a:t>9/5/2021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B3F6C8-6DDA-4B52-AFE0-1E3F2FE073A9}" type="slidenum">
              <a:rPr lang="en-US" smtClean="0"/>
              <a:pPr/>
              <a:t>‹#›</a:t>
            </a:fld>
            <a:endParaRPr lang="en-US"/>
          </a:p>
        </p:txBody>
      </p:sp>
    </p:spTree>
    <p:extLst>
      <p:ext uri="{BB962C8B-B14F-4D97-AF65-F5344CB8AC3E}">
        <p14:creationId xmlns:p14="http://schemas.microsoft.com/office/powerpoint/2010/main" val="133000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7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F0B41CE-D07C-417B-86D0-A93AC4887559}" type="datetimeFigureOut">
              <a:rPr lang="en-US" smtClean="0"/>
              <a:pPr/>
              <a:t>9/5/2021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B3F6C8-6DDA-4B52-AFE0-1E3F2FE073A9}" type="slidenum">
              <a:rPr lang="en-US" smtClean="0"/>
              <a:pPr/>
              <a:t>‹#›</a:t>
            </a:fld>
            <a:endParaRPr lang="en-US"/>
          </a:p>
        </p:txBody>
      </p:sp>
    </p:spTree>
    <p:extLst>
      <p:ext uri="{BB962C8B-B14F-4D97-AF65-F5344CB8AC3E}">
        <p14:creationId xmlns:p14="http://schemas.microsoft.com/office/powerpoint/2010/main" val="149855488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F0B41CE-D07C-417B-86D0-A93AC4887559}" type="datetimeFigureOut">
              <a:rPr lang="en-US" smtClean="0"/>
              <a:pPr/>
              <a:t>9/5/2021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B3F6C8-6DDA-4B52-AFE0-1E3F2FE073A9}" type="slidenum">
              <a:rPr lang="en-US" smtClean="0"/>
              <a:pPr/>
              <a:t>‹#›</a:t>
            </a:fld>
            <a:endParaRPr lang="en-US"/>
          </a:p>
        </p:txBody>
      </p:sp>
    </p:spTree>
    <p:extLst>
      <p:ext uri="{BB962C8B-B14F-4D97-AF65-F5344CB8AC3E}">
        <p14:creationId xmlns:p14="http://schemas.microsoft.com/office/powerpoint/2010/main" val="211805935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0B41CE-D07C-417B-86D0-A93AC4887559}" type="datetimeFigureOut">
              <a:rPr lang="en-US" smtClean="0"/>
              <a:pPr/>
              <a:t>9/5/2021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B3F6C8-6DDA-4B52-AFE0-1E3F2FE073A9}" type="slidenum">
              <a:rPr lang="en-US" smtClean="0"/>
              <a:pPr/>
              <a:t>‹#›</a:t>
            </a:fld>
            <a:endParaRPr lang="en-US"/>
          </a:p>
        </p:txBody>
      </p:sp>
    </p:spTree>
    <p:extLst>
      <p:ext uri="{BB962C8B-B14F-4D97-AF65-F5344CB8AC3E}">
        <p14:creationId xmlns:p14="http://schemas.microsoft.com/office/powerpoint/2010/main" val="334472299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0B41CE-D07C-417B-86D0-A93AC4887559}" type="datetimeFigureOut">
              <a:rPr lang="en-US" smtClean="0"/>
              <a:pPr/>
              <a:t>9/5/2021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B3F6C8-6DDA-4B52-AFE0-1E3F2FE073A9}" type="slidenum">
              <a:rPr lang="en-US" smtClean="0"/>
              <a:pPr/>
              <a:t>‹#›</a:t>
            </a:fld>
            <a:endParaRPr lang="en-US"/>
          </a:p>
        </p:txBody>
      </p:sp>
    </p:spTree>
    <p:extLst>
      <p:ext uri="{BB962C8B-B14F-4D97-AF65-F5344CB8AC3E}">
        <p14:creationId xmlns:p14="http://schemas.microsoft.com/office/powerpoint/2010/main" val="130183297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TITLE + 3 COLUMNS">
  <p:cSld name="TITLE + 3 COLUMNS">
    <p:spTree>
      <p:nvGrpSpPr>
        <p:cNvPr id="1" name="Shape 42"/>
        <p:cNvGrpSpPr/>
        <p:nvPr/>
      </p:nvGrpSpPr>
      <p:grpSpPr>
        <a:xfrm>
          <a:off x="0" y="0"/>
          <a:ext cx="0" cy="0"/>
          <a:chOff x="0" y="0"/>
          <a:chExt cx="0" cy="0"/>
        </a:xfrm>
      </p:grpSpPr>
      <p:sp>
        <p:nvSpPr>
          <p:cNvPr id="43" name="Google Shape;43;p7"/>
          <p:cNvSpPr/>
          <p:nvPr/>
        </p:nvSpPr>
        <p:spPr>
          <a:xfrm>
            <a:off x="2723775" y="3132067"/>
            <a:ext cx="5697300" cy="3298000"/>
          </a:xfrm>
          <a:prstGeom prst="rect">
            <a:avLst/>
          </a:prstGeom>
          <a:solidFill>
            <a:srgbClr val="477861">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rgbClr val="FFFFFF"/>
              </a:solidFill>
            </a:endParaRPr>
          </a:p>
        </p:txBody>
      </p:sp>
      <p:sp>
        <p:nvSpPr>
          <p:cNvPr id="44" name="Google Shape;44;p7"/>
          <p:cNvSpPr txBox="1">
            <a:spLocks noGrp="1"/>
          </p:cNvSpPr>
          <p:nvPr>
            <p:ph type="subTitle" idx="1"/>
          </p:nvPr>
        </p:nvSpPr>
        <p:spPr>
          <a:xfrm>
            <a:off x="3014076" y="4195143"/>
            <a:ext cx="15207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FFFFFF"/>
              </a:buClr>
              <a:buSzPts val="1100"/>
              <a:buNone/>
              <a:defRPr sz="1100">
                <a:solidFill>
                  <a:srgbClr val="FFFFFF"/>
                </a:solidFill>
              </a:defRPr>
            </a:lvl1pPr>
            <a:lvl2pPr lvl="1" algn="ctr" rtl="0">
              <a:lnSpc>
                <a:spcPct val="100000"/>
              </a:lnSpc>
              <a:spcBef>
                <a:spcPts val="0"/>
              </a:spcBef>
              <a:spcAft>
                <a:spcPts val="0"/>
              </a:spcAft>
              <a:buClr>
                <a:srgbClr val="FFFFFF"/>
              </a:buClr>
              <a:buSzPts val="1100"/>
              <a:buNone/>
              <a:defRPr sz="1100">
                <a:solidFill>
                  <a:srgbClr val="FFFFFF"/>
                </a:solidFill>
              </a:defRPr>
            </a:lvl2pPr>
            <a:lvl3pPr lvl="2" algn="ctr" rtl="0">
              <a:lnSpc>
                <a:spcPct val="100000"/>
              </a:lnSpc>
              <a:spcBef>
                <a:spcPts val="0"/>
              </a:spcBef>
              <a:spcAft>
                <a:spcPts val="0"/>
              </a:spcAft>
              <a:buClr>
                <a:srgbClr val="FFFFFF"/>
              </a:buClr>
              <a:buSzPts val="1100"/>
              <a:buNone/>
              <a:defRPr sz="1100">
                <a:solidFill>
                  <a:srgbClr val="FFFFFF"/>
                </a:solidFill>
              </a:defRPr>
            </a:lvl3pPr>
            <a:lvl4pPr lvl="3" algn="ctr" rtl="0">
              <a:lnSpc>
                <a:spcPct val="100000"/>
              </a:lnSpc>
              <a:spcBef>
                <a:spcPts val="0"/>
              </a:spcBef>
              <a:spcAft>
                <a:spcPts val="0"/>
              </a:spcAft>
              <a:buClr>
                <a:srgbClr val="FFFFFF"/>
              </a:buClr>
              <a:buSzPts val="1100"/>
              <a:buNone/>
              <a:defRPr sz="1100">
                <a:solidFill>
                  <a:srgbClr val="FFFFFF"/>
                </a:solidFill>
              </a:defRPr>
            </a:lvl4pPr>
            <a:lvl5pPr lvl="4" algn="ctr" rtl="0">
              <a:lnSpc>
                <a:spcPct val="100000"/>
              </a:lnSpc>
              <a:spcBef>
                <a:spcPts val="0"/>
              </a:spcBef>
              <a:spcAft>
                <a:spcPts val="0"/>
              </a:spcAft>
              <a:buClr>
                <a:srgbClr val="FFFFFF"/>
              </a:buClr>
              <a:buSzPts val="1100"/>
              <a:buNone/>
              <a:defRPr sz="1100">
                <a:solidFill>
                  <a:srgbClr val="FFFFFF"/>
                </a:solidFill>
              </a:defRPr>
            </a:lvl5pPr>
            <a:lvl6pPr lvl="5" algn="ctr" rtl="0">
              <a:lnSpc>
                <a:spcPct val="100000"/>
              </a:lnSpc>
              <a:spcBef>
                <a:spcPts val="0"/>
              </a:spcBef>
              <a:spcAft>
                <a:spcPts val="0"/>
              </a:spcAft>
              <a:buClr>
                <a:srgbClr val="FFFFFF"/>
              </a:buClr>
              <a:buSzPts val="1100"/>
              <a:buNone/>
              <a:defRPr sz="1100">
                <a:solidFill>
                  <a:srgbClr val="FFFFFF"/>
                </a:solidFill>
              </a:defRPr>
            </a:lvl6pPr>
            <a:lvl7pPr lvl="6" algn="ctr" rtl="0">
              <a:lnSpc>
                <a:spcPct val="100000"/>
              </a:lnSpc>
              <a:spcBef>
                <a:spcPts val="0"/>
              </a:spcBef>
              <a:spcAft>
                <a:spcPts val="0"/>
              </a:spcAft>
              <a:buClr>
                <a:srgbClr val="FFFFFF"/>
              </a:buClr>
              <a:buSzPts val="1100"/>
              <a:buNone/>
              <a:defRPr sz="1100">
                <a:solidFill>
                  <a:srgbClr val="FFFFFF"/>
                </a:solidFill>
              </a:defRPr>
            </a:lvl7pPr>
            <a:lvl8pPr lvl="7" algn="ctr" rtl="0">
              <a:lnSpc>
                <a:spcPct val="100000"/>
              </a:lnSpc>
              <a:spcBef>
                <a:spcPts val="0"/>
              </a:spcBef>
              <a:spcAft>
                <a:spcPts val="0"/>
              </a:spcAft>
              <a:buClr>
                <a:srgbClr val="FFFFFF"/>
              </a:buClr>
              <a:buSzPts val="1100"/>
              <a:buNone/>
              <a:defRPr sz="1100">
                <a:solidFill>
                  <a:srgbClr val="FFFFFF"/>
                </a:solidFill>
              </a:defRPr>
            </a:lvl8pPr>
            <a:lvl9pPr lvl="8" algn="ctr" rtl="0">
              <a:lnSpc>
                <a:spcPct val="100000"/>
              </a:lnSpc>
              <a:spcBef>
                <a:spcPts val="0"/>
              </a:spcBef>
              <a:spcAft>
                <a:spcPts val="0"/>
              </a:spcAft>
              <a:buClr>
                <a:srgbClr val="FFFFFF"/>
              </a:buClr>
              <a:buSzPts val="1100"/>
              <a:buNone/>
              <a:defRPr sz="1100">
                <a:solidFill>
                  <a:srgbClr val="FFFFFF"/>
                </a:solidFill>
              </a:defRPr>
            </a:lvl9pPr>
          </a:lstStyle>
          <a:p>
            <a:endParaRPr/>
          </a:p>
        </p:txBody>
      </p:sp>
      <p:sp>
        <p:nvSpPr>
          <p:cNvPr id="45" name="Google Shape;45;p7"/>
          <p:cNvSpPr txBox="1">
            <a:spLocks noGrp="1"/>
          </p:cNvSpPr>
          <p:nvPr>
            <p:ph type="ctrTitle"/>
          </p:nvPr>
        </p:nvSpPr>
        <p:spPr>
          <a:xfrm>
            <a:off x="2882725" y="3549588"/>
            <a:ext cx="1783500" cy="8412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FFFFFF"/>
              </a:buClr>
              <a:buSzPts val="2400"/>
              <a:buNone/>
              <a:defRPr sz="2400">
                <a:solidFill>
                  <a:srgbClr val="FFFFFF"/>
                </a:solidFill>
              </a:defRPr>
            </a:lvl1pPr>
            <a:lvl2pPr lvl="1" algn="ctr" rtl="0">
              <a:spcBef>
                <a:spcPts val="0"/>
              </a:spcBef>
              <a:spcAft>
                <a:spcPts val="0"/>
              </a:spcAft>
              <a:buClr>
                <a:srgbClr val="FFFFFF"/>
              </a:buClr>
              <a:buSzPts val="2400"/>
              <a:buNone/>
              <a:defRPr sz="2400">
                <a:solidFill>
                  <a:srgbClr val="FFFFFF"/>
                </a:solidFill>
              </a:defRPr>
            </a:lvl2pPr>
            <a:lvl3pPr lvl="2" algn="ctr" rtl="0">
              <a:spcBef>
                <a:spcPts val="0"/>
              </a:spcBef>
              <a:spcAft>
                <a:spcPts val="0"/>
              </a:spcAft>
              <a:buClr>
                <a:srgbClr val="FFFFFF"/>
              </a:buClr>
              <a:buSzPts val="2400"/>
              <a:buNone/>
              <a:defRPr sz="2400">
                <a:solidFill>
                  <a:srgbClr val="FFFFFF"/>
                </a:solidFill>
              </a:defRPr>
            </a:lvl3pPr>
            <a:lvl4pPr lvl="3" algn="ctr" rtl="0">
              <a:spcBef>
                <a:spcPts val="0"/>
              </a:spcBef>
              <a:spcAft>
                <a:spcPts val="0"/>
              </a:spcAft>
              <a:buClr>
                <a:srgbClr val="FFFFFF"/>
              </a:buClr>
              <a:buSzPts val="2400"/>
              <a:buNone/>
              <a:defRPr sz="2400">
                <a:solidFill>
                  <a:srgbClr val="FFFFFF"/>
                </a:solidFill>
              </a:defRPr>
            </a:lvl4pPr>
            <a:lvl5pPr lvl="4" algn="ctr" rtl="0">
              <a:spcBef>
                <a:spcPts val="0"/>
              </a:spcBef>
              <a:spcAft>
                <a:spcPts val="0"/>
              </a:spcAft>
              <a:buClr>
                <a:srgbClr val="FFFFFF"/>
              </a:buClr>
              <a:buSzPts val="2400"/>
              <a:buNone/>
              <a:defRPr sz="2400">
                <a:solidFill>
                  <a:srgbClr val="FFFFFF"/>
                </a:solidFill>
              </a:defRPr>
            </a:lvl5pPr>
            <a:lvl6pPr lvl="5" algn="ctr" rtl="0">
              <a:spcBef>
                <a:spcPts val="0"/>
              </a:spcBef>
              <a:spcAft>
                <a:spcPts val="0"/>
              </a:spcAft>
              <a:buClr>
                <a:srgbClr val="FFFFFF"/>
              </a:buClr>
              <a:buSzPts val="2400"/>
              <a:buNone/>
              <a:defRPr sz="2400">
                <a:solidFill>
                  <a:srgbClr val="FFFFFF"/>
                </a:solidFill>
              </a:defRPr>
            </a:lvl6pPr>
            <a:lvl7pPr lvl="6" algn="ctr" rtl="0">
              <a:spcBef>
                <a:spcPts val="0"/>
              </a:spcBef>
              <a:spcAft>
                <a:spcPts val="0"/>
              </a:spcAft>
              <a:buClr>
                <a:srgbClr val="FFFFFF"/>
              </a:buClr>
              <a:buSzPts val="2400"/>
              <a:buNone/>
              <a:defRPr sz="2400">
                <a:solidFill>
                  <a:srgbClr val="FFFFFF"/>
                </a:solidFill>
              </a:defRPr>
            </a:lvl7pPr>
            <a:lvl8pPr lvl="7" algn="ctr" rtl="0">
              <a:spcBef>
                <a:spcPts val="0"/>
              </a:spcBef>
              <a:spcAft>
                <a:spcPts val="0"/>
              </a:spcAft>
              <a:buClr>
                <a:srgbClr val="FFFFFF"/>
              </a:buClr>
              <a:buSzPts val="2400"/>
              <a:buNone/>
              <a:defRPr sz="2400">
                <a:solidFill>
                  <a:srgbClr val="FFFFFF"/>
                </a:solidFill>
              </a:defRPr>
            </a:lvl8pPr>
            <a:lvl9pPr lvl="8" algn="ctr" rtl="0">
              <a:spcBef>
                <a:spcPts val="0"/>
              </a:spcBef>
              <a:spcAft>
                <a:spcPts val="0"/>
              </a:spcAft>
              <a:buClr>
                <a:srgbClr val="FFFFFF"/>
              </a:buClr>
              <a:buSzPts val="2400"/>
              <a:buNone/>
              <a:defRPr sz="2400">
                <a:solidFill>
                  <a:srgbClr val="FFFFFF"/>
                </a:solidFill>
              </a:defRPr>
            </a:lvl9pPr>
          </a:lstStyle>
          <a:p>
            <a:endParaRPr/>
          </a:p>
        </p:txBody>
      </p:sp>
      <p:sp>
        <p:nvSpPr>
          <p:cNvPr id="46" name="Google Shape;46;p7"/>
          <p:cNvSpPr txBox="1">
            <a:spLocks noGrp="1"/>
          </p:cNvSpPr>
          <p:nvPr>
            <p:ph type="subTitle" idx="2"/>
          </p:nvPr>
        </p:nvSpPr>
        <p:spPr>
          <a:xfrm>
            <a:off x="6623391" y="4195125"/>
            <a:ext cx="15207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FFFFFF"/>
              </a:buClr>
              <a:buSzPts val="1100"/>
              <a:buNone/>
              <a:defRPr sz="1100">
                <a:solidFill>
                  <a:srgbClr val="FFFFFF"/>
                </a:solidFill>
              </a:defRPr>
            </a:lvl1pPr>
            <a:lvl2pPr lvl="1" algn="ctr" rtl="0">
              <a:lnSpc>
                <a:spcPct val="100000"/>
              </a:lnSpc>
              <a:spcBef>
                <a:spcPts val="0"/>
              </a:spcBef>
              <a:spcAft>
                <a:spcPts val="0"/>
              </a:spcAft>
              <a:buClr>
                <a:srgbClr val="FFFFFF"/>
              </a:buClr>
              <a:buSzPts val="1100"/>
              <a:buNone/>
              <a:defRPr sz="1100">
                <a:solidFill>
                  <a:srgbClr val="FFFFFF"/>
                </a:solidFill>
              </a:defRPr>
            </a:lvl2pPr>
            <a:lvl3pPr lvl="2" algn="ctr" rtl="0">
              <a:lnSpc>
                <a:spcPct val="100000"/>
              </a:lnSpc>
              <a:spcBef>
                <a:spcPts val="0"/>
              </a:spcBef>
              <a:spcAft>
                <a:spcPts val="0"/>
              </a:spcAft>
              <a:buClr>
                <a:srgbClr val="FFFFFF"/>
              </a:buClr>
              <a:buSzPts val="1100"/>
              <a:buNone/>
              <a:defRPr sz="1100">
                <a:solidFill>
                  <a:srgbClr val="FFFFFF"/>
                </a:solidFill>
              </a:defRPr>
            </a:lvl3pPr>
            <a:lvl4pPr lvl="3" algn="ctr" rtl="0">
              <a:lnSpc>
                <a:spcPct val="100000"/>
              </a:lnSpc>
              <a:spcBef>
                <a:spcPts val="0"/>
              </a:spcBef>
              <a:spcAft>
                <a:spcPts val="0"/>
              </a:spcAft>
              <a:buClr>
                <a:srgbClr val="FFFFFF"/>
              </a:buClr>
              <a:buSzPts val="1100"/>
              <a:buNone/>
              <a:defRPr sz="1100">
                <a:solidFill>
                  <a:srgbClr val="FFFFFF"/>
                </a:solidFill>
              </a:defRPr>
            </a:lvl4pPr>
            <a:lvl5pPr lvl="4" algn="ctr" rtl="0">
              <a:lnSpc>
                <a:spcPct val="100000"/>
              </a:lnSpc>
              <a:spcBef>
                <a:spcPts val="0"/>
              </a:spcBef>
              <a:spcAft>
                <a:spcPts val="0"/>
              </a:spcAft>
              <a:buClr>
                <a:srgbClr val="FFFFFF"/>
              </a:buClr>
              <a:buSzPts val="1100"/>
              <a:buNone/>
              <a:defRPr sz="1100">
                <a:solidFill>
                  <a:srgbClr val="FFFFFF"/>
                </a:solidFill>
              </a:defRPr>
            </a:lvl5pPr>
            <a:lvl6pPr lvl="5" algn="ctr" rtl="0">
              <a:lnSpc>
                <a:spcPct val="100000"/>
              </a:lnSpc>
              <a:spcBef>
                <a:spcPts val="0"/>
              </a:spcBef>
              <a:spcAft>
                <a:spcPts val="0"/>
              </a:spcAft>
              <a:buClr>
                <a:srgbClr val="FFFFFF"/>
              </a:buClr>
              <a:buSzPts val="1100"/>
              <a:buNone/>
              <a:defRPr sz="1100">
                <a:solidFill>
                  <a:srgbClr val="FFFFFF"/>
                </a:solidFill>
              </a:defRPr>
            </a:lvl6pPr>
            <a:lvl7pPr lvl="6" algn="ctr" rtl="0">
              <a:lnSpc>
                <a:spcPct val="100000"/>
              </a:lnSpc>
              <a:spcBef>
                <a:spcPts val="0"/>
              </a:spcBef>
              <a:spcAft>
                <a:spcPts val="0"/>
              </a:spcAft>
              <a:buClr>
                <a:srgbClr val="FFFFFF"/>
              </a:buClr>
              <a:buSzPts val="1100"/>
              <a:buNone/>
              <a:defRPr sz="1100">
                <a:solidFill>
                  <a:srgbClr val="FFFFFF"/>
                </a:solidFill>
              </a:defRPr>
            </a:lvl7pPr>
            <a:lvl8pPr lvl="7" algn="ctr" rtl="0">
              <a:lnSpc>
                <a:spcPct val="100000"/>
              </a:lnSpc>
              <a:spcBef>
                <a:spcPts val="0"/>
              </a:spcBef>
              <a:spcAft>
                <a:spcPts val="0"/>
              </a:spcAft>
              <a:buClr>
                <a:srgbClr val="FFFFFF"/>
              </a:buClr>
              <a:buSzPts val="1100"/>
              <a:buNone/>
              <a:defRPr sz="1100">
                <a:solidFill>
                  <a:srgbClr val="FFFFFF"/>
                </a:solidFill>
              </a:defRPr>
            </a:lvl8pPr>
            <a:lvl9pPr lvl="8" algn="ctr" rtl="0">
              <a:lnSpc>
                <a:spcPct val="100000"/>
              </a:lnSpc>
              <a:spcBef>
                <a:spcPts val="0"/>
              </a:spcBef>
              <a:spcAft>
                <a:spcPts val="0"/>
              </a:spcAft>
              <a:buClr>
                <a:srgbClr val="FFFFFF"/>
              </a:buClr>
              <a:buSzPts val="1100"/>
              <a:buNone/>
              <a:defRPr sz="1100">
                <a:solidFill>
                  <a:srgbClr val="FFFFFF"/>
                </a:solidFill>
              </a:defRPr>
            </a:lvl9pPr>
          </a:lstStyle>
          <a:p>
            <a:endParaRPr/>
          </a:p>
        </p:txBody>
      </p:sp>
      <p:sp>
        <p:nvSpPr>
          <p:cNvPr id="47" name="Google Shape;47;p7"/>
          <p:cNvSpPr txBox="1">
            <a:spLocks noGrp="1"/>
          </p:cNvSpPr>
          <p:nvPr>
            <p:ph type="ctrTitle" idx="3"/>
          </p:nvPr>
        </p:nvSpPr>
        <p:spPr>
          <a:xfrm>
            <a:off x="6492040" y="3549571"/>
            <a:ext cx="1783500" cy="8412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FFFFFF"/>
              </a:buClr>
              <a:buSzPts val="2400"/>
              <a:buNone/>
              <a:defRPr sz="2400">
                <a:solidFill>
                  <a:srgbClr val="FFFFFF"/>
                </a:solidFill>
              </a:defRPr>
            </a:lvl1pPr>
            <a:lvl2pPr lvl="1" algn="ctr" rtl="0">
              <a:spcBef>
                <a:spcPts val="0"/>
              </a:spcBef>
              <a:spcAft>
                <a:spcPts val="0"/>
              </a:spcAft>
              <a:buClr>
                <a:srgbClr val="FFFFFF"/>
              </a:buClr>
              <a:buSzPts val="2400"/>
              <a:buNone/>
              <a:defRPr sz="2400">
                <a:solidFill>
                  <a:srgbClr val="FFFFFF"/>
                </a:solidFill>
              </a:defRPr>
            </a:lvl2pPr>
            <a:lvl3pPr lvl="2" algn="ctr" rtl="0">
              <a:spcBef>
                <a:spcPts val="0"/>
              </a:spcBef>
              <a:spcAft>
                <a:spcPts val="0"/>
              </a:spcAft>
              <a:buClr>
                <a:srgbClr val="FFFFFF"/>
              </a:buClr>
              <a:buSzPts val="2400"/>
              <a:buNone/>
              <a:defRPr sz="2400">
                <a:solidFill>
                  <a:srgbClr val="FFFFFF"/>
                </a:solidFill>
              </a:defRPr>
            </a:lvl3pPr>
            <a:lvl4pPr lvl="3" algn="ctr" rtl="0">
              <a:spcBef>
                <a:spcPts val="0"/>
              </a:spcBef>
              <a:spcAft>
                <a:spcPts val="0"/>
              </a:spcAft>
              <a:buClr>
                <a:srgbClr val="FFFFFF"/>
              </a:buClr>
              <a:buSzPts val="2400"/>
              <a:buNone/>
              <a:defRPr sz="2400">
                <a:solidFill>
                  <a:srgbClr val="FFFFFF"/>
                </a:solidFill>
              </a:defRPr>
            </a:lvl4pPr>
            <a:lvl5pPr lvl="4" algn="ctr" rtl="0">
              <a:spcBef>
                <a:spcPts val="0"/>
              </a:spcBef>
              <a:spcAft>
                <a:spcPts val="0"/>
              </a:spcAft>
              <a:buClr>
                <a:srgbClr val="FFFFFF"/>
              </a:buClr>
              <a:buSzPts val="2400"/>
              <a:buNone/>
              <a:defRPr sz="2400">
                <a:solidFill>
                  <a:srgbClr val="FFFFFF"/>
                </a:solidFill>
              </a:defRPr>
            </a:lvl5pPr>
            <a:lvl6pPr lvl="5" algn="ctr" rtl="0">
              <a:spcBef>
                <a:spcPts val="0"/>
              </a:spcBef>
              <a:spcAft>
                <a:spcPts val="0"/>
              </a:spcAft>
              <a:buClr>
                <a:srgbClr val="FFFFFF"/>
              </a:buClr>
              <a:buSzPts val="2400"/>
              <a:buNone/>
              <a:defRPr sz="2400">
                <a:solidFill>
                  <a:srgbClr val="FFFFFF"/>
                </a:solidFill>
              </a:defRPr>
            </a:lvl6pPr>
            <a:lvl7pPr lvl="6" algn="ctr" rtl="0">
              <a:spcBef>
                <a:spcPts val="0"/>
              </a:spcBef>
              <a:spcAft>
                <a:spcPts val="0"/>
              </a:spcAft>
              <a:buClr>
                <a:srgbClr val="FFFFFF"/>
              </a:buClr>
              <a:buSzPts val="2400"/>
              <a:buNone/>
              <a:defRPr sz="2400">
                <a:solidFill>
                  <a:srgbClr val="FFFFFF"/>
                </a:solidFill>
              </a:defRPr>
            </a:lvl7pPr>
            <a:lvl8pPr lvl="7" algn="ctr" rtl="0">
              <a:spcBef>
                <a:spcPts val="0"/>
              </a:spcBef>
              <a:spcAft>
                <a:spcPts val="0"/>
              </a:spcAft>
              <a:buClr>
                <a:srgbClr val="FFFFFF"/>
              </a:buClr>
              <a:buSzPts val="2400"/>
              <a:buNone/>
              <a:defRPr sz="2400">
                <a:solidFill>
                  <a:srgbClr val="FFFFFF"/>
                </a:solidFill>
              </a:defRPr>
            </a:lvl8pPr>
            <a:lvl9pPr lvl="8" algn="ctr" rtl="0">
              <a:spcBef>
                <a:spcPts val="0"/>
              </a:spcBef>
              <a:spcAft>
                <a:spcPts val="0"/>
              </a:spcAft>
              <a:buClr>
                <a:srgbClr val="FFFFFF"/>
              </a:buClr>
              <a:buSzPts val="2400"/>
              <a:buNone/>
              <a:defRPr sz="2400">
                <a:solidFill>
                  <a:srgbClr val="FFFFFF"/>
                </a:solidFill>
              </a:defRPr>
            </a:lvl9pPr>
          </a:lstStyle>
          <a:p>
            <a:endParaRPr/>
          </a:p>
        </p:txBody>
      </p:sp>
      <p:sp>
        <p:nvSpPr>
          <p:cNvPr id="48" name="Google Shape;48;p7"/>
          <p:cNvSpPr txBox="1">
            <a:spLocks noGrp="1"/>
          </p:cNvSpPr>
          <p:nvPr>
            <p:ph type="subTitle" idx="4"/>
          </p:nvPr>
        </p:nvSpPr>
        <p:spPr>
          <a:xfrm>
            <a:off x="4818734" y="4195143"/>
            <a:ext cx="15207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FFFFFF"/>
              </a:buClr>
              <a:buSzPts val="1100"/>
              <a:buNone/>
              <a:defRPr sz="1100">
                <a:solidFill>
                  <a:srgbClr val="FFFFFF"/>
                </a:solidFill>
              </a:defRPr>
            </a:lvl1pPr>
            <a:lvl2pPr lvl="1" algn="ctr" rtl="0">
              <a:lnSpc>
                <a:spcPct val="100000"/>
              </a:lnSpc>
              <a:spcBef>
                <a:spcPts val="0"/>
              </a:spcBef>
              <a:spcAft>
                <a:spcPts val="0"/>
              </a:spcAft>
              <a:buClr>
                <a:srgbClr val="FFFFFF"/>
              </a:buClr>
              <a:buSzPts val="1100"/>
              <a:buNone/>
              <a:defRPr sz="1100">
                <a:solidFill>
                  <a:srgbClr val="FFFFFF"/>
                </a:solidFill>
              </a:defRPr>
            </a:lvl2pPr>
            <a:lvl3pPr lvl="2" algn="ctr" rtl="0">
              <a:lnSpc>
                <a:spcPct val="100000"/>
              </a:lnSpc>
              <a:spcBef>
                <a:spcPts val="0"/>
              </a:spcBef>
              <a:spcAft>
                <a:spcPts val="0"/>
              </a:spcAft>
              <a:buClr>
                <a:srgbClr val="FFFFFF"/>
              </a:buClr>
              <a:buSzPts val="1100"/>
              <a:buNone/>
              <a:defRPr sz="1100">
                <a:solidFill>
                  <a:srgbClr val="FFFFFF"/>
                </a:solidFill>
              </a:defRPr>
            </a:lvl3pPr>
            <a:lvl4pPr lvl="3" algn="ctr" rtl="0">
              <a:lnSpc>
                <a:spcPct val="100000"/>
              </a:lnSpc>
              <a:spcBef>
                <a:spcPts val="0"/>
              </a:spcBef>
              <a:spcAft>
                <a:spcPts val="0"/>
              </a:spcAft>
              <a:buClr>
                <a:srgbClr val="FFFFFF"/>
              </a:buClr>
              <a:buSzPts val="1100"/>
              <a:buNone/>
              <a:defRPr sz="1100">
                <a:solidFill>
                  <a:srgbClr val="FFFFFF"/>
                </a:solidFill>
              </a:defRPr>
            </a:lvl4pPr>
            <a:lvl5pPr lvl="4" algn="ctr" rtl="0">
              <a:lnSpc>
                <a:spcPct val="100000"/>
              </a:lnSpc>
              <a:spcBef>
                <a:spcPts val="0"/>
              </a:spcBef>
              <a:spcAft>
                <a:spcPts val="0"/>
              </a:spcAft>
              <a:buClr>
                <a:srgbClr val="FFFFFF"/>
              </a:buClr>
              <a:buSzPts val="1100"/>
              <a:buNone/>
              <a:defRPr sz="1100">
                <a:solidFill>
                  <a:srgbClr val="FFFFFF"/>
                </a:solidFill>
              </a:defRPr>
            </a:lvl5pPr>
            <a:lvl6pPr lvl="5" algn="ctr" rtl="0">
              <a:lnSpc>
                <a:spcPct val="100000"/>
              </a:lnSpc>
              <a:spcBef>
                <a:spcPts val="0"/>
              </a:spcBef>
              <a:spcAft>
                <a:spcPts val="0"/>
              </a:spcAft>
              <a:buClr>
                <a:srgbClr val="FFFFFF"/>
              </a:buClr>
              <a:buSzPts val="1100"/>
              <a:buNone/>
              <a:defRPr sz="1100">
                <a:solidFill>
                  <a:srgbClr val="FFFFFF"/>
                </a:solidFill>
              </a:defRPr>
            </a:lvl6pPr>
            <a:lvl7pPr lvl="6" algn="ctr" rtl="0">
              <a:lnSpc>
                <a:spcPct val="100000"/>
              </a:lnSpc>
              <a:spcBef>
                <a:spcPts val="0"/>
              </a:spcBef>
              <a:spcAft>
                <a:spcPts val="0"/>
              </a:spcAft>
              <a:buClr>
                <a:srgbClr val="FFFFFF"/>
              </a:buClr>
              <a:buSzPts val="1100"/>
              <a:buNone/>
              <a:defRPr sz="1100">
                <a:solidFill>
                  <a:srgbClr val="FFFFFF"/>
                </a:solidFill>
              </a:defRPr>
            </a:lvl7pPr>
            <a:lvl8pPr lvl="7" algn="ctr" rtl="0">
              <a:lnSpc>
                <a:spcPct val="100000"/>
              </a:lnSpc>
              <a:spcBef>
                <a:spcPts val="0"/>
              </a:spcBef>
              <a:spcAft>
                <a:spcPts val="0"/>
              </a:spcAft>
              <a:buClr>
                <a:srgbClr val="FFFFFF"/>
              </a:buClr>
              <a:buSzPts val="1100"/>
              <a:buNone/>
              <a:defRPr sz="1100">
                <a:solidFill>
                  <a:srgbClr val="FFFFFF"/>
                </a:solidFill>
              </a:defRPr>
            </a:lvl8pPr>
            <a:lvl9pPr lvl="8" algn="ctr" rtl="0">
              <a:lnSpc>
                <a:spcPct val="100000"/>
              </a:lnSpc>
              <a:spcBef>
                <a:spcPts val="0"/>
              </a:spcBef>
              <a:spcAft>
                <a:spcPts val="0"/>
              </a:spcAft>
              <a:buClr>
                <a:srgbClr val="FFFFFF"/>
              </a:buClr>
              <a:buSzPts val="1100"/>
              <a:buNone/>
              <a:defRPr sz="1100">
                <a:solidFill>
                  <a:srgbClr val="FFFFFF"/>
                </a:solidFill>
              </a:defRPr>
            </a:lvl9pPr>
          </a:lstStyle>
          <a:p>
            <a:endParaRPr/>
          </a:p>
        </p:txBody>
      </p:sp>
      <p:sp>
        <p:nvSpPr>
          <p:cNvPr id="49" name="Google Shape;49;p7"/>
          <p:cNvSpPr txBox="1">
            <a:spLocks noGrp="1"/>
          </p:cNvSpPr>
          <p:nvPr>
            <p:ph type="ctrTitle" idx="5"/>
          </p:nvPr>
        </p:nvSpPr>
        <p:spPr>
          <a:xfrm>
            <a:off x="4687382" y="3549588"/>
            <a:ext cx="1783500" cy="8412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FFFFFF"/>
              </a:buClr>
              <a:buSzPts val="2400"/>
              <a:buNone/>
              <a:defRPr sz="2400">
                <a:solidFill>
                  <a:srgbClr val="FFFFFF"/>
                </a:solidFill>
              </a:defRPr>
            </a:lvl1pPr>
            <a:lvl2pPr lvl="1" algn="ctr" rtl="0">
              <a:spcBef>
                <a:spcPts val="0"/>
              </a:spcBef>
              <a:spcAft>
                <a:spcPts val="0"/>
              </a:spcAft>
              <a:buClr>
                <a:srgbClr val="FFFFFF"/>
              </a:buClr>
              <a:buSzPts val="2400"/>
              <a:buNone/>
              <a:defRPr sz="2400">
                <a:solidFill>
                  <a:srgbClr val="FFFFFF"/>
                </a:solidFill>
              </a:defRPr>
            </a:lvl2pPr>
            <a:lvl3pPr lvl="2" algn="ctr" rtl="0">
              <a:spcBef>
                <a:spcPts val="0"/>
              </a:spcBef>
              <a:spcAft>
                <a:spcPts val="0"/>
              </a:spcAft>
              <a:buClr>
                <a:srgbClr val="FFFFFF"/>
              </a:buClr>
              <a:buSzPts val="2400"/>
              <a:buNone/>
              <a:defRPr sz="2400">
                <a:solidFill>
                  <a:srgbClr val="FFFFFF"/>
                </a:solidFill>
              </a:defRPr>
            </a:lvl3pPr>
            <a:lvl4pPr lvl="3" algn="ctr" rtl="0">
              <a:spcBef>
                <a:spcPts val="0"/>
              </a:spcBef>
              <a:spcAft>
                <a:spcPts val="0"/>
              </a:spcAft>
              <a:buClr>
                <a:srgbClr val="FFFFFF"/>
              </a:buClr>
              <a:buSzPts val="2400"/>
              <a:buNone/>
              <a:defRPr sz="2400">
                <a:solidFill>
                  <a:srgbClr val="FFFFFF"/>
                </a:solidFill>
              </a:defRPr>
            </a:lvl4pPr>
            <a:lvl5pPr lvl="4" algn="ctr" rtl="0">
              <a:spcBef>
                <a:spcPts val="0"/>
              </a:spcBef>
              <a:spcAft>
                <a:spcPts val="0"/>
              </a:spcAft>
              <a:buClr>
                <a:srgbClr val="FFFFFF"/>
              </a:buClr>
              <a:buSzPts val="2400"/>
              <a:buNone/>
              <a:defRPr sz="2400">
                <a:solidFill>
                  <a:srgbClr val="FFFFFF"/>
                </a:solidFill>
              </a:defRPr>
            </a:lvl5pPr>
            <a:lvl6pPr lvl="5" algn="ctr" rtl="0">
              <a:spcBef>
                <a:spcPts val="0"/>
              </a:spcBef>
              <a:spcAft>
                <a:spcPts val="0"/>
              </a:spcAft>
              <a:buClr>
                <a:srgbClr val="FFFFFF"/>
              </a:buClr>
              <a:buSzPts val="2400"/>
              <a:buNone/>
              <a:defRPr sz="2400">
                <a:solidFill>
                  <a:srgbClr val="FFFFFF"/>
                </a:solidFill>
              </a:defRPr>
            </a:lvl6pPr>
            <a:lvl7pPr lvl="6" algn="ctr" rtl="0">
              <a:spcBef>
                <a:spcPts val="0"/>
              </a:spcBef>
              <a:spcAft>
                <a:spcPts val="0"/>
              </a:spcAft>
              <a:buClr>
                <a:srgbClr val="FFFFFF"/>
              </a:buClr>
              <a:buSzPts val="2400"/>
              <a:buNone/>
              <a:defRPr sz="2400">
                <a:solidFill>
                  <a:srgbClr val="FFFFFF"/>
                </a:solidFill>
              </a:defRPr>
            </a:lvl7pPr>
            <a:lvl8pPr lvl="7" algn="ctr" rtl="0">
              <a:spcBef>
                <a:spcPts val="0"/>
              </a:spcBef>
              <a:spcAft>
                <a:spcPts val="0"/>
              </a:spcAft>
              <a:buClr>
                <a:srgbClr val="FFFFFF"/>
              </a:buClr>
              <a:buSzPts val="2400"/>
              <a:buNone/>
              <a:defRPr sz="2400">
                <a:solidFill>
                  <a:srgbClr val="FFFFFF"/>
                </a:solidFill>
              </a:defRPr>
            </a:lvl8pPr>
            <a:lvl9pPr lvl="8" algn="ctr" rtl="0">
              <a:spcBef>
                <a:spcPts val="0"/>
              </a:spcBef>
              <a:spcAft>
                <a:spcPts val="0"/>
              </a:spcAft>
              <a:buClr>
                <a:srgbClr val="FFFFFF"/>
              </a:buClr>
              <a:buSzPts val="2400"/>
              <a:buNone/>
              <a:defRPr sz="2400">
                <a:solidFill>
                  <a:srgbClr val="FFFFFF"/>
                </a:solidFill>
              </a:defRPr>
            </a:lvl9pPr>
          </a:lstStyle>
          <a:p>
            <a:endParaRPr/>
          </a:p>
        </p:txBody>
      </p:sp>
      <p:sp>
        <p:nvSpPr>
          <p:cNvPr id="50" name="Google Shape;50;p7"/>
          <p:cNvSpPr txBox="1">
            <a:spLocks noGrp="1"/>
          </p:cNvSpPr>
          <p:nvPr>
            <p:ph type="ctrTitle" idx="6"/>
          </p:nvPr>
        </p:nvSpPr>
        <p:spPr>
          <a:xfrm>
            <a:off x="2963765" y="960000"/>
            <a:ext cx="5539800" cy="8412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600"/>
              <a:buNone/>
              <a:defRPr sz="3600"/>
            </a:lvl1pPr>
            <a:lvl2pPr lvl="1" algn="r" rtl="0">
              <a:spcBef>
                <a:spcPts val="0"/>
              </a:spcBef>
              <a:spcAft>
                <a:spcPts val="0"/>
              </a:spcAft>
              <a:buSzPts val="5200"/>
              <a:buNone/>
              <a:defRPr sz="5200"/>
            </a:lvl2pPr>
            <a:lvl3pPr lvl="2" algn="r" rtl="0">
              <a:spcBef>
                <a:spcPts val="0"/>
              </a:spcBef>
              <a:spcAft>
                <a:spcPts val="0"/>
              </a:spcAft>
              <a:buSzPts val="5200"/>
              <a:buNone/>
              <a:defRPr sz="5200"/>
            </a:lvl3pPr>
            <a:lvl4pPr lvl="3" algn="r" rtl="0">
              <a:spcBef>
                <a:spcPts val="0"/>
              </a:spcBef>
              <a:spcAft>
                <a:spcPts val="0"/>
              </a:spcAft>
              <a:buSzPts val="5200"/>
              <a:buNone/>
              <a:defRPr sz="5200"/>
            </a:lvl4pPr>
            <a:lvl5pPr lvl="4" algn="r" rtl="0">
              <a:spcBef>
                <a:spcPts val="0"/>
              </a:spcBef>
              <a:spcAft>
                <a:spcPts val="0"/>
              </a:spcAft>
              <a:buSzPts val="5200"/>
              <a:buNone/>
              <a:defRPr sz="5200"/>
            </a:lvl5pPr>
            <a:lvl6pPr lvl="5" algn="r" rtl="0">
              <a:spcBef>
                <a:spcPts val="0"/>
              </a:spcBef>
              <a:spcAft>
                <a:spcPts val="0"/>
              </a:spcAft>
              <a:buSzPts val="5200"/>
              <a:buNone/>
              <a:defRPr sz="5200"/>
            </a:lvl6pPr>
            <a:lvl7pPr lvl="6" algn="r" rtl="0">
              <a:spcBef>
                <a:spcPts val="0"/>
              </a:spcBef>
              <a:spcAft>
                <a:spcPts val="0"/>
              </a:spcAft>
              <a:buSzPts val="5200"/>
              <a:buNone/>
              <a:defRPr sz="5200"/>
            </a:lvl7pPr>
            <a:lvl8pPr lvl="7" algn="r" rtl="0">
              <a:spcBef>
                <a:spcPts val="0"/>
              </a:spcBef>
              <a:spcAft>
                <a:spcPts val="0"/>
              </a:spcAft>
              <a:buSzPts val="5200"/>
              <a:buNone/>
              <a:defRPr sz="5200"/>
            </a:lvl8pPr>
            <a:lvl9pPr lvl="8" algn="r" rtl="0">
              <a:spcBef>
                <a:spcPts val="0"/>
              </a:spcBef>
              <a:spcAft>
                <a:spcPts val="0"/>
              </a:spcAft>
              <a:buSzPts val="5200"/>
              <a:buNone/>
              <a:defRPr sz="5200"/>
            </a:lvl9pPr>
          </a:lstStyle>
          <a:p>
            <a:endParaRPr/>
          </a:p>
        </p:txBody>
      </p:sp>
    </p:spTree>
    <p:extLst>
      <p:ext uri="{BB962C8B-B14F-4D97-AF65-F5344CB8AC3E}">
        <p14:creationId xmlns:p14="http://schemas.microsoft.com/office/powerpoint/2010/main" val="3882096777"/>
      </p:ext>
    </p:extLst>
  </p:cSld>
  <p:clrMapOvr>
    <a:masterClrMapping/>
  </p:clrMapOvr>
  <p:extLst>
    <p:ext uri="{DCECCB84-F9BA-43D5-87BE-67443E8EF086}">
      <p15:sldGuideLst xmlns:p15="http://schemas.microsoft.com/office/powerpoint/2012/main">
        <p15:guide id="1" orient="horz" pos="454">
          <p15:clr>
            <a:srgbClr val="FA7B17"/>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TITLE + TEXT">
  <p:cSld name="TITLE + TEXT">
    <p:spTree>
      <p:nvGrpSpPr>
        <p:cNvPr id="1" name="Shape 28"/>
        <p:cNvGrpSpPr/>
        <p:nvPr/>
      </p:nvGrpSpPr>
      <p:grpSpPr>
        <a:xfrm>
          <a:off x="0" y="0"/>
          <a:ext cx="0" cy="0"/>
          <a:chOff x="0" y="0"/>
          <a:chExt cx="0" cy="0"/>
        </a:xfrm>
      </p:grpSpPr>
      <p:sp>
        <p:nvSpPr>
          <p:cNvPr id="29" name="Google Shape;29;p4"/>
          <p:cNvSpPr txBox="1">
            <a:spLocks noGrp="1"/>
          </p:cNvSpPr>
          <p:nvPr>
            <p:ph type="subTitle" idx="1"/>
          </p:nvPr>
        </p:nvSpPr>
        <p:spPr>
          <a:xfrm>
            <a:off x="1135659" y="3443467"/>
            <a:ext cx="2735100" cy="1056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200"/>
            </a:lvl1pPr>
            <a:lvl2pPr lvl="1" rtl="0">
              <a:lnSpc>
                <a:spcPct val="100000"/>
              </a:lnSpc>
              <a:spcBef>
                <a:spcPts val="0"/>
              </a:spcBef>
              <a:spcAft>
                <a:spcPts val="0"/>
              </a:spcAft>
              <a:buSzPts val="1200"/>
              <a:buNone/>
              <a:defRPr sz="1200"/>
            </a:lvl2pPr>
            <a:lvl3pPr lvl="2" rtl="0">
              <a:lnSpc>
                <a:spcPct val="100000"/>
              </a:lnSpc>
              <a:spcBef>
                <a:spcPts val="0"/>
              </a:spcBef>
              <a:spcAft>
                <a:spcPts val="0"/>
              </a:spcAft>
              <a:buSzPts val="1200"/>
              <a:buNone/>
              <a:defRPr sz="1200"/>
            </a:lvl3pPr>
            <a:lvl4pPr lvl="3" rtl="0">
              <a:lnSpc>
                <a:spcPct val="100000"/>
              </a:lnSpc>
              <a:spcBef>
                <a:spcPts val="0"/>
              </a:spcBef>
              <a:spcAft>
                <a:spcPts val="0"/>
              </a:spcAft>
              <a:buSzPts val="1200"/>
              <a:buNone/>
              <a:defRPr sz="1200"/>
            </a:lvl4pPr>
            <a:lvl5pPr lvl="4" rtl="0">
              <a:lnSpc>
                <a:spcPct val="100000"/>
              </a:lnSpc>
              <a:spcBef>
                <a:spcPts val="0"/>
              </a:spcBef>
              <a:spcAft>
                <a:spcPts val="0"/>
              </a:spcAft>
              <a:buSzPts val="1200"/>
              <a:buNone/>
              <a:defRPr sz="1200"/>
            </a:lvl5pPr>
            <a:lvl6pPr lvl="5" rtl="0">
              <a:lnSpc>
                <a:spcPct val="100000"/>
              </a:lnSpc>
              <a:spcBef>
                <a:spcPts val="0"/>
              </a:spcBef>
              <a:spcAft>
                <a:spcPts val="0"/>
              </a:spcAft>
              <a:buSzPts val="1200"/>
              <a:buNone/>
              <a:defRPr sz="1200"/>
            </a:lvl6pPr>
            <a:lvl7pPr lvl="6" rtl="0">
              <a:lnSpc>
                <a:spcPct val="100000"/>
              </a:lnSpc>
              <a:spcBef>
                <a:spcPts val="0"/>
              </a:spcBef>
              <a:spcAft>
                <a:spcPts val="0"/>
              </a:spcAft>
              <a:buSzPts val="1200"/>
              <a:buNone/>
              <a:defRPr sz="1200"/>
            </a:lvl7pPr>
            <a:lvl8pPr lvl="7" rtl="0">
              <a:lnSpc>
                <a:spcPct val="100000"/>
              </a:lnSpc>
              <a:spcBef>
                <a:spcPts val="0"/>
              </a:spcBef>
              <a:spcAft>
                <a:spcPts val="0"/>
              </a:spcAft>
              <a:buSzPts val="1200"/>
              <a:buNone/>
              <a:defRPr sz="1200"/>
            </a:lvl8pPr>
            <a:lvl9pPr lvl="8" rtl="0">
              <a:lnSpc>
                <a:spcPct val="100000"/>
              </a:lnSpc>
              <a:spcBef>
                <a:spcPts val="0"/>
              </a:spcBef>
              <a:spcAft>
                <a:spcPts val="0"/>
              </a:spcAft>
              <a:buSzPts val="1200"/>
              <a:buNone/>
              <a:defRPr sz="1200"/>
            </a:lvl9pPr>
          </a:lstStyle>
          <a:p>
            <a:endParaRPr/>
          </a:p>
        </p:txBody>
      </p:sp>
      <p:sp>
        <p:nvSpPr>
          <p:cNvPr id="30" name="Google Shape;30;p4"/>
          <p:cNvSpPr txBox="1">
            <a:spLocks noGrp="1"/>
          </p:cNvSpPr>
          <p:nvPr>
            <p:ph type="ctrTitle"/>
          </p:nvPr>
        </p:nvSpPr>
        <p:spPr>
          <a:xfrm>
            <a:off x="1135659" y="1865533"/>
            <a:ext cx="5539800" cy="8412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sz="3600"/>
            </a:lvl1pPr>
            <a:lvl2pPr lvl="1" rtl="0">
              <a:spcBef>
                <a:spcPts val="0"/>
              </a:spcBef>
              <a:spcAft>
                <a:spcPts val="0"/>
              </a:spcAft>
              <a:buSzPts val="5200"/>
              <a:buNone/>
              <a:defRPr sz="5200"/>
            </a:lvl2pPr>
            <a:lvl3pPr lvl="2" rtl="0">
              <a:spcBef>
                <a:spcPts val="0"/>
              </a:spcBef>
              <a:spcAft>
                <a:spcPts val="0"/>
              </a:spcAft>
              <a:buSzPts val="5200"/>
              <a:buNone/>
              <a:defRPr sz="5200"/>
            </a:lvl3pPr>
            <a:lvl4pPr lvl="3" rtl="0">
              <a:spcBef>
                <a:spcPts val="0"/>
              </a:spcBef>
              <a:spcAft>
                <a:spcPts val="0"/>
              </a:spcAft>
              <a:buSzPts val="5200"/>
              <a:buNone/>
              <a:defRPr sz="5200"/>
            </a:lvl4pPr>
            <a:lvl5pPr lvl="4" rtl="0">
              <a:spcBef>
                <a:spcPts val="0"/>
              </a:spcBef>
              <a:spcAft>
                <a:spcPts val="0"/>
              </a:spcAft>
              <a:buSzPts val="5200"/>
              <a:buNone/>
              <a:defRPr sz="5200"/>
            </a:lvl5pPr>
            <a:lvl6pPr lvl="5" rtl="0">
              <a:spcBef>
                <a:spcPts val="0"/>
              </a:spcBef>
              <a:spcAft>
                <a:spcPts val="0"/>
              </a:spcAft>
              <a:buSzPts val="5200"/>
              <a:buNone/>
              <a:defRPr sz="5200"/>
            </a:lvl6pPr>
            <a:lvl7pPr lvl="6" rtl="0">
              <a:spcBef>
                <a:spcPts val="0"/>
              </a:spcBef>
              <a:spcAft>
                <a:spcPts val="0"/>
              </a:spcAft>
              <a:buSzPts val="5200"/>
              <a:buNone/>
              <a:defRPr sz="5200"/>
            </a:lvl7pPr>
            <a:lvl8pPr lvl="7" rtl="0">
              <a:spcBef>
                <a:spcPts val="0"/>
              </a:spcBef>
              <a:spcAft>
                <a:spcPts val="0"/>
              </a:spcAft>
              <a:buSzPts val="5200"/>
              <a:buNone/>
              <a:defRPr sz="5200"/>
            </a:lvl8pPr>
            <a:lvl9pPr lvl="8" rtl="0">
              <a:spcBef>
                <a:spcPts val="0"/>
              </a:spcBef>
              <a:spcAft>
                <a:spcPts val="0"/>
              </a:spcAft>
              <a:buSzPts val="5200"/>
              <a:buNone/>
              <a:defRPr sz="5200"/>
            </a:lvl9pPr>
          </a:lstStyle>
          <a:p>
            <a:endParaRPr/>
          </a:p>
        </p:txBody>
      </p:sp>
      <p:sp>
        <p:nvSpPr>
          <p:cNvPr id="31" name="Google Shape;31;p4"/>
          <p:cNvSpPr/>
          <p:nvPr/>
        </p:nvSpPr>
        <p:spPr>
          <a:xfrm>
            <a:off x="6514800" y="400733"/>
            <a:ext cx="2304600" cy="6029200"/>
          </a:xfrm>
          <a:prstGeom prst="rect">
            <a:avLst/>
          </a:prstGeom>
          <a:solidFill>
            <a:srgbClr val="477861">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1164504490"/>
      </p:ext>
    </p:extLst>
  </p:cSld>
  <p:clrMapOvr>
    <a:masterClrMapping/>
  </p:clrMapOvr>
  <p:extLst>
    <p:ext uri="{DCECCB84-F9BA-43D5-87BE-67443E8EF086}">
      <p15:sldGuideLst xmlns:p15="http://schemas.microsoft.com/office/powerpoint/2012/main">
        <p15:guide id="1" orient="horz" pos="454">
          <p15:clr>
            <a:srgbClr val="FA7B17"/>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13"/>
        <p:cNvGrpSpPr/>
        <p:nvPr/>
      </p:nvGrpSpPr>
      <p:grpSpPr>
        <a:xfrm>
          <a:off x="0" y="0"/>
          <a:ext cx="0" cy="0"/>
          <a:chOff x="0" y="0"/>
          <a:chExt cx="0" cy="0"/>
        </a:xfrm>
      </p:grpSpPr>
      <p:sp>
        <p:nvSpPr>
          <p:cNvPr id="14" name="Google Shape;14;p3"/>
          <p:cNvSpPr/>
          <p:nvPr/>
        </p:nvSpPr>
        <p:spPr>
          <a:xfrm>
            <a:off x="321450" y="374933"/>
            <a:ext cx="8501100" cy="4149600"/>
          </a:xfrm>
          <a:prstGeom prst="rect">
            <a:avLst/>
          </a:prstGeom>
          <a:solidFill>
            <a:srgbClr val="FFAD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 name="Google Shape;15;p3"/>
          <p:cNvSpPr txBox="1">
            <a:spLocks noGrp="1"/>
          </p:cNvSpPr>
          <p:nvPr>
            <p:ph type="ctrTitle"/>
          </p:nvPr>
        </p:nvSpPr>
        <p:spPr>
          <a:xfrm>
            <a:off x="1802100" y="951133"/>
            <a:ext cx="5539800" cy="841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sz="36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6" name="Google Shape;16;p3"/>
          <p:cNvSpPr txBox="1">
            <a:spLocks noGrp="1"/>
          </p:cNvSpPr>
          <p:nvPr>
            <p:ph type="subTitle" idx="1"/>
          </p:nvPr>
        </p:nvSpPr>
        <p:spPr>
          <a:xfrm>
            <a:off x="864750" y="3319400"/>
            <a:ext cx="16410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900"/>
              <a:buNone/>
              <a:defRPr sz="9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7" name="Google Shape;17;p3"/>
          <p:cNvSpPr txBox="1">
            <a:spLocks noGrp="1"/>
          </p:cNvSpPr>
          <p:nvPr>
            <p:ph type="title" idx="2" hasCustomPrompt="1"/>
          </p:nvPr>
        </p:nvSpPr>
        <p:spPr>
          <a:xfrm>
            <a:off x="924450" y="2172233"/>
            <a:ext cx="1521600" cy="908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sz="36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sp>
        <p:nvSpPr>
          <p:cNvPr id="18" name="Google Shape;18;p3"/>
          <p:cNvSpPr txBox="1">
            <a:spLocks noGrp="1"/>
          </p:cNvSpPr>
          <p:nvPr>
            <p:ph type="ctrTitle" idx="3"/>
          </p:nvPr>
        </p:nvSpPr>
        <p:spPr>
          <a:xfrm>
            <a:off x="723000" y="2877033"/>
            <a:ext cx="1924500" cy="841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1800"/>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19" name="Google Shape;19;p3"/>
          <p:cNvSpPr txBox="1">
            <a:spLocks noGrp="1"/>
          </p:cNvSpPr>
          <p:nvPr>
            <p:ph type="subTitle" idx="4"/>
          </p:nvPr>
        </p:nvSpPr>
        <p:spPr>
          <a:xfrm>
            <a:off x="2789250" y="3331117"/>
            <a:ext cx="16410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900"/>
              <a:buNone/>
              <a:defRPr sz="9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20" name="Google Shape;20;p3"/>
          <p:cNvSpPr txBox="1">
            <a:spLocks noGrp="1"/>
          </p:cNvSpPr>
          <p:nvPr>
            <p:ph type="title" idx="5" hasCustomPrompt="1"/>
          </p:nvPr>
        </p:nvSpPr>
        <p:spPr>
          <a:xfrm>
            <a:off x="2848950" y="2183951"/>
            <a:ext cx="1521600" cy="908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sz="36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sp>
        <p:nvSpPr>
          <p:cNvPr id="21" name="Google Shape;21;p3"/>
          <p:cNvSpPr txBox="1">
            <a:spLocks noGrp="1"/>
          </p:cNvSpPr>
          <p:nvPr>
            <p:ph type="ctrTitle" idx="6"/>
          </p:nvPr>
        </p:nvSpPr>
        <p:spPr>
          <a:xfrm>
            <a:off x="2647500" y="2888751"/>
            <a:ext cx="1924500" cy="841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1800"/>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22" name="Google Shape;22;p3"/>
          <p:cNvSpPr txBox="1">
            <a:spLocks noGrp="1"/>
          </p:cNvSpPr>
          <p:nvPr>
            <p:ph type="subTitle" idx="7"/>
          </p:nvPr>
        </p:nvSpPr>
        <p:spPr>
          <a:xfrm>
            <a:off x="4713750" y="3354517"/>
            <a:ext cx="16410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900"/>
              <a:buNone/>
              <a:defRPr sz="9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23" name="Google Shape;23;p3"/>
          <p:cNvSpPr txBox="1">
            <a:spLocks noGrp="1"/>
          </p:cNvSpPr>
          <p:nvPr>
            <p:ph type="title" idx="8" hasCustomPrompt="1"/>
          </p:nvPr>
        </p:nvSpPr>
        <p:spPr>
          <a:xfrm>
            <a:off x="4773450" y="2207351"/>
            <a:ext cx="1521600" cy="908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sz="36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sp>
        <p:nvSpPr>
          <p:cNvPr id="24" name="Google Shape;24;p3"/>
          <p:cNvSpPr txBox="1">
            <a:spLocks noGrp="1"/>
          </p:cNvSpPr>
          <p:nvPr>
            <p:ph type="ctrTitle" idx="9"/>
          </p:nvPr>
        </p:nvSpPr>
        <p:spPr>
          <a:xfrm>
            <a:off x="4572000" y="2912151"/>
            <a:ext cx="1924500" cy="841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1800"/>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25" name="Google Shape;25;p3"/>
          <p:cNvSpPr txBox="1">
            <a:spLocks noGrp="1"/>
          </p:cNvSpPr>
          <p:nvPr>
            <p:ph type="subTitle" idx="13"/>
          </p:nvPr>
        </p:nvSpPr>
        <p:spPr>
          <a:xfrm>
            <a:off x="6638250" y="3354517"/>
            <a:ext cx="16410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900"/>
              <a:buNone/>
              <a:defRPr sz="9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26" name="Google Shape;26;p3"/>
          <p:cNvSpPr txBox="1">
            <a:spLocks noGrp="1"/>
          </p:cNvSpPr>
          <p:nvPr>
            <p:ph type="title" idx="14" hasCustomPrompt="1"/>
          </p:nvPr>
        </p:nvSpPr>
        <p:spPr>
          <a:xfrm>
            <a:off x="6697950" y="2207351"/>
            <a:ext cx="1521600" cy="908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sz="36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sp>
        <p:nvSpPr>
          <p:cNvPr id="27" name="Google Shape;27;p3"/>
          <p:cNvSpPr txBox="1">
            <a:spLocks noGrp="1"/>
          </p:cNvSpPr>
          <p:nvPr>
            <p:ph type="ctrTitle" idx="15"/>
          </p:nvPr>
        </p:nvSpPr>
        <p:spPr>
          <a:xfrm>
            <a:off x="6496500" y="2912151"/>
            <a:ext cx="1924500" cy="841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1800"/>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Tree>
    <p:extLst>
      <p:ext uri="{BB962C8B-B14F-4D97-AF65-F5344CB8AC3E}">
        <p14:creationId xmlns:p14="http://schemas.microsoft.com/office/powerpoint/2010/main" val="2589250288"/>
      </p:ext>
    </p:extLst>
  </p:cSld>
  <p:clrMapOvr>
    <a:masterClrMapping/>
  </p:clrMapOvr>
  <p:extLst>
    <p:ext uri="{DCECCB84-F9BA-43D5-87BE-67443E8EF086}">
      <p15:sldGuideLst xmlns:p15="http://schemas.microsoft.com/office/powerpoint/2012/main">
        <p15:guide id="1" orient="horz" pos="454">
          <p15:clr>
            <a:srgbClr val="FA7B17"/>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100"/>
        <p:cNvGrpSpPr/>
        <p:nvPr/>
      </p:nvGrpSpPr>
      <p:grpSpPr>
        <a:xfrm>
          <a:off x="0" y="0"/>
          <a:ext cx="0" cy="0"/>
          <a:chOff x="0" y="0"/>
          <a:chExt cx="0" cy="0"/>
        </a:xfrm>
      </p:grpSpPr>
      <p:sp>
        <p:nvSpPr>
          <p:cNvPr id="101" name="Google Shape;101;p14"/>
          <p:cNvSpPr/>
          <p:nvPr/>
        </p:nvSpPr>
        <p:spPr>
          <a:xfrm>
            <a:off x="1255500" y="414400"/>
            <a:ext cx="6633000" cy="6029200"/>
          </a:xfrm>
          <a:prstGeom prst="rect">
            <a:avLst/>
          </a:prstGeom>
          <a:solidFill>
            <a:srgbClr val="477861">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rgbClr val="FFFFFF"/>
              </a:solidFill>
            </a:endParaRPr>
          </a:p>
        </p:txBody>
      </p:sp>
      <p:sp>
        <p:nvSpPr>
          <p:cNvPr id="102" name="Google Shape;102;p14"/>
          <p:cNvSpPr txBox="1">
            <a:spLocks noGrp="1"/>
          </p:cNvSpPr>
          <p:nvPr>
            <p:ph type="ctrTitle"/>
          </p:nvPr>
        </p:nvSpPr>
        <p:spPr>
          <a:xfrm>
            <a:off x="1802100" y="960000"/>
            <a:ext cx="5539800" cy="8412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FFFFFF"/>
              </a:buClr>
              <a:buSzPts val="3600"/>
              <a:buNone/>
              <a:defRPr sz="3600">
                <a:solidFill>
                  <a:srgbClr val="FFFFFF"/>
                </a:solidFill>
              </a:defRPr>
            </a:lvl1pPr>
            <a:lvl2pPr lvl="1" algn="r" rtl="0">
              <a:spcBef>
                <a:spcPts val="0"/>
              </a:spcBef>
              <a:spcAft>
                <a:spcPts val="0"/>
              </a:spcAft>
              <a:buClr>
                <a:srgbClr val="FFFFFF"/>
              </a:buClr>
              <a:buSzPts val="5200"/>
              <a:buNone/>
              <a:defRPr sz="5200">
                <a:solidFill>
                  <a:srgbClr val="FFFFFF"/>
                </a:solidFill>
              </a:defRPr>
            </a:lvl2pPr>
            <a:lvl3pPr lvl="2" algn="r" rtl="0">
              <a:spcBef>
                <a:spcPts val="0"/>
              </a:spcBef>
              <a:spcAft>
                <a:spcPts val="0"/>
              </a:spcAft>
              <a:buClr>
                <a:srgbClr val="FFFFFF"/>
              </a:buClr>
              <a:buSzPts val="5200"/>
              <a:buNone/>
              <a:defRPr sz="5200">
                <a:solidFill>
                  <a:srgbClr val="FFFFFF"/>
                </a:solidFill>
              </a:defRPr>
            </a:lvl3pPr>
            <a:lvl4pPr lvl="3" algn="r" rtl="0">
              <a:spcBef>
                <a:spcPts val="0"/>
              </a:spcBef>
              <a:spcAft>
                <a:spcPts val="0"/>
              </a:spcAft>
              <a:buClr>
                <a:srgbClr val="FFFFFF"/>
              </a:buClr>
              <a:buSzPts val="5200"/>
              <a:buNone/>
              <a:defRPr sz="5200">
                <a:solidFill>
                  <a:srgbClr val="FFFFFF"/>
                </a:solidFill>
              </a:defRPr>
            </a:lvl4pPr>
            <a:lvl5pPr lvl="4" algn="r" rtl="0">
              <a:spcBef>
                <a:spcPts val="0"/>
              </a:spcBef>
              <a:spcAft>
                <a:spcPts val="0"/>
              </a:spcAft>
              <a:buClr>
                <a:srgbClr val="FFFFFF"/>
              </a:buClr>
              <a:buSzPts val="5200"/>
              <a:buNone/>
              <a:defRPr sz="5200">
                <a:solidFill>
                  <a:srgbClr val="FFFFFF"/>
                </a:solidFill>
              </a:defRPr>
            </a:lvl5pPr>
            <a:lvl6pPr lvl="5" algn="r" rtl="0">
              <a:spcBef>
                <a:spcPts val="0"/>
              </a:spcBef>
              <a:spcAft>
                <a:spcPts val="0"/>
              </a:spcAft>
              <a:buClr>
                <a:srgbClr val="FFFFFF"/>
              </a:buClr>
              <a:buSzPts val="5200"/>
              <a:buNone/>
              <a:defRPr sz="5200">
                <a:solidFill>
                  <a:srgbClr val="FFFFFF"/>
                </a:solidFill>
              </a:defRPr>
            </a:lvl6pPr>
            <a:lvl7pPr lvl="6" algn="r" rtl="0">
              <a:spcBef>
                <a:spcPts val="0"/>
              </a:spcBef>
              <a:spcAft>
                <a:spcPts val="0"/>
              </a:spcAft>
              <a:buClr>
                <a:srgbClr val="FFFFFF"/>
              </a:buClr>
              <a:buSzPts val="5200"/>
              <a:buNone/>
              <a:defRPr sz="5200">
                <a:solidFill>
                  <a:srgbClr val="FFFFFF"/>
                </a:solidFill>
              </a:defRPr>
            </a:lvl7pPr>
            <a:lvl8pPr lvl="7" algn="r" rtl="0">
              <a:spcBef>
                <a:spcPts val="0"/>
              </a:spcBef>
              <a:spcAft>
                <a:spcPts val="0"/>
              </a:spcAft>
              <a:buClr>
                <a:srgbClr val="FFFFFF"/>
              </a:buClr>
              <a:buSzPts val="5200"/>
              <a:buNone/>
              <a:defRPr sz="5200">
                <a:solidFill>
                  <a:srgbClr val="FFFFFF"/>
                </a:solidFill>
              </a:defRPr>
            </a:lvl8pPr>
            <a:lvl9pPr lvl="8" algn="r" rtl="0">
              <a:spcBef>
                <a:spcPts val="0"/>
              </a:spcBef>
              <a:spcAft>
                <a:spcPts val="0"/>
              </a:spcAft>
              <a:buClr>
                <a:srgbClr val="FFFFFF"/>
              </a:buClr>
              <a:buSzPts val="5200"/>
              <a:buNone/>
              <a:defRPr sz="5200">
                <a:solidFill>
                  <a:srgbClr val="FFFFFF"/>
                </a:solidFill>
              </a:defRPr>
            </a:lvl9pPr>
          </a:lstStyle>
          <a:p>
            <a:endParaRPr/>
          </a:p>
        </p:txBody>
      </p:sp>
      <p:sp>
        <p:nvSpPr>
          <p:cNvPr id="103" name="Google Shape;103;p14"/>
          <p:cNvSpPr txBox="1">
            <a:spLocks noGrp="1"/>
          </p:cNvSpPr>
          <p:nvPr>
            <p:ph type="subTitle" idx="1"/>
          </p:nvPr>
        </p:nvSpPr>
        <p:spPr>
          <a:xfrm>
            <a:off x="2512050" y="2404433"/>
            <a:ext cx="4119900" cy="20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FFFFFF"/>
              </a:buClr>
              <a:buSzPts val="1200"/>
              <a:buNone/>
              <a:defRPr sz="1100">
                <a:solidFill>
                  <a:srgbClr val="FFFFFF"/>
                </a:solidFill>
              </a:defRPr>
            </a:lvl1pPr>
            <a:lvl2pPr lvl="1" algn="ctr" rtl="0">
              <a:lnSpc>
                <a:spcPct val="100000"/>
              </a:lnSpc>
              <a:spcBef>
                <a:spcPts val="0"/>
              </a:spcBef>
              <a:spcAft>
                <a:spcPts val="0"/>
              </a:spcAft>
              <a:buClr>
                <a:srgbClr val="FFFFFF"/>
              </a:buClr>
              <a:buSzPts val="1200"/>
              <a:buNone/>
              <a:defRPr sz="1200">
                <a:solidFill>
                  <a:srgbClr val="FFFFFF"/>
                </a:solidFill>
              </a:defRPr>
            </a:lvl2pPr>
            <a:lvl3pPr lvl="2" algn="ctr" rtl="0">
              <a:lnSpc>
                <a:spcPct val="100000"/>
              </a:lnSpc>
              <a:spcBef>
                <a:spcPts val="0"/>
              </a:spcBef>
              <a:spcAft>
                <a:spcPts val="0"/>
              </a:spcAft>
              <a:buClr>
                <a:srgbClr val="FFFFFF"/>
              </a:buClr>
              <a:buSzPts val="1200"/>
              <a:buNone/>
              <a:defRPr sz="1200">
                <a:solidFill>
                  <a:srgbClr val="FFFFFF"/>
                </a:solidFill>
              </a:defRPr>
            </a:lvl3pPr>
            <a:lvl4pPr lvl="3" algn="ctr" rtl="0">
              <a:lnSpc>
                <a:spcPct val="100000"/>
              </a:lnSpc>
              <a:spcBef>
                <a:spcPts val="0"/>
              </a:spcBef>
              <a:spcAft>
                <a:spcPts val="0"/>
              </a:spcAft>
              <a:buClr>
                <a:srgbClr val="FFFFFF"/>
              </a:buClr>
              <a:buSzPts val="1200"/>
              <a:buNone/>
              <a:defRPr sz="1200">
                <a:solidFill>
                  <a:srgbClr val="FFFFFF"/>
                </a:solidFill>
              </a:defRPr>
            </a:lvl4pPr>
            <a:lvl5pPr lvl="4" algn="ctr" rtl="0">
              <a:lnSpc>
                <a:spcPct val="100000"/>
              </a:lnSpc>
              <a:spcBef>
                <a:spcPts val="0"/>
              </a:spcBef>
              <a:spcAft>
                <a:spcPts val="0"/>
              </a:spcAft>
              <a:buClr>
                <a:srgbClr val="FFFFFF"/>
              </a:buClr>
              <a:buSzPts val="1200"/>
              <a:buNone/>
              <a:defRPr sz="1200">
                <a:solidFill>
                  <a:srgbClr val="FFFFFF"/>
                </a:solidFill>
              </a:defRPr>
            </a:lvl5pPr>
            <a:lvl6pPr lvl="5" algn="ctr" rtl="0">
              <a:lnSpc>
                <a:spcPct val="100000"/>
              </a:lnSpc>
              <a:spcBef>
                <a:spcPts val="0"/>
              </a:spcBef>
              <a:spcAft>
                <a:spcPts val="0"/>
              </a:spcAft>
              <a:buClr>
                <a:srgbClr val="FFFFFF"/>
              </a:buClr>
              <a:buSzPts val="1200"/>
              <a:buNone/>
              <a:defRPr sz="1200">
                <a:solidFill>
                  <a:srgbClr val="FFFFFF"/>
                </a:solidFill>
              </a:defRPr>
            </a:lvl6pPr>
            <a:lvl7pPr lvl="6" algn="ctr" rtl="0">
              <a:lnSpc>
                <a:spcPct val="100000"/>
              </a:lnSpc>
              <a:spcBef>
                <a:spcPts val="0"/>
              </a:spcBef>
              <a:spcAft>
                <a:spcPts val="0"/>
              </a:spcAft>
              <a:buClr>
                <a:srgbClr val="FFFFFF"/>
              </a:buClr>
              <a:buSzPts val="1200"/>
              <a:buNone/>
              <a:defRPr sz="1200">
                <a:solidFill>
                  <a:srgbClr val="FFFFFF"/>
                </a:solidFill>
              </a:defRPr>
            </a:lvl7pPr>
            <a:lvl8pPr lvl="7" algn="ctr" rtl="0">
              <a:lnSpc>
                <a:spcPct val="100000"/>
              </a:lnSpc>
              <a:spcBef>
                <a:spcPts val="0"/>
              </a:spcBef>
              <a:spcAft>
                <a:spcPts val="0"/>
              </a:spcAft>
              <a:buClr>
                <a:srgbClr val="FFFFFF"/>
              </a:buClr>
              <a:buSzPts val="1200"/>
              <a:buNone/>
              <a:defRPr sz="1200">
                <a:solidFill>
                  <a:srgbClr val="FFFFFF"/>
                </a:solidFill>
              </a:defRPr>
            </a:lvl8pPr>
            <a:lvl9pPr lvl="8" algn="ctr" rtl="0">
              <a:lnSpc>
                <a:spcPct val="100000"/>
              </a:lnSpc>
              <a:spcBef>
                <a:spcPts val="0"/>
              </a:spcBef>
              <a:spcAft>
                <a:spcPts val="0"/>
              </a:spcAft>
              <a:buClr>
                <a:srgbClr val="FFFFFF"/>
              </a:buClr>
              <a:buSzPts val="1200"/>
              <a:buNone/>
              <a:defRPr sz="1200">
                <a:solidFill>
                  <a:srgbClr val="FFFFFF"/>
                </a:solidFill>
              </a:defRPr>
            </a:lvl9pPr>
          </a:lstStyle>
          <a:p>
            <a:endParaRPr/>
          </a:p>
        </p:txBody>
      </p:sp>
      <p:sp>
        <p:nvSpPr>
          <p:cNvPr id="104" name="Google Shape;104;p14"/>
          <p:cNvSpPr txBox="1"/>
          <p:nvPr/>
        </p:nvSpPr>
        <p:spPr>
          <a:xfrm>
            <a:off x="3286050" y="4814533"/>
            <a:ext cx="2571900" cy="1358800"/>
          </a:xfrm>
          <a:prstGeom prst="rect">
            <a:avLst/>
          </a:prstGeom>
          <a:noFill/>
          <a:ln>
            <a:noFill/>
          </a:ln>
        </p:spPr>
        <p:txBody>
          <a:bodyPr spcFirstLastPara="1" wrap="square" lIns="91425" tIns="91425" rIns="91425" bIns="91425" anchor="t" anchorCtr="0">
            <a:noAutofit/>
          </a:bodyPr>
          <a:lstStyle/>
          <a:p>
            <a:pPr marL="0" lvl="0" indent="0" algn="ctr" rtl="0">
              <a:spcBef>
                <a:spcPts val="300"/>
              </a:spcBef>
              <a:spcAft>
                <a:spcPts val="0"/>
              </a:spcAft>
              <a:buNone/>
            </a:pPr>
            <a:r>
              <a:rPr lang="en" sz="800">
                <a:solidFill>
                  <a:srgbClr val="FFFFFF"/>
                </a:solidFill>
                <a:latin typeface="Roboto Light"/>
                <a:ea typeface="Roboto Light"/>
                <a:cs typeface="Roboto Light"/>
                <a:sym typeface="Roboto Light"/>
              </a:rPr>
              <a:t>CREDITS: </a:t>
            </a:r>
            <a:endParaRPr sz="800">
              <a:solidFill>
                <a:srgbClr val="FFFFFF"/>
              </a:solidFill>
              <a:latin typeface="Roboto Light"/>
              <a:ea typeface="Roboto Light"/>
              <a:cs typeface="Roboto Light"/>
              <a:sym typeface="Roboto Light"/>
            </a:endParaRPr>
          </a:p>
          <a:p>
            <a:pPr marL="0" lvl="0" indent="0" algn="ctr" rtl="0">
              <a:spcBef>
                <a:spcPts val="300"/>
              </a:spcBef>
              <a:spcAft>
                <a:spcPts val="0"/>
              </a:spcAft>
              <a:buNone/>
            </a:pPr>
            <a:r>
              <a:rPr lang="en" sz="800">
                <a:solidFill>
                  <a:srgbClr val="FFFFFF"/>
                </a:solidFill>
                <a:latin typeface="Roboto Light"/>
                <a:ea typeface="Roboto Light"/>
                <a:cs typeface="Roboto Light"/>
                <a:sym typeface="Roboto Light"/>
              </a:rPr>
              <a:t>This presentation template was created by </a:t>
            </a:r>
            <a:r>
              <a:rPr lang="en" sz="800" b="1">
                <a:solidFill>
                  <a:srgbClr val="FFFFFF"/>
                </a:solidFill>
                <a:uFill>
                  <a:noFill/>
                </a:uFill>
                <a:latin typeface="Roboto"/>
                <a:ea typeface="Roboto"/>
                <a:cs typeface="Roboto"/>
                <a:sym typeface="Roboto"/>
                <a:hlinkClick r:id="rId2"/>
              </a:rPr>
              <a:t>Slidesgo</a:t>
            </a:r>
            <a:r>
              <a:rPr lang="en" sz="800">
                <a:solidFill>
                  <a:srgbClr val="FFFFFF"/>
                </a:solidFill>
                <a:latin typeface="Roboto Light"/>
                <a:ea typeface="Roboto Light"/>
                <a:cs typeface="Roboto Light"/>
                <a:sym typeface="Roboto Light"/>
              </a:rPr>
              <a:t>, including icons by </a:t>
            </a:r>
            <a:r>
              <a:rPr lang="en" sz="800" b="1">
                <a:solidFill>
                  <a:srgbClr val="FFFFFF"/>
                </a:solidFill>
                <a:uFill>
                  <a:noFill/>
                </a:uFill>
                <a:latin typeface="Roboto"/>
                <a:ea typeface="Roboto"/>
                <a:cs typeface="Roboto"/>
                <a:sym typeface="Roboto"/>
                <a:hlinkClick r:id="rId3"/>
              </a:rPr>
              <a:t>Flaticon</a:t>
            </a:r>
            <a:r>
              <a:rPr lang="en" sz="800">
                <a:solidFill>
                  <a:srgbClr val="FFFFFF"/>
                </a:solidFill>
                <a:latin typeface="Roboto Light"/>
                <a:ea typeface="Roboto Light"/>
                <a:cs typeface="Roboto Light"/>
                <a:sym typeface="Roboto Light"/>
              </a:rPr>
              <a:t>, and infographics &amp; images by </a:t>
            </a:r>
            <a:r>
              <a:rPr lang="en" sz="800" b="1">
                <a:solidFill>
                  <a:srgbClr val="FFFFFF"/>
                </a:solidFill>
                <a:uFill>
                  <a:noFill/>
                </a:uFill>
                <a:latin typeface="Roboto"/>
                <a:ea typeface="Roboto"/>
                <a:cs typeface="Roboto"/>
                <a:sym typeface="Roboto"/>
                <a:hlinkClick r:id="rId4"/>
              </a:rPr>
              <a:t>Freepik</a:t>
            </a:r>
            <a:r>
              <a:rPr lang="en" sz="800">
                <a:solidFill>
                  <a:srgbClr val="FFFFFF"/>
                </a:solidFill>
                <a:latin typeface="Roboto Light"/>
                <a:ea typeface="Roboto Light"/>
                <a:cs typeface="Roboto Light"/>
                <a:sym typeface="Roboto Light"/>
              </a:rPr>
              <a:t>. </a:t>
            </a:r>
            <a:endParaRPr sz="800">
              <a:solidFill>
                <a:srgbClr val="FFFFFF"/>
              </a:solidFill>
              <a:latin typeface="Roboto Light"/>
              <a:ea typeface="Roboto Light"/>
              <a:cs typeface="Roboto Light"/>
              <a:sym typeface="Roboto Light"/>
            </a:endParaRPr>
          </a:p>
          <a:p>
            <a:pPr marL="0" lvl="0" indent="0" algn="ctr" rtl="0">
              <a:spcBef>
                <a:spcPts val="300"/>
              </a:spcBef>
              <a:spcAft>
                <a:spcPts val="0"/>
              </a:spcAft>
              <a:buNone/>
            </a:pPr>
            <a:r>
              <a:rPr lang="en" sz="800">
                <a:solidFill>
                  <a:srgbClr val="FFFFFF"/>
                </a:solidFill>
                <a:latin typeface="Roboto Light"/>
                <a:ea typeface="Roboto Light"/>
                <a:cs typeface="Roboto Light"/>
                <a:sym typeface="Roboto Light"/>
              </a:rPr>
              <a:t>Please keep this slide for attribution.</a:t>
            </a:r>
            <a:endParaRPr sz="800">
              <a:solidFill>
                <a:srgbClr val="FFFFFF"/>
              </a:solidFill>
              <a:latin typeface="Roboto Light"/>
              <a:ea typeface="Roboto Light"/>
              <a:cs typeface="Roboto Light"/>
              <a:sym typeface="Roboto Light"/>
            </a:endParaRPr>
          </a:p>
        </p:txBody>
      </p:sp>
    </p:spTree>
    <p:extLst>
      <p:ext uri="{BB962C8B-B14F-4D97-AF65-F5344CB8AC3E}">
        <p14:creationId xmlns:p14="http://schemas.microsoft.com/office/powerpoint/2010/main" val="417573031"/>
      </p:ext>
    </p:extLst>
  </p:cSld>
  <p:clrMapOvr>
    <a:masterClrMapping/>
  </p:clrMapOvr>
  <p:extLst>
    <p:ext uri="{DCECCB84-F9BA-43D5-87BE-67443E8EF086}">
      <p15:sldGuideLst xmlns:p15="http://schemas.microsoft.com/office/powerpoint/2012/main">
        <p15:guide id="1" orient="horz" pos="454">
          <p15:clr>
            <a:srgbClr val="FA7B17"/>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TITLE + TEXT 2">
  <p:cSld name="TITLE + TEXT 2">
    <p:spTree>
      <p:nvGrpSpPr>
        <p:cNvPr id="1" name="Shape 88"/>
        <p:cNvGrpSpPr/>
        <p:nvPr/>
      </p:nvGrpSpPr>
      <p:grpSpPr>
        <a:xfrm>
          <a:off x="0" y="0"/>
          <a:ext cx="0" cy="0"/>
          <a:chOff x="0" y="0"/>
          <a:chExt cx="0" cy="0"/>
        </a:xfrm>
      </p:grpSpPr>
      <p:sp>
        <p:nvSpPr>
          <p:cNvPr id="89" name="Google Shape;89;p12"/>
          <p:cNvSpPr/>
          <p:nvPr/>
        </p:nvSpPr>
        <p:spPr>
          <a:xfrm>
            <a:off x="338700" y="2221867"/>
            <a:ext cx="8466600" cy="4221600"/>
          </a:xfrm>
          <a:prstGeom prst="rect">
            <a:avLst/>
          </a:prstGeom>
          <a:solidFill>
            <a:srgbClr val="FFAD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0" name="Google Shape;90;p12"/>
          <p:cNvSpPr txBox="1">
            <a:spLocks noGrp="1"/>
          </p:cNvSpPr>
          <p:nvPr>
            <p:ph type="ctrTitle"/>
          </p:nvPr>
        </p:nvSpPr>
        <p:spPr>
          <a:xfrm>
            <a:off x="1802100" y="960000"/>
            <a:ext cx="5539800" cy="841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sz="3600"/>
            </a:lvl1pPr>
            <a:lvl2pPr lvl="1" algn="r" rtl="0">
              <a:spcBef>
                <a:spcPts val="0"/>
              </a:spcBef>
              <a:spcAft>
                <a:spcPts val="0"/>
              </a:spcAft>
              <a:buSzPts val="5200"/>
              <a:buNone/>
              <a:defRPr sz="5200"/>
            </a:lvl2pPr>
            <a:lvl3pPr lvl="2" algn="r" rtl="0">
              <a:spcBef>
                <a:spcPts val="0"/>
              </a:spcBef>
              <a:spcAft>
                <a:spcPts val="0"/>
              </a:spcAft>
              <a:buSzPts val="5200"/>
              <a:buNone/>
              <a:defRPr sz="5200"/>
            </a:lvl3pPr>
            <a:lvl4pPr lvl="3" algn="r" rtl="0">
              <a:spcBef>
                <a:spcPts val="0"/>
              </a:spcBef>
              <a:spcAft>
                <a:spcPts val="0"/>
              </a:spcAft>
              <a:buSzPts val="5200"/>
              <a:buNone/>
              <a:defRPr sz="5200"/>
            </a:lvl4pPr>
            <a:lvl5pPr lvl="4" algn="r" rtl="0">
              <a:spcBef>
                <a:spcPts val="0"/>
              </a:spcBef>
              <a:spcAft>
                <a:spcPts val="0"/>
              </a:spcAft>
              <a:buSzPts val="5200"/>
              <a:buNone/>
              <a:defRPr sz="5200"/>
            </a:lvl5pPr>
            <a:lvl6pPr lvl="5" algn="r" rtl="0">
              <a:spcBef>
                <a:spcPts val="0"/>
              </a:spcBef>
              <a:spcAft>
                <a:spcPts val="0"/>
              </a:spcAft>
              <a:buSzPts val="5200"/>
              <a:buNone/>
              <a:defRPr sz="5200"/>
            </a:lvl6pPr>
            <a:lvl7pPr lvl="6" algn="r" rtl="0">
              <a:spcBef>
                <a:spcPts val="0"/>
              </a:spcBef>
              <a:spcAft>
                <a:spcPts val="0"/>
              </a:spcAft>
              <a:buSzPts val="5200"/>
              <a:buNone/>
              <a:defRPr sz="5200"/>
            </a:lvl7pPr>
            <a:lvl8pPr lvl="7" algn="r" rtl="0">
              <a:spcBef>
                <a:spcPts val="0"/>
              </a:spcBef>
              <a:spcAft>
                <a:spcPts val="0"/>
              </a:spcAft>
              <a:buSzPts val="5200"/>
              <a:buNone/>
              <a:defRPr sz="5200"/>
            </a:lvl8pPr>
            <a:lvl9pPr lvl="8" algn="r" rtl="0">
              <a:spcBef>
                <a:spcPts val="0"/>
              </a:spcBef>
              <a:spcAft>
                <a:spcPts val="0"/>
              </a:spcAft>
              <a:buSzPts val="5200"/>
              <a:buNone/>
              <a:defRPr sz="5200"/>
            </a:lvl9pPr>
          </a:lstStyle>
          <a:p>
            <a:endParaRPr/>
          </a:p>
        </p:txBody>
      </p:sp>
      <p:sp>
        <p:nvSpPr>
          <p:cNvPr id="91" name="Google Shape;91;p12"/>
          <p:cNvSpPr txBox="1">
            <a:spLocks noGrp="1"/>
          </p:cNvSpPr>
          <p:nvPr>
            <p:ph type="subTitle" idx="1"/>
          </p:nvPr>
        </p:nvSpPr>
        <p:spPr>
          <a:xfrm>
            <a:off x="4890343" y="2696533"/>
            <a:ext cx="2744700" cy="1940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200"/>
            </a:lvl1pPr>
            <a:lvl2pPr lvl="1" rtl="0">
              <a:lnSpc>
                <a:spcPct val="100000"/>
              </a:lnSpc>
              <a:spcBef>
                <a:spcPts val="0"/>
              </a:spcBef>
              <a:spcAft>
                <a:spcPts val="0"/>
              </a:spcAft>
              <a:buSzPts val="1200"/>
              <a:buNone/>
              <a:defRPr sz="1200"/>
            </a:lvl2pPr>
            <a:lvl3pPr lvl="2" rtl="0">
              <a:lnSpc>
                <a:spcPct val="100000"/>
              </a:lnSpc>
              <a:spcBef>
                <a:spcPts val="0"/>
              </a:spcBef>
              <a:spcAft>
                <a:spcPts val="0"/>
              </a:spcAft>
              <a:buSzPts val="1200"/>
              <a:buNone/>
              <a:defRPr sz="1200"/>
            </a:lvl3pPr>
            <a:lvl4pPr lvl="3" rtl="0">
              <a:lnSpc>
                <a:spcPct val="100000"/>
              </a:lnSpc>
              <a:spcBef>
                <a:spcPts val="0"/>
              </a:spcBef>
              <a:spcAft>
                <a:spcPts val="0"/>
              </a:spcAft>
              <a:buSzPts val="1200"/>
              <a:buNone/>
              <a:defRPr sz="1200"/>
            </a:lvl4pPr>
            <a:lvl5pPr lvl="4" rtl="0">
              <a:lnSpc>
                <a:spcPct val="100000"/>
              </a:lnSpc>
              <a:spcBef>
                <a:spcPts val="0"/>
              </a:spcBef>
              <a:spcAft>
                <a:spcPts val="0"/>
              </a:spcAft>
              <a:buSzPts val="1200"/>
              <a:buNone/>
              <a:defRPr sz="1200"/>
            </a:lvl5pPr>
            <a:lvl6pPr lvl="5" rtl="0">
              <a:lnSpc>
                <a:spcPct val="100000"/>
              </a:lnSpc>
              <a:spcBef>
                <a:spcPts val="0"/>
              </a:spcBef>
              <a:spcAft>
                <a:spcPts val="0"/>
              </a:spcAft>
              <a:buSzPts val="1200"/>
              <a:buNone/>
              <a:defRPr sz="1200"/>
            </a:lvl6pPr>
            <a:lvl7pPr lvl="6" rtl="0">
              <a:lnSpc>
                <a:spcPct val="100000"/>
              </a:lnSpc>
              <a:spcBef>
                <a:spcPts val="0"/>
              </a:spcBef>
              <a:spcAft>
                <a:spcPts val="0"/>
              </a:spcAft>
              <a:buSzPts val="1200"/>
              <a:buNone/>
              <a:defRPr sz="1200"/>
            </a:lvl7pPr>
            <a:lvl8pPr lvl="7" rtl="0">
              <a:lnSpc>
                <a:spcPct val="100000"/>
              </a:lnSpc>
              <a:spcBef>
                <a:spcPts val="0"/>
              </a:spcBef>
              <a:spcAft>
                <a:spcPts val="0"/>
              </a:spcAft>
              <a:buSzPts val="1200"/>
              <a:buNone/>
              <a:defRPr sz="1200"/>
            </a:lvl8pPr>
            <a:lvl9pPr lvl="8" rtl="0">
              <a:lnSpc>
                <a:spcPct val="100000"/>
              </a:lnSpc>
              <a:spcBef>
                <a:spcPts val="0"/>
              </a:spcBef>
              <a:spcAft>
                <a:spcPts val="0"/>
              </a:spcAft>
              <a:buSzPts val="1200"/>
              <a:buNone/>
              <a:defRPr sz="1200"/>
            </a:lvl9pPr>
          </a:lstStyle>
          <a:p>
            <a:endParaRPr/>
          </a:p>
        </p:txBody>
      </p:sp>
    </p:spTree>
    <p:extLst>
      <p:ext uri="{BB962C8B-B14F-4D97-AF65-F5344CB8AC3E}">
        <p14:creationId xmlns:p14="http://schemas.microsoft.com/office/powerpoint/2010/main" val="1209500036"/>
      </p:ext>
    </p:extLst>
  </p:cSld>
  <p:clrMapOvr>
    <a:masterClrMapping/>
  </p:clrMapOvr>
  <p:extLst>
    <p:ext uri="{DCECCB84-F9BA-43D5-87BE-67443E8EF086}">
      <p15:sldGuideLst xmlns:p15="http://schemas.microsoft.com/office/powerpoint/2012/main">
        <p15:guide id="1" orient="horz" pos="454">
          <p15:clr>
            <a:srgbClr val="FA7B17"/>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TITLE + BULLET POINTS">
  <p:cSld name="TITLE + BULLET POINTS">
    <p:spTree>
      <p:nvGrpSpPr>
        <p:cNvPr id="1" name="Shape 105"/>
        <p:cNvGrpSpPr/>
        <p:nvPr/>
      </p:nvGrpSpPr>
      <p:grpSpPr>
        <a:xfrm>
          <a:off x="0" y="0"/>
          <a:ext cx="0" cy="0"/>
          <a:chOff x="0" y="0"/>
          <a:chExt cx="0" cy="0"/>
        </a:xfrm>
      </p:grpSpPr>
      <p:sp>
        <p:nvSpPr>
          <p:cNvPr id="106" name="Google Shape;106;p15"/>
          <p:cNvSpPr/>
          <p:nvPr/>
        </p:nvSpPr>
        <p:spPr>
          <a:xfrm>
            <a:off x="321450" y="374933"/>
            <a:ext cx="8501100" cy="6014000"/>
          </a:xfrm>
          <a:prstGeom prst="rect">
            <a:avLst/>
          </a:prstGeom>
          <a:solidFill>
            <a:srgbClr val="FFAD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7" name="Google Shape;107;p15"/>
          <p:cNvSpPr txBox="1">
            <a:spLocks noGrp="1"/>
          </p:cNvSpPr>
          <p:nvPr>
            <p:ph type="ctrTitle"/>
          </p:nvPr>
        </p:nvSpPr>
        <p:spPr>
          <a:xfrm>
            <a:off x="1802100" y="960000"/>
            <a:ext cx="5539800" cy="841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sz="3600"/>
            </a:lvl1pPr>
            <a:lvl2pPr lvl="1" algn="r" rtl="0">
              <a:spcBef>
                <a:spcPts val="0"/>
              </a:spcBef>
              <a:spcAft>
                <a:spcPts val="0"/>
              </a:spcAft>
              <a:buSzPts val="5200"/>
              <a:buNone/>
              <a:defRPr sz="5200"/>
            </a:lvl2pPr>
            <a:lvl3pPr lvl="2" algn="r" rtl="0">
              <a:spcBef>
                <a:spcPts val="0"/>
              </a:spcBef>
              <a:spcAft>
                <a:spcPts val="0"/>
              </a:spcAft>
              <a:buSzPts val="5200"/>
              <a:buNone/>
              <a:defRPr sz="5200"/>
            </a:lvl3pPr>
            <a:lvl4pPr lvl="3" algn="r" rtl="0">
              <a:spcBef>
                <a:spcPts val="0"/>
              </a:spcBef>
              <a:spcAft>
                <a:spcPts val="0"/>
              </a:spcAft>
              <a:buSzPts val="5200"/>
              <a:buNone/>
              <a:defRPr sz="5200"/>
            </a:lvl4pPr>
            <a:lvl5pPr lvl="4" algn="r" rtl="0">
              <a:spcBef>
                <a:spcPts val="0"/>
              </a:spcBef>
              <a:spcAft>
                <a:spcPts val="0"/>
              </a:spcAft>
              <a:buSzPts val="5200"/>
              <a:buNone/>
              <a:defRPr sz="5200"/>
            </a:lvl5pPr>
            <a:lvl6pPr lvl="5" algn="r" rtl="0">
              <a:spcBef>
                <a:spcPts val="0"/>
              </a:spcBef>
              <a:spcAft>
                <a:spcPts val="0"/>
              </a:spcAft>
              <a:buSzPts val="5200"/>
              <a:buNone/>
              <a:defRPr sz="5200"/>
            </a:lvl6pPr>
            <a:lvl7pPr lvl="6" algn="r" rtl="0">
              <a:spcBef>
                <a:spcPts val="0"/>
              </a:spcBef>
              <a:spcAft>
                <a:spcPts val="0"/>
              </a:spcAft>
              <a:buSzPts val="5200"/>
              <a:buNone/>
              <a:defRPr sz="5200"/>
            </a:lvl7pPr>
            <a:lvl8pPr lvl="7" algn="r" rtl="0">
              <a:spcBef>
                <a:spcPts val="0"/>
              </a:spcBef>
              <a:spcAft>
                <a:spcPts val="0"/>
              </a:spcAft>
              <a:buSzPts val="5200"/>
              <a:buNone/>
              <a:defRPr sz="5200"/>
            </a:lvl8pPr>
            <a:lvl9pPr lvl="8" algn="r" rtl="0">
              <a:spcBef>
                <a:spcPts val="0"/>
              </a:spcBef>
              <a:spcAft>
                <a:spcPts val="0"/>
              </a:spcAft>
              <a:buSzPts val="5200"/>
              <a:buNone/>
              <a:defRPr sz="5200"/>
            </a:lvl9pPr>
          </a:lstStyle>
          <a:p>
            <a:endParaRPr/>
          </a:p>
        </p:txBody>
      </p:sp>
      <p:sp>
        <p:nvSpPr>
          <p:cNvPr id="108" name="Google Shape;108;p15"/>
          <p:cNvSpPr txBox="1">
            <a:spLocks noGrp="1"/>
          </p:cNvSpPr>
          <p:nvPr>
            <p:ph type="body" idx="1"/>
          </p:nvPr>
        </p:nvSpPr>
        <p:spPr>
          <a:xfrm>
            <a:off x="1016225" y="2201333"/>
            <a:ext cx="3406500" cy="3810000"/>
          </a:xfrm>
          <a:prstGeom prst="rect">
            <a:avLst/>
          </a:prstGeom>
        </p:spPr>
        <p:txBody>
          <a:bodyPr spcFirstLastPara="1" wrap="square" lIns="91425" tIns="91425" rIns="91425" bIns="91425" anchor="t" anchorCtr="0">
            <a:noAutofit/>
          </a:bodyPr>
          <a:lstStyle>
            <a:lvl1pPr marL="457200" lvl="0" indent="-285750" rtl="0">
              <a:lnSpc>
                <a:spcPct val="115000"/>
              </a:lnSpc>
              <a:spcBef>
                <a:spcPts val="0"/>
              </a:spcBef>
              <a:spcAft>
                <a:spcPts val="0"/>
              </a:spcAft>
              <a:buSzPts val="900"/>
              <a:buFont typeface="Roboto Light"/>
              <a:buChar char="●"/>
              <a:defRPr sz="900">
                <a:latin typeface="Roboto Light"/>
                <a:ea typeface="Roboto Light"/>
                <a:cs typeface="Roboto Light"/>
                <a:sym typeface="Roboto Light"/>
              </a:defRPr>
            </a:lvl1pPr>
            <a:lvl2pPr marL="914400" lvl="1" indent="-285750" rtl="0">
              <a:lnSpc>
                <a:spcPct val="115000"/>
              </a:lnSpc>
              <a:spcBef>
                <a:spcPts val="1600"/>
              </a:spcBef>
              <a:spcAft>
                <a:spcPts val="0"/>
              </a:spcAft>
              <a:buSzPts val="900"/>
              <a:buFont typeface="Roboto Light"/>
              <a:buChar char="○"/>
              <a:defRPr sz="900">
                <a:latin typeface="Roboto Light"/>
                <a:ea typeface="Roboto Light"/>
                <a:cs typeface="Roboto Light"/>
                <a:sym typeface="Roboto Light"/>
              </a:defRPr>
            </a:lvl2pPr>
            <a:lvl3pPr marL="1371600" lvl="2" indent="-285750" rtl="0">
              <a:lnSpc>
                <a:spcPct val="115000"/>
              </a:lnSpc>
              <a:spcBef>
                <a:spcPts val="1600"/>
              </a:spcBef>
              <a:spcAft>
                <a:spcPts val="0"/>
              </a:spcAft>
              <a:buSzPts val="900"/>
              <a:buFont typeface="Roboto Light"/>
              <a:buChar char="■"/>
              <a:defRPr sz="900">
                <a:latin typeface="Roboto Light"/>
                <a:ea typeface="Roboto Light"/>
                <a:cs typeface="Roboto Light"/>
                <a:sym typeface="Roboto Light"/>
              </a:defRPr>
            </a:lvl3pPr>
            <a:lvl4pPr marL="1828800" lvl="3" indent="-285750" rtl="0">
              <a:lnSpc>
                <a:spcPct val="115000"/>
              </a:lnSpc>
              <a:spcBef>
                <a:spcPts val="1600"/>
              </a:spcBef>
              <a:spcAft>
                <a:spcPts val="0"/>
              </a:spcAft>
              <a:buSzPts val="900"/>
              <a:buFont typeface="Roboto Light"/>
              <a:buChar char="●"/>
              <a:defRPr sz="900">
                <a:latin typeface="Roboto Light"/>
                <a:ea typeface="Roboto Light"/>
                <a:cs typeface="Roboto Light"/>
                <a:sym typeface="Roboto Light"/>
              </a:defRPr>
            </a:lvl4pPr>
            <a:lvl5pPr marL="2286000" lvl="4" indent="-285750" rtl="0">
              <a:lnSpc>
                <a:spcPct val="115000"/>
              </a:lnSpc>
              <a:spcBef>
                <a:spcPts val="1600"/>
              </a:spcBef>
              <a:spcAft>
                <a:spcPts val="0"/>
              </a:spcAft>
              <a:buSzPts val="900"/>
              <a:buFont typeface="Roboto Light"/>
              <a:buChar char="○"/>
              <a:defRPr sz="900">
                <a:latin typeface="Roboto Light"/>
                <a:ea typeface="Roboto Light"/>
                <a:cs typeface="Roboto Light"/>
                <a:sym typeface="Roboto Light"/>
              </a:defRPr>
            </a:lvl5pPr>
            <a:lvl6pPr marL="2743200" lvl="5" indent="-285750" rtl="0">
              <a:lnSpc>
                <a:spcPct val="115000"/>
              </a:lnSpc>
              <a:spcBef>
                <a:spcPts val="1600"/>
              </a:spcBef>
              <a:spcAft>
                <a:spcPts val="0"/>
              </a:spcAft>
              <a:buSzPts val="900"/>
              <a:buFont typeface="Roboto Light"/>
              <a:buChar char="■"/>
              <a:defRPr sz="900">
                <a:latin typeface="Roboto Light"/>
                <a:ea typeface="Roboto Light"/>
                <a:cs typeface="Roboto Light"/>
                <a:sym typeface="Roboto Light"/>
              </a:defRPr>
            </a:lvl6pPr>
            <a:lvl7pPr marL="3200400" lvl="6" indent="-285750" rtl="0">
              <a:lnSpc>
                <a:spcPct val="115000"/>
              </a:lnSpc>
              <a:spcBef>
                <a:spcPts val="1600"/>
              </a:spcBef>
              <a:spcAft>
                <a:spcPts val="0"/>
              </a:spcAft>
              <a:buSzPts val="900"/>
              <a:buFont typeface="Roboto Light"/>
              <a:buChar char="●"/>
              <a:defRPr sz="900">
                <a:latin typeface="Roboto Light"/>
                <a:ea typeface="Roboto Light"/>
                <a:cs typeface="Roboto Light"/>
                <a:sym typeface="Roboto Light"/>
              </a:defRPr>
            </a:lvl7pPr>
            <a:lvl8pPr marL="3657600" lvl="7" indent="-285750" rtl="0">
              <a:lnSpc>
                <a:spcPct val="115000"/>
              </a:lnSpc>
              <a:spcBef>
                <a:spcPts val="1600"/>
              </a:spcBef>
              <a:spcAft>
                <a:spcPts val="0"/>
              </a:spcAft>
              <a:buSzPts val="900"/>
              <a:buFont typeface="Roboto Light"/>
              <a:buChar char="○"/>
              <a:defRPr sz="900">
                <a:latin typeface="Roboto Light"/>
                <a:ea typeface="Roboto Light"/>
                <a:cs typeface="Roboto Light"/>
                <a:sym typeface="Roboto Light"/>
              </a:defRPr>
            </a:lvl8pPr>
            <a:lvl9pPr marL="4114800" lvl="8" indent="-285750" rtl="0">
              <a:lnSpc>
                <a:spcPct val="115000"/>
              </a:lnSpc>
              <a:spcBef>
                <a:spcPts val="1600"/>
              </a:spcBef>
              <a:spcAft>
                <a:spcPts val="1600"/>
              </a:spcAft>
              <a:buSzPts val="900"/>
              <a:buFont typeface="Roboto Light"/>
              <a:buChar char="■"/>
              <a:defRPr sz="900">
                <a:latin typeface="Roboto Light"/>
                <a:ea typeface="Roboto Light"/>
                <a:cs typeface="Roboto Light"/>
                <a:sym typeface="Roboto Light"/>
              </a:defRPr>
            </a:lvl9pPr>
          </a:lstStyle>
          <a:p>
            <a:endParaRPr/>
          </a:p>
        </p:txBody>
      </p:sp>
      <p:sp>
        <p:nvSpPr>
          <p:cNvPr id="109" name="Google Shape;109;p15"/>
          <p:cNvSpPr txBox="1">
            <a:spLocks noGrp="1"/>
          </p:cNvSpPr>
          <p:nvPr>
            <p:ph type="body" idx="2"/>
          </p:nvPr>
        </p:nvSpPr>
        <p:spPr>
          <a:xfrm>
            <a:off x="4721275" y="2201333"/>
            <a:ext cx="3406500" cy="3810000"/>
          </a:xfrm>
          <a:prstGeom prst="rect">
            <a:avLst/>
          </a:prstGeom>
        </p:spPr>
        <p:txBody>
          <a:bodyPr spcFirstLastPara="1" wrap="square" lIns="91425" tIns="91425" rIns="91425" bIns="91425" anchor="t" anchorCtr="0">
            <a:noAutofit/>
          </a:bodyPr>
          <a:lstStyle>
            <a:lvl1pPr marL="457200" lvl="0" indent="-285750" rtl="0">
              <a:lnSpc>
                <a:spcPct val="115000"/>
              </a:lnSpc>
              <a:spcBef>
                <a:spcPts val="0"/>
              </a:spcBef>
              <a:spcAft>
                <a:spcPts val="0"/>
              </a:spcAft>
              <a:buSzPts val="900"/>
              <a:buFont typeface="Roboto Light"/>
              <a:buChar char="●"/>
              <a:defRPr sz="900">
                <a:latin typeface="Roboto Light"/>
                <a:ea typeface="Roboto Light"/>
                <a:cs typeface="Roboto Light"/>
                <a:sym typeface="Roboto Light"/>
              </a:defRPr>
            </a:lvl1pPr>
            <a:lvl2pPr marL="914400" lvl="1" indent="-285750" rtl="0">
              <a:lnSpc>
                <a:spcPct val="115000"/>
              </a:lnSpc>
              <a:spcBef>
                <a:spcPts val="1600"/>
              </a:spcBef>
              <a:spcAft>
                <a:spcPts val="0"/>
              </a:spcAft>
              <a:buSzPts val="900"/>
              <a:buFont typeface="Roboto Light"/>
              <a:buChar char="○"/>
              <a:defRPr sz="900">
                <a:latin typeface="Roboto Light"/>
                <a:ea typeface="Roboto Light"/>
                <a:cs typeface="Roboto Light"/>
                <a:sym typeface="Roboto Light"/>
              </a:defRPr>
            </a:lvl2pPr>
            <a:lvl3pPr marL="1371600" lvl="2" indent="-285750" rtl="0">
              <a:lnSpc>
                <a:spcPct val="115000"/>
              </a:lnSpc>
              <a:spcBef>
                <a:spcPts val="1600"/>
              </a:spcBef>
              <a:spcAft>
                <a:spcPts val="0"/>
              </a:spcAft>
              <a:buSzPts val="900"/>
              <a:buFont typeface="Roboto Light"/>
              <a:buChar char="■"/>
              <a:defRPr sz="900">
                <a:latin typeface="Roboto Light"/>
                <a:ea typeface="Roboto Light"/>
                <a:cs typeface="Roboto Light"/>
                <a:sym typeface="Roboto Light"/>
              </a:defRPr>
            </a:lvl3pPr>
            <a:lvl4pPr marL="1828800" lvl="3" indent="-285750" rtl="0">
              <a:lnSpc>
                <a:spcPct val="115000"/>
              </a:lnSpc>
              <a:spcBef>
                <a:spcPts val="1600"/>
              </a:spcBef>
              <a:spcAft>
                <a:spcPts val="0"/>
              </a:spcAft>
              <a:buSzPts val="900"/>
              <a:buFont typeface="Roboto Light"/>
              <a:buChar char="●"/>
              <a:defRPr sz="900">
                <a:latin typeface="Roboto Light"/>
                <a:ea typeface="Roboto Light"/>
                <a:cs typeface="Roboto Light"/>
                <a:sym typeface="Roboto Light"/>
              </a:defRPr>
            </a:lvl4pPr>
            <a:lvl5pPr marL="2286000" lvl="4" indent="-285750" rtl="0">
              <a:lnSpc>
                <a:spcPct val="115000"/>
              </a:lnSpc>
              <a:spcBef>
                <a:spcPts val="1600"/>
              </a:spcBef>
              <a:spcAft>
                <a:spcPts val="0"/>
              </a:spcAft>
              <a:buSzPts val="900"/>
              <a:buFont typeface="Roboto Light"/>
              <a:buChar char="○"/>
              <a:defRPr sz="900">
                <a:latin typeface="Roboto Light"/>
                <a:ea typeface="Roboto Light"/>
                <a:cs typeface="Roboto Light"/>
                <a:sym typeface="Roboto Light"/>
              </a:defRPr>
            </a:lvl5pPr>
            <a:lvl6pPr marL="2743200" lvl="5" indent="-285750" rtl="0">
              <a:lnSpc>
                <a:spcPct val="115000"/>
              </a:lnSpc>
              <a:spcBef>
                <a:spcPts val="1600"/>
              </a:spcBef>
              <a:spcAft>
                <a:spcPts val="0"/>
              </a:spcAft>
              <a:buSzPts val="900"/>
              <a:buFont typeface="Roboto Light"/>
              <a:buChar char="■"/>
              <a:defRPr sz="900">
                <a:latin typeface="Roboto Light"/>
                <a:ea typeface="Roboto Light"/>
                <a:cs typeface="Roboto Light"/>
                <a:sym typeface="Roboto Light"/>
              </a:defRPr>
            </a:lvl6pPr>
            <a:lvl7pPr marL="3200400" lvl="6" indent="-285750" rtl="0">
              <a:lnSpc>
                <a:spcPct val="115000"/>
              </a:lnSpc>
              <a:spcBef>
                <a:spcPts val="1600"/>
              </a:spcBef>
              <a:spcAft>
                <a:spcPts val="0"/>
              </a:spcAft>
              <a:buSzPts val="900"/>
              <a:buFont typeface="Roboto Light"/>
              <a:buChar char="●"/>
              <a:defRPr sz="900">
                <a:latin typeface="Roboto Light"/>
                <a:ea typeface="Roboto Light"/>
                <a:cs typeface="Roboto Light"/>
                <a:sym typeface="Roboto Light"/>
              </a:defRPr>
            </a:lvl7pPr>
            <a:lvl8pPr marL="3657600" lvl="7" indent="-285750" rtl="0">
              <a:lnSpc>
                <a:spcPct val="115000"/>
              </a:lnSpc>
              <a:spcBef>
                <a:spcPts val="1600"/>
              </a:spcBef>
              <a:spcAft>
                <a:spcPts val="0"/>
              </a:spcAft>
              <a:buSzPts val="900"/>
              <a:buFont typeface="Roboto Light"/>
              <a:buChar char="○"/>
              <a:defRPr sz="900">
                <a:latin typeface="Roboto Light"/>
                <a:ea typeface="Roboto Light"/>
                <a:cs typeface="Roboto Light"/>
                <a:sym typeface="Roboto Light"/>
              </a:defRPr>
            </a:lvl8pPr>
            <a:lvl9pPr marL="4114800" lvl="8" indent="-285750" rtl="0">
              <a:lnSpc>
                <a:spcPct val="115000"/>
              </a:lnSpc>
              <a:spcBef>
                <a:spcPts val="1600"/>
              </a:spcBef>
              <a:spcAft>
                <a:spcPts val="1600"/>
              </a:spcAft>
              <a:buSzPts val="900"/>
              <a:buFont typeface="Roboto Light"/>
              <a:buChar char="■"/>
              <a:defRPr sz="900">
                <a:latin typeface="Roboto Light"/>
                <a:ea typeface="Roboto Light"/>
                <a:cs typeface="Roboto Light"/>
                <a:sym typeface="Roboto Light"/>
              </a:defRPr>
            </a:lvl9pPr>
          </a:lstStyle>
          <a:p>
            <a:endParaRPr/>
          </a:p>
        </p:txBody>
      </p:sp>
    </p:spTree>
    <p:extLst>
      <p:ext uri="{BB962C8B-B14F-4D97-AF65-F5344CB8AC3E}">
        <p14:creationId xmlns:p14="http://schemas.microsoft.com/office/powerpoint/2010/main" val="2499705163"/>
      </p:ext>
    </p:extLst>
  </p:cSld>
  <p:clrMapOvr>
    <a:masterClrMapping/>
  </p:clrMapOvr>
  <p:extLst>
    <p:ext uri="{DCECCB84-F9BA-43D5-87BE-67443E8EF086}">
      <p15:sldGuideLst xmlns:p15="http://schemas.microsoft.com/office/powerpoint/2012/main">
        <p15:guide id="1" orient="horz" pos="454">
          <p15:clr>
            <a:srgbClr val="FA7B17"/>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SECTION 1">
  <p:cSld name="SECTION 1">
    <p:spTree>
      <p:nvGrpSpPr>
        <p:cNvPr id="1" name="Shape 32"/>
        <p:cNvGrpSpPr/>
        <p:nvPr/>
      </p:nvGrpSpPr>
      <p:grpSpPr>
        <a:xfrm>
          <a:off x="0" y="0"/>
          <a:ext cx="0" cy="0"/>
          <a:chOff x="0" y="0"/>
          <a:chExt cx="0" cy="0"/>
        </a:xfrm>
      </p:grpSpPr>
      <p:sp>
        <p:nvSpPr>
          <p:cNvPr id="33" name="Google Shape;33;p5"/>
          <p:cNvSpPr/>
          <p:nvPr/>
        </p:nvSpPr>
        <p:spPr>
          <a:xfrm>
            <a:off x="321450" y="1354200"/>
            <a:ext cx="8501100" cy="4149600"/>
          </a:xfrm>
          <a:prstGeom prst="rect">
            <a:avLst/>
          </a:prstGeom>
          <a:solidFill>
            <a:srgbClr val="FFAD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4" name="Google Shape;34;p5"/>
          <p:cNvSpPr txBox="1">
            <a:spLocks noGrp="1"/>
          </p:cNvSpPr>
          <p:nvPr>
            <p:ph type="subTitle" idx="1"/>
          </p:nvPr>
        </p:nvSpPr>
        <p:spPr>
          <a:xfrm>
            <a:off x="803750" y="3787967"/>
            <a:ext cx="4470000" cy="1056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200"/>
            </a:lvl1pPr>
            <a:lvl2pPr lvl="1" rtl="0">
              <a:lnSpc>
                <a:spcPct val="100000"/>
              </a:lnSpc>
              <a:spcBef>
                <a:spcPts val="0"/>
              </a:spcBef>
              <a:spcAft>
                <a:spcPts val="0"/>
              </a:spcAft>
              <a:buSzPts val="1200"/>
              <a:buNone/>
              <a:defRPr sz="1200"/>
            </a:lvl2pPr>
            <a:lvl3pPr lvl="2" rtl="0">
              <a:lnSpc>
                <a:spcPct val="100000"/>
              </a:lnSpc>
              <a:spcBef>
                <a:spcPts val="0"/>
              </a:spcBef>
              <a:spcAft>
                <a:spcPts val="0"/>
              </a:spcAft>
              <a:buSzPts val="1200"/>
              <a:buNone/>
              <a:defRPr sz="1200"/>
            </a:lvl3pPr>
            <a:lvl4pPr lvl="3" rtl="0">
              <a:lnSpc>
                <a:spcPct val="100000"/>
              </a:lnSpc>
              <a:spcBef>
                <a:spcPts val="0"/>
              </a:spcBef>
              <a:spcAft>
                <a:spcPts val="0"/>
              </a:spcAft>
              <a:buSzPts val="1200"/>
              <a:buNone/>
              <a:defRPr sz="1200"/>
            </a:lvl4pPr>
            <a:lvl5pPr lvl="4" rtl="0">
              <a:lnSpc>
                <a:spcPct val="100000"/>
              </a:lnSpc>
              <a:spcBef>
                <a:spcPts val="0"/>
              </a:spcBef>
              <a:spcAft>
                <a:spcPts val="0"/>
              </a:spcAft>
              <a:buSzPts val="1200"/>
              <a:buNone/>
              <a:defRPr sz="1200"/>
            </a:lvl5pPr>
            <a:lvl6pPr lvl="5" rtl="0">
              <a:lnSpc>
                <a:spcPct val="100000"/>
              </a:lnSpc>
              <a:spcBef>
                <a:spcPts val="0"/>
              </a:spcBef>
              <a:spcAft>
                <a:spcPts val="0"/>
              </a:spcAft>
              <a:buSzPts val="1200"/>
              <a:buNone/>
              <a:defRPr sz="1200"/>
            </a:lvl6pPr>
            <a:lvl7pPr lvl="6" rtl="0">
              <a:lnSpc>
                <a:spcPct val="100000"/>
              </a:lnSpc>
              <a:spcBef>
                <a:spcPts val="0"/>
              </a:spcBef>
              <a:spcAft>
                <a:spcPts val="0"/>
              </a:spcAft>
              <a:buSzPts val="1200"/>
              <a:buNone/>
              <a:defRPr sz="1200"/>
            </a:lvl7pPr>
            <a:lvl8pPr lvl="7" rtl="0">
              <a:lnSpc>
                <a:spcPct val="100000"/>
              </a:lnSpc>
              <a:spcBef>
                <a:spcPts val="0"/>
              </a:spcBef>
              <a:spcAft>
                <a:spcPts val="0"/>
              </a:spcAft>
              <a:buSzPts val="1200"/>
              <a:buNone/>
              <a:defRPr sz="1200"/>
            </a:lvl8pPr>
            <a:lvl9pPr lvl="8" rtl="0">
              <a:lnSpc>
                <a:spcPct val="100000"/>
              </a:lnSpc>
              <a:spcBef>
                <a:spcPts val="0"/>
              </a:spcBef>
              <a:spcAft>
                <a:spcPts val="0"/>
              </a:spcAft>
              <a:buSzPts val="1200"/>
              <a:buNone/>
              <a:defRPr sz="1200"/>
            </a:lvl9pPr>
          </a:lstStyle>
          <a:p>
            <a:endParaRPr/>
          </a:p>
        </p:txBody>
      </p:sp>
      <p:sp>
        <p:nvSpPr>
          <p:cNvPr id="35" name="Google Shape;35;p5"/>
          <p:cNvSpPr txBox="1">
            <a:spLocks noGrp="1"/>
          </p:cNvSpPr>
          <p:nvPr>
            <p:ph type="ctrTitle"/>
          </p:nvPr>
        </p:nvSpPr>
        <p:spPr>
          <a:xfrm>
            <a:off x="803750" y="2921233"/>
            <a:ext cx="5539800" cy="8412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sz="3600"/>
            </a:lvl1pPr>
            <a:lvl2pPr lvl="1" rtl="0">
              <a:spcBef>
                <a:spcPts val="0"/>
              </a:spcBef>
              <a:spcAft>
                <a:spcPts val="0"/>
              </a:spcAft>
              <a:buSzPts val="5200"/>
              <a:buNone/>
              <a:defRPr sz="5200"/>
            </a:lvl2pPr>
            <a:lvl3pPr lvl="2" rtl="0">
              <a:spcBef>
                <a:spcPts val="0"/>
              </a:spcBef>
              <a:spcAft>
                <a:spcPts val="0"/>
              </a:spcAft>
              <a:buSzPts val="5200"/>
              <a:buNone/>
              <a:defRPr sz="5200"/>
            </a:lvl3pPr>
            <a:lvl4pPr lvl="3" rtl="0">
              <a:spcBef>
                <a:spcPts val="0"/>
              </a:spcBef>
              <a:spcAft>
                <a:spcPts val="0"/>
              </a:spcAft>
              <a:buSzPts val="5200"/>
              <a:buNone/>
              <a:defRPr sz="5200"/>
            </a:lvl4pPr>
            <a:lvl5pPr lvl="4" rtl="0">
              <a:spcBef>
                <a:spcPts val="0"/>
              </a:spcBef>
              <a:spcAft>
                <a:spcPts val="0"/>
              </a:spcAft>
              <a:buSzPts val="5200"/>
              <a:buNone/>
              <a:defRPr sz="5200"/>
            </a:lvl5pPr>
            <a:lvl6pPr lvl="5" rtl="0">
              <a:spcBef>
                <a:spcPts val="0"/>
              </a:spcBef>
              <a:spcAft>
                <a:spcPts val="0"/>
              </a:spcAft>
              <a:buSzPts val="5200"/>
              <a:buNone/>
              <a:defRPr sz="5200"/>
            </a:lvl6pPr>
            <a:lvl7pPr lvl="6" rtl="0">
              <a:spcBef>
                <a:spcPts val="0"/>
              </a:spcBef>
              <a:spcAft>
                <a:spcPts val="0"/>
              </a:spcAft>
              <a:buSzPts val="5200"/>
              <a:buNone/>
              <a:defRPr sz="5200"/>
            </a:lvl7pPr>
            <a:lvl8pPr lvl="7" rtl="0">
              <a:spcBef>
                <a:spcPts val="0"/>
              </a:spcBef>
              <a:spcAft>
                <a:spcPts val="0"/>
              </a:spcAft>
              <a:buSzPts val="5200"/>
              <a:buNone/>
              <a:defRPr sz="5200"/>
            </a:lvl8pPr>
            <a:lvl9pPr lvl="8" rtl="0">
              <a:spcBef>
                <a:spcPts val="0"/>
              </a:spcBef>
              <a:spcAft>
                <a:spcPts val="0"/>
              </a:spcAft>
              <a:buSzPts val="5200"/>
              <a:buNone/>
              <a:defRPr sz="5200"/>
            </a:lvl9pPr>
          </a:lstStyle>
          <a:p>
            <a:endParaRPr/>
          </a:p>
        </p:txBody>
      </p:sp>
      <p:sp>
        <p:nvSpPr>
          <p:cNvPr id="36" name="Google Shape;36;p5"/>
          <p:cNvSpPr txBox="1">
            <a:spLocks noGrp="1"/>
          </p:cNvSpPr>
          <p:nvPr>
            <p:ph type="title" idx="2" hasCustomPrompt="1"/>
          </p:nvPr>
        </p:nvSpPr>
        <p:spPr>
          <a:xfrm>
            <a:off x="803750" y="2013233"/>
            <a:ext cx="1521600" cy="9080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sz="36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r>
              <a:t>xx%</a:t>
            </a:r>
          </a:p>
        </p:txBody>
      </p:sp>
    </p:spTree>
    <p:extLst>
      <p:ext uri="{BB962C8B-B14F-4D97-AF65-F5344CB8AC3E}">
        <p14:creationId xmlns:p14="http://schemas.microsoft.com/office/powerpoint/2010/main" val="3904457340"/>
      </p:ext>
    </p:extLst>
  </p:cSld>
  <p:clrMapOvr>
    <a:masterClrMapping/>
  </p:clrMapOvr>
  <p:extLst>
    <p:ext uri="{DCECCB84-F9BA-43D5-87BE-67443E8EF086}">
      <p15:sldGuideLst xmlns:p15="http://schemas.microsoft.com/office/powerpoint/2012/main">
        <p15:guide id="1" orient="horz" pos="454">
          <p15:clr>
            <a:srgbClr val="FA7B17"/>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6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F0B41CE-D07C-417B-86D0-A93AC4887559}" type="datetimeFigureOut">
              <a:rPr lang="en-US" smtClean="0"/>
              <a:pPr/>
              <a:t>9/5/2021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B3F6C8-6DDA-4B52-AFE0-1E3F2FE073A9}" type="slidenum">
              <a:rPr lang="en-US" smtClean="0"/>
              <a:pPr/>
              <a:t>‹#›</a:t>
            </a:fld>
            <a:endParaRPr lang="en-US"/>
          </a:p>
        </p:txBody>
      </p:sp>
    </p:spTree>
    <p:extLst>
      <p:ext uri="{BB962C8B-B14F-4D97-AF65-F5344CB8AC3E}">
        <p14:creationId xmlns:p14="http://schemas.microsoft.com/office/powerpoint/2010/main" val="150350806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TITLE + 4 COLUMNS 2">
  <p:cSld name="TITLE + 4 COLUMNS 2">
    <p:spTree>
      <p:nvGrpSpPr>
        <p:cNvPr id="1" name="Shape 77"/>
        <p:cNvGrpSpPr/>
        <p:nvPr/>
      </p:nvGrpSpPr>
      <p:grpSpPr>
        <a:xfrm>
          <a:off x="0" y="0"/>
          <a:ext cx="0" cy="0"/>
          <a:chOff x="0" y="0"/>
          <a:chExt cx="0" cy="0"/>
        </a:xfrm>
      </p:grpSpPr>
      <p:sp>
        <p:nvSpPr>
          <p:cNvPr id="78" name="Google Shape;78;p11"/>
          <p:cNvSpPr/>
          <p:nvPr/>
        </p:nvSpPr>
        <p:spPr>
          <a:xfrm>
            <a:off x="383450" y="414400"/>
            <a:ext cx="5253000" cy="6029200"/>
          </a:xfrm>
          <a:prstGeom prst="rect">
            <a:avLst/>
          </a:prstGeom>
          <a:solidFill>
            <a:srgbClr val="FFAD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9" name="Google Shape;79;p11"/>
          <p:cNvSpPr txBox="1">
            <a:spLocks noGrp="1"/>
          </p:cNvSpPr>
          <p:nvPr>
            <p:ph type="subTitle" idx="1"/>
          </p:nvPr>
        </p:nvSpPr>
        <p:spPr>
          <a:xfrm>
            <a:off x="1027537" y="5287333"/>
            <a:ext cx="17835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sz="1100"/>
            </a:lvl1pPr>
            <a:lvl2pPr lvl="1" algn="ctr" rtl="0">
              <a:lnSpc>
                <a:spcPct val="100000"/>
              </a:lnSpc>
              <a:spcBef>
                <a:spcPts val="0"/>
              </a:spcBef>
              <a:spcAft>
                <a:spcPts val="0"/>
              </a:spcAft>
              <a:buSzPts val="1100"/>
              <a:buNone/>
              <a:defRPr sz="1100"/>
            </a:lvl2pPr>
            <a:lvl3pPr lvl="2" algn="ctr" rtl="0">
              <a:lnSpc>
                <a:spcPct val="100000"/>
              </a:lnSpc>
              <a:spcBef>
                <a:spcPts val="0"/>
              </a:spcBef>
              <a:spcAft>
                <a:spcPts val="0"/>
              </a:spcAft>
              <a:buSzPts val="1100"/>
              <a:buNone/>
              <a:defRPr sz="1100"/>
            </a:lvl3pPr>
            <a:lvl4pPr lvl="3" algn="ctr" rtl="0">
              <a:lnSpc>
                <a:spcPct val="100000"/>
              </a:lnSpc>
              <a:spcBef>
                <a:spcPts val="0"/>
              </a:spcBef>
              <a:spcAft>
                <a:spcPts val="0"/>
              </a:spcAft>
              <a:buSzPts val="1100"/>
              <a:buNone/>
              <a:defRPr sz="1100"/>
            </a:lvl4pPr>
            <a:lvl5pPr lvl="4" algn="ctr" rtl="0">
              <a:lnSpc>
                <a:spcPct val="100000"/>
              </a:lnSpc>
              <a:spcBef>
                <a:spcPts val="0"/>
              </a:spcBef>
              <a:spcAft>
                <a:spcPts val="0"/>
              </a:spcAft>
              <a:buSzPts val="1100"/>
              <a:buNone/>
              <a:defRPr sz="1100"/>
            </a:lvl5pPr>
            <a:lvl6pPr lvl="5" algn="ctr" rtl="0">
              <a:lnSpc>
                <a:spcPct val="100000"/>
              </a:lnSpc>
              <a:spcBef>
                <a:spcPts val="0"/>
              </a:spcBef>
              <a:spcAft>
                <a:spcPts val="0"/>
              </a:spcAft>
              <a:buSzPts val="1100"/>
              <a:buNone/>
              <a:defRPr sz="1100"/>
            </a:lvl6pPr>
            <a:lvl7pPr lvl="6" algn="ctr" rtl="0">
              <a:lnSpc>
                <a:spcPct val="100000"/>
              </a:lnSpc>
              <a:spcBef>
                <a:spcPts val="0"/>
              </a:spcBef>
              <a:spcAft>
                <a:spcPts val="0"/>
              </a:spcAft>
              <a:buSzPts val="1100"/>
              <a:buNone/>
              <a:defRPr sz="1100"/>
            </a:lvl7pPr>
            <a:lvl8pPr lvl="7" algn="ctr" rtl="0">
              <a:lnSpc>
                <a:spcPct val="100000"/>
              </a:lnSpc>
              <a:spcBef>
                <a:spcPts val="0"/>
              </a:spcBef>
              <a:spcAft>
                <a:spcPts val="0"/>
              </a:spcAft>
              <a:buSzPts val="1100"/>
              <a:buNone/>
              <a:defRPr sz="1100"/>
            </a:lvl8pPr>
            <a:lvl9pPr lvl="8" algn="ctr" rtl="0">
              <a:lnSpc>
                <a:spcPct val="100000"/>
              </a:lnSpc>
              <a:spcBef>
                <a:spcPts val="0"/>
              </a:spcBef>
              <a:spcAft>
                <a:spcPts val="0"/>
              </a:spcAft>
              <a:buSzPts val="1100"/>
              <a:buNone/>
              <a:defRPr sz="1100"/>
            </a:lvl9pPr>
          </a:lstStyle>
          <a:p>
            <a:endParaRPr/>
          </a:p>
        </p:txBody>
      </p:sp>
      <p:sp>
        <p:nvSpPr>
          <p:cNvPr id="80" name="Google Shape;80;p11"/>
          <p:cNvSpPr txBox="1">
            <a:spLocks noGrp="1"/>
          </p:cNvSpPr>
          <p:nvPr>
            <p:ph type="ctrTitle"/>
          </p:nvPr>
        </p:nvSpPr>
        <p:spPr>
          <a:xfrm>
            <a:off x="1027537" y="4844988"/>
            <a:ext cx="1783500" cy="841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000"/>
              <a:buNone/>
              <a:defRPr sz="20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81" name="Google Shape;81;p11"/>
          <p:cNvSpPr txBox="1">
            <a:spLocks noGrp="1"/>
          </p:cNvSpPr>
          <p:nvPr>
            <p:ph type="subTitle" idx="2"/>
          </p:nvPr>
        </p:nvSpPr>
        <p:spPr>
          <a:xfrm>
            <a:off x="1027540" y="3204533"/>
            <a:ext cx="17835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sz="1100"/>
            </a:lvl1pPr>
            <a:lvl2pPr lvl="1" algn="ctr" rtl="0">
              <a:lnSpc>
                <a:spcPct val="100000"/>
              </a:lnSpc>
              <a:spcBef>
                <a:spcPts val="0"/>
              </a:spcBef>
              <a:spcAft>
                <a:spcPts val="0"/>
              </a:spcAft>
              <a:buSzPts val="1100"/>
              <a:buNone/>
              <a:defRPr sz="1100"/>
            </a:lvl2pPr>
            <a:lvl3pPr lvl="2" algn="ctr" rtl="0">
              <a:lnSpc>
                <a:spcPct val="100000"/>
              </a:lnSpc>
              <a:spcBef>
                <a:spcPts val="0"/>
              </a:spcBef>
              <a:spcAft>
                <a:spcPts val="0"/>
              </a:spcAft>
              <a:buSzPts val="1100"/>
              <a:buNone/>
              <a:defRPr sz="1100"/>
            </a:lvl3pPr>
            <a:lvl4pPr lvl="3" algn="ctr" rtl="0">
              <a:lnSpc>
                <a:spcPct val="100000"/>
              </a:lnSpc>
              <a:spcBef>
                <a:spcPts val="0"/>
              </a:spcBef>
              <a:spcAft>
                <a:spcPts val="0"/>
              </a:spcAft>
              <a:buSzPts val="1100"/>
              <a:buNone/>
              <a:defRPr sz="1100"/>
            </a:lvl4pPr>
            <a:lvl5pPr lvl="4" algn="ctr" rtl="0">
              <a:lnSpc>
                <a:spcPct val="100000"/>
              </a:lnSpc>
              <a:spcBef>
                <a:spcPts val="0"/>
              </a:spcBef>
              <a:spcAft>
                <a:spcPts val="0"/>
              </a:spcAft>
              <a:buSzPts val="1100"/>
              <a:buNone/>
              <a:defRPr sz="1100"/>
            </a:lvl5pPr>
            <a:lvl6pPr lvl="5" algn="ctr" rtl="0">
              <a:lnSpc>
                <a:spcPct val="100000"/>
              </a:lnSpc>
              <a:spcBef>
                <a:spcPts val="0"/>
              </a:spcBef>
              <a:spcAft>
                <a:spcPts val="0"/>
              </a:spcAft>
              <a:buSzPts val="1100"/>
              <a:buNone/>
              <a:defRPr sz="1100"/>
            </a:lvl6pPr>
            <a:lvl7pPr lvl="6" algn="ctr" rtl="0">
              <a:lnSpc>
                <a:spcPct val="100000"/>
              </a:lnSpc>
              <a:spcBef>
                <a:spcPts val="0"/>
              </a:spcBef>
              <a:spcAft>
                <a:spcPts val="0"/>
              </a:spcAft>
              <a:buSzPts val="1100"/>
              <a:buNone/>
              <a:defRPr sz="1100"/>
            </a:lvl7pPr>
            <a:lvl8pPr lvl="7" algn="ctr" rtl="0">
              <a:lnSpc>
                <a:spcPct val="100000"/>
              </a:lnSpc>
              <a:spcBef>
                <a:spcPts val="0"/>
              </a:spcBef>
              <a:spcAft>
                <a:spcPts val="0"/>
              </a:spcAft>
              <a:buSzPts val="1100"/>
              <a:buNone/>
              <a:defRPr sz="1100"/>
            </a:lvl8pPr>
            <a:lvl9pPr lvl="8" algn="ctr" rtl="0">
              <a:lnSpc>
                <a:spcPct val="100000"/>
              </a:lnSpc>
              <a:spcBef>
                <a:spcPts val="0"/>
              </a:spcBef>
              <a:spcAft>
                <a:spcPts val="0"/>
              </a:spcAft>
              <a:buSzPts val="1100"/>
              <a:buNone/>
              <a:defRPr sz="1100"/>
            </a:lvl9pPr>
          </a:lstStyle>
          <a:p>
            <a:endParaRPr/>
          </a:p>
        </p:txBody>
      </p:sp>
      <p:sp>
        <p:nvSpPr>
          <p:cNvPr id="82" name="Google Shape;82;p11"/>
          <p:cNvSpPr txBox="1">
            <a:spLocks noGrp="1"/>
          </p:cNvSpPr>
          <p:nvPr>
            <p:ph type="ctrTitle" idx="3"/>
          </p:nvPr>
        </p:nvSpPr>
        <p:spPr>
          <a:xfrm>
            <a:off x="1027540" y="2762188"/>
            <a:ext cx="1783500" cy="841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000"/>
              <a:buNone/>
              <a:defRPr sz="20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83" name="Google Shape;83;p11"/>
          <p:cNvSpPr txBox="1">
            <a:spLocks noGrp="1"/>
          </p:cNvSpPr>
          <p:nvPr>
            <p:ph type="ctrTitle" idx="4"/>
          </p:nvPr>
        </p:nvSpPr>
        <p:spPr>
          <a:xfrm>
            <a:off x="1027547" y="960000"/>
            <a:ext cx="3964800" cy="841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sz="36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84" name="Google Shape;84;p11"/>
          <p:cNvSpPr txBox="1">
            <a:spLocks noGrp="1"/>
          </p:cNvSpPr>
          <p:nvPr>
            <p:ph type="subTitle" idx="5"/>
          </p:nvPr>
        </p:nvSpPr>
        <p:spPr>
          <a:xfrm>
            <a:off x="3208762" y="5287333"/>
            <a:ext cx="17835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sz="1100"/>
            </a:lvl1pPr>
            <a:lvl2pPr lvl="1" algn="ctr" rtl="0">
              <a:lnSpc>
                <a:spcPct val="100000"/>
              </a:lnSpc>
              <a:spcBef>
                <a:spcPts val="0"/>
              </a:spcBef>
              <a:spcAft>
                <a:spcPts val="0"/>
              </a:spcAft>
              <a:buSzPts val="1100"/>
              <a:buNone/>
              <a:defRPr sz="1100"/>
            </a:lvl2pPr>
            <a:lvl3pPr lvl="2" algn="ctr" rtl="0">
              <a:lnSpc>
                <a:spcPct val="100000"/>
              </a:lnSpc>
              <a:spcBef>
                <a:spcPts val="0"/>
              </a:spcBef>
              <a:spcAft>
                <a:spcPts val="0"/>
              </a:spcAft>
              <a:buSzPts val="1100"/>
              <a:buNone/>
              <a:defRPr sz="1100"/>
            </a:lvl3pPr>
            <a:lvl4pPr lvl="3" algn="ctr" rtl="0">
              <a:lnSpc>
                <a:spcPct val="100000"/>
              </a:lnSpc>
              <a:spcBef>
                <a:spcPts val="0"/>
              </a:spcBef>
              <a:spcAft>
                <a:spcPts val="0"/>
              </a:spcAft>
              <a:buSzPts val="1100"/>
              <a:buNone/>
              <a:defRPr sz="1100"/>
            </a:lvl4pPr>
            <a:lvl5pPr lvl="4" algn="ctr" rtl="0">
              <a:lnSpc>
                <a:spcPct val="100000"/>
              </a:lnSpc>
              <a:spcBef>
                <a:spcPts val="0"/>
              </a:spcBef>
              <a:spcAft>
                <a:spcPts val="0"/>
              </a:spcAft>
              <a:buSzPts val="1100"/>
              <a:buNone/>
              <a:defRPr sz="1100"/>
            </a:lvl5pPr>
            <a:lvl6pPr lvl="5" algn="ctr" rtl="0">
              <a:lnSpc>
                <a:spcPct val="100000"/>
              </a:lnSpc>
              <a:spcBef>
                <a:spcPts val="0"/>
              </a:spcBef>
              <a:spcAft>
                <a:spcPts val="0"/>
              </a:spcAft>
              <a:buSzPts val="1100"/>
              <a:buNone/>
              <a:defRPr sz="1100"/>
            </a:lvl6pPr>
            <a:lvl7pPr lvl="6" algn="ctr" rtl="0">
              <a:lnSpc>
                <a:spcPct val="100000"/>
              </a:lnSpc>
              <a:spcBef>
                <a:spcPts val="0"/>
              </a:spcBef>
              <a:spcAft>
                <a:spcPts val="0"/>
              </a:spcAft>
              <a:buSzPts val="1100"/>
              <a:buNone/>
              <a:defRPr sz="1100"/>
            </a:lvl7pPr>
            <a:lvl8pPr lvl="7" algn="ctr" rtl="0">
              <a:lnSpc>
                <a:spcPct val="100000"/>
              </a:lnSpc>
              <a:spcBef>
                <a:spcPts val="0"/>
              </a:spcBef>
              <a:spcAft>
                <a:spcPts val="0"/>
              </a:spcAft>
              <a:buSzPts val="1100"/>
              <a:buNone/>
              <a:defRPr sz="1100"/>
            </a:lvl8pPr>
            <a:lvl9pPr lvl="8" algn="ctr" rtl="0">
              <a:lnSpc>
                <a:spcPct val="100000"/>
              </a:lnSpc>
              <a:spcBef>
                <a:spcPts val="0"/>
              </a:spcBef>
              <a:spcAft>
                <a:spcPts val="0"/>
              </a:spcAft>
              <a:buSzPts val="1100"/>
              <a:buNone/>
              <a:defRPr sz="1100"/>
            </a:lvl9pPr>
          </a:lstStyle>
          <a:p>
            <a:endParaRPr/>
          </a:p>
        </p:txBody>
      </p:sp>
      <p:sp>
        <p:nvSpPr>
          <p:cNvPr id="85" name="Google Shape;85;p11"/>
          <p:cNvSpPr txBox="1">
            <a:spLocks noGrp="1"/>
          </p:cNvSpPr>
          <p:nvPr>
            <p:ph type="ctrTitle" idx="6"/>
          </p:nvPr>
        </p:nvSpPr>
        <p:spPr>
          <a:xfrm>
            <a:off x="3208762" y="4844988"/>
            <a:ext cx="1783500" cy="841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000"/>
              <a:buNone/>
              <a:defRPr sz="20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86" name="Google Shape;86;p11"/>
          <p:cNvSpPr txBox="1">
            <a:spLocks noGrp="1"/>
          </p:cNvSpPr>
          <p:nvPr>
            <p:ph type="subTitle" idx="7"/>
          </p:nvPr>
        </p:nvSpPr>
        <p:spPr>
          <a:xfrm>
            <a:off x="3208765" y="3204533"/>
            <a:ext cx="17835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sz="1100"/>
            </a:lvl1pPr>
            <a:lvl2pPr lvl="1" algn="ctr" rtl="0">
              <a:lnSpc>
                <a:spcPct val="100000"/>
              </a:lnSpc>
              <a:spcBef>
                <a:spcPts val="0"/>
              </a:spcBef>
              <a:spcAft>
                <a:spcPts val="0"/>
              </a:spcAft>
              <a:buSzPts val="1100"/>
              <a:buNone/>
              <a:defRPr sz="1100"/>
            </a:lvl2pPr>
            <a:lvl3pPr lvl="2" algn="ctr" rtl="0">
              <a:lnSpc>
                <a:spcPct val="100000"/>
              </a:lnSpc>
              <a:spcBef>
                <a:spcPts val="0"/>
              </a:spcBef>
              <a:spcAft>
                <a:spcPts val="0"/>
              </a:spcAft>
              <a:buSzPts val="1100"/>
              <a:buNone/>
              <a:defRPr sz="1100"/>
            </a:lvl3pPr>
            <a:lvl4pPr lvl="3" algn="ctr" rtl="0">
              <a:lnSpc>
                <a:spcPct val="100000"/>
              </a:lnSpc>
              <a:spcBef>
                <a:spcPts val="0"/>
              </a:spcBef>
              <a:spcAft>
                <a:spcPts val="0"/>
              </a:spcAft>
              <a:buSzPts val="1100"/>
              <a:buNone/>
              <a:defRPr sz="1100"/>
            </a:lvl4pPr>
            <a:lvl5pPr lvl="4" algn="ctr" rtl="0">
              <a:lnSpc>
                <a:spcPct val="100000"/>
              </a:lnSpc>
              <a:spcBef>
                <a:spcPts val="0"/>
              </a:spcBef>
              <a:spcAft>
                <a:spcPts val="0"/>
              </a:spcAft>
              <a:buSzPts val="1100"/>
              <a:buNone/>
              <a:defRPr sz="1100"/>
            </a:lvl5pPr>
            <a:lvl6pPr lvl="5" algn="ctr" rtl="0">
              <a:lnSpc>
                <a:spcPct val="100000"/>
              </a:lnSpc>
              <a:spcBef>
                <a:spcPts val="0"/>
              </a:spcBef>
              <a:spcAft>
                <a:spcPts val="0"/>
              </a:spcAft>
              <a:buSzPts val="1100"/>
              <a:buNone/>
              <a:defRPr sz="1100"/>
            </a:lvl6pPr>
            <a:lvl7pPr lvl="6" algn="ctr" rtl="0">
              <a:lnSpc>
                <a:spcPct val="100000"/>
              </a:lnSpc>
              <a:spcBef>
                <a:spcPts val="0"/>
              </a:spcBef>
              <a:spcAft>
                <a:spcPts val="0"/>
              </a:spcAft>
              <a:buSzPts val="1100"/>
              <a:buNone/>
              <a:defRPr sz="1100"/>
            </a:lvl7pPr>
            <a:lvl8pPr lvl="7" algn="ctr" rtl="0">
              <a:lnSpc>
                <a:spcPct val="100000"/>
              </a:lnSpc>
              <a:spcBef>
                <a:spcPts val="0"/>
              </a:spcBef>
              <a:spcAft>
                <a:spcPts val="0"/>
              </a:spcAft>
              <a:buSzPts val="1100"/>
              <a:buNone/>
              <a:defRPr sz="1100"/>
            </a:lvl8pPr>
            <a:lvl9pPr lvl="8" algn="ctr" rtl="0">
              <a:lnSpc>
                <a:spcPct val="100000"/>
              </a:lnSpc>
              <a:spcBef>
                <a:spcPts val="0"/>
              </a:spcBef>
              <a:spcAft>
                <a:spcPts val="0"/>
              </a:spcAft>
              <a:buSzPts val="1100"/>
              <a:buNone/>
              <a:defRPr sz="1100"/>
            </a:lvl9pPr>
          </a:lstStyle>
          <a:p>
            <a:endParaRPr/>
          </a:p>
        </p:txBody>
      </p:sp>
      <p:sp>
        <p:nvSpPr>
          <p:cNvPr id="87" name="Google Shape;87;p11"/>
          <p:cNvSpPr txBox="1">
            <a:spLocks noGrp="1"/>
          </p:cNvSpPr>
          <p:nvPr>
            <p:ph type="ctrTitle" idx="8"/>
          </p:nvPr>
        </p:nvSpPr>
        <p:spPr>
          <a:xfrm>
            <a:off x="3208765" y="2762188"/>
            <a:ext cx="1783500" cy="841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000"/>
              <a:buNone/>
              <a:defRPr sz="20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Tree>
    <p:extLst>
      <p:ext uri="{BB962C8B-B14F-4D97-AF65-F5344CB8AC3E}">
        <p14:creationId xmlns:p14="http://schemas.microsoft.com/office/powerpoint/2010/main" val="1980042427"/>
      </p:ext>
    </p:extLst>
  </p:cSld>
  <p:clrMapOvr>
    <a:masterClrMapping/>
  </p:clrMapOvr>
  <p:extLst>
    <p:ext uri="{DCECCB84-F9BA-43D5-87BE-67443E8EF086}">
      <p15:sldGuideLst xmlns:p15="http://schemas.microsoft.com/office/powerpoint/2012/main">
        <p15:guide id="1" orient="horz" pos="454">
          <p15:clr>
            <a:srgbClr val="FA7B17"/>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5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F0B41CE-D07C-417B-86D0-A93AC4887559}" type="datetimeFigureOut">
              <a:rPr lang="en-US" smtClean="0"/>
              <a:pPr/>
              <a:t>9/5/2021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B3F6C8-6DDA-4B52-AFE0-1E3F2FE073A9}" type="slidenum">
              <a:rPr lang="en-US" smtClean="0"/>
              <a:pPr/>
              <a:t>‹#›</a:t>
            </a:fld>
            <a:endParaRPr lang="en-US"/>
          </a:p>
        </p:txBody>
      </p:sp>
    </p:spTree>
    <p:extLst>
      <p:ext uri="{BB962C8B-B14F-4D97-AF65-F5344CB8AC3E}">
        <p14:creationId xmlns:p14="http://schemas.microsoft.com/office/powerpoint/2010/main" val="20001073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4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F0B41CE-D07C-417B-86D0-A93AC4887559}" type="datetimeFigureOut">
              <a:rPr lang="en-US" smtClean="0"/>
              <a:pPr/>
              <a:t>9/5/2021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B3F6C8-6DDA-4B52-AFE0-1E3F2FE073A9}" type="slidenum">
              <a:rPr lang="en-US" smtClean="0"/>
              <a:pPr/>
              <a:t>‹#›</a:t>
            </a:fld>
            <a:endParaRPr lang="en-US"/>
          </a:p>
        </p:txBody>
      </p:sp>
    </p:spTree>
    <p:extLst>
      <p:ext uri="{BB962C8B-B14F-4D97-AF65-F5344CB8AC3E}">
        <p14:creationId xmlns:p14="http://schemas.microsoft.com/office/powerpoint/2010/main" val="3300144814"/>
      </p:ext>
    </p:extLst>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 Type="http://schemas.openxmlformats.org/officeDocument/2006/relationships/slideLayout" Target="../slideLayouts/slideLayout7.xml"/><Relationship Id="rId71"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0B41CE-D07C-417B-86D0-A93AC4887559}" type="datetimeFigureOut">
              <a:rPr lang="en-US" smtClean="0"/>
              <a:pPr/>
              <a:t>9/5/2021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B3F6C8-6DDA-4B52-AFE0-1E3F2FE073A9}" type="slidenum">
              <a:rPr lang="en-US" smtClean="0"/>
              <a:pPr/>
              <a:t>‹#›</a:t>
            </a:fld>
            <a:endParaRPr lang="en-US"/>
          </a:p>
        </p:txBody>
      </p:sp>
    </p:spTree>
    <p:extLst>
      <p:ext uri="{BB962C8B-B14F-4D97-AF65-F5344CB8AC3E}">
        <p14:creationId xmlns:p14="http://schemas.microsoft.com/office/powerpoint/2010/main" val="1250833688"/>
      </p:ext>
    </p:extLst>
  </p:cSld>
  <p:clrMap bg1="lt1" tx1="dk1" bg2="lt2" tx2="dk2" accent1="accent1" accent2="accent2" accent3="accent3" accent4="accent4" accent5="accent5" accent6="accent6" hlink="hlink" folHlink="folHlink"/>
  <p:sldLayoutIdLst>
    <p:sldLayoutId id="2147483649" r:id="rId1"/>
    <p:sldLayoutId id="2147483709" r:id="rId2"/>
    <p:sldLayoutId id="2147483703" r:id="rId3"/>
    <p:sldLayoutId id="2147483702" r:id="rId4"/>
    <p:sldLayoutId id="2147483700" r:id="rId5"/>
    <p:sldLayoutId id="2147483699" r:id="rId6"/>
    <p:sldLayoutId id="2147483698" r:id="rId7"/>
    <p:sldLayoutId id="2147483697" r:id="rId8"/>
    <p:sldLayoutId id="2147483696" r:id="rId9"/>
    <p:sldLayoutId id="2147483695" r:id="rId10"/>
    <p:sldLayoutId id="2147483694" r:id="rId11"/>
    <p:sldLayoutId id="2147483692" r:id="rId12"/>
    <p:sldLayoutId id="2147483650" r:id="rId13"/>
    <p:sldLayoutId id="2147483710" r:id="rId14"/>
    <p:sldLayoutId id="2147483708" r:id="rId15"/>
    <p:sldLayoutId id="2147483707" r:id="rId16"/>
    <p:sldLayoutId id="2147483706" r:id="rId17"/>
    <p:sldLayoutId id="2147483705" r:id="rId18"/>
    <p:sldLayoutId id="2147483704" r:id="rId19"/>
    <p:sldLayoutId id="2147483701" r:id="rId20"/>
    <p:sldLayoutId id="2147483693" r:id="rId21"/>
    <p:sldLayoutId id="2147483691" r:id="rId22"/>
    <p:sldLayoutId id="2147483690" r:id="rId23"/>
    <p:sldLayoutId id="2147483689" r:id="rId24"/>
    <p:sldLayoutId id="2147483688" r:id="rId25"/>
    <p:sldLayoutId id="2147483687" r:id="rId26"/>
    <p:sldLayoutId id="2147483686" r:id="rId27"/>
    <p:sldLayoutId id="2147483685" r:id="rId28"/>
    <p:sldLayoutId id="2147483684" r:id="rId29"/>
    <p:sldLayoutId id="2147483683" r:id="rId30"/>
    <p:sldLayoutId id="2147483682" r:id="rId31"/>
    <p:sldLayoutId id="2147483681" r:id="rId32"/>
    <p:sldLayoutId id="2147483680" r:id="rId33"/>
    <p:sldLayoutId id="2147483679" r:id="rId34"/>
    <p:sldLayoutId id="2147483678" r:id="rId35"/>
    <p:sldLayoutId id="2147483677" r:id="rId36"/>
    <p:sldLayoutId id="2147483676" r:id="rId37"/>
    <p:sldLayoutId id="2147483675" r:id="rId38"/>
    <p:sldLayoutId id="2147483674" r:id="rId39"/>
    <p:sldLayoutId id="2147483673" r:id="rId40"/>
    <p:sldLayoutId id="2147483672" r:id="rId41"/>
    <p:sldLayoutId id="2147483671" r:id="rId42"/>
    <p:sldLayoutId id="2147483670" r:id="rId43"/>
    <p:sldLayoutId id="2147483669" r:id="rId44"/>
    <p:sldLayoutId id="2147483668" r:id="rId45"/>
    <p:sldLayoutId id="2147483667" r:id="rId46"/>
    <p:sldLayoutId id="2147483666" r:id="rId47"/>
    <p:sldLayoutId id="2147483665" r:id="rId48"/>
    <p:sldLayoutId id="2147483664" r:id="rId49"/>
    <p:sldLayoutId id="2147483663" r:id="rId50"/>
    <p:sldLayoutId id="2147483662" r:id="rId51"/>
    <p:sldLayoutId id="2147483661" r:id="rId52"/>
    <p:sldLayoutId id="2147483660" r:id="rId53"/>
    <p:sldLayoutId id="2147483651" r:id="rId54"/>
    <p:sldLayoutId id="2147483652" r:id="rId55"/>
    <p:sldLayoutId id="2147483653" r:id="rId56"/>
    <p:sldLayoutId id="2147483654" r:id="rId57"/>
    <p:sldLayoutId id="2147483655" r:id="rId58"/>
    <p:sldLayoutId id="2147483656" r:id="rId59"/>
    <p:sldLayoutId id="2147483657" r:id="rId60"/>
    <p:sldLayoutId id="2147483658" r:id="rId61"/>
    <p:sldLayoutId id="2147483659" r:id="rId62"/>
    <p:sldLayoutId id="2147483711" r:id="rId63"/>
    <p:sldLayoutId id="2147483712" r:id="rId64"/>
    <p:sldLayoutId id="2147483713" r:id="rId65"/>
    <p:sldLayoutId id="2147483714" r:id="rId66"/>
    <p:sldLayoutId id="2147483715" r:id="rId67"/>
    <p:sldLayoutId id="2147483716" r:id="rId68"/>
    <p:sldLayoutId id="2147483717" r:id="rId69"/>
    <p:sldLayoutId id="2147483718" r:id="rId7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3.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9.xml"/><Relationship Id="rId1" Type="http://schemas.openxmlformats.org/officeDocument/2006/relationships/slideLayout" Target="../slideLayouts/slideLayout68.xml"/><Relationship Id="rId4" Type="http://schemas.openxmlformats.org/officeDocument/2006/relationships/image" Target="../media/image15.jp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8.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9.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3.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7.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6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7.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3.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8.xml"/><Relationship Id="rId1" Type="http://schemas.openxmlformats.org/officeDocument/2006/relationships/slideLayout" Target="../slideLayouts/slideLayout6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9.xml"/></Relationships>
</file>

<file path=ppt/slides/_rels/slide3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33.xml"/><Relationship Id="rId1" Type="http://schemas.openxmlformats.org/officeDocument/2006/relationships/slideLayout" Target="../slideLayouts/slideLayout68.xml"/><Relationship Id="rId4" Type="http://schemas.openxmlformats.org/officeDocument/2006/relationships/image" Target="../media/image18.jpe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5.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1.png"/><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4.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660" y="0"/>
            <a:ext cx="9141725"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ounded Rectangle 3"/>
          <p:cNvSpPr/>
          <p:nvPr/>
        </p:nvSpPr>
        <p:spPr>
          <a:xfrm>
            <a:off x="228600" y="1219200"/>
            <a:ext cx="8686800" cy="361960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 name="TextBox 4"/>
          <p:cNvSpPr txBox="1"/>
          <p:nvPr/>
        </p:nvSpPr>
        <p:spPr>
          <a:xfrm>
            <a:off x="729615" y="2798171"/>
            <a:ext cx="3657600" cy="461665"/>
          </a:xfrm>
          <a:prstGeom prst="rect">
            <a:avLst/>
          </a:prstGeom>
          <a:noFill/>
        </p:spPr>
        <p:txBody>
          <a:bodyPr wrap="square" rtlCol="0">
            <a:spAutoFit/>
          </a:bodyPr>
          <a:lstStyle/>
          <a:p>
            <a:pPr marL="342900" indent="-342900">
              <a:buFont typeface="Wingdings" panose="05000000000000000000" pitchFamily="2" charset="2"/>
              <a:buChar char="ü"/>
            </a:pPr>
            <a:r>
              <a:rPr lang="en-US" sz="2400" dirty="0" err="1">
                <a:latin typeface="Arial" panose="020B0604020202020204" pitchFamily="34" charset="0"/>
                <a:cs typeface="Arial" panose="020B0604020202020204" pitchFamily="34" charset="0"/>
              </a:rPr>
              <a:t>Chuẩn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bị</a:t>
            </a:r>
            <a:endParaRPr lang="en-US" sz="2400" dirty="0">
              <a:latin typeface="Arial" panose="020B0604020202020204" pitchFamily="34" charset="0"/>
              <a:cs typeface="Arial" panose="020B0604020202020204" pitchFamily="34" charset="0"/>
            </a:endParaRPr>
          </a:p>
        </p:txBody>
      </p:sp>
      <p:sp>
        <p:nvSpPr>
          <p:cNvPr id="6" name="TextBox 5"/>
          <p:cNvSpPr txBox="1"/>
          <p:nvPr/>
        </p:nvSpPr>
        <p:spPr>
          <a:xfrm>
            <a:off x="789323" y="4175151"/>
            <a:ext cx="8331368" cy="461665"/>
          </a:xfrm>
          <a:prstGeom prst="rect">
            <a:avLst/>
          </a:prstGeom>
          <a:noFill/>
        </p:spPr>
        <p:txBody>
          <a:bodyPr wrap="square" rtlCol="0">
            <a:spAutoFit/>
          </a:bodyPr>
          <a:lstStyle/>
          <a:p>
            <a:pPr marL="342900" indent="-342900">
              <a:buFont typeface="Wingdings" panose="05000000000000000000" pitchFamily="2" charset="2"/>
              <a:buChar char="ü"/>
            </a:pPr>
            <a:r>
              <a:rPr lang="en-US" sz="2400" dirty="0" err="1">
                <a:latin typeface="Arial" panose="020B0604020202020204" pitchFamily="34" charset="0"/>
                <a:cs typeface="Arial" panose="020B0604020202020204" pitchFamily="34" charset="0"/>
              </a:rPr>
              <a:t>Ngồi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học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ngay</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ngắn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nơi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có</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đủ</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ánh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sáng</a:t>
            </a:r>
            <a:endParaRPr lang="en-US" sz="2400" dirty="0">
              <a:latin typeface="Arial" panose="020B0604020202020204" pitchFamily="34" charset="0"/>
              <a:cs typeface="Arial" panose="020B0604020202020204" pitchFamily="34" charset="0"/>
            </a:endParaRPr>
          </a:p>
        </p:txBody>
      </p:sp>
      <p:pic>
        <p:nvPicPr>
          <p:cNvPr id="7" name="Picture 4" descr="Bút máy Kim Thành 53 (Ngòi trơn) – VĂN PHÒNG PHẨM HỒNG HÀ"/>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091962">
            <a:off x="6481680" y="2075206"/>
            <a:ext cx="1969952" cy="147746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Bút chì gỗ Staedler 120 | VĂN PHÒNG PHẨM HỒNG HÀ"/>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0563042">
            <a:off x="7116449" y="2119219"/>
            <a:ext cx="1783123" cy="1566863"/>
          </a:xfrm>
          <a:prstGeom prst="rect">
            <a:avLst/>
          </a:prstGeom>
          <a:noFill/>
          <a:extLst>
            <a:ext uri="{909E8E84-426E-40DD-AFC4-6F175D3DCCD1}">
              <a14:hiddenFill xmlns:a14="http://schemas.microsoft.com/office/drawing/2010/main">
                <a:solidFill>
                  <a:srgbClr val="FFFFFF"/>
                </a:solidFill>
              </a14:hiddenFill>
            </a:ext>
          </a:extLst>
        </p:spPr>
      </p:pic>
      <p:sp>
        <p:nvSpPr>
          <p:cNvPr id="10" name="Rounded Rectangle 8"/>
          <p:cNvSpPr/>
          <p:nvPr/>
        </p:nvSpPr>
        <p:spPr>
          <a:xfrm>
            <a:off x="457200" y="1371600"/>
            <a:ext cx="8610600" cy="346720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11" name="Picture 2" descr="C:\Users\phamdiep\Desktop\logosach.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0736776">
            <a:off x="4992399" y="2139555"/>
            <a:ext cx="1624875" cy="1446937"/>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2536784" y="1072269"/>
            <a:ext cx="4305869" cy="461665"/>
          </a:xfrm>
          <a:prstGeom prst="rect">
            <a:avLst/>
          </a:prstGeom>
          <a:solidFill>
            <a:srgbClr val="FFFF00"/>
          </a:solidFill>
        </p:spPr>
        <p:txBody>
          <a:bodyPr wrap="square" rtlCol="0">
            <a:spAutoFit/>
          </a:bodyPr>
          <a:lstStyle/>
          <a:p>
            <a:pPr algn="ctr"/>
            <a:r>
              <a:rPr lang="en-US" sz="2400" dirty="0" err="1">
                <a:solidFill>
                  <a:srgbClr val="FF0000"/>
                </a:solidFill>
                <a:latin typeface="Arial" panose="020B0604020202020204" pitchFamily="34" charset="0"/>
                <a:ea typeface="Cambria" panose="02040503050406030204" pitchFamily="18" charset="0"/>
                <a:cs typeface="Arial" panose="020B0604020202020204" pitchFamily="34" charset="0"/>
              </a:rPr>
              <a:t>Những</a:t>
            </a:r>
            <a:r>
              <a:rPr lang="en-US" sz="2400" dirty="0">
                <a:solidFill>
                  <a:srgbClr val="FF0000"/>
                </a:solidFill>
                <a:latin typeface="Arial" panose="020B0604020202020204" pitchFamily="34" charset="0"/>
                <a:ea typeface="Cambria" panose="02040503050406030204" pitchFamily="18" charset="0"/>
                <a:cs typeface="Arial" panose="020B0604020202020204" pitchFamily="34" charset="0"/>
              </a:rPr>
              <a:t> </a:t>
            </a:r>
            <a:r>
              <a:rPr lang="en-US" sz="2400" dirty="0" err="1">
                <a:solidFill>
                  <a:srgbClr val="FF0000"/>
                </a:solidFill>
                <a:latin typeface="Arial" panose="020B0604020202020204" pitchFamily="34" charset="0"/>
                <a:ea typeface="Cambria" panose="02040503050406030204" pitchFamily="18" charset="0"/>
                <a:cs typeface="Arial" panose="020B0604020202020204" pitchFamily="34" charset="0"/>
              </a:rPr>
              <a:t>điều</a:t>
            </a:r>
            <a:r>
              <a:rPr lang="en-US" sz="2400" dirty="0">
                <a:solidFill>
                  <a:srgbClr val="FF0000"/>
                </a:solidFill>
                <a:latin typeface="Arial" panose="020B0604020202020204" pitchFamily="34" charset="0"/>
                <a:ea typeface="Cambria" panose="02040503050406030204" pitchFamily="18" charset="0"/>
                <a:cs typeface="Arial" panose="020B0604020202020204" pitchFamily="34" charset="0"/>
              </a:rPr>
              <a:t> </a:t>
            </a:r>
            <a:r>
              <a:rPr lang="en-US" sz="2400" dirty="0" err="1">
                <a:solidFill>
                  <a:srgbClr val="FF0000"/>
                </a:solidFill>
                <a:latin typeface="Arial" panose="020B0604020202020204" pitchFamily="34" charset="0"/>
                <a:ea typeface="Cambria" panose="02040503050406030204" pitchFamily="18" charset="0"/>
                <a:cs typeface="Arial" panose="020B0604020202020204" pitchFamily="34" charset="0"/>
              </a:rPr>
              <a:t>cần</a:t>
            </a:r>
            <a:r>
              <a:rPr lang="en-US" sz="2400" dirty="0">
                <a:solidFill>
                  <a:srgbClr val="FF0000"/>
                </a:solidFill>
                <a:latin typeface="Arial" panose="020B0604020202020204" pitchFamily="34" charset="0"/>
                <a:ea typeface="Cambria" panose="02040503050406030204" pitchFamily="18" charset="0"/>
                <a:cs typeface="Arial" panose="020B0604020202020204" pitchFamily="34" charset="0"/>
              </a:rPr>
              <a:t> </a:t>
            </a:r>
            <a:r>
              <a:rPr lang="en-US" sz="2400" dirty="0" err="1">
                <a:solidFill>
                  <a:srgbClr val="FF0000"/>
                </a:solidFill>
                <a:latin typeface="Arial" panose="020B0604020202020204" pitchFamily="34" charset="0"/>
                <a:ea typeface="Cambria" panose="02040503050406030204" pitchFamily="18" charset="0"/>
                <a:cs typeface="Arial" panose="020B0604020202020204" pitchFamily="34" charset="0"/>
              </a:rPr>
              <a:t>lưu</a:t>
            </a:r>
            <a:r>
              <a:rPr lang="en-US" sz="2400" dirty="0">
                <a:solidFill>
                  <a:srgbClr val="FF0000"/>
                </a:solidFill>
                <a:latin typeface="Arial" panose="020B0604020202020204" pitchFamily="34" charset="0"/>
                <a:ea typeface="Cambria" panose="02040503050406030204" pitchFamily="18" charset="0"/>
                <a:cs typeface="Arial" panose="020B0604020202020204" pitchFamily="34" charset="0"/>
              </a:rPr>
              <a:t> ý</a:t>
            </a:r>
          </a:p>
        </p:txBody>
      </p:sp>
      <p:pic>
        <p:nvPicPr>
          <p:cNvPr id="1026" name="Picture 2" descr="PDF] Tiếng việt 5 tập 1 tập 2 (trọn bộ)"/>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909493" y="2002447"/>
            <a:ext cx="1630121" cy="18061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652440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41"/>
        <p:cNvGrpSpPr/>
        <p:nvPr/>
      </p:nvGrpSpPr>
      <p:grpSpPr>
        <a:xfrm>
          <a:off x="0" y="0"/>
          <a:ext cx="0" cy="0"/>
          <a:chOff x="0" y="0"/>
          <a:chExt cx="0" cy="0"/>
        </a:xfrm>
      </p:grpSpPr>
      <p:grpSp>
        <p:nvGrpSpPr>
          <p:cNvPr id="642" name="Google Shape;642;p29"/>
          <p:cNvGrpSpPr/>
          <p:nvPr/>
        </p:nvGrpSpPr>
        <p:grpSpPr>
          <a:xfrm>
            <a:off x="4572000" y="1933791"/>
            <a:ext cx="3515709" cy="4066958"/>
            <a:chOff x="4923439" y="1076541"/>
            <a:chExt cx="3753942" cy="4066958"/>
          </a:xfrm>
        </p:grpSpPr>
        <p:grpSp>
          <p:nvGrpSpPr>
            <p:cNvPr id="643" name="Google Shape;643;p29"/>
            <p:cNvGrpSpPr/>
            <p:nvPr/>
          </p:nvGrpSpPr>
          <p:grpSpPr>
            <a:xfrm>
              <a:off x="4923439" y="1076541"/>
              <a:ext cx="3753942" cy="4066958"/>
              <a:chOff x="1408750" y="238125"/>
              <a:chExt cx="5152975" cy="5238225"/>
            </a:xfrm>
          </p:grpSpPr>
          <p:sp>
            <p:nvSpPr>
              <p:cNvPr id="644" name="Google Shape;644;p29"/>
              <p:cNvSpPr/>
              <p:nvPr/>
            </p:nvSpPr>
            <p:spPr>
              <a:xfrm>
                <a:off x="1408750" y="2955775"/>
                <a:ext cx="2264475" cy="1414525"/>
              </a:xfrm>
              <a:custGeom>
                <a:avLst/>
                <a:gdLst/>
                <a:ahLst/>
                <a:cxnLst/>
                <a:rect l="l" t="t" r="r" b="b"/>
                <a:pathLst>
                  <a:path w="90579" h="56581" extrusionOk="0">
                    <a:moveTo>
                      <a:pt x="45411" y="1"/>
                    </a:moveTo>
                    <a:cubicBezTo>
                      <a:pt x="45399" y="1"/>
                      <a:pt x="45388" y="1"/>
                      <a:pt x="45377" y="2"/>
                    </a:cubicBezTo>
                    <a:lnTo>
                      <a:pt x="908" y="2041"/>
                    </a:lnTo>
                    <a:cubicBezTo>
                      <a:pt x="301" y="2069"/>
                      <a:pt x="0" y="2792"/>
                      <a:pt x="409" y="3243"/>
                    </a:cubicBezTo>
                    <a:lnTo>
                      <a:pt x="48545" y="56345"/>
                    </a:lnTo>
                    <a:cubicBezTo>
                      <a:pt x="48683" y="56496"/>
                      <a:pt x="48876" y="56581"/>
                      <a:pt x="49077" y="56581"/>
                    </a:cubicBezTo>
                    <a:cubicBezTo>
                      <a:pt x="49126" y="56581"/>
                      <a:pt x="49176" y="56576"/>
                      <a:pt x="49225" y="56565"/>
                    </a:cubicBezTo>
                    <a:lnTo>
                      <a:pt x="89816" y="48083"/>
                    </a:lnTo>
                    <a:cubicBezTo>
                      <a:pt x="90368" y="47969"/>
                      <a:pt x="90579" y="47292"/>
                      <a:pt x="90191" y="46884"/>
                    </a:cubicBezTo>
                    <a:lnTo>
                      <a:pt x="45931" y="226"/>
                    </a:lnTo>
                    <a:cubicBezTo>
                      <a:pt x="45795" y="82"/>
                      <a:pt x="45607" y="1"/>
                      <a:pt x="45411" y="1"/>
                    </a:cubicBezTo>
                    <a:close/>
                  </a:path>
                </a:pathLst>
              </a:custGeom>
              <a:solidFill>
                <a:srgbClr val="477861"/>
              </a:solidFill>
              <a:ln>
                <a:noFill/>
              </a:ln>
            </p:spPr>
            <p:txBody>
              <a:bodyPr spcFirstLastPara="1" wrap="square" lIns="91425" tIns="91425" rIns="91425" bIns="91425" anchor="ctr" anchorCtr="0">
                <a:noAutofit/>
              </a:bodyPr>
              <a:lstStyle/>
              <a:p>
                <a:endParaRPr/>
              </a:p>
            </p:txBody>
          </p:sp>
          <p:sp>
            <p:nvSpPr>
              <p:cNvPr id="645" name="Google Shape;645;p29"/>
              <p:cNvSpPr/>
              <p:nvPr/>
            </p:nvSpPr>
            <p:spPr>
              <a:xfrm>
                <a:off x="1532050" y="2972425"/>
                <a:ext cx="2048325" cy="1297475"/>
              </a:xfrm>
              <a:custGeom>
                <a:avLst/>
                <a:gdLst/>
                <a:ahLst/>
                <a:cxnLst/>
                <a:rect l="l" t="t" r="r" b="b"/>
                <a:pathLst>
                  <a:path w="81933" h="51899" extrusionOk="0">
                    <a:moveTo>
                      <a:pt x="40166" y="0"/>
                    </a:moveTo>
                    <a:cubicBezTo>
                      <a:pt x="40157" y="0"/>
                      <a:pt x="40148" y="1"/>
                      <a:pt x="40139" y="1"/>
                    </a:cubicBezTo>
                    <a:lnTo>
                      <a:pt x="768" y="1820"/>
                    </a:lnTo>
                    <a:cubicBezTo>
                      <a:pt x="254" y="1844"/>
                      <a:pt x="0" y="2456"/>
                      <a:pt x="345" y="2837"/>
                    </a:cubicBezTo>
                    <a:lnTo>
                      <a:pt x="45629" y="51699"/>
                    </a:lnTo>
                    <a:cubicBezTo>
                      <a:pt x="45746" y="51828"/>
                      <a:pt x="45910" y="51898"/>
                      <a:pt x="46080" y="51898"/>
                    </a:cubicBezTo>
                    <a:cubicBezTo>
                      <a:pt x="46121" y="51898"/>
                      <a:pt x="46163" y="51894"/>
                      <a:pt x="46205" y="51886"/>
                    </a:cubicBezTo>
                    <a:lnTo>
                      <a:pt x="81288" y="45077"/>
                    </a:lnTo>
                    <a:cubicBezTo>
                      <a:pt x="81755" y="44979"/>
                      <a:pt x="81933" y="44408"/>
                      <a:pt x="81606" y="44063"/>
                    </a:cubicBezTo>
                    <a:lnTo>
                      <a:pt x="40607" y="190"/>
                    </a:lnTo>
                    <a:cubicBezTo>
                      <a:pt x="40493" y="68"/>
                      <a:pt x="40333" y="0"/>
                      <a:pt x="40166"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646" name="Google Shape;646;p29"/>
              <p:cNvSpPr/>
              <p:nvPr/>
            </p:nvSpPr>
            <p:spPr>
              <a:xfrm>
                <a:off x="1813150" y="3130000"/>
                <a:ext cx="764900" cy="69675"/>
              </a:xfrm>
              <a:custGeom>
                <a:avLst/>
                <a:gdLst/>
                <a:ahLst/>
                <a:cxnLst/>
                <a:rect l="l" t="t" r="r" b="b"/>
                <a:pathLst>
                  <a:path w="30596" h="2787" extrusionOk="0">
                    <a:moveTo>
                      <a:pt x="29004" y="0"/>
                    </a:moveTo>
                    <a:cubicBezTo>
                      <a:pt x="26965" y="0"/>
                      <a:pt x="24931" y="74"/>
                      <a:pt x="22900" y="177"/>
                    </a:cubicBezTo>
                    <a:cubicBezTo>
                      <a:pt x="20341" y="300"/>
                      <a:pt x="17789" y="501"/>
                      <a:pt x="15238" y="719"/>
                    </a:cubicBezTo>
                    <a:cubicBezTo>
                      <a:pt x="12689" y="963"/>
                      <a:pt x="10142" y="1221"/>
                      <a:pt x="7602" y="1558"/>
                    </a:cubicBezTo>
                    <a:cubicBezTo>
                      <a:pt x="5062" y="1887"/>
                      <a:pt x="2525" y="2263"/>
                      <a:pt x="0" y="2772"/>
                    </a:cubicBezTo>
                    <a:cubicBezTo>
                      <a:pt x="513" y="2782"/>
                      <a:pt x="1024" y="2787"/>
                      <a:pt x="1535" y="2787"/>
                    </a:cubicBezTo>
                    <a:cubicBezTo>
                      <a:pt x="3595" y="2787"/>
                      <a:pt x="5647" y="2713"/>
                      <a:pt x="7696" y="2609"/>
                    </a:cubicBezTo>
                    <a:cubicBezTo>
                      <a:pt x="10256" y="2487"/>
                      <a:pt x="12808" y="2286"/>
                      <a:pt x="15359" y="2069"/>
                    </a:cubicBezTo>
                    <a:cubicBezTo>
                      <a:pt x="17907" y="1828"/>
                      <a:pt x="20455" y="1569"/>
                      <a:pt x="22995" y="1232"/>
                    </a:cubicBezTo>
                    <a:cubicBezTo>
                      <a:pt x="25535" y="903"/>
                      <a:pt x="28072" y="527"/>
                      <a:pt x="30596" y="16"/>
                    </a:cubicBezTo>
                    <a:cubicBezTo>
                      <a:pt x="30065" y="5"/>
                      <a:pt x="29534" y="0"/>
                      <a:pt x="29004" y="0"/>
                    </a:cubicBezTo>
                    <a:close/>
                  </a:path>
                </a:pathLst>
              </a:custGeom>
              <a:solidFill>
                <a:srgbClr val="191E36"/>
              </a:solidFill>
              <a:ln>
                <a:noFill/>
              </a:ln>
            </p:spPr>
            <p:txBody>
              <a:bodyPr spcFirstLastPara="1" wrap="square" lIns="91425" tIns="91425" rIns="91425" bIns="91425" anchor="ctr" anchorCtr="0">
                <a:noAutofit/>
              </a:bodyPr>
              <a:lstStyle/>
              <a:p>
                <a:endParaRPr/>
              </a:p>
            </p:txBody>
          </p:sp>
          <p:sp>
            <p:nvSpPr>
              <p:cNvPr id="647" name="Google Shape;647;p29"/>
              <p:cNvSpPr/>
              <p:nvPr/>
            </p:nvSpPr>
            <p:spPr>
              <a:xfrm>
                <a:off x="1918875" y="3234850"/>
                <a:ext cx="744650" cy="68075"/>
              </a:xfrm>
              <a:custGeom>
                <a:avLst/>
                <a:gdLst/>
                <a:ahLst/>
                <a:cxnLst/>
                <a:rect l="l" t="t" r="r" b="b"/>
                <a:pathLst>
                  <a:path w="29786" h="2723" extrusionOk="0">
                    <a:moveTo>
                      <a:pt x="28036" y="0"/>
                    </a:moveTo>
                    <a:cubicBezTo>
                      <a:pt x="26116" y="0"/>
                      <a:pt x="24203" y="68"/>
                      <a:pt x="22291" y="164"/>
                    </a:cubicBezTo>
                    <a:cubicBezTo>
                      <a:pt x="19800" y="281"/>
                      <a:pt x="17315" y="475"/>
                      <a:pt x="14832" y="687"/>
                    </a:cubicBezTo>
                    <a:cubicBezTo>
                      <a:pt x="12352" y="924"/>
                      <a:pt x="9872" y="1177"/>
                      <a:pt x="7400" y="1507"/>
                    </a:cubicBezTo>
                    <a:cubicBezTo>
                      <a:pt x="4926" y="1831"/>
                      <a:pt x="2458" y="2200"/>
                      <a:pt x="0" y="2704"/>
                    </a:cubicBezTo>
                    <a:cubicBezTo>
                      <a:pt x="563" y="2717"/>
                      <a:pt x="1126" y="2722"/>
                      <a:pt x="1687" y="2722"/>
                    </a:cubicBezTo>
                    <a:cubicBezTo>
                      <a:pt x="3628" y="2722"/>
                      <a:pt x="5562" y="2654"/>
                      <a:pt x="7494" y="2558"/>
                    </a:cubicBezTo>
                    <a:cubicBezTo>
                      <a:pt x="9986" y="2442"/>
                      <a:pt x="12470" y="2247"/>
                      <a:pt x="14953" y="2036"/>
                    </a:cubicBezTo>
                    <a:cubicBezTo>
                      <a:pt x="17435" y="1801"/>
                      <a:pt x="19914" y="1549"/>
                      <a:pt x="22387" y="1218"/>
                    </a:cubicBezTo>
                    <a:cubicBezTo>
                      <a:pt x="24860" y="895"/>
                      <a:pt x="27329" y="525"/>
                      <a:pt x="29785" y="20"/>
                    </a:cubicBezTo>
                    <a:cubicBezTo>
                      <a:pt x="29201" y="7"/>
                      <a:pt x="28618" y="0"/>
                      <a:pt x="28036" y="0"/>
                    </a:cubicBezTo>
                    <a:close/>
                  </a:path>
                </a:pathLst>
              </a:custGeom>
              <a:solidFill>
                <a:srgbClr val="191E36"/>
              </a:solidFill>
              <a:ln>
                <a:noFill/>
              </a:ln>
            </p:spPr>
            <p:txBody>
              <a:bodyPr spcFirstLastPara="1" wrap="square" lIns="91425" tIns="91425" rIns="91425" bIns="91425" anchor="ctr" anchorCtr="0">
                <a:noAutofit/>
              </a:bodyPr>
              <a:lstStyle/>
              <a:p>
                <a:endParaRPr/>
              </a:p>
            </p:txBody>
          </p:sp>
          <p:sp>
            <p:nvSpPr>
              <p:cNvPr id="648" name="Google Shape;648;p29"/>
              <p:cNvSpPr/>
              <p:nvPr/>
            </p:nvSpPr>
            <p:spPr>
              <a:xfrm>
                <a:off x="2024600" y="3338350"/>
                <a:ext cx="740475" cy="67725"/>
              </a:xfrm>
              <a:custGeom>
                <a:avLst/>
                <a:gdLst/>
                <a:ahLst/>
                <a:cxnLst/>
                <a:rect l="l" t="t" r="r" b="b"/>
                <a:pathLst>
                  <a:path w="29619" h="2709" extrusionOk="0">
                    <a:moveTo>
                      <a:pt x="27851" y="0"/>
                    </a:moveTo>
                    <a:cubicBezTo>
                      <a:pt x="25951" y="0"/>
                      <a:pt x="24058" y="66"/>
                      <a:pt x="22167" y="161"/>
                    </a:cubicBezTo>
                    <a:cubicBezTo>
                      <a:pt x="19689" y="275"/>
                      <a:pt x="17218" y="468"/>
                      <a:pt x="14749" y="679"/>
                    </a:cubicBezTo>
                    <a:cubicBezTo>
                      <a:pt x="12283" y="915"/>
                      <a:pt x="9816" y="1167"/>
                      <a:pt x="7358" y="1496"/>
                    </a:cubicBezTo>
                    <a:cubicBezTo>
                      <a:pt x="4898" y="1818"/>
                      <a:pt x="2444" y="2187"/>
                      <a:pt x="1" y="2689"/>
                    </a:cubicBezTo>
                    <a:cubicBezTo>
                      <a:pt x="580" y="2702"/>
                      <a:pt x="1158" y="2708"/>
                      <a:pt x="1736" y="2708"/>
                    </a:cubicBezTo>
                    <a:cubicBezTo>
                      <a:pt x="3646" y="2708"/>
                      <a:pt x="5551" y="2642"/>
                      <a:pt x="7453" y="2547"/>
                    </a:cubicBezTo>
                    <a:cubicBezTo>
                      <a:pt x="9930" y="2432"/>
                      <a:pt x="12401" y="2239"/>
                      <a:pt x="14871" y="2030"/>
                    </a:cubicBezTo>
                    <a:cubicBezTo>
                      <a:pt x="17337" y="1796"/>
                      <a:pt x="19803" y="1544"/>
                      <a:pt x="22262" y="1214"/>
                    </a:cubicBezTo>
                    <a:cubicBezTo>
                      <a:pt x="24722" y="893"/>
                      <a:pt x="27175" y="524"/>
                      <a:pt x="29618" y="20"/>
                    </a:cubicBezTo>
                    <a:cubicBezTo>
                      <a:pt x="29029" y="7"/>
                      <a:pt x="28439" y="0"/>
                      <a:pt x="27851" y="0"/>
                    </a:cubicBezTo>
                    <a:close/>
                  </a:path>
                </a:pathLst>
              </a:custGeom>
              <a:solidFill>
                <a:srgbClr val="191E36"/>
              </a:solidFill>
              <a:ln>
                <a:noFill/>
              </a:ln>
            </p:spPr>
            <p:txBody>
              <a:bodyPr spcFirstLastPara="1" wrap="square" lIns="91425" tIns="91425" rIns="91425" bIns="91425" anchor="ctr" anchorCtr="0">
                <a:noAutofit/>
              </a:bodyPr>
              <a:lstStyle/>
              <a:p>
                <a:endParaRPr/>
              </a:p>
            </p:txBody>
          </p:sp>
          <p:sp>
            <p:nvSpPr>
              <p:cNvPr id="649" name="Google Shape;649;p29"/>
              <p:cNvSpPr/>
              <p:nvPr/>
            </p:nvSpPr>
            <p:spPr>
              <a:xfrm>
                <a:off x="2113350" y="3440900"/>
                <a:ext cx="747050" cy="68275"/>
              </a:xfrm>
              <a:custGeom>
                <a:avLst/>
                <a:gdLst/>
                <a:ahLst/>
                <a:cxnLst/>
                <a:rect l="l" t="t" r="r" b="b"/>
                <a:pathLst>
                  <a:path w="29882" h="2731" extrusionOk="0">
                    <a:moveTo>
                      <a:pt x="28169" y="0"/>
                    </a:moveTo>
                    <a:cubicBezTo>
                      <a:pt x="26229" y="0"/>
                      <a:pt x="24295" y="68"/>
                      <a:pt x="22364" y="165"/>
                    </a:cubicBezTo>
                    <a:cubicBezTo>
                      <a:pt x="19864" y="283"/>
                      <a:pt x="17372" y="478"/>
                      <a:pt x="14880" y="690"/>
                    </a:cubicBezTo>
                    <a:cubicBezTo>
                      <a:pt x="12392" y="929"/>
                      <a:pt x="9904" y="1182"/>
                      <a:pt x="7424" y="1514"/>
                    </a:cubicBezTo>
                    <a:cubicBezTo>
                      <a:pt x="4943" y="1838"/>
                      <a:pt x="2465" y="2209"/>
                      <a:pt x="1" y="2713"/>
                    </a:cubicBezTo>
                    <a:cubicBezTo>
                      <a:pt x="560" y="2725"/>
                      <a:pt x="1119" y="2731"/>
                      <a:pt x="1677" y="2731"/>
                    </a:cubicBezTo>
                    <a:cubicBezTo>
                      <a:pt x="3629" y="2731"/>
                      <a:pt x="5575" y="2662"/>
                      <a:pt x="7518" y="2563"/>
                    </a:cubicBezTo>
                    <a:cubicBezTo>
                      <a:pt x="10019" y="2447"/>
                      <a:pt x="12510" y="2252"/>
                      <a:pt x="15002" y="2041"/>
                    </a:cubicBezTo>
                    <a:cubicBezTo>
                      <a:pt x="17491" y="1805"/>
                      <a:pt x="19979" y="1551"/>
                      <a:pt x="22459" y="1219"/>
                    </a:cubicBezTo>
                    <a:cubicBezTo>
                      <a:pt x="24939" y="896"/>
                      <a:pt x="27417" y="525"/>
                      <a:pt x="29881" y="19"/>
                    </a:cubicBezTo>
                    <a:cubicBezTo>
                      <a:pt x="29310" y="6"/>
                      <a:pt x="28739" y="0"/>
                      <a:pt x="28169" y="0"/>
                    </a:cubicBezTo>
                    <a:close/>
                  </a:path>
                </a:pathLst>
              </a:custGeom>
              <a:solidFill>
                <a:srgbClr val="191E36"/>
              </a:solidFill>
              <a:ln>
                <a:noFill/>
              </a:ln>
            </p:spPr>
            <p:txBody>
              <a:bodyPr spcFirstLastPara="1" wrap="square" lIns="91425" tIns="91425" rIns="91425" bIns="91425" anchor="ctr" anchorCtr="0">
                <a:noAutofit/>
              </a:bodyPr>
              <a:lstStyle/>
              <a:p>
                <a:endParaRPr/>
              </a:p>
            </p:txBody>
          </p:sp>
          <p:sp>
            <p:nvSpPr>
              <p:cNvPr id="650" name="Google Shape;650;p29"/>
              <p:cNvSpPr/>
              <p:nvPr/>
            </p:nvSpPr>
            <p:spPr>
              <a:xfrm>
                <a:off x="2219100" y="3543225"/>
                <a:ext cx="756675" cy="69025"/>
              </a:xfrm>
              <a:custGeom>
                <a:avLst/>
                <a:gdLst/>
                <a:ahLst/>
                <a:cxnLst/>
                <a:rect l="l" t="t" r="r" b="b"/>
                <a:pathLst>
                  <a:path w="30267" h="2761" extrusionOk="0">
                    <a:moveTo>
                      <a:pt x="28620" y="1"/>
                    </a:moveTo>
                    <a:cubicBezTo>
                      <a:pt x="26625" y="1"/>
                      <a:pt x="24637" y="72"/>
                      <a:pt x="22652" y="173"/>
                    </a:cubicBezTo>
                    <a:cubicBezTo>
                      <a:pt x="20121" y="292"/>
                      <a:pt x="17596" y="491"/>
                      <a:pt x="15073" y="706"/>
                    </a:cubicBezTo>
                    <a:cubicBezTo>
                      <a:pt x="12551" y="947"/>
                      <a:pt x="10032" y="1203"/>
                      <a:pt x="7519" y="1538"/>
                    </a:cubicBezTo>
                    <a:cubicBezTo>
                      <a:pt x="5006" y="1865"/>
                      <a:pt x="2497" y="2238"/>
                      <a:pt x="0" y="2745"/>
                    </a:cubicBezTo>
                    <a:cubicBezTo>
                      <a:pt x="539" y="2756"/>
                      <a:pt x="1076" y="2761"/>
                      <a:pt x="1614" y="2761"/>
                    </a:cubicBezTo>
                    <a:cubicBezTo>
                      <a:pt x="3619" y="2761"/>
                      <a:pt x="5617" y="2689"/>
                      <a:pt x="7614" y="2589"/>
                    </a:cubicBezTo>
                    <a:cubicBezTo>
                      <a:pt x="10146" y="2468"/>
                      <a:pt x="12671" y="2270"/>
                      <a:pt x="15194" y="2056"/>
                    </a:cubicBezTo>
                    <a:cubicBezTo>
                      <a:pt x="17715" y="1817"/>
                      <a:pt x="20235" y="1561"/>
                      <a:pt x="22748" y="1227"/>
                    </a:cubicBezTo>
                    <a:cubicBezTo>
                      <a:pt x="25260" y="901"/>
                      <a:pt x="27770" y="526"/>
                      <a:pt x="30267" y="18"/>
                    </a:cubicBezTo>
                    <a:cubicBezTo>
                      <a:pt x="29717" y="6"/>
                      <a:pt x="29168" y="1"/>
                      <a:pt x="28620" y="1"/>
                    </a:cubicBezTo>
                    <a:close/>
                  </a:path>
                </a:pathLst>
              </a:custGeom>
              <a:solidFill>
                <a:srgbClr val="191E36"/>
              </a:solidFill>
              <a:ln>
                <a:noFill/>
              </a:ln>
            </p:spPr>
            <p:txBody>
              <a:bodyPr spcFirstLastPara="1" wrap="square" lIns="91425" tIns="91425" rIns="91425" bIns="91425" anchor="ctr" anchorCtr="0">
                <a:noAutofit/>
              </a:bodyPr>
              <a:lstStyle/>
              <a:p>
                <a:endParaRPr/>
              </a:p>
            </p:txBody>
          </p:sp>
          <p:sp>
            <p:nvSpPr>
              <p:cNvPr id="651" name="Google Shape;651;p29"/>
              <p:cNvSpPr/>
              <p:nvPr/>
            </p:nvSpPr>
            <p:spPr>
              <a:xfrm>
                <a:off x="2324825" y="3647450"/>
                <a:ext cx="743875" cy="68000"/>
              </a:xfrm>
              <a:custGeom>
                <a:avLst/>
                <a:gdLst/>
                <a:ahLst/>
                <a:cxnLst/>
                <a:rect l="l" t="t" r="r" b="b"/>
                <a:pathLst>
                  <a:path w="29755" h="2720" extrusionOk="0">
                    <a:moveTo>
                      <a:pt x="28004" y="1"/>
                    </a:moveTo>
                    <a:cubicBezTo>
                      <a:pt x="26087" y="1"/>
                      <a:pt x="24176" y="68"/>
                      <a:pt x="22268" y="164"/>
                    </a:cubicBezTo>
                    <a:cubicBezTo>
                      <a:pt x="19779" y="280"/>
                      <a:pt x="17296" y="474"/>
                      <a:pt x="14816" y="685"/>
                    </a:cubicBezTo>
                    <a:cubicBezTo>
                      <a:pt x="12338" y="922"/>
                      <a:pt x="9861" y="1175"/>
                      <a:pt x="7391" y="1505"/>
                    </a:cubicBezTo>
                    <a:cubicBezTo>
                      <a:pt x="4921" y="1828"/>
                      <a:pt x="2455" y="2198"/>
                      <a:pt x="0" y="2701"/>
                    </a:cubicBezTo>
                    <a:cubicBezTo>
                      <a:pt x="570" y="2714"/>
                      <a:pt x="1139" y="2720"/>
                      <a:pt x="1707" y="2720"/>
                    </a:cubicBezTo>
                    <a:cubicBezTo>
                      <a:pt x="3638" y="2720"/>
                      <a:pt x="5563" y="2652"/>
                      <a:pt x="7485" y="2556"/>
                    </a:cubicBezTo>
                    <a:cubicBezTo>
                      <a:pt x="9975" y="2441"/>
                      <a:pt x="12457" y="2247"/>
                      <a:pt x="14938" y="2036"/>
                    </a:cubicBezTo>
                    <a:cubicBezTo>
                      <a:pt x="17416" y="1801"/>
                      <a:pt x="19894" y="1549"/>
                      <a:pt x="22363" y="1218"/>
                    </a:cubicBezTo>
                    <a:cubicBezTo>
                      <a:pt x="24833" y="896"/>
                      <a:pt x="27300" y="526"/>
                      <a:pt x="29754" y="21"/>
                    </a:cubicBezTo>
                    <a:cubicBezTo>
                      <a:pt x="29170" y="7"/>
                      <a:pt x="28587" y="1"/>
                      <a:pt x="28004" y="1"/>
                    </a:cubicBezTo>
                    <a:close/>
                  </a:path>
                </a:pathLst>
              </a:custGeom>
              <a:solidFill>
                <a:srgbClr val="191E36"/>
              </a:solidFill>
              <a:ln>
                <a:noFill/>
              </a:ln>
            </p:spPr>
            <p:txBody>
              <a:bodyPr spcFirstLastPara="1" wrap="square" lIns="91425" tIns="91425" rIns="91425" bIns="91425" anchor="ctr" anchorCtr="0">
                <a:noAutofit/>
              </a:bodyPr>
              <a:lstStyle/>
              <a:p>
                <a:endParaRPr/>
              </a:p>
            </p:txBody>
          </p:sp>
          <p:sp>
            <p:nvSpPr>
              <p:cNvPr id="652" name="Google Shape;652;p29"/>
              <p:cNvSpPr/>
              <p:nvPr/>
            </p:nvSpPr>
            <p:spPr>
              <a:xfrm>
                <a:off x="2430550" y="3750375"/>
                <a:ext cx="746350" cy="68200"/>
              </a:xfrm>
              <a:custGeom>
                <a:avLst/>
                <a:gdLst/>
                <a:ahLst/>
                <a:cxnLst/>
                <a:rect l="l" t="t" r="r" b="b"/>
                <a:pathLst>
                  <a:path w="29854" h="2728" extrusionOk="0">
                    <a:moveTo>
                      <a:pt x="28120" y="1"/>
                    </a:moveTo>
                    <a:cubicBezTo>
                      <a:pt x="26189" y="1"/>
                      <a:pt x="24264" y="68"/>
                      <a:pt x="22341" y="165"/>
                    </a:cubicBezTo>
                    <a:cubicBezTo>
                      <a:pt x="19844" y="282"/>
                      <a:pt x="17355" y="478"/>
                      <a:pt x="14865" y="690"/>
                    </a:cubicBezTo>
                    <a:cubicBezTo>
                      <a:pt x="12379" y="927"/>
                      <a:pt x="9894" y="1181"/>
                      <a:pt x="7416" y="1512"/>
                    </a:cubicBezTo>
                    <a:cubicBezTo>
                      <a:pt x="4936" y="1835"/>
                      <a:pt x="2462" y="2206"/>
                      <a:pt x="0" y="2709"/>
                    </a:cubicBezTo>
                    <a:cubicBezTo>
                      <a:pt x="567" y="2722"/>
                      <a:pt x="1133" y="2728"/>
                      <a:pt x="1698" y="2728"/>
                    </a:cubicBezTo>
                    <a:cubicBezTo>
                      <a:pt x="3640" y="2728"/>
                      <a:pt x="5576" y="2659"/>
                      <a:pt x="7511" y="2562"/>
                    </a:cubicBezTo>
                    <a:cubicBezTo>
                      <a:pt x="10008" y="2446"/>
                      <a:pt x="12499" y="2250"/>
                      <a:pt x="14987" y="2040"/>
                    </a:cubicBezTo>
                    <a:cubicBezTo>
                      <a:pt x="17473" y="1804"/>
                      <a:pt x="19958" y="1551"/>
                      <a:pt x="22437" y="1219"/>
                    </a:cubicBezTo>
                    <a:cubicBezTo>
                      <a:pt x="24916" y="896"/>
                      <a:pt x="27390" y="525"/>
                      <a:pt x="29853" y="20"/>
                    </a:cubicBezTo>
                    <a:cubicBezTo>
                      <a:pt x="29275" y="7"/>
                      <a:pt x="28697" y="1"/>
                      <a:pt x="28120" y="1"/>
                    </a:cubicBezTo>
                    <a:close/>
                  </a:path>
                </a:pathLst>
              </a:custGeom>
              <a:solidFill>
                <a:srgbClr val="191E36"/>
              </a:solidFill>
              <a:ln>
                <a:noFill/>
              </a:ln>
            </p:spPr>
            <p:txBody>
              <a:bodyPr spcFirstLastPara="1" wrap="square" lIns="91425" tIns="91425" rIns="91425" bIns="91425" anchor="ctr" anchorCtr="0">
                <a:noAutofit/>
              </a:bodyPr>
              <a:lstStyle/>
              <a:p>
                <a:endParaRPr/>
              </a:p>
            </p:txBody>
          </p:sp>
          <p:sp>
            <p:nvSpPr>
              <p:cNvPr id="653" name="Google Shape;653;p29"/>
              <p:cNvSpPr/>
              <p:nvPr/>
            </p:nvSpPr>
            <p:spPr>
              <a:xfrm>
                <a:off x="2536250" y="3857800"/>
                <a:ext cx="712450" cy="64200"/>
              </a:xfrm>
              <a:custGeom>
                <a:avLst/>
                <a:gdLst/>
                <a:ahLst/>
                <a:cxnLst/>
                <a:rect l="l" t="t" r="r" b="b"/>
                <a:pathLst>
                  <a:path w="28498" h="2568" extrusionOk="0">
                    <a:moveTo>
                      <a:pt x="26345" y="0"/>
                    </a:moveTo>
                    <a:cubicBezTo>
                      <a:pt x="24668" y="0"/>
                      <a:pt x="22996" y="54"/>
                      <a:pt x="21327" y="131"/>
                    </a:cubicBezTo>
                    <a:cubicBezTo>
                      <a:pt x="18943" y="232"/>
                      <a:pt x="16565" y="412"/>
                      <a:pt x="14190" y="610"/>
                    </a:cubicBezTo>
                    <a:cubicBezTo>
                      <a:pt x="11817" y="831"/>
                      <a:pt x="9444" y="1070"/>
                      <a:pt x="7079" y="1386"/>
                    </a:cubicBezTo>
                    <a:cubicBezTo>
                      <a:pt x="4712" y="1695"/>
                      <a:pt x="2351" y="2049"/>
                      <a:pt x="0" y="2538"/>
                    </a:cubicBezTo>
                    <a:cubicBezTo>
                      <a:pt x="701" y="2559"/>
                      <a:pt x="1400" y="2568"/>
                      <a:pt x="2099" y="2568"/>
                    </a:cubicBezTo>
                    <a:cubicBezTo>
                      <a:pt x="3794" y="2568"/>
                      <a:pt x="5484" y="2514"/>
                      <a:pt x="7171" y="2436"/>
                    </a:cubicBezTo>
                    <a:cubicBezTo>
                      <a:pt x="9555" y="2336"/>
                      <a:pt x="11932" y="2155"/>
                      <a:pt x="14308" y="1960"/>
                    </a:cubicBezTo>
                    <a:cubicBezTo>
                      <a:pt x="16681" y="1740"/>
                      <a:pt x="19055" y="1501"/>
                      <a:pt x="21420" y="1185"/>
                    </a:cubicBezTo>
                    <a:cubicBezTo>
                      <a:pt x="23786" y="878"/>
                      <a:pt x="26148" y="522"/>
                      <a:pt x="28498" y="32"/>
                    </a:cubicBezTo>
                    <a:cubicBezTo>
                      <a:pt x="27779" y="10"/>
                      <a:pt x="27062" y="0"/>
                      <a:pt x="26345" y="0"/>
                    </a:cubicBezTo>
                    <a:close/>
                  </a:path>
                </a:pathLst>
              </a:custGeom>
              <a:solidFill>
                <a:srgbClr val="191E36"/>
              </a:solidFill>
              <a:ln>
                <a:noFill/>
              </a:ln>
            </p:spPr>
            <p:txBody>
              <a:bodyPr spcFirstLastPara="1" wrap="square" lIns="91425" tIns="91425" rIns="91425" bIns="91425" anchor="ctr" anchorCtr="0">
                <a:noAutofit/>
              </a:bodyPr>
              <a:lstStyle/>
              <a:p>
                <a:endParaRPr/>
              </a:p>
            </p:txBody>
          </p:sp>
          <p:sp>
            <p:nvSpPr>
              <p:cNvPr id="654" name="Google Shape;654;p29"/>
              <p:cNvSpPr/>
              <p:nvPr/>
            </p:nvSpPr>
            <p:spPr>
              <a:xfrm>
                <a:off x="1729750" y="2934175"/>
                <a:ext cx="623325" cy="148775"/>
              </a:xfrm>
              <a:custGeom>
                <a:avLst/>
                <a:gdLst/>
                <a:ahLst/>
                <a:cxnLst/>
                <a:rect l="l" t="t" r="r" b="b"/>
                <a:pathLst>
                  <a:path w="24933" h="5951" extrusionOk="0">
                    <a:moveTo>
                      <a:pt x="22240" y="0"/>
                    </a:moveTo>
                    <a:lnTo>
                      <a:pt x="0" y="1134"/>
                    </a:lnTo>
                    <a:lnTo>
                      <a:pt x="2975" y="5950"/>
                    </a:lnTo>
                    <a:lnTo>
                      <a:pt x="24932" y="4180"/>
                    </a:lnTo>
                    <a:lnTo>
                      <a:pt x="22240" y="0"/>
                    </a:lnTo>
                    <a:close/>
                  </a:path>
                </a:pathLst>
              </a:custGeom>
              <a:solidFill>
                <a:srgbClr val="B35135"/>
              </a:solidFill>
              <a:ln>
                <a:noFill/>
              </a:ln>
            </p:spPr>
            <p:txBody>
              <a:bodyPr spcFirstLastPara="1" wrap="square" lIns="91425" tIns="91425" rIns="91425" bIns="91425" anchor="ctr" anchorCtr="0">
                <a:noAutofit/>
              </a:bodyPr>
              <a:lstStyle/>
              <a:p>
                <a:endParaRPr/>
              </a:p>
            </p:txBody>
          </p:sp>
          <p:sp>
            <p:nvSpPr>
              <p:cNvPr id="655" name="Google Shape;655;p29"/>
              <p:cNvSpPr/>
              <p:nvPr/>
            </p:nvSpPr>
            <p:spPr>
              <a:xfrm>
                <a:off x="2896675" y="3590800"/>
                <a:ext cx="713625" cy="455425"/>
              </a:xfrm>
              <a:custGeom>
                <a:avLst/>
                <a:gdLst/>
                <a:ahLst/>
                <a:cxnLst/>
                <a:rect l="l" t="t" r="r" b="b"/>
                <a:pathLst>
                  <a:path w="28545" h="18217" extrusionOk="0">
                    <a:moveTo>
                      <a:pt x="12701" y="0"/>
                    </a:moveTo>
                    <a:cubicBezTo>
                      <a:pt x="11495" y="0"/>
                      <a:pt x="10466" y="60"/>
                      <a:pt x="9845" y="85"/>
                    </a:cubicBezTo>
                    <a:cubicBezTo>
                      <a:pt x="9763" y="88"/>
                      <a:pt x="9670" y="90"/>
                      <a:pt x="9568" y="90"/>
                    </a:cubicBezTo>
                    <a:cubicBezTo>
                      <a:pt x="8851" y="90"/>
                      <a:pt x="7677" y="19"/>
                      <a:pt x="6414" y="19"/>
                    </a:cubicBezTo>
                    <a:cubicBezTo>
                      <a:pt x="4002" y="19"/>
                      <a:pt x="1267" y="278"/>
                      <a:pt x="780" y="1785"/>
                    </a:cubicBezTo>
                    <a:cubicBezTo>
                      <a:pt x="0" y="4192"/>
                      <a:pt x="13742" y="5397"/>
                      <a:pt x="14095" y="5467"/>
                    </a:cubicBezTo>
                    <a:cubicBezTo>
                      <a:pt x="14450" y="5538"/>
                      <a:pt x="25995" y="18217"/>
                      <a:pt x="25995" y="18217"/>
                    </a:cubicBezTo>
                    <a:cubicBezTo>
                      <a:pt x="25995" y="18217"/>
                      <a:pt x="28545" y="15242"/>
                      <a:pt x="28545" y="12267"/>
                    </a:cubicBezTo>
                    <a:cubicBezTo>
                      <a:pt x="28545" y="9292"/>
                      <a:pt x="22808" y="2775"/>
                      <a:pt x="19762" y="1217"/>
                    </a:cubicBezTo>
                    <a:cubicBezTo>
                      <a:pt x="17783" y="205"/>
                      <a:pt x="14937" y="0"/>
                      <a:pt x="12701" y="0"/>
                    </a:cubicBezTo>
                    <a:close/>
                  </a:path>
                </a:pathLst>
              </a:custGeom>
              <a:solidFill>
                <a:srgbClr val="EAC1A4"/>
              </a:solidFill>
              <a:ln>
                <a:noFill/>
              </a:ln>
            </p:spPr>
            <p:txBody>
              <a:bodyPr spcFirstLastPara="1" wrap="square" lIns="91425" tIns="91425" rIns="91425" bIns="91425" anchor="ctr" anchorCtr="0">
                <a:noAutofit/>
              </a:bodyPr>
              <a:lstStyle/>
              <a:p>
                <a:endParaRPr/>
              </a:p>
            </p:txBody>
          </p:sp>
          <p:sp>
            <p:nvSpPr>
              <p:cNvPr id="656" name="Google Shape;656;p29"/>
              <p:cNvSpPr/>
              <p:nvPr/>
            </p:nvSpPr>
            <p:spPr>
              <a:xfrm>
                <a:off x="3447350" y="3897475"/>
                <a:ext cx="757425" cy="851125"/>
              </a:xfrm>
              <a:custGeom>
                <a:avLst/>
                <a:gdLst/>
                <a:ahLst/>
                <a:cxnLst/>
                <a:rect l="l" t="t" r="r" b="b"/>
                <a:pathLst>
                  <a:path w="30297" h="34045" extrusionOk="0">
                    <a:moveTo>
                      <a:pt x="6518" y="0"/>
                    </a:moveTo>
                    <a:lnTo>
                      <a:pt x="0" y="17023"/>
                    </a:lnTo>
                    <a:lnTo>
                      <a:pt x="26227" y="34045"/>
                    </a:lnTo>
                    <a:lnTo>
                      <a:pt x="30297" y="14897"/>
                    </a:lnTo>
                    <a:lnTo>
                      <a:pt x="6518" y="0"/>
                    </a:lnTo>
                    <a:close/>
                  </a:path>
                </a:pathLst>
              </a:custGeom>
              <a:solidFill>
                <a:srgbClr val="B07D35"/>
              </a:solidFill>
              <a:ln>
                <a:noFill/>
              </a:ln>
            </p:spPr>
            <p:txBody>
              <a:bodyPr spcFirstLastPara="1" wrap="square" lIns="91425" tIns="91425" rIns="91425" bIns="91425" anchor="ctr" anchorCtr="0">
                <a:noAutofit/>
              </a:bodyPr>
              <a:lstStyle/>
              <a:p>
                <a:endParaRPr/>
              </a:p>
            </p:txBody>
          </p:sp>
          <p:sp>
            <p:nvSpPr>
              <p:cNvPr id="657" name="Google Shape;657;p29"/>
              <p:cNvSpPr/>
              <p:nvPr/>
            </p:nvSpPr>
            <p:spPr>
              <a:xfrm>
                <a:off x="4329100" y="2024975"/>
                <a:ext cx="1273950" cy="1580475"/>
              </a:xfrm>
              <a:custGeom>
                <a:avLst/>
                <a:gdLst/>
                <a:ahLst/>
                <a:cxnLst/>
                <a:rect l="l" t="t" r="r" b="b"/>
                <a:pathLst>
                  <a:path w="50958" h="63219" extrusionOk="0">
                    <a:moveTo>
                      <a:pt x="29578" y="1"/>
                    </a:moveTo>
                    <a:lnTo>
                      <a:pt x="0" y="17028"/>
                    </a:lnTo>
                    <a:cubicBezTo>
                      <a:pt x="0" y="17028"/>
                      <a:pt x="6331" y="51970"/>
                      <a:pt x="7914" y="60110"/>
                    </a:cubicBezTo>
                    <a:cubicBezTo>
                      <a:pt x="8324" y="62217"/>
                      <a:pt x="9893" y="63218"/>
                      <a:pt x="12387" y="63218"/>
                    </a:cubicBezTo>
                    <a:cubicBezTo>
                      <a:pt x="19522" y="63218"/>
                      <a:pt x="34221" y="55024"/>
                      <a:pt x="50958" y="41118"/>
                    </a:cubicBezTo>
                    <a:cubicBezTo>
                      <a:pt x="41550" y="32527"/>
                      <a:pt x="29578" y="1"/>
                      <a:pt x="29578" y="1"/>
                    </a:cubicBezTo>
                    <a:close/>
                  </a:path>
                </a:pathLst>
              </a:custGeom>
              <a:solidFill>
                <a:srgbClr val="EAC1A4"/>
              </a:solidFill>
              <a:ln>
                <a:noFill/>
              </a:ln>
            </p:spPr>
            <p:txBody>
              <a:bodyPr spcFirstLastPara="1" wrap="square" lIns="91425" tIns="91425" rIns="91425" bIns="91425" anchor="ctr" anchorCtr="0">
                <a:noAutofit/>
              </a:bodyPr>
              <a:lstStyle/>
              <a:p>
                <a:endParaRPr/>
              </a:p>
            </p:txBody>
          </p:sp>
          <p:sp>
            <p:nvSpPr>
              <p:cNvPr id="658" name="Google Shape;658;p29"/>
              <p:cNvSpPr/>
              <p:nvPr/>
            </p:nvSpPr>
            <p:spPr>
              <a:xfrm>
                <a:off x="3799275" y="2669750"/>
                <a:ext cx="2762450" cy="2805525"/>
              </a:xfrm>
              <a:custGeom>
                <a:avLst/>
                <a:gdLst/>
                <a:ahLst/>
                <a:cxnLst/>
                <a:rect l="l" t="t" r="r" b="b"/>
                <a:pathLst>
                  <a:path w="110498" h="112221" extrusionOk="0">
                    <a:moveTo>
                      <a:pt x="71459" y="1"/>
                    </a:moveTo>
                    <a:cubicBezTo>
                      <a:pt x="71458" y="1"/>
                      <a:pt x="71458" y="1"/>
                      <a:pt x="71457" y="1"/>
                    </a:cubicBezTo>
                    <a:cubicBezTo>
                      <a:pt x="71457" y="1"/>
                      <a:pt x="6444" y="14394"/>
                      <a:pt x="3223" y="33669"/>
                    </a:cubicBezTo>
                    <a:cubicBezTo>
                      <a:pt x="1" y="52942"/>
                      <a:pt x="11020" y="112187"/>
                      <a:pt x="11020" y="112187"/>
                    </a:cubicBezTo>
                    <a:lnTo>
                      <a:pt x="91736" y="112220"/>
                    </a:lnTo>
                    <a:cubicBezTo>
                      <a:pt x="91736" y="112220"/>
                      <a:pt x="110497" y="1"/>
                      <a:pt x="71459" y="1"/>
                    </a:cubicBezTo>
                    <a:close/>
                  </a:path>
                </a:pathLst>
              </a:custGeom>
              <a:solidFill>
                <a:srgbClr val="CC914A"/>
              </a:solidFill>
              <a:ln>
                <a:noFill/>
              </a:ln>
            </p:spPr>
            <p:txBody>
              <a:bodyPr spcFirstLastPara="1" wrap="square" lIns="91425" tIns="91425" rIns="91425" bIns="91425" anchor="ctr" anchorCtr="0">
                <a:noAutofit/>
              </a:bodyPr>
              <a:lstStyle/>
              <a:p>
                <a:endParaRPr/>
              </a:p>
            </p:txBody>
          </p:sp>
          <p:sp>
            <p:nvSpPr>
              <p:cNvPr id="659" name="Google Shape;659;p29"/>
              <p:cNvSpPr/>
              <p:nvPr/>
            </p:nvSpPr>
            <p:spPr>
              <a:xfrm>
                <a:off x="4204750" y="2498975"/>
                <a:ext cx="1263525" cy="662900"/>
              </a:xfrm>
              <a:custGeom>
                <a:avLst/>
                <a:gdLst/>
                <a:ahLst/>
                <a:cxnLst/>
                <a:rect l="l" t="t" r="r" b="b"/>
                <a:pathLst>
                  <a:path w="50541" h="26516" extrusionOk="0">
                    <a:moveTo>
                      <a:pt x="46574" y="1"/>
                    </a:moveTo>
                    <a:lnTo>
                      <a:pt x="4240" y="19191"/>
                    </a:lnTo>
                    <a:lnTo>
                      <a:pt x="1" y="26515"/>
                    </a:lnTo>
                    <a:lnTo>
                      <a:pt x="50541" y="7955"/>
                    </a:lnTo>
                    <a:lnTo>
                      <a:pt x="46574" y="1"/>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660" name="Google Shape;660;p29"/>
              <p:cNvSpPr/>
              <p:nvPr/>
            </p:nvSpPr>
            <p:spPr>
              <a:xfrm>
                <a:off x="2746150" y="3001200"/>
                <a:ext cx="150725" cy="510275"/>
              </a:xfrm>
              <a:custGeom>
                <a:avLst/>
                <a:gdLst/>
                <a:ahLst/>
                <a:cxnLst/>
                <a:rect l="l" t="t" r="r" b="b"/>
                <a:pathLst>
                  <a:path w="6029" h="20411" extrusionOk="0">
                    <a:moveTo>
                      <a:pt x="3585" y="1"/>
                    </a:moveTo>
                    <a:lnTo>
                      <a:pt x="1" y="18144"/>
                    </a:lnTo>
                    <a:lnTo>
                      <a:pt x="1666" y="20411"/>
                    </a:lnTo>
                    <a:lnTo>
                      <a:pt x="6029" y="587"/>
                    </a:lnTo>
                    <a:lnTo>
                      <a:pt x="3585" y="1"/>
                    </a:lnTo>
                    <a:close/>
                  </a:path>
                </a:pathLst>
              </a:custGeom>
              <a:solidFill>
                <a:srgbClr val="E0391F"/>
              </a:solidFill>
              <a:ln>
                <a:noFill/>
              </a:ln>
            </p:spPr>
            <p:txBody>
              <a:bodyPr spcFirstLastPara="1" wrap="square" lIns="91425" tIns="91425" rIns="91425" bIns="91425" anchor="ctr" anchorCtr="0">
                <a:noAutofit/>
              </a:bodyPr>
              <a:lstStyle/>
              <a:p>
                <a:endParaRPr/>
              </a:p>
            </p:txBody>
          </p:sp>
          <p:sp>
            <p:nvSpPr>
              <p:cNvPr id="661" name="Google Shape;661;p29"/>
              <p:cNvSpPr/>
              <p:nvPr/>
            </p:nvSpPr>
            <p:spPr>
              <a:xfrm>
                <a:off x="2383175" y="3333575"/>
                <a:ext cx="703000" cy="817725"/>
              </a:xfrm>
              <a:custGeom>
                <a:avLst/>
                <a:gdLst/>
                <a:ahLst/>
                <a:cxnLst/>
                <a:rect l="l" t="t" r="r" b="b"/>
                <a:pathLst>
                  <a:path w="28120" h="32709" extrusionOk="0">
                    <a:moveTo>
                      <a:pt x="10317" y="1"/>
                    </a:moveTo>
                    <a:cubicBezTo>
                      <a:pt x="10204" y="1"/>
                      <a:pt x="10094" y="11"/>
                      <a:pt x="9987" y="32"/>
                    </a:cubicBezTo>
                    <a:cubicBezTo>
                      <a:pt x="7508" y="528"/>
                      <a:pt x="8783" y="4141"/>
                      <a:pt x="9987" y="6124"/>
                    </a:cubicBezTo>
                    <a:cubicBezTo>
                      <a:pt x="9704" y="6047"/>
                      <a:pt x="9437" y="6011"/>
                      <a:pt x="9187" y="6011"/>
                    </a:cubicBezTo>
                    <a:cubicBezTo>
                      <a:pt x="6684" y="6011"/>
                      <a:pt x="5841" y="9588"/>
                      <a:pt x="6871" y="10941"/>
                    </a:cubicBezTo>
                    <a:cubicBezTo>
                      <a:pt x="4604" y="14764"/>
                      <a:pt x="1" y="24327"/>
                      <a:pt x="13528" y="30914"/>
                    </a:cubicBezTo>
                    <a:cubicBezTo>
                      <a:pt x="16155" y="32193"/>
                      <a:pt x="18311" y="32708"/>
                      <a:pt x="20082" y="32708"/>
                    </a:cubicBezTo>
                    <a:cubicBezTo>
                      <a:pt x="27429" y="32708"/>
                      <a:pt x="28120" y="23831"/>
                      <a:pt x="28120" y="23831"/>
                    </a:cubicBezTo>
                    <a:cubicBezTo>
                      <a:pt x="28120" y="23831"/>
                      <a:pt x="27695" y="12357"/>
                      <a:pt x="27128" y="10941"/>
                    </a:cubicBezTo>
                    <a:cubicBezTo>
                      <a:pt x="26560" y="9524"/>
                      <a:pt x="25073" y="5769"/>
                      <a:pt x="24011" y="5557"/>
                    </a:cubicBezTo>
                    <a:cubicBezTo>
                      <a:pt x="22949" y="5344"/>
                      <a:pt x="16575" y="5024"/>
                      <a:pt x="16575" y="5024"/>
                    </a:cubicBezTo>
                    <a:cubicBezTo>
                      <a:pt x="16575" y="5024"/>
                      <a:pt x="12814" y="1"/>
                      <a:pt x="10317" y="1"/>
                    </a:cubicBezTo>
                    <a:close/>
                  </a:path>
                </a:pathLst>
              </a:custGeom>
              <a:solidFill>
                <a:srgbClr val="F5C8A8"/>
              </a:solidFill>
              <a:ln>
                <a:noFill/>
              </a:ln>
            </p:spPr>
            <p:txBody>
              <a:bodyPr spcFirstLastPara="1" wrap="square" lIns="91425" tIns="91425" rIns="91425" bIns="91425" anchor="ctr" anchorCtr="0">
                <a:noAutofit/>
              </a:bodyPr>
              <a:lstStyle/>
              <a:p>
                <a:endParaRPr/>
              </a:p>
            </p:txBody>
          </p:sp>
          <p:sp>
            <p:nvSpPr>
              <p:cNvPr id="662" name="Google Shape;662;p29"/>
              <p:cNvSpPr/>
              <p:nvPr/>
            </p:nvSpPr>
            <p:spPr>
              <a:xfrm>
                <a:off x="2797500" y="3459150"/>
                <a:ext cx="137650" cy="94000"/>
              </a:xfrm>
              <a:custGeom>
                <a:avLst/>
                <a:gdLst/>
                <a:ahLst/>
                <a:cxnLst/>
                <a:rect l="l" t="t" r="r" b="b"/>
                <a:pathLst>
                  <a:path w="5506" h="3760" extrusionOk="0">
                    <a:moveTo>
                      <a:pt x="0" y="1"/>
                    </a:moveTo>
                    <a:lnTo>
                      <a:pt x="0" y="1"/>
                    </a:lnTo>
                    <a:cubicBezTo>
                      <a:pt x="231" y="583"/>
                      <a:pt x="591" y="1048"/>
                      <a:pt x="976" y="1475"/>
                    </a:cubicBezTo>
                    <a:cubicBezTo>
                      <a:pt x="1365" y="1893"/>
                      <a:pt x="1801" y="2265"/>
                      <a:pt x="2274" y="2585"/>
                    </a:cubicBezTo>
                    <a:cubicBezTo>
                      <a:pt x="2745" y="2902"/>
                      <a:pt x="3247" y="3174"/>
                      <a:pt x="3783" y="3381"/>
                    </a:cubicBezTo>
                    <a:cubicBezTo>
                      <a:pt x="4320" y="3584"/>
                      <a:pt x="4882" y="3740"/>
                      <a:pt x="5506" y="3760"/>
                    </a:cubicBezTo>
                    <a:cubicBezTo>
                      <a:pt x="5155" y="3241"/>
                      <a:pt x="4749" y="2848"/>
                      <a:pt x="4337" y="2469"/>
                    </a:cubicBezTo>
                    <a:cubicBezTo>
                      <a:pt x="3919" y="2102"/>
                      <a:pt x="3488" y="1764"/>
                      <a:pt x="3035" y="1462"/>
                    </a:cubicBezTo>
                    <a:cubicBezTo>
                      <a:pt x="2581" y="1155"/>
                      <a:pt x="2108" y="876"/>
                      <a:pt x="1618" y="629"/>
                    </a:cubicBezTo>
                    <a:cubicBezTo>
                      <a:pt x="1116" y="383"/>
                      <a:pt x="602" y="157"/>
                      <a:pt x="0" y="1"/>
                    </a:cubicBezTo>
                    <a:close/>
                  </a:path>
                </a:pathLst>
              </a:custGeom>
              <a:solidFill>
                <a:srgbClr val="191E36"/>
              </a:solidFill>
              <a:ln>
                <a:noFill/>
              </a:ln>
            </p:spPr>
            <p:txBody>
              <a:bodyPr spcFirstLastPara="1" wrap="square" lIns="91425" tIns="91425" rIns="91425" bIns="91425" anchor="ctr" anchorCtr="0">
                <a:noAutofit/>
              </a:bodyPr>
              <a:lstStyle/>
              <a:p>
                <a:endParaRPr/>
              </a:p>
            </p:txBody>
          </p:sp>
          <p:sp>
            <p:nvSpPr>
              <p:cNvPr id="663" name="Google Shape;663;p29"/>
              <p:cNvSpPr/>
              <p:nvPr/>
            </p:nvSpPr>
            <p:spPr>
              <a:xfrm>
                <a:off x="2787775" y="3324050"/>
                <a:ext cx="1919475" cy="2152300"/>
              </a:xfrm>
              <a:custGeom>
                <a:avLst/>
                <a:gdLst/>
                <a:ahLst/>
                <a:cxnLst/>
                <a:rect l="l" t="t" r="r" b="b"/>
                <a:pathLst>
                  <a:path w="76779" h="86092" extrusionOk="0">
                    <a:moveTo>
                      <a:pt x="54758" y="1"/>
                    </a:moveTo>
                    <a:cubicBezTo>
                      <a:pt x="51635" y="1"/>
                      <a:pt x="48439" y="1465"/>
                      <a:pt x="45730" y="3153"/>
                    </a:cubicBezTo>
                    <a:cubicBezTo>
                      <a:pt x="38841" y="7445"/>
                      <a:pt x="33295" y="37834"/>
                      <a:pt x="33295" y="37834"/>
                    </a:cubicBezTo>
                    <a:cubicBezTo>
                      <a:pt x="33295" y="37834"/>
                      <a:pt x="28362" y="30530"/>
                      <a:pt x="12932" y="18999"/>
                    </a:cubicBezTo>
                    <a:cubicBezTo>
                      <a:pt x="4030" y="21033"/>
                      <a:pt x="1" y="33090"/>
                      <a:pt x="1" y="33090"/>
                    </a:cubicBezTo>
                    <a:cubicBezTo>
                      <a:pt x="1" y="33090"/>
                      <a:pt x="21183" y="79816"/>
                      <a:pt x="51480" y="86015"/>
                    </a:cubicBezTo>
                    <a:cubicBezTo>
                      <a:pt x="51727" y="86066"/>
                      <a:pt x="51985" y="86091"/>
                      <a:pt x="52253" y="86091"/>
                    </a:cubicBezTo>
                    <a:cubicBezTo>
                      <a:pt x="60213" y="86091"/>
                      <a:pt x="76778" y="63708"/>
                      <a:pt x="66627" y="15031"/>
                    </a:cubicBezTo>
                    <a:cubicBezTo>
                      <a:pt x="64221" y="3489"/>
                      <a:pt x="59577" y="1"/>
                      <a:pt x="54758" y="1"/>
                    </a:cubicBezTo>
                    <a:close/>
                  </a:path>
                </a:pathLst>
              </a:custGeom>
              <a:solidFill>
                <a:srgbClr val="CC914A"/>
              </a:solidFill>
              <a:ln>
                <a:noFill/>
              </a:ln>
            </p:spPr>
            <p:txBody>
              <a:bodyPr spcFirstLastPara="1" wrap="square" lIns="91425" tIns="91425" rIns="91425" bIns="91425" anchor="ctr" anchorCtr="0">
                <a:noAutofit/>
              </a:bodyPr>
              <a:lstStyle/>
              <a:p>
                <a:endParaRPr/>
              </a:p>
            </p:txBody>
          </p:sp>
          <p:sp>
            <p:nvSpPr>
              <p:cNvPr id="664" name="Google Shape;664;p29"/>
              <p:cNvSpPr/>
              <p:nvPr/>
            </p:nvSpPr>
            <p:spPr>
              <a:xfrm>
                <a:off x="4074750" y="3985775"/>
                <a:ext cx="457275" cy="1488675"/>
              </a:xfrm>
              <a:custGeom>
                <a:avLst/>
                <a:gdLst/>
                <a:ahLst/>
                <a:cxnLst/>
                <a:rect l="l" t="t" r="r" b="b"/>
                <a:pathLst>
                  <a:path w="18291" h="59547" extrusionOk="0">
                    <a:moveTo>
                      <a:pt x="15689" y="1"/>
                    </a:moveTo>
                    <a:lnTo>
                      <a:pt x="15689" y="1"/>
                    </a:lnTo>
                    <a:cubicBezTo>
                      <a:pt x="16009" y="2770"/>
                      <a:pt x="16291" y="5539"/>
                      <a:pt x="16468" y="8316"/>
                    </a:cubicBezTo>
                    <a:cubicBezTo>
                      <a:pt x="16669" y="11090"/>
                      <a:pt x="16808" y="13864"/>
                      <a:pt x="16886" y="16638"/>
                    </a:cubicBezTo>
                    <a:cubicBezTo>
                      <a:pt x="17019" y="22184"/>
                      <a:pt x="16918" y="27739"/>
                      <a:pt x="16259" y="33223"/>
                    </a:cubicBezTo>
                    <a:cubicBezTo>
                      <a:pt x="15942" y="35965"/>
                      <a:pt x="15484" y="38691"/>
                      <a:pt x="14804" y="41354"/>
                    </a:cubicBezTo>
                    <a:cubicBezTo>
                      <a:pt x="14150" y="44024"/>
                      <a:pt x="13243" y="46626"/>
                      <a:pt x="12035" y="49080"/>
                    </a:cubicBezTo>
                    <a:cubicBezTo>
                      <a:pt x="10819" y="51524"/>
                      <a:pt x="9244" y="53808"/>
                      <a:pt x="7205" y="55637"/>
                    </a:cubicBezTo>
                    <a:cubicBezTo>
                      <a:pt x="5195" y="57500"/>
                      <a:pt x="2687" y="58800"/>
                      <a:pt x="1" y="59546"/>
                    </a:cubicBezTo>
                    <a:cubicBezTo>
                      <a:pt x="2757" y="59100"/>
                      <a:pt x="5406" y="57902"/>
                      <a:pt x="7635" y="56144"/>
                    </a:cubicBezTo>
                    <a:cubicBezTo>
                      <a:pt x="9859" y="54369"/>
                      <a:pt x="11629" y="52063"/>
                      <a:pt x="12973" y="49570"/>
                    </a:cubicBezTo>
                    <a:cubicBezTo>
                      <a:pt x="15686" y="44556"/>
                      <a:pt x="16913" y="38939"/>
                      <a:pt x="17606" y="33382"/>
                    </a:cubicBezTo>
                    <a:cubicBezTo>
                      <a:pt x="18249" y="27797"/>
                      <a:pt x="18291" y="22172"/>
                      <a:pt x="17941" y="16591"/>
                    </a:cubicBezTo>
                    <a:cubicBezTo>
                      <a:pt x="17593" y="11010"/>
                      <a:pt x="16867" y="5454"/>
                      <a:pt x="15689" y="1"/>
                    </a:cubicBezTo>
                    <a:close/>
                  </a:path>
                </a:pathLst>
              </a:custGeom>
              <a:solidFill>
                <a:srgbClr val="191E36"/>
              </a:solidFill>
              <a:ln>
                <a:noFill/>
              </a:ln>
            </p:spPr>
            <p:txBody>
              <a:bodyPr spcFirstLastPara="1" wrap="square" lIns="91425" tIns="91425" rIns="91425" bIns="91425" anchor="ctr" anchorCtr="0">
                <a:noAutofit/>
              </a:bodyPr>
              <a:lstStyle/>
              <a:p>
                <a:endParaRPr/>
              </a:p>
            </p:txBody>
          </p:sp>
          <p:sp>
            <p:nvSpPr>
              <p:cNvPr id="665" name="Google Shape;665;p29"/>
              <p:cNvSpPr/>
              <p:nvPr/>
            </p:nvSpPr>
            <p:spPr>
              <a:xfrm>
                <a:off x="3615325" y="4263725"/>
                <a:ext cx="89825" cy="501950"/>
              </a:xfrm>
              <a:custGeom>
                <a:avLst/>
                <a:gdLst/>
                <a:ahLst/>
                <a:cxnLst/>
                <a:rect l="l" t="t" r="r" b="b"/>
                <a:pathLst>
                  <a:path w="3593" h="20078" extrusionOk="0">
                    <a:moveTo>
                      <a:pt x="201" y="1"/>
                    </a:moveTo>
                    <a:cubicBezTo>
                      <a:pt x="16" y="1719"/>
                      <a:pt x="1" y="3438"/>
                      <a:pt x="59" y="5150"/>
                    </a:cubicBezTo>
                    <a:cubicBezTo>
                      <a:pt x="111" y="6864"/>
                      <a:pt x="273" y="8572"/>
                      <a:pt x="486" y="10276"/>
                    </a:cubicBezTo>
                    <a:cubicBezTo>
                      <a:pt x="728" y="11975"/>
                      <a:pt x="1038" y="13673"/>
                      <a:pt x="1498" y="15339"/>
                    </a:cubicBezTo>
                    <a:cubicBezTo>
                      <a:pt x="1959" y="16991"/>
                      <a:pt x="2542" y="18685"/>
                      <a:pt x="3592" y="20078"/>
                    </a:cubicBezTo>
                    <a:cubicBezTo>
                      <a:pt x="3056" y="18440"/>
                      <a:pt x="2799" y="16786"/>
                      <a:pt x="2532" y="15116"/>
                    </a:cubicBezTo>
                    <a:cubicBezTo>
                      <a:pt x="2292" y="13445"/>
                      <a:pt x="2046" y="11774"/>
                      <a:pt x="1829" y="10094"/>
                    </a:cubicBezTo>
                    <a:cubicBezTo>
                      <a:pt x="1592" y="8416"/>
                      <a:pt x="1375" y="6735"/>
                      <a:pt x="1109" y="5054"/>
                    </a:cubicBezTo>
                    <a:cubicBezTo>
                      <a:pt x="854" y="3370"/>
                      <a:pt x="576" y="1687"/>
                      <a:pt x="201" y="1"/>
                    </a:cubicBezTo>
                    <a:close/>
                  </a:path>
                </a:pathLst>
              </a:custGeom>
              <a:solidFill>
                <a:srgbClr val="191E36"/>
              </a:solidFill>
              <a:ln>
                <a:noFill/>
              </a:ln>
            </p:spPr>
            <p:txBody>
              <a:bodyPr spcFirstLastPara="1" wrap="square" lIns="91425" tIns="91425" rIns="91425" bIns="91425" anchor="ctr" anchorCtr="0">
                <a:noAutofit/>
              </a:bodyPr>
              <a:lstStyle/>
              <a:p>
                <a:endParaRPr/>
              </a:p>
            </p:txBody>
          </p:sp>
          <p:sp>
            <p:nvSpPr>
              <p:cNvPr id="666" name="Google Shape;666;p29"/>
              <p:cNvSpPr/>
              <p:nvPr/>
            </p:nvSpPr>
            <p:spPr>
              <a:xfrm>
                <a:off x="3809075" y="950275"/>
                <a:ext cx="1435700" cy="1791800"/>
              </a:xfrm>
              <a:custGeom>
                <a:avLst/>
                <a:gdLst/>
                <a:ahLst/>
                <a:cxnLst/>
                <a:rect l="l" t="t" r="r" b="b"/>
                <a:pathLst>
                  <a:path w="57428" h="71672" extrusionOk="0">
                    <a:moveTo>
                      <a:pt x="28715" y="1"/>
                    </a:moveTo>
                    <a:cubicBezTo>
                      <a:pt x="12856" y="1"/>
                      <a:pt x="1" y="15488"/>
                      <a:pt x="1" y="34592"/>
                    </a:cubicBezTo>
                    <a:cubicBezTo>
                      <a:pt x="1" y="53697"/>
                      <a:pt x="2230" y="71671"/>
                      <a:pt x="18088" y="71671"/>
                    </a:cubicBezTo>
                    <a:cubicBezTo>
                      <a:pt x="28715" y="71671"/>
                      <a:pt x="57428" y="53697"/>
                      <a:pt x="57428" y="34592"/>
                    </a:cubicBezTo>
                    <a:cubicBezTo>
                      <a:pt x="57428" y="15488"/>
                      <a:pt x="44572" y="1"/>
                      <a:pt x="28715" y="1"/>
                    </a:cubicBezTo>
                    <a:close/>
                  </a:path>
                </a:pathLst>
              </a:custGeom>
              <a:solidFill>
                <a:srgbClr val="F5C8A8"/>
              </a:solidFill>
              <a:ln>
                <a:noFill/>
              </a:ln>
            </p:spPr>
            <p:txBody>
              <a:bodyPr spcFirstLastPara="1" wrap="square" lIns="91425" tIns="91425" rIns="91425" bIns="91425" anchor="ctr" anchorCtr="0">
                <a:noAutofit/>
              </a:bodyPr>
              <a:lstStyle/>
              <a:p>
                <a:endParaRPr/>
              </a:p>
            </p:txBody>
          </p:sp>
          <p:sp>
            <p:nvSpPr>
              <p:cNvPr id="667" name="Google Shape;667;p29"/>
              <p:cNvSpPr/>
              <p:nvPr/>
            </p:nvSpPr>
            <p:spPr>
              <a:xfrm>
                <a:off x="4631425" y="238125"/>
                <a:ext cx="813950" cy="712175"/>
              </a:xfrm>
              <a:custGeom>
                <a:avLst/>
                <a:gdLst/>
                <a:ahLst/>
                <a:cxnLst/>
                <a:rect l="l" t="t" r="r" b="b"/>
                <a:pathLst>
                  <a:path w="32558" h="28487" extrusionOk="0">
                    <a:moveTo>
                      <a:pt x="16279" y="0"/>
                    </a:moveTo>
                    <a:cubicBezTo>
                      <a:pt x="11962" y="0"/>
                      <a:pt x="7821" y="1500"/>
                      <a:pt x="4768" y="4172"/>
                    </a:cubicBezTo>
                    <a:cubicBezTo>
                      <a:pt x="1716" y="6843"/>
                      <a:pt x="0" y="10466"/>
                      <a:pt x="0" y="14243"/>
                    </a:cubicBezTo>
                    <a:cubicBezTo>
                      <a:pt x="0" y="18021"/>
                      <a:pt x="1716" y="21644"/>
                      <a:pt x="4768" y="24315"/>
                    </a:cubicBezTo>
                    <a:cubicBezTo>
                      <a:pt x="7821" y="26987"/>
                      <a:pt x="11962" y="28487"/>
                      <a:pt x="16279" y="28487"/>
                    </a:cubicBezTo>
                    <a:cubicBezTo>
                      <a:pt x="20596" y="28487"/>
                      <a:pt x="24736" y="26987"/>
                      <a:pt x="27789" y="24315"/>
                    </a:cubicBezTo>
                    <a:cubicBezTo>
                      <a:pt x="30842" y="21644"/>
                      <a:pt x="32557" y="18021"/>
                      <a:pt x="32557" y="14243"/>
                    </a:cubicBezTo>
                    <a:cubicBezTo>
                      <a:pt x="32557" y="10466"/>
                      <a:pt x="30842" y="6843"/>
                      <a:pt x="27789" y="4172"/>
                    </a:cubicBezTo>
                    <a:cubicBezTo>
                      <a:pt x="24736" y="1500"/>
                      <a:pt x="20596" y="0"/>
                      <a:pt x="16279" y="0"/>
                    </a:cubicBezTo>
                    <a:close/>
                  </a:path>
                </a:pathLst>
              </a:custGeom>
              <a:solidFill>
                <a:srgbClr val="477861"/>
              </a:solidFill>
              <a:ln>
                <a:noFill/>
              </a:ln>
            </p:spPr>
            <p:txBody>
              <a:bodyPr spcFirstLastPara="1" wrap="square" lIns="91425" tIns="91425" rIns="91425" bIns="91425" anchor="ctr" anchorCtr="0">
                <a:noAutofit/>
              </a:bodyPr>
              <a:lstStyle/>
              <a:p>
                <a:endParaRPr/>
              </a:p>
            </p:txBody>
          </p:sp>
          <p:sp>
            <p:nvSpPr>
              <p:cNvPr id="668" name="Google Shape;668;p29"/>
              <p:cNvSpPr/>
              <p:nvPr/>
            </p:nvSpPr>
            <p:spPr>
              <a:xfrm>
                <a:off x="3578025" y="630325"/>
                <a:ext cx="2054475" cy="1799975"/>
              </a:xfrm>
              <a:custGeom>
                <a:avLst/>
                <a:gdLst/>
                <a:ahLst/>
                <a:cxnLst/>
                <a:rect l="l" t="t" r="r" b="b"/>
                <a:pathLst>
                  <a:path w="82179" h="71999" extrusionOk="0">
                    <a:moveTo>
                      <a:pt x="54684" y="0"/>
                    </a:moveTo>
                    <a:cubicBezTo>
                      <a:pt x="52231" y="0"/>
                      <a:pt x="49634" y="535"/>
                      <a:pt x="46908" y="1720"/>
                    </a:cubicBezTo>
                    <a:cubicBezTo>
                      <a:pt x="45858" y="1682"/>
                      <a:pt x="44832" y="1663"/>
                      <a:pt x="43829" y="1663"/>
                    </a:cubicBezTo>
                    <a:cubicBezTo>
                      <a:pt x="1" y="1663"/>
                      <a:pt x="1543" y="37629"/>
                      <a:pt x="9833" y="40392"/>
                    </a:cubicBezTo>
                    <a:cubicBezTo>
                      <a:pt x="23711" y="38543"/>
                      <a:pt x="23892" y="28609"/>
                      <a:pt x="23480" y="24980"/>
                    </a:cubicBezTo>
                    <a:lnTo>
                      <a:pt x="23480" y="24980"/>
                    </a:lnTo>
                    <a:cubicBezTo>
                      <a:pt x="25994" y="39701"/>
                      <a:pt x="29679" y="43770"/>
                      <a:pt x="33237" y="43770"/>
                    </a:cubicBezTo>
                    <a:cubicBezTo>
                      <a:pt x="37407" y="43770"/>
                      <a:pt x="41402" y="38182"/>
                      <a:pt x="43135" y="37603"/>
                    </a:cubicBezTo>
                    <a:lnTo>
                      <a:pt x="43135" y="37603"/>
                    </a:lnTo>
                    <a:cubicBezTo>
                      <a:pt x="45487" y="45714"/>
                      <a:pt x="40188" y="71998"/>
                      <a:pt x="55659" y="71998"/>
                    </a:cubicBezTo>
                    <a:cubicBezTo>
                      <a:pt x="58231" y="71998"/>
                      <a:pt x="61377" y="71272"/>
                      <a:pt x="65227" y="69615"/>
                    </a:cubicBezTo>
                    <a:cubicBezTo>
                      <a:pt x="76123" y="63389"/>
                      <a:pt x="82178" y="50183"/>
                      <a:pt x="80883" y="34446"/>
                    </a:cubicBezTo>
                    <a:cubicBezTo>
                      <a:pt x="79766" y="20881"/>
                      <a:pt x="70013" y="0"/>
                      <a:pt x="54684" y="0"/>
                    </a:cubicBezTo>
                    <a:close/>
                  </a:path>
                </a:pathLst>
              </a:custGeom>
              <a:solidFill>
                <a:srgbClr val="477861"/>
              </a:solidFill>
              <a:ln>
                <a:noFill/>
              </a:ln>
            </p:spPr>
            <p:txBody>
              <a:bodyPr spcFirstLastPara="1" wrap="square" lIns="91425" tIns="91425" rIns="91425" bIns="91425" anchor="ctr" anchorCtr="0">
                <a:noAutofit/>
              </a:bodyPr>
              <a:lstStyle/>
              <a:p>
                <a:endParaRPr/>
              </a:p>
            </p:txBody>
          </p:sp>
          <p:sp>
            <p:nvSpPr>
              <p:cNvPr id="669" name="Google Shape;669;p29"/>
              <p:cNvSpPr/>
              <p:nvPr/>
            </p:nvSpPr>
            <p:spPr>
              <a:xfrm>
                <a:off x="4750725" y="630175"/>
                <a:ext cx="584275" cy="207750"/>
              </a:xfrm>
              <a:custGeom>
                <a:avLst/>
                <a:gdLst/>
                <a:ahLst/>
                <a:cxnLst/>
                <a:rect l="l" t="t" r="r" b="b"/>
                <a:pathLst>
                  <a:path w="23371" h="8310" extrusionOk="0">
                    <a:moveTo>
                      <a:pt x="6743" y="0"/>
                    </a:moveTo>
                    <a:cubicBezTo>
                      <a:pt x="6576" y="0"/>
                      <a:pt x="6409" y="3"/>
                      <a:pt x="6242" y="9"/>
                    </a:cubicBezTo>
                    <a:cubicBezTo>
                      <a:pt x="4058" y="86"/>
                      <a:pt x="1827" y="556"/>
                      <a:pt x="0" y="1726"/>
                    </a:cubicBezTo>
                    <a:cubicBezTo>
                      <a:pt x="1619" y="1214"/>
                      <a:pt x="3279" y="1026"/>
                      <a:pt x="4923" y="1026"/>
                    </a:cubicBezTo>
                    <a:cubicBezTo>
                      <a:pt x="5358" y="1026"/>
                      <a:pt x="5793" y="1039"/>
                      <a:pt x="6226" y="1063"/>
                    </a:cubicBezTo>
                    <a:cubicBezTo>
                      <a:pt x="8295" y="1202"/>
                      <a:pt x="10325" y="1658"/>
                      <a:pt x="12282" y="2334"/>
                    </a:cubicBezTo>
                    <a:lnTo>
                      <a:pt x="13749" y="2855"/>
                    </a:lnTo>
                    <a:lnTo>
                      <a:pt x="15172" y="3501"/>
                    </a:lnTo>
                    <a:lnTo>
                      <a:pt x="15891" y="3813"/>
                    </a:lnTo>
                    <a:lnTo>
                      <a:pt x="16580" y="4186"/>
                    </a:lnTo>
                    <a:cubicBezTo>
                      <a:pt x="17039" y="4438"/>
                      <a:pt x="17505" y="4680"/>
                      <a:pt x="17974" y="4919"/>
                    </a:cubicBezTo>
                    <a:lnTo>
                      <a:pt x="20692" y="6548"/>
                    </a:lnTo>
                    <a:cubicBezTo>
                      <a:pt x="21567" y="7145"/>
                      <a:pt x="22446" y="7747"/>
                      <a:pt x="23370" y="8310"/>
                    </a:cubicBezTo>
                    <a:cubicBezTo>
                      <a:pt x="22644" y="7520"/>
                      <a:pt x="21869" y="6772"/>
                      <a:pt x="21093" y="6017"/>
                    </a:cubicBezTo>
                    <a:cubicBezTo>
                      <a:pt x="20255" y="5344"/>
                      <a:pt x="19422" y="4644"/>
                      <a:pt x="18535" y="4022"/>
                    </a:cubicBezTo>
                    <a:cubicBezTo>
                      <a:pt x="16726" y="2830"/>
                      <a:pt x="14817" y="1730"/>
                      <a:pt x="12721" y="1051"/>
                    </a:cubicBezTo>
                    <a:cubicBezTo>
                      <a:pt x="10800" y="414"/>
                      <a:pt x="8779" y="0"/>
                      <a:pt x="6743" y="0"/>
                    </a:cubicBezTo>
                    <a:close/>
                  </a:path>
                </a:pathLst>
              </a:custGeom>
              <a:solidFill>
                <a:srgbClr val="1E2128"/>
              </a:solidFill>
              <a:ln>
                <a:noFill/>
              </a:ln>
            </p:spPr>
            <p:txBody>
              <a:bodyPr spcFirstLastPara="1" wrap="square" lIns="91425" tIns="91425" rIns="91425" bIns="91425" anchor="ctr" anchorCtr="0">
                <a:noAutofit/>
              </a:bodyPr>
              <a:lstStyle/>
              <a:p>
                <a:endParaRPr/>
              </a:p>
            </p:txBody>
          </p:sp>
          <p:sp>
            <p:nvSpPr>
              <p:cNvPr id="670" name="Google Shape;670;p29"/>
              <p:cNvSpPr/>
              <p:nvPr/>
            </p:nvSpPr>
            <p:spPr>
              <a:xfrm>
                <a:off x="3670900" y="1815075"/>
                <a:ext cx="176725" cy="503100"/>
              </a:xfrm>
              <a:custGeom>
                <a:avLst/>
                <a:gdLst/>
                <a:ahLst/>
                <a:cxnLst/>
                <a:rect l="l" t="t" r="r" b="b"/>
                <a:pathLst>
                  <a:path w="7069" h="20124" extrusionOk="0">
                    <a:moveTo>
                      <a:pt x="5528" y="0"/>
                    </a:moveTo>
                    <a:lnTo>
                      <a:pt x="1354" y="12107"/>
                    </a:lnTo>
                    <a:cubicBezTo>
                      <a:pt x="1" y="16033"/>
                      <a:pt x="2916" y="20123"/>
                      <a:pt x="7069" y="20123"/>
                    </a:cubicBezTo>
                    <a:lnTo>
                      <a:pt x="5528" y="0"/>
                    </a:lnTo>
                    <a:close/>
                  </a:path>
                </a:pathLst>
              </a:custGeom>
              <a:solidFill>
                <a:srgbClr val="F5C8A8"/>
              </a:solidFill>
              <a:ln>
                <a:noFill/>
              </a:ln>
            </p:spPr>
            <p:txBody>
              <a:bodyPr spcFirstLastPara="1" wrap="square" lIns="91425" tIns="91425" rIns="91425" bIns="91425" anchor="ctr" anchorCtr="0">
                <a:noAutofit/>
              </a:bodyPr>
              <a:lstStyle/>
              <a:p>
                <a:endParaRPr/>
              </a:p>
            </p:txBody>
          </p:sp>
          <p:sp>
            <p:nvSpPr>
              <p:cNvPr id="671" name="Google Shape;671;p29"/>
              <p:cNvSpPr/>
              <p:nvPr/>
            </p:nvSpPr>
            <p:spPr>
              <a:xfrm>
                <a:off x="3652425" y="1501850"/>
                <a:ext cx="168825" cy="455425"/>
              </a:xfrm>
              <a:custGeom>
                <a:avLst/>
                <a:gdLst/>
                <a:ahLst/>
                <a:cxnLst/>
                <a:rect l="l" t="t" r="r" b="b"/>
                <a:pathLst>
                  <a:path w="6753" h="18217" extrusionOk="0">
                    <a:moveTo>
                      <a:pt x="2568" y="1459"/>
                    </a:moveTo>
                    <a:lnTo>
                      <a:pt x="2568" y="1459"/>
                    </a:lnTo>
                    <a:cubicBezTo>
                      <a:pt x="3107" y="2038"/>
                      <a:pt x="4200" y="4533"/>
                      <a:pt x="4897" y="8932"/>
                    </a:cubicBezTo>
                    <a:cubicBezTo>
                      <a:pt x="5594" y="13330"/>
                      <a:pt x="5327" y="16040"/>
                      <a:pt x="4993" y="16758"/>
                    </a:cubicBezTo>
                    <a:cubicBezTo>
                      <a:pt x="4454" y="16179"/>
                      <a:pt x="3361" y="13683"/>
                      <a:pt x="2664" y="9285"/>
                    </a:cubicBezTo>
                    <a:cubicBezTo>
                      <a:pt x="1966" y="4888"/>
                      <a:pt x="2234" y="2177"/>
                      <a:pt x="2568" y="1459"/>
                    </a:cubicBezTo>
                    <a:close/>
                    <a:moveTo>
                      <a:pt x="2503" y="0"/>
                    </a:moveTo>
                    <a:cubicBezTo>
                      <a:pt x="2449" y="0"/>
                      <a:pt x="2393" y="4"/>
                      <a:pt x="2338" y="13"/>
                    </a:cubicBezTo>
                    <a:cubicBezTo>
                      <a:pt x="1" y="385"/>
                      <a:pt x="1083" y="7980"/>
                      <a:pt x="1325" y="9498"/>
                    </a:cubicBezTo>
                    <a:cubicBezTo>
                      <a:pt x="1560" y="10981"/>
                      <a:pt x="2822" y="18217"/>
                      <a:pt x="5057" y="18217"/>
                    </a:cubicBezTo>
                    <a:cubicBezTo>
                      <a:pt x="5112" y="18217"/>
                      <a:pt x="5166" y="18212"/>
                      <a:pt x="5221" y="18202"/>
                    </a:cubicBezTo>
                    <a:cubicBezTo>
                      <a:pt x="6098" y="18064"/>
                      <a:pt x="6556" y="17015"/>
                      <a:pt x="6665" y="14900"/>
                    </a:cubicBezTo>
                    <a:cubicBezTo>
                      <a:pt x="6752" y="13210"/>
                      <a:pt x="6601" y="11015"/>
                      <a:pt x="6236" y="8719"/>
                    </a:cubicBezTo>
                    <a:cubicBezTo>
                      <a:pt x="6001" y="7237"/>
                      <a:pt x="4738" y="0"/>
                      <a:pt x="2503" y="0"/>
                    </a:cubicBezTo>
                    <a:close/>
                  </a:path>
                </a:pathLst>
              </a:custGeom>
              <a:solidFill>
                <a:srgbClr val="191E36"/>
              </a:solidFill>
              <a:ln>
                <a:noFill/>
              </a:ln>
            </p:spPr>
            <p:txBody>
              <a:bodyPr spcFirstLastPara="1" wrap="square" lIns="91425" tIns="91425" rIns="91425" bIns="91425" anchor="ctr" anchorCtr="0">
                <a:noAutofit/>
              </a:bodyPr>
              <a:lstStyle/>
              <a:p>
                <a:endParaRPr/>
              </a:p>
            </p:txBody>
          </p:sp>
          <p:sp>
            <p:nvSpPr>
              <p:cNvPr id="672" name="Google Shape;672;p29"/>
              <p:cNvSpPr/>
              <p:nvPr/>
            </p:nvSpPr>
            <p:spPr>
              <a:xfrm>
                <a:off x="3788950" y="1581350"/>
                <a:ext cx="789675" cy="157575"/>
              </a:xfrm>
              <a:custGeom>
                <a:avLst/>
                <a:gdLst/>
                <a:ahLst/>
                <a:cxnLst/>
                <a:rect l="l" t="t" r="r" b="b"/>
                <a:pathLst>
                  <a:path w="31587" h="6303" extrusionOk="0">
                    <a:moveTo>
                      <a:pt x="31375" y="0"/>
                    </a:moveTo>
                    <a:lnTo>
                      <a:pt x="1" y="4963"/>
                    </a:lnTo>
                    <a:lnTo>
                      <a:pt x="213" y="6303"/>
                    </a:lnTo>
                    <a:lnTo>
                      <a:pt x="31587" y="1340"/>
                    </a:lnTo>
                    <a:lnTo>
                      <a:pt x="31375" y="0"/>
                    </a:lnTo>
                    <a:close/>
                  </a:path>
                </a:pathLst>
              </a:custGeom>
              <a:solidFill>
                <a:srgbClr val="191E36"/>
              </a:solidFill>
              <a:ln>
                <a:noFill/>
              </a:ln>
            </p:spPr>
            <p:txBody>
              <a:bodyPr spcFirstLastPara="1" wrap="square" lIns="91425" tIns="91425" rIns="91425" bIns="91425" anchor="ctr" anchorCtr="0">
                <a:noAutofit/>
              </a:bodyPr>
              <a:lstStyle/>
              <a:p>
                <a:endParaRPr/>
              </a:p>
            </p:txBody>
          </p:sp>
          <p:sp>
            <p:nvSpPr>
              <p:cNvPr id="673" name="Google Shape;673;p29"/>
              <p:cNvSpPr/>
              <p:nvPr/>
            </p:nvSpPr>
            <p:spPr>
              <a:xfrm>
                <a:off x="4377200" y="1334575"/>
                <a:ext cx="404200" cy="623725"/>
              </a:xfrm>
              <a:custGeom>
                <a:avLst/>
                <a:gdLst/>
                <a:ahLst/>
                <a:cxnLst/>
                <a:rect l="l" t="t" r="r" b="b"/>
                <a:pathLst>
                  <a:path w="16168" h="24949" extrusionOk="0">
                    <a:moveTo>
                      <a:pt x="6248" y="1"/>
                    </a:moveTo>
                    <a:cubicBezTo>
                      <a:pt x="5968" y="1"/>
                      <a:pt x="5689" y="31"/>
                      <a:pt x="5413" y="92"/>
                    </a:cubicBezTo>
                    <a:cubicBezTo>
                      <a:pt x="1763" y="906"/>
                      <a:pt x="0" y="6929"/>
                      <a:pt x="1475" y="13547"/>
                    </a:cubicBezTo>
                    <a:cubicBezTo>
                      <a:pt x="2853" y="19727"/>
                      <a:pt x="3383" y="24948"/>
                      <a:pt x="6421" y="24948"/>
                    </a:cubicBezTo>
                    <a:cubicBezTo>
                      <a:pt x="6636" y="24948"/>
                      <a:pt x="6863" y="24922"/>
                      <a:pt x="7104" y="24868"/>
                    </a:cubicBezTo>
                    <a:cubicBezTo>
                      <a:pt x="10755" y="24056"/>
                      <a:pt x="16168" y="17217"/>
                      <a:pt x="14693" y="10601"/>
                    </a:cubicBezTo>
                    <a:cubicBezTo>
                      <a:pt x="13330" y="4484"/>
                      <a:pt x="9676" y="1"/>
                      <a:pt x="6248" y="1"/>
                    </a:cubicBezTo>
                    <a:close/>
                  </a:path>
                </a:pathLst>
              </a:custGeom>
              <a:solidFill>
                <a:srgbClr val="F5C8A8"/>
              </a:solidFill>
              <a:ln>
                <a:noFill/>
              </a:ln>
            </p:spPr>
            <p:txBody>
              <a:bodyPr spcFirstLastPara="1" wrap="square" lIns="91425" tIns="91425" rIns="91425" bIns="91425" anchor="ctr" anchorCtr="0">
                <a:noAutofit/>
              </a:bodyPr>
              <a:lstStyle/>
              <a:p>
                <a:endParaRPr/>
              </a:p>
            </p:txBody>
          </p:sp>
        </p:grpSp>
        <p:sp>
          <p:nvSpPr>
            <p:cNvPr id="674" name="Google Shape;674;p29"/>
            <p:cNvSpPr/>
            <p:nvPr/>
          </p:nvSpPr>
          <p:spPr>
            <a:xfrm>
              <a:off x="7839350" y="3248825"/>
              <a:ext cx="114300" cy="114300"/>
            </a:xfrm>
            <a:prstGeom prst="ellipse">
              <a:avLst/>
            </a:prstGeom>
            <a:solidFill>
              <a:srgbClr val="FFFFFF"/>
            </a:solidFill>
            <a:ln>
              <a:noFill/>
            </a:ln>
          </p:spPr>
          <p:txBody>
            <a:bodyPr spcFirstLastPara="1" wrap="square" lIns="91425" tIns="91425" rIns="91425" bIns="91425" anchor="ctr" anchorCtr="0">
              <a:noAutofit/>
            </a:bodyPr>
            <a:lstStyle/>
            <a:p>
              <a:endParaRPr/>
            </a:p>
          </p:txBody>
        </p:sp>
        <p:sp>
          <p:nvSpPr>
            <p:cNvPr id="675" name="Google Shape;675;p29"/>
            <p:cNvSpPr/>
            <p:nvPr/>
          </p:nvSpPr>
          <p:spPr>
            <a:xfrm>
              <a:off x="7086875" y="3363125"/>
              <a:ext cx="114300" cy="114300"/>
            </a:xfrm>
            <a:prstGeom prst="ellipse">
              <a:avLst/>
            </a:prstGeom>
            <a:solidFill>
              <a:srgbClr val="FFFFFF"/>
            </a:solidFill>
            <a:ln>
              <a:noFill/>
            </a:ln>
          </p:spPr>
          <p:txBody>
            <a:bodyPr spcFirstLastPara="1" wrap="square" lIns="91425" tIns="91425" rIns="91425" bIns="91425" anchor="ctr" anchorCtr="0">
              <a:noAutofit/>
            </a:bodyPr>
            <a:lstStyle/>
            <a:p>
              <a:endParaRPr/>
            </a:p>
          </p:txBody>
        </p:sp>
        <p:sp>
          <p:nvSpPr>
            <p:cNvPr id="676" name="Google Shape;676;p29"/>
            <p:cNvSpPr/>
            <p:nvPr/>
          </p:nvSpPr>
          <p:spPr>
            <a:xfrm>
              <a:off x="7429775" y="3715550"/>
              <a:ext cx="114300" cy="114300"/>
            </a:xfrm>
            <a:prstGeom prst="ellipse">
              <a:avLst/>
            </a:prstGeom>
            <a:solidFill>
              <a:srgbClr val="FFFFFF"/>
            </a:solidFill>
            <a:ln>
              <a:noFill/>
            </a:ln>
          </p:spPr>
          <p:txBody>
            <a:bodyPr spcFirstLastPara="1" wrap="square" lIns="91425" tIns="91425" rIns="91425" bIns="91425" anchor="ctr" anchorCtr="0">
              <a:noAutofit/>
            </a:bodyPr>
            <a:lstStyle/>
            <a:p>
              <a:endParaRPr/>
            </a:p>
          </p:txBody>
        </p:sp>
        <p:sp>
          <p:nvSpPr>
            <p:cNvPr id="677" name="Google Shape;677;p29"/>
            <p:cNvSpPr/>
            <p:nvPr/>
          </p:nvSpPr>
          <p:spPr>
            <a:xfrm>
              <a:off x="7839350" y="3715550"/>
              <a:ext cx="114300" cy="114300"/>
            </a:xfrm>
            <a:prstGeom prst="ellipse">
              <a:avLst/>
            </a:prstGeom>
            <a:solidFill>
              <a:srgbClr val="FFFFFF"/>
            </a:solidFill>
            <a:ln>
              <a:noFill/>
            </a:ln>
          </p:spPr>
          <p:txBody>
            <a:bodyPr spcFirstLastPara="1" wrap="square" lIns="91425" tIns="91425" rIns="91425" bIns="91425" anchor="ctr" anchorCtr="0">
              <a:noAutofit/>
            </a:bodyPr>
            <a:lstStyle/>
            <a:p>
              <a:endParaRPr/>
            </a:p>
          </p:txBody>
        </p:sp>
        <p:sp>
          <p:nvSpPr>
            <p:cNvPr id="678" name="Google Shape;678;p29"/>
            <p:cNvSpPr/>
            <p:nvPr/>
          </p:nvSpPr>
          <p:spPr>
            <a:xfrm>
              <a:off x="6777663" y="3934625"/>
              <a:ext cx="114300" cy="114300"/>
            </a:xfrm>
            <a:prstGeom prst="ellipse">
              <a:avLst/>
            </a:prstGeom>
            <a:solidFill>
              <a:srgbClr val="FFFFFF"/>
            </a:solidFill>
            <a:ln>
              <a:noFill/>
            </a:ln>
          </p:spPr>
          <p:txBody>
            <a:bodyPr spcFirstLastPara="1" wrap="square" lIns="91425" tIns="91425" rIns="91425" bIns="91425" anchor="ctr" anchorCtr="0">
              <a:noAutofit/>
            </a:bodyPr>
            <a:lstStyle/>
            <a:p>
              <a:endParaRPr/>
            </a:p>
          </p:txBody>
        </p:sp>
        <p:sp>
          <p:nvSpPr>
            <p:cNvPr id="679" name="Google Shape;679;p29"/>
            <p:cNvSpPr/>
            <p:nvPr/>
          </p:nvSpPr>
          <p:spPr>
            <a:xfrm>
              <a:off x="7429775" y="4401350"/>
              <a:ext cx="114300" cy="114300"/>
            </a:xfrm>
            <a:prstGeom prst="ellipse">
              <a:avLst/>
            </a:prstGeom>
            <a:solidFill>
              <a:srgbClr val="FFFFFF"/>
            </a:solidFill>
            <a:ln>
              <a:noFill/>
            </a:ln>
          </p:spPr>
          <p:txBody>
            <a:bodyPr spcFirstLastPara="1" wrap="square" lIns="91425" tIns="91425" rIns="91425" bIns="91425" anchor="ctr" anchorCtr="0">
              <a:noAutofit/>
            </a:bodyPr>
            <a:lstStyle/>
            <a:p>
              <a:endParaRPr/>
            </a:p>
          </p:txBody>
        </p:sp>
        <p:sp>
          <p:nvSpPr>
            <p:cNvPr id="680" name="Google Shape;680;p29"/>
            <p:cNvSpPr/>
            <p:nvPr/>
          </p:nvSpPr>
          <p:spPr>
            <a:xfrm>
              <a:off x="7953650" y="4658525"/>
              <a:ext cx="114300" cy="114300"/>
            </a:xfrm>
            <a:prstGeom prst="ellipse">
              <a:avLst/>
            </a:prstGeom>
            <a:solidFill>
              <a:srgbClr val="FFFFFF"/>
            </a:solidFill>
            <a:ln>
              <a:noFill/>
            </a:ln>
          </p:spPr>
          <p:txBody>
            <a:bodyPr spcFirstLastPara="1" wrap="square" lIns="91425" tIns="91425" rIns="91425" bIns="91425" anchor="ctr" anchorCtr="0">
              <a:noAutofit/>
            </a:bodyPr>
            <a:lstStyle/>
            <a:p>
              <a:endParaRPr/>
            </a:p>
          </p:txBody>
        </p:sp>
        <p:sp>
          <p:nvSpPr>
            <p:cNvPr id="681" name="Google Shape;681;p29"/>
            <p:cNvSpPr/>
            <p:nvPr/>
          </p:nvSpPr>
          <p:spPr>
            <a:xfrm>
              <a:off x="7363100" y="4772825"/>
              <a:ext cx="114300" cy="114300"/>
            </a:xfrm>
            <a:prstGeom prst="ellipse">
              <a:avLst/>
            </a:prstGeom>
            <a:solidFill>
              <a:srgbClr val="FFFFFF"/>
            </a:solidFill>
            <a:ln>
              <a:noFill/>
            </a:ln>
          </p:spPr>
          <p:txBody>
            <a:bodyPr spcFirstLastPara="1" wrap="square" lIns="91425" tIns="91425" rIns="91425" bIns="91425" anchor="ctr" anchorCtr="0">
              <a:noAutofit/>
            </a:bodyPr>
            <a:lstStyle/>
            <a:p>
              <a:endParaRPr/>
            </a:p>
          </p:txBody>
        </p:sp>
        <p:sp>
          <p:nvSpPr>
            <p:cNvPr id="682" name="Google Shape;682;p29"/>
            <p:cNvSpPr/>
            <p:nvPr/>
          </p:nvSpPr>
          <p:spPr>
            <a:xfrm>
              <a:off x="6891963" y="4515650"/>
              <a:ext cx="114300" cy="114300"/>
            </a:xfrm>
            <a:prstGeom prst="ellipse">
              <a:avLst/>
            </a:prstGeom>
            <a:solidFill>
              <a:srgbClr val="FFFFFF"/>
            </a:solidFill>
            <a:ln>
              <a:noFill/>
            </a:ln>
          </p:spPr>
          <p:txBody>
            <a:bodyPr spcFirstLastPara="1" wrap="square" lIns="91425" tIns="91425" rIns="91425" bIns="91425" anchor="ctr" anchorCtr="0">
              <a:noAutofit/>
            </a:bodyPr>
            <a:lstStyle/>
            <a:p>
              <a:endParaRPr/>
            </a:p>
          </p:txBody>
        </p:sp>
        <p:sp>
          <p:nvSpPr>
            <p:cNvPr id="683" name="Google Shape;683;p29"/>
            <p:cNvSpPr/>
            <p:nvPr/>
          </p:nvSpPr>
          <p:spPr>
            <a:xfrm>
              <a:off x="6196638" y="4163225"/>
              <a:ext cx="114300" cy="114300"/>
            </a:xfrm>
            <a:prstGeom prst="ellipse">
              <a:avLst/>
            </a:prstGeom>
            <a:solidFill>
              <a:srgbClr val="FFFFFF"/>
            </a:solidFill>
            <a:ln>
              <a:noFill/>
            </a:ln>
          </p:spPr>
          <p:txBody>
            <a:bodyPr spcFirstLastPara="1" wrap="square" lIns="91425" tIns="91425" rIns="91425" bIns="91425" anchor="ctr" anchorCtr="0">
              <a:noAutofit/>
            </a:bodyPr>
            <a:lstStyle/>
            <a:p>
              <a:endParaRPr/>
            </a:p>
          </p:txBody>
        </p:sp>
      </p:grpSp>
      <p:sp>
        <p:nvSpPr>
          <p:cNvPr id="44" name="Google Shape;309;p22">
            <a:extLst>
              <a:ext uri="{FF2B5EF4-FFF2-40B4-BE49-F238E27FC236}">
                <a16:creationId xmlns:a16="http://schemas.microsoft.com/office/drawing/2014/main" id="{9A73DC1B-43F2-364C-8BE0-4B4D700B037A}"/>
              </a:ext>
            </a:extLst>
          </p:cNvPr>
          <p:cNvSpPr txBox="1">
            <a:spLocks/>
          </p:cNvSpPr>
          <p:nvPr/>
        </p:nvSpPr>
        <p:spPr>
          <a:xfrm>
            <a:off x="596488" y="2473409"/>
            <a:ext cx="4859700" cy="7926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rgbClr val="000000"/>
              </a:buClr>
              <a:buSzPts val="1200"/>
              <a:buFont typeface="Roboto Light"/>
              <a:buNone/>
              <a:defRPr sz="1200" b="0" i="0" u="none" strike="noStrike" cap="none">
                <a:solidFill>
                  <a:srgbClr val="000000"/>
                </a:solidFill>
                <a:latin typeface="Roboto Light"/>
                <a:ea typeface="Roboto Light"/>
                <a:cs typeface="Roboto Light"/>
                <a:sym typeface="Roboto Light"/>
              </a:defRPr>
            </a:lvl1pPr>
            <a:lvl2pPr marL="914400" marR="0" lvl="1" indent="-317500" algn="l" rtl="0">
              <a:lnSpc>
                <a:spcPct val="100000"/>
              </a:lnSpc>
              <a:spcBef>
                <a:spcPts val="0"/>
              </a:spcBef>
              <a:spcAft>
                <a:spcPts val="0"/>
              </a:spcAft>
              <a:buClr>
                <a:srgbClr val="000000"/>
              </a:buClr>
              <a:buSzPts val="1200"/>
              <a:buFont typeface="Roboto Light"/>
              <a:buNone/>
              <a:defRPr sz="1200" b="0" i="0" u="none" strike="noStrike" cap="none">
                <a:solidFill>
                  <a:srgbClr val="000000"/>
                </a:solidFill>
                <a:latin typeface="Roboto Light"/>
                <a:ea typeface="Roboto Light"/>
                <a:cs typeface="Roboto Light"/>
                <a:sym typeface="Roboto Light"/>
              </a:defRPr>
            </a:lvl2pPr>
            <a:lvl3pPr marL="1371600" marR="0" lvl="2" indent="-317500" algn="l" rtl="0">
              <a:lnSpc>
                <a:spcPct val="100000"/>
              </a:lnSpc>
              <a:spcBef>
                <a:spcPts val="0"/>
              </a:spcBef>
              <a:spcAft>
                <a:spcPts val="0"/>
              </a:spcAft>
              <a:buClr>
                <a:srgbClr val="000000"/>
              </a:buClr>
              <a:buSzPts val="1200"/>
              <a:buFont typeface="Roboto Light"/>
              <a:buNone/>
              <a:defRPr sz="1200" b="0" i="0" u="none" strike="noStrike" cap="none">
                <a:solidFill>
                  <a:srgbClr val="000000"/>
                </a:solidFill>
                <a:latin typeface="Roboto Light"/>
                <a:ea typeface="Roboto Light"/>
                <a:cs typeface="Roboto Light"/>
                <a:sym typeface="Roboto Light"/>
              </a:defRPr>
            </a:lvl3pPr>
            <a:lvl4pPr marL="1828800" marR="0" lvl="3" indent="-317500" algn="l" rtl="0">
              <a:lnSpc>
                <a:spcPct val="100000"/>
              </a:lnSpc>
              <a:spcBef>
                <a:spcPts val="0"/>
              </a:spcBef>
              <a:spcAft>
                <a:spcPts val="0"/>
              </a:spcAft>
              <a:buClr>
                <a:srgbClr val="000000"/>
              </a:buClr>
              <a:buSzPts val="1200"/>
              <a:buFont typeface="Roboto Light"/>
              <a:buNone/>
              <a:defRPr sz="1200" b="0" i="0" u="none" strike="noStrike" cap="none">
                <a:solidFill>
                  <a:srgbClr val="000000"/>
                </a:solidFill>
                <a:latin typeface="Roboto Light"/>
                <a:ea typeface="Roboto Light"/>
                <a:cs typeface="Roboto Light"/>
                <a:sym typeface="Roboto Light"/>
              </a:defRPr>
            </a:lvl4pPr>
            <a:lvl5pPr marL="2286000" marR="0" lvl="4" indent="-317500" algn="l" rtl="0">
              <a:lnSpc>
                <a:spcPct val="100000"/>
              </a:lnSpc>
              <a:spcBef>
                <a:spcPts val="0"/>
              </a:spcBef>
              <a:spcAft>
                <a:spcPts val="0"/>
              </a:spcAft>
              <a:buClr>
                <a:srgbClr val="000000"/>
              </a:buClr>
              <a:buSzPts val="1200"/>
              <a:buFont typeface="Roboto Light"/>
              <a:buNone/>
              <a:defRPr sz="1200" b="0" i="0" u="none" strike="noStrike" cap="none">
                <a:solidFill>
                  <a:srgbClr val="000000"/>
                </a:solidFill>
                <a:latin typeface="Roboto Light"/>
                <a:ea typeface="Roboto Light"/>
                <a:cs typeface="Roboto Light"/>
                <a:sym typeface="Roboto Light"/>
              </a:defRPr>
            </a:lvl5pPr>
            <a:lvl6pPr marL="2743200" marR="0" lvl="5" indent="-317500" algn="l" rtl="0">
              <a:lnSpc>
                <a:spcPct val="100000"/>
              </a:lnSpc>
              <a:spcBef>
                <a:spcPts val="0"/>
              </a:spcBef>
              <a:spcAft>
                <a:spcPts val="0"/>
              </a:spcAft>
              <a:buClr>
                <a:srgbClr val="000000"/>
              </a:buClr>
              <a:buSzPts val="1200"/>
              <a:buFont typeface="Roboto Light"/>
              <a:buNone/>
              <a:defRPr sz="1200" b="0" i="0" u="none" strike="noStrike" cap="none">
                <a:solidFill>
                  <a:srgbClr val="000000"/>
                </a:solidFill>
                <a:latin typeface="Roboto Light"/>
                <a:ea typeface="Roboto Light"/>
                <a:cs typeface="Roboto Light"/>
                <a:sym typeface="Roboto Light"/>
              </a:defRPr>
            </a:lvl6pPr>
            <a:lvl7pPr marL="3200400" marR="0" lvl="6" indent="-317500" algn="l" rtl="0">
              <a:lnSpc>
                <a:spcPct val="100000"/>
              </a:lnSpc>
              <a:spcBef>
                <a:spcPts val="0"/>
              </a:spcBef>
              <a:spcAft>
                <a:spcPts val="0"/>
              </a:spcAft>
              <a:buClr>
                <a:srgbClr val="000000"/>
              </a:buClr>
              <a:buSzPts val="1200"/>
              <a:buFont typeface="Roboto Light"/>
              <a:buNone/>
              <a:defRPr sz="1200" b="0" i="0" u="none" strike="noStrike" cap="none">
                <a:solidFill>
                  <a:srgbClr val="000000"/>
                </a:solidFill>
                <a:latin typeface="Roboto Light"/>
                <a:ea typeface="Roboto Light"/>
                <a:cs typeface="Roboto Light"/>
                <a:sym typeface="Roboto Light"/>
              </a:defRPr>
            </a:lvl7pPr>
            <a:lvl8pPr marL="3657600" marR="0" lvl="7" indent="-317500" algn="l" rtl="0">
              <a:lnSpc>
                <a:spcPct val="100000"/>
              </a:lnSpc>
              <a:spcBef>
                <a:spcPts val="0"/>
              </a:spcBef>
              <a:spcAft>
                <a:spcPts val="0"/>
              </a:spcAft>
              <a:buClr>
                <a:srgbClr val="000000"/>
              </a:buClr>
              <a:buSzPts val="1200"/>
              <a:buFont typeface="Roboto Light"/>
              <a:buNone/>
              <a:defRPr sz="1200" b="0" i="0" u="none" strike="noStrike" cap="none">
                <a:solidFill>
                  <a:srgbClr val="000000"/>
                </a:solidFill>
                <a:latin typeface="Roboto Light"/>
                <a:ea typeface="Roboto Light"/>
                <a:cs typeface="Roboto Light"/>
                <a:sym typeface="Roboto Light"/>
              </a:defRPr>
            </a:lvl8pPr>
            <a:lvl9pPr marL="4114800" marR="0" lvl="8" indent="-317500" algn="l" rtl="0">
              <a:lnSpc>
                <a:spcPct val="100000"/>
              </a:lnSpc>
              <a:spcBef>
                <a:spcPts val="0"/>
              </a:spcBef>
              <a:spcAft>
                <a:spcPts val="0"/>
              </a:spcAft>
              <a:buClr>
                <a:srgbClr val="000000"/>
              </a:buClr>
              <a:buSzPts val="1200"/>
              <a:buFont typeface="Roboto Light"/>
              <a:buNone/>
              <a:defRPr sz="1200" b="0" i="0" u="none" strike="noStrike" cap="none">
                <a:solidFill>
                  <a:srgbClr val="000000"/>
                </a:solidFill>
                <a:latin typeface="Roboto Light"/>
                <a:ea typeface="Roboto Light"/>
                <a:cs typeface="Roboto Light"/>
                <a:sym typeface="Roboto Light"/>
              </a:defRPr>
            </a:lvl9pPr>
          </a:lstStyle>
          <a:p>
            <a:pPr marL="0" indent="0">
              <a:lnSpc>
                <a:spcPct val="150000"/>
              </a:lnSpc>
            </a:pPr>
            <a:r>
              <a:rPr lang="en-US" sz="4000" b="1" dirty="0">
                <a:solidFill>
                  <a:srgbClr val="1E2128"/>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GIẢI NGHĨA TỪ</a:t>
            </a:r>
          </a:p>
        </p:txBody>
      </p:sp>
    </p:spTree>
    <p:extLst>
      <p:ext uri="{BB962C8B-B14F-4D97-AF65-F5344CB8AC3E}">
        <p14:creationId xmlns:p14="http://schemas.microsoft.com/office/powerpoint/2010/main" val="13955842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E15ADBF-3B19-4E3D-8E6D-A0C95129CCB4}"/>
              </a:ext>
            </a:extLst>
          </p:cNvPr>
          <p:cNvSpPr/>
          <p:nvPr/>
        </p:nvSpPr>
        <p:spPr>
          <a:xfrm>
            <a:off x="640367" y="1828800"/>
            <a:ext cx="8382000" cy="3847207"/>
          </a:xfrm>
          <a:prstGeom prst="rect">
            <a:avLst/>
          </a:prstGeom>
        </p:spPr>
        <p:txBody>
          <a:bodyPr wrap="square">
            <a:spAutoFit/>
          </a:bodyPr>
          <a:lstStyle/>
          <a:p>
            <a:r>
              <a:rPr lang="vi-VN" sz="2800" dirty="0">
                <a:latin typeface="Times New Roman" pitchFamily="18" charset="0"/>
                <a:cs typeface="Times New Roman" pitchFamily="18" charset="0"/>
              </a:rPr>
              <a:t>-</a:t>
            </a:r>
            <a:r>
              <a:rPr lang="en-US" sz="2400" b="1" dirty="0" err="1">
                <a:latin typeface="Times New Roman" pitchFamily="18" charset="0"/>
                <a:cs typeface="Times New Roman" pitchFamily="18" charset="0"/>
              </a:rPr>
              <a:t>Việt</a:t>
            </a:r>
            <a:r>
              <a:rPr lang="en-US" sz="2400" b="1" dirty="0">
                <a:latin typeface="Times New Roman" pitchFamily="18" charset="0"/>
                <a:cs typeface="Times New Roman" pitchFamily="18" charset="0"/>
              </a:rPr>
              <a:t> Nam </a:t>
            </a:r>
            <a:r>
              <a:rPr lang="en-US" sz="2400" b="1" dirty="0" err="1">
                <a:latin typeface="Times New Roman" pitchFamily="18" charset="0"/>
                <a:cs typeface="Times New Roman" pitchFamily="18" charset="0"/>
              </a:rPr>
              <a:t>Dân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chủ</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Cộng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hòa</a:t>
            </a:r>
            <a:r>
              <a:rPr lang="en-US" sz="2400" b="1" dirty="0">
                <a:latin typeface="Times New Roman" pitchFamily="18" charset="0"/>
                <a:cs typeface="Times New Roman" pitchFamily="18" charset="0"/>
              </a:rPr>
              <a:t>:</a:t>
            </a:r>
            <a:r>
              <a:rPr lang="vi-VN" sz="2400" b="1" dirty="0">
                <a:latin typeface="Times New Roman" pitchFamily="18" charset="0"/>
                <a:cs typeface="Times New Roman" pitchFamily="18" charset="0"/>
              </a:rPr>
              <a:t> </a:t>
            </a:r>
            <a:r>
              <a:rPr lang="vi-VN" sz="2400" dirty="0">
                <a:latin typeface="Times New Roman" pitchFamily="18" charset="0"/>
                <a:cs typeface="Times New Roman" pitchFamily="18" charset="0"/>
              </a:rPr>
              <a:t>tên nước ta từ năm 1945 đến năm 1976</a:t>
            </a:r>
            <a:endParaRPr lang="en-US" sz="2400" dirty="0">
              <a:latin typeface="Times New Roman" pitchFamily="18" charset="0"/>
              <a:cs typeface="Times New Roman" pitchFamily="18" charset="0"/>
            </a:endParaRPr>
          </a:p>
          <a:p>
            <a:r>
              <a:rPr lang="vi-VN" sz="2400" b="1" dirty="0">
                <a:latin typeface="Times New Roman" pitchFamily="18" charset="0"/>
                <a:cs typeface="Times New Roman" pitchFamily="18" charset="0"/>
              </a:rPr>
              <a:t>-</a:t>
            </a:r>
            <a:r>
              <a:rPr lang="en-US" sz="2400" b="1" dirty="0">
                <a:latin typeface="Times New Roman" pitchFamily="18" charset="0"/>
                <a:cs typeface="Times New Roman" pitchFamily="18" charset="0"/>
              </a:rPr>
              <a:t> Bao </a:t>
            </a:r>
            <a:r>
              <a:rPr lang="en-US" sz="2400" b="1" dirty="0" err="1">
                <a:latin typeface="Times New Roman" pitchFamily="18" charset="0"/>
                <a:cs typeface="Times New Roman" pitchFamily="18" charset="0"/>
              </a:rPr>
              <a:t>nhiêu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cuộc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chuyển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biến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khác</a:t>
            </a:r>
            <a:r>
              <a:rPr lang="en-US" sz="2400" b="1" dirty="0">
                <a:latin typeface="Times New Roman" pitchFamily="18" charset="0"/>
                <a:cs typeface="Times New Roman" pitchFamily="18" charset="0"/>
              </a:rPr>
              <a:t> </a:t>
            </a:r>
            <a:r>
              <a:rPr lang="vi-VN" sz="2400" b="1" dirty="0">
                <a:latin typeface="Times New Roman" pitchFamily="18" charset="0"/>
                <a:cs typeface="Times New Roman" pitchFamily="18" charset="0"/>
              </a:rPr>
              <a:t>thường</a:t>
            </a:r>
            <a:r>
              <a:rPr lang="vi-VN" sz="2400" dirty="0">
                <a:latin typeface="Times New Roman" pitchFamily="18" charset="0"/>
                <a:cs typeface="Times New Roman" pitchFamily="18" charset="0"/>
              </a:rPr>
              <a:t>: ý nói những sự kiện lớn từ giữa năm 1945 đến ngày khai giảng, nổi bật là cuộc Cách mạng tháng Tám và sự ra đời nước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Việt</a:t>
            </a:r>
            <a:r>
              <a:rPr lang="en-US" sz="2400" dirty="0">
                <a:latin typeface="Times New Roman" pitchFamily="18" charset="0"/>
                <a:cs typeface="Times New Roman" pitchFamily="18" charset="0"/>
              </a:rPr>
              <a:t> Nam </a:t>
            </a:r>
            <a:r>
              <a:rPr lang="en-US" sz="2400" dirty="0" err="1">
                <a:latin typeface="Times New Roman" pitchFamily="18" charset="0"/>
                <a:cs typeface="Times New Roman" pitchFamily="18" charset="0"/>
              </a:rPr>
              <a:t>Dân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chủ</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Cộng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hòa</a:t>
            </a:r>
            <a:r>
              <a:rPr lang="vi-VN" sz="2400" dirty="0">
                <a:latin typeface="Times New Roman" pitchFamily="18" charset="0"/>
                <a:cs typeface="Times New Roman" pitchFamily="18" charset="0"/>
              </a:rPr>
              <a:t> </a:t>
            </a:r>
            <a:endParaRPr lang="en-US" sz="2400" dirty="0">
              <a:latin typeface="Times New Roman" pitchFamily="18" charset="0"/>
              <a:cs typeface="Times New Roman" pitchFamily="18" charset="0"/>
            </a:endParaRPr>
          </a:p>
          <a:p>
            <a:r>
              <a:rPr lang="vi-VN" sz="2400" b="1" dirty="0">
                <a:latin typeface="Times New Roman" pitchFamily="18" charset="0"/>
                <a:cs typeface="Times New Roman" pitchFamily="18" charset="0"/>
              </a:rPr>
              <a:t>-</a:t>
            </a:r>
            <a:r>
              <a:rPr lang="en-US" sz="2400" b="1" dirty="0">
                <a:latin typeface="Times New Roman" pitchFamily="18" charset="0"/>
                <a:cs typeface="Times New Roman" pitchFamily="18" charset="0"/>
              </a:rPr>
              <a:t> 80 </a:t>
            </a:r>
            <a:r>
              <a:rPr lang="en-US" sz="2400" b="1" dirty="0" err="1">
                <a:latin typeface="Times New Roman" pitchFamily="18" charset="0"/>
                <a:cs typeface="Times New Roman" pitchFamily="18" charset="0"/>
              </a:rPr>
              <a:t>năm</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giời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nô</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lệ</a:t>
            </a:r>
            <a:r>
              <a:rPr lang="en-US" sz="2400" b="1" dirty="0">
                <a:latin typeface="Times New Roman" pitchFamily="18" charset="0"/>
                <a:cs typeface="Times New Roman" pitchFamily="18" charset="0"/>
              </a:rPr>
              <a:t>:</a:t>
            </a:r>
            <a:r>
              <a:rPr lang="vi-VN" sz="2400" b="1" dirty="0">
                <a:latin typeface="Times New Roman" pitchFamily="18" charset="0"/>
                <a:cs typeface="Times New Roman" pitchFamily="18" charset="0"/>
              </a:rPr>
              <a:t> </a:t>
            </a:r>
            <a:r>
              <a:rPr lang="vi-VN" sz="2400" dirty="0">
                <a:latin typeface="Times New Roman" pitchFamily="18" charset="0"/>
                <a:cs typeface="Times New Roman" pitchFamily="18" charset="0"/>
              </a:rPr>
              <a:t>80 năm nước ta bị thực dân Pháp đô hộ.</a:t>
            </a:r>
            <a:endParaRPr lang="en-US" sz="2400" dirty="0">
              <a:latin typeface="Times New Roman" pitchFamily="18" charset="0"/>
              <a:cs typeface="Times New Roman" pitchFamily="18" charset="0"/>
            </a:endParaRPr>
          </a:p>
          <a:p>
            <a:r>
              <a:rPr lang="vi-VN" sz="2400" b="1" dirty="0">
                <a:latin typeface="Times New Roman" pitchFamily="18" charset="0"/>
                <a:cs typeface="Times New Roman" pitchFamily="18" charset="0"/>
              </a:rPr>
              <a: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Cơ</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đồ</a:t>
            </a:r>
            <a:r>
              <a:rPr lang="en-US" sz="2400" b="1" dirty="0">
                <a:latin typeface="Times New Roman" pitchFamily="18" charset="0"/>
                <a:cs typeface="Times New Roman" pitchFamily="18" charset="0"/>
              </a:rPr>
              <a:t>:</a:t>
            </a:r>
            <a:r>
              <a:rPr lang="vi-VN" sz="2400" b="1" dirty="0">
                <a:latin typeface="Times New Roman" pitchFamily="18" charset="0"/>
                <a:cs typeface="Times New Roman" pitchFamily="18" charset="0"/>
              </a:rPr>
              <a:t> </a:t>
            </a:r>
            <a:r>
              <a:rPr lang="vi-VN" sz="2400" dirty="0">
                <a:latin typeface="Times New Roman" pitchFamily="18" charset="0"/>
                <a:cs typeface="Times New Roman" pitchFamily="18" charset="0"/>
              </a:rPr>
              <a:t>sự nghiệp lớn; ở đây có nghĩa là </a:t>
            </a:r>
            <a:r>
              <a:rPr lang="vi-VN" sz="2400" b="1" dirty="0">
                <a:latin typeface="Times New Roman" pitchFamily="18" charset="0"/>
                <a:cs typeface="Times New Roman" pitchFamily="18" charset="0"/>
              </a:rPr>
              <a:t>đất nước, giang sơn</a:t>
            </a:r>
            <a:endParaRPr lang="en-US" sz="2400" b="1" dirty="0">
              <a:latin typeface="Times New Roman" pitchFamily="18" charset="0"/>
              <a:cs typeface="Times New Roman" pitchFamily="18" charset="0"/>
            </a:endParaRPr>
          </a:p>
          <a:p>
            <a:r>
              <a:rPr lang="vi-VN" sz="2400" b="1" dirty="0">
                <a:latin typeface="Times New Roman" pitchFamily="18" charset="0"/>
                <a:cs typeface="Times New Roman" pitchFamily="18" charset="0"/>
              </a:rPr>
              <a: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Hoàn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cầu</a:t>
            </a:r>
            <a:r>
              <a:rPr lang="en-US" sz="2400" b="1" dirty="0">
                <a:latin typeface="Times New Roman" pitchFamily="18" charset="0"/>
                <a:cs typeface="Times New Roman" pitchFamily="18" charset="0"/>
              </a:rPr>
              <a:t>:</a:t>
            </a:r>
            <a:r>
              <a:rPr lang="vi-VN" sz="2400" b="1" dirty="0">
                <a:latin typeface="Times New Roman" pitchFamily="18" charset="0"/>
                <a:cs typeface="Times New Roman" pitchFamily="18" charset="0"/>
              </a:rPr>
              <a:t> </a:t>
            </a:r>
            <a:r>
              <a:rPr lang="vi-VN" sz="2400" dirty="0">
                <a:latin typeface="Times New Roman" pitchFamily="18" charset="0"/>
                <a:cs typeface="Times New Roman" pitchFamily="18" charset="0"/>
              </a:rPr>
              <a:t>thế giới</a:t>
            </a:r>
            <a:endParaRPr lang="en-US" sz="2400" dirty="0">
              <a:latin typeface="Times New Roman" pitchFamily="18" charset="0"/>
              <a:cs typeface="Times New Roman" pitchFamily="18" charset="0"/>
            </a:endParaRPr>
          </a:p>
          <a:p>
            <a:r>
              <a:rPr lang="vi-VN" sz="2400" b="1" dirty="0">
                <a:latin typeface="Times New Roman" pitchFamily="18" charset="0"/>
                <a:cs typeface="Times New Roman" pitchFamily="18" charset="0"/>
              </a:rPr>
              <a: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Kiến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thiết</a:t>
            </a:r>
            <a:r>
              <a:rPr lang="en-US" sz="2400" b="1" dirty="0">
                <a:latin typeface="Times New Roman" pitchFamily="18" charset="0"/>
                <a:cs typeface="Times New Roman" pitchFamily="18" charset="0"/>
              </a:rPr>
              <a:t>:</a:t>
            </a:r>
            <a:r>
              <a:rPr lang="vi-VN" sz="2400" b="1" dirty="0">
                <a:latin typeface="Times New Roman" pitchFamily="18" charset="0"/>
                <a:cs typeface="Times New Roman" pitchFamily="18" charset="0"/>
              </a:rPr>
              <a:t> </a:t>
            </a:r>
            <a:r>
              <a:rPr lang="vi-VN" sz="2400" dirty="0">
                <a:latin typeface="Times New Roman" pitchFamily="18" charset="0"/>
                <a:cs typeface="Times New Roman" pitchFamily="18" charset="0"/>
              </a:rPr>
              <a:t>xây dựng</a:t>
            </a:r>
            <a:endParaRPr lang="en-US" sz="2400" dirty="0">
              <a:latin typeface="Times New Roman" pitchFamily="18" charset="0"/>
              <a:cs typeface="Times New Roman" pitchFamily="18" charset="0"/>
            </a:endParaRPr>
          </a:p>
          <a:p>
            <a:r>
              <a:rPr lang="vi-VN" sz="2400" b="1" dirty="0">
                <a:latin typeface="Times New Roman" pitchFamily="18" charset="0"/>
                <a:cs typeface="Times New Roman" pitchFamily="18" charset="0"/>
              </a:rPr>
              <a: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Các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cường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quốc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năm</a:t>
            </a:r>
            <a:r>
              <a:rPr lang="en-US" sz="2400" b="1" dirty="0">
                <a:latin typeface="Times New Roman" pitchFamily="18" charset="0"/>
                <a:cs typeface="Times New Roman" pitchFamily="18" charset="0"/>
              </a:rPr>
              <a:t> </a:t>
            </a:r>
            <a:r>
              <a:rPr lang="vi-VN" sz="2400" b="1" dirty="0">
                <a:latin typeface="Times New Roman" pitchFamily="18" charset="0"/>
                <a:cs typeface="Times New Roman" pitchFamily="18" charset="0"/>
              </a:rPr>
              <a:t>châu: </a:t>
            </a:r>
            <a:r>
              <a:rPr lang="vi-VN" sz="2400" dirty="0">
                <a:latin typeface="Times New Roman" pitchFamily="18" charset="0"/>
                <a:cs typeface="Times New Roman" pitchFamily="18" charset="0"/>
              </a:rPr>
              <a:t>các nước giàu mạnh trên thế giới</a:t>
            </a:r>
            <a:endParaRPr lang="en-US" sz="2400" dirty="0">
              <a:latin typeface="Times New Roman" pitchFamily="18" charset="0"/>
              <a:cs typeface="Times New Roman" pitchFamily="18" charset="0"/>
            </a:endParaRPr>
          </a:p>
        </p:txBody>
      </p:sp>
      <p:grpSp>
        <p:nvGrpSpPr>
          <p:cNvPr id="13" name="Group 12">
            <a:extLst>
              <a:ext uri="{FF2B5EF4-FFF2-40B4-BE49-F238E27FC236}">
                <a16:creationId xmlns:a16="http://schemas.microsoft.com/office/drawing/2014/main" id="{89E929FF-F103-4644-ADA1-447A19D1A940}"/>
              </a:ext>
            </a:extLst>
          </p:cNvPr>
          <p:cNvGrpSpPr/>
          <p:nvPr/>
        </p:nvGrpSpPr>
        <p:grpSpPr>
          <a:xfrm>
            <a:off x="304800" y="228600"/>
            <a:ext cx="457200" cy="646330"/>
            <a:chOff x="304800" y="228600"/>
            <a:chExt cx="457200" cy="646330"/>
          </a:xfrm>
        </p:grpSpPr>
        <p:sp>
          <p:nvSpPr>
            <p:cNvPr id="5" name="Oval 4">
              <a:extLst>
                <a:ext uri="{FF2B5EF4-FFF2-40B4-BE49-F238E27FC236}">
                  <a16:creationId xmlns:a16="http://schemas.microsoft.com/office/drawing/2014/main" id="{6C3D6A11-A38E-4560-91D3-C4B7183B1CC5}"/>
                </a:ext>
              </a:extLst>
            </p:cNvPr>
            <p:cNvSpPr/>
            <p:nvPr/>
          </p:nvSpPr>
          <p:spPr>
            <a:xfrm>
              <a:off x="304800" y="228600"/>
              <a:ext cx="457200" cy="64633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7" name="TextBox 6">
              <a:extLst>
                <a:ext uri="{FF2B5EF4-FFF2-40B4-BE49-F238E27FC236}">
                  <a16:creationId xmlns:a16="http://schemas.microsoft.com/office/drawing/2014/main" id="{C2078115-DCF9-471A-996D-1A888A1E25A6}"/>
                </a:ext>
              </a:extLst>
            </p:cNvPr>
            <p:cNvSpPr txBox="1"/>
            <p:nvPr/>
          </p:nvSpPr>
          <p:spPr>
            <a:xfrm>
              <a:off x="389021" y="328500"/>
              <a:ext cx="304800" cy="461665"/>
            </a:xfrm>
            <a:prstGeom prst="rect">
              <a:avLst/>
            </a:prstGeom>
            <a:noFill/>
          </p:spPr>
          <p:txBody>
            <a:bodyPr wrap="square" rtlCol="0">
              <a:spAutoFit/>
            </a:bodyPr>
            <a:lstStyle/>
            <a:p>
              <a:r>
                <a:rPr lang="en-US" sz="2400" b="1" dirty="0">
                  <a:latin typeface="Times New Roman" pitchFamily="18" charset="0"/>
                  <a:cs typeface="Times New Roman" pitchFamily="18" charset="0"/>
                </a:rPr>
                <a:t>:</a:t>
              </a:r>
              <a:endParaRPr lang="x-none" sz="2400" dirty="0"/>
            </a:p>
          </p:txBody>
        </p:sp>
      </p:grpSp>
      <p:sp>
        <p:nvSpPr>
          <p:cNvPr id="8" name="TextBox 7">
            <a:extLst>
              <a:ext uri="{FF2B5EF4-FFF2-40B4-BE49-F238E27FC236}">
                <a16:creationId xmlns:a16="http://schemas.microsoft.com/office/drawing/2014/main" id="{58748E24-C4E2-4A69-81D5-99ADDEF4BB15}"/>
              </a:ext>
            </a:extLst>
          </p:cNvPr>
          <p:cNvSpPr txBox="1"/>
          <p:nvPr/>
        </p:nvSpPr>
        <p:spPr>
          <a:xfrm>
            <a:off x="1447800" y="328500"/>
            <a:ext cx="4572000" cy="646330"/>
          </a:xfrm>
          <a:prstGeom prst="rect">
            <a:avLst/>
          </a:prstGeom>
          <a:noFill/>
        </p:spPr>
        <p:txBody>
          <a:bodyPr wrap="square" rtlCol="0">
            <a:spAutoFit/>
          </a:bodyPr>
          <a:lstStyle/>
          <a:p>
            <a:endParaRPr lang="x-none" dirty="0"/>
          </a:p>
        </p:txBody>
      </p:sp>
      <p:sp>
        <p:nvSpPr>
          <p:cNvPr id="10" name="TextBox 9">
            <a:extLst>
              <a:ext uri="{FF2B5EF4-FFF2-40B4-BE49-F238E27FC236}">
                <a16:creationId xmlns:a16="http://schemas.microsoft.com/office/drawing/2014/main" id="{3C5F86A7-ACBA-4BFF-A0B9-2A368F8F5C33}"/>
              </a:ext>
            </a:extLst>
          </p:cNvPr>
          <p:cNvSpPr txBox="1"/>
          <p:nvPr/>
        </p:nvSpPr>
        <p:spPr>
          <a:xfrm>
            <a:off x="846221" y="271418"/>
            <a:ext cx="7992979" cy="1384995"/>
          </a:xfrm>
          <a:prstGeom prst="rect">
            <a:avLst/>
          </a:prstGeom>
          <a:noFill/>
        </p:spPr>
        <p:txBody>
          <a:bodyPr wrap="square">
            <a:spAutoFit/>
          </a:bodyPr>
          <a:lstStyle/>
          <a:p>
            <a:r>
              <a:rPr lang="vi-VN" sz="2800" dirty="0">
                <a:latin typeface="Times New Roman" pitchFamily="18" charset="0"/>
                <a:cs typeface="Times New Roman" pitchFamily="18" charset="0"/>
              </a:rPr>
              <a:t>- Đây là thư của Bác Hồ gửi học sinh cả nước nhân ngày khai giảng năm học đầu tiên của nước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Việt</a:t>
            </a:r>
            <a:r>
              <a:rPr lang="en-US" sz="2800" dirty="0">
                <a:latin typeface="Times New Roman" pitchFamily="18" charset="0"/>
                <a:cs typeface="Times New Roman" pitchFamily="18" charset="0"/>
              </a:rPr>
              <a:t> Nam </a:t>
            </a:r>
            <a:r>
              <a:rPr lang="en-US" sz="2800" dirty="0" err="1">
                <a:latin typeface="Times New Roman" pitchFamily="18" charset="0"/>
                <a:cs typeface="Times New Roman" pitchFamily="18" charset="0"/>
              </a:rPr>
              <a:t>Dân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chủ</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Cộng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hòa</a:t>
            </a:r>
            <a:r>
              <a:rPr lang="vi-VN" sz="2800" dirty="0">
                <a:latin typeface="Times New Roman" pitchFamily="18" charset="0"/>
                <a:cs typeface="Times New Roman" pitchFamily="18" charset="0"/>
              </a:rPr>
              <a:t>, tháng 9 năm 1945.</a:t>
            </a:r>
            <a:r>
              <a:rPr lang="en-US" sz="2800" dirty="0">
                <a:latin typeface="Times New Roman" pitchFamily="18" charset="0"/>
                <a:cs typeface="Times New Roman" pitchFamily="18" charset="0"/>
              </a:rPr>
              <a:t> </a:t>
            </a:r>
            <a:endParaRPr lang="vi-VN" sz="2800" dirty="0">
              <a:latin typeface="Times New Roman" pitchFamily="18" charset="0"/>
              <a:cs typeface="Times New Roman" pitchFamily="18" charset="0"/>
            </a:endParaRPr>
          </a:p>
        </p:txBody>
      </p:sp>
    </p:spTree>
    <p:extLst>
      <p:ext uri="{BB962C8B-B14F-4D97-AF65-F5344CB8AC3E}">
        <p14:creationId xmlns:p14="http://schemas.microsoft.com/office/powerpoint/2010/main" val="55381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05"/>
        <p:cNvGrpSpPr/>
        <p:nvPr/>
      </p:nvGrpSpPr>
      <p:grpSpPr>
        <a:xfrm>
          <a:off x="0" y="0"/>
          <a:ext cx="0" cy="0"/>
          <a:chOff x="0" y="0"/>
          <a:chExt cx="0" cy="0"/>
        </a:xfrm>
      </p:grpSpPr>
      <p:grpSp>
        <p:nvGrpSpPr>
          <p:cNvPr id="1708" name="Google Shape;1708;p35"/>
          <p:cNvGrpSpPr/>
          <p:nvPr/>
        </p:nvGrpSpPr>
        <p:grpSpPr>
          <a:xfrm>
            <a:off x="8238792" y="2835515"/>
            <a:ext cx="802725" cy="3034716"/>
            <a:chOff x="11803225" y="4025991"/>
            <a:chExt cx="295576" cy="1117512"/>
          </a:xfrm>
        </p:grpSpPr>
        <p:sp>
          <p:nvSpPr>
            <p:cNvPr id="1709" name="Google Shape;1709;p35"/>
            <p:cNvSpPr/>
            <p:nvPr/>
          </p:nvSpPr>
          <p:spPr>
            <a:xfrm>
              <a:off x="11803225" y="4504913"/>
              <a:ext cx="144365" cy="123452"/>
            </a:xfrm>
            <a:custGeom>
              <a:avLst/>
              <a:gdLst/>
              <a:ahLst/>
              <a:cxnLst/>
              <a:rect l="l" t="t" r="r" b="b"/>
              <a:pathLst>
                <a:path w="5840" h="4994" extrusionOk="0">
                  <a:moveTo>
                    <a:pt x="5840" y="1"/>
                  </a:moveTo>
                  <a:lnTo>
                    <a:pt x="901" y="2586"/>
                  </a:lnTo>
                  <a:cubicBezTo>
                    <a:pt x="167" y="2981"/>
                    <a:pt x="1" y="3963"/>
                    <a:pt x="565" y="4578"/>
                  </a:cubicBezTo>
                  <a:cubicBezTo>
                    <a:pt x="820" y="4857"/>
                    <a:pt x="1164" y="4993"/>
                    <a:pt x="1508" y="4993"/>
                  </a:cubicBezTo>
                  <a:cubicBezTo>
                    <a:pt x="1897" y="4993"/>
                    <a:pt x="2285" y="4818"/>
                    <a:pt x="2539" y="4474"/>
                  </a:cubicBezTo>
                  <a:lnTo>
                    <a:pt x="5840" y="1"/>
                  </a:lnTo>
                  <a:close/>
                </a:path>
              </a:pathLst>
            </a:custGeom>
            <a:solidFill>
              <a:srgbClr val="477861"/>
            </a:solidFill>
            <a:ln>
              <a:noFill/>
            </a:ln>
          </p:spPr>
          <p:txBody>
            <a:bodyPr spcFirstLastPara="1" wrap="square" lIns="91425" tIns="91425" rIns="91425" bIns="91425" anchor="ctr" anchorCtr="0">
              <a:noAutofit/>
            </a:bodyPr>
            <a:lstStyle/>
            <a:p>
              <a:endParaRPr>
                <a:latin typeface="Roboto Light" panose="020B0604020202020204" charset="0"/>
                <a:ea typeface="Roboto Light" panose="020B0604020202020204" charset="0"/>
              </a:endParaRPr>
            </a:p>
          </p:txBody>
        </p:sp>
        <p:sp>
          <p:nvSpPr>
            <p:cNvPr id="1710" name="Google Shape;1710;p35"/>
            <p:cNvSpPr/>
            <p:nvPr/>
          </p:nvSpPr>
          <p:spPr>
            <a:xfrm>
              <a:off x="11853802" y="4504270"/>
              <a:ext cx="93021" cy="80439"/>
            </a:xfrm>
            <a:custGeom>
              <a:avLst/>
              <a:gdLst/>
              <a:ahLst/>
              <a:cxnLst/>
              <a:rect l="l" t="t" r="r" b="b"/>
              <a:pathLst>
                <a:path w="3763" h="3254" extrusionOk="0">
                  <a:moveTo>
                    <a:pt x="3723" y="1"/>
                  </a:moveTo>
                  <a:cubicBezTo>
                    <a:pt x="3717" y="1"/>
                    <a:pt x="3710" y="3"/>
                    <a:pt x="3705" y="8"/>
                  </a:cubicBezTo>
                  <a:cubicBezTo>
                    <a:pt x="2459" y="1051"/>
                    <a:pt x="1237" y="2124"/>
                    <a:pt x="23" y="3203"/>
                  </a:cubicBezTo>
                  <a:cubicBezTo>
                    <a:pt x="0" y="3224"/>
                    <a:pt x="21" y="3254"/>
                    <a:pt x="46" y="3254"/>
                  </a:cubicBezTo>
                  <a:cubicBezTo>
                    <a:pt x="53" y="3254"/>
                    <a:pt x="60" y="3252"/>
                    <a:pt x="67" y="3246"/>
                  </a:cubicBezTo>
                  <a:cubicBezTo>
                    <a:pt x="1303" y="2194"/>
                    <a:pt x="2537" y="1134"/>
                    <a:pt x="3743" y="45"/>
                  </a:cubicBezTo>
                  <a:cubicBezTo>
                    <a:pt x="3763" y="27"/>
                    <a:pt x="3744" y="1"/>
                    <a:pt x="3723" y="1"/>
                  </a:cubicBezTo>
                  <a:close/>
                </a:path>
              </a:pathLst>
            </a:custGeom>
            <a:solidFill>
              <a:srgbClr val="1D2239"/>
            </a:solidFill>
            <a:ln>
              <a:noFill/>
            </a:ln>
          </p:spPr>
          <p:txBody>
            <a:bodyPr spcFirstLastPara="1" wrap="square" lIns="91425" tIns="91425" rIns="91425" bIns="91425" anchor="ctr" anchorCtr="0">
              <a:noAutofit/>
            </a:bodyPr>
            <a:lstStyle/>
            <a:p>
              <a:endParaRPr>
                <a:latin typeface="Roboto Light" panose="020B0604020202020204" charset="0"/>
                <a:ea typeface="Roboto Light" panose="020B0604020202020204" charset="0"/>
              </a:endParaRPr>
            </a:p>
          </p:txBody>
        </p:sp>
        <p:sp>
          <p:nvSpPr>
            <p:cNvPr id="1711" name="Google Shape;1711;p35"/>
            <p:cNvSpPr/>
            <p:nvPr/>
          </p:nvSpPr>
          <p:spPr>
            <a:xfrm>
              <a:off x="11944202" y="4350785"/>
              <a:ext cx="138654" cy="134378"/>
            </a:xfrm>
            <a:custGeom>
              <a:avLst/>
              <a:gdLst/>
              <a:ahLst/>
              <a:cxnLst/>
              <a:rect l="l" t="t" r="r" b="b"/>
              <a:pathLst>
                <a:path w="5609" h="5436" extrusionOk="0">
                  <a:moveTo>
                    <a:pt x="4126" y="0"/>
                  </a:moveTo>
                  <a:cubicBezTo>
                    <a:pt x="3704" y="0"/>
                    <a:pt x="3286" y="207"/>
                    <a:pt x="3040" y="600"/>
                  </a:cubicBezTo>
                  <a:lnTo>
                    <a:pt x="0" y="5436"/>
                  </a:lnTo>
                  <a:lnTo>
                    <a:pt x="4813" y="2360"/>
                  </a:lnTo>
                  <a:cubicBezTo>
                    <a:pt x="5517" y="1910"/>
                    <a:pt x="5608" y="919"/>
                    <a:pt x="5000" y="347"/>
                  </a:cubicBezTo>
                  <a:cubicBezTo>
                    <a:pt x="4751" y="113"/>
                    <a:pt x="4437" y="0"/>
                    <a:pt x="4126" y="0"/>
                  </a:cubicBezTo>
                  <a:close/>
                </a:path>
              </a:pathLst>
            </a:custGeom>
            <a:solidFill>
              <a:srgbClr val="477861"/>
            </a:solidFill>
            <a:ln>
              <a:noFill/>
            </a:ln>
          </p:spPr>
          <p:txBody>
            <a:bodyPr spcFirstLastPara="1" wrap="square" lIns="91425" tIns="91425" rIns="91425" bIns="91425" anchor="ctr" anchorCtr="0">
              <a:noAutofit/>
            </a:bodyPr>
            <a:lstStyle/>
            <a:p>
              <a:endParaRPr>
                <a:latin typeface="Roboto Light" panose="020B0604020202020204" charset="0"/>
                <a:ea typeface="Roboto Light" panose="020B0604020202020204" charset="0"/>
              </a:endParaRPr>
            </a:p>
          </p:txBody>
        </p:sp>
        <p:sp>
          <p:nvSpPr>
            <p:cNvPr id="1712" name="Google Shape;1712;p35"/>
            <p:cNvSpPr/>
            <p:nvPr/>
          </p:nvSpPr>
          <p:spPr>
            <a:xfrm>
              <a:off x="11946106" y="4231734"/>
              <a:ext cx="138679" cy="134403"/>
            </a:xfrm>
            <a:custGeom>
              <a:avLst/>
              <a:gdLst/>
              <a:ahLst/>
              <a:cxnLst/>
              <a:rect l="l" t="t" r="r" b="b"/>
              <a:pathLst>
                <a:path w="5610" h="5437" extrusionOk="0">
                  <a:moveTo>
                    <a:pt x="4127" y="1"/>
                  </a:moveTo>
                  <a:cubicBezTo>
                    <a:pt x="3705" y="1"/>
                    <a:pt x="3287" y="208"/>
                    <a:pt x="3040" y="600"/>
                  </a:cubicBezTo>
                  <a:lnTo>
                    <a:pt x="1" y="5437"/>
                  </a:lnTo>
                  <a:lnTo>
                    <a:pt x="4814" y="2360"/>
                  </a:lnTo>
                  <a:cubicBezTo>
                    <a:pt x="5517" y="1911"/>
                    <a:pt x="5609" y="920"/>
                    <a:pt x="5002" y="348"/>
                  </a:cubicBezTo>
                  <a:cubicBezTo>
                    <a:pt x="4752" y="114"/>
                    <a:pt x="4438" y="1"/>
                    <a:pt x="4127" y="1"/>
                  </a:cubicBezTo>
                  <a:close/>
                </a:path>
              </a:pathLst>
            </a:custGeom>
            <a:solidFill>
              <a:srgbClr val="477861"/>
            </a:solidFill>
            <a:ln>
              <a:noFill/>
            </a:ln>
          </p:spPr>
          <p:txBody>
            <a:bodyPr spcFirstLastPara="1" wrap="square" lIns="91425" tIns="91425" rIns="91425" bIns="91425" anchor="ctr" anchorCtr="0">
              <a:noAutofit/>
            </a:bodyPr>
            <a:lstStyle/>
            <a:p>
              <a:endParaRPr>
                <a:latin typeface="Roboto Light" panose="020B0604020202020204" charset="0"/>
                <a:ea typeface="Roboto Light" panose="020B0604020202020204" charset="0"/>
              </a:endParaRPr>
            </a:p>
          </p:txBody>
        </p:sp>
        <p:sp>
          <p:nvSpPr>
            <p:cNvPr id="1713" name="Google Shape;1713;p35"/>
            <p:cNvSpPr/>
            <p:nvPr/>
          </p:nvSpPr>
          <p:spPr>
            <a:xfrm rot="-483086">
              <a:off x="11944029" y="4108903"/>
              <a:ext cx="130478" cy="126498"/>
            </a:xfrm>
            <a:custGeom>
              <a:avLst/>
              <a:gdLst/>
              <a:ahLst/>
              <a:cxnLst/>
              <a:rect l="l" t="t" r="r" b="b"/>
              <a:pathLst>
                <a:path w="5278" h="5117" extrusionOk="0">
                  <a:moveTo>
                    <a:pt x="3881" y="0"/>
                  </a:moveTo>
                  <a:cubicBezTo>
                    <a:pt x="3485" y="0"/>
                    <a:pt x="3092" y="195"/>
                    <a:pt x="2860" y="564"/>
                  </a:cubicBezTo>
                  <a:lnTo>
                    <a:pt x="1" y="5116"/>
                  </a:lnTo>
                  <a:lnTo>
                    <a:pt x="4529" y="2221"/>
                  </a:lnTo>
                  <a:cubicBezTo>
                    <a:pt x="5191" y="1798"/>
                    <a:pt x="5278" y="865"/>
                    <a:pt x="4705" y="327"/>
                  </a:cubicBezTo>
                  <a:cubicBezTo>
                    <a:pt x="4470" y="106"/>
                    <a:pt x="4175" y="0"/>
                    <a:pt x="3881" y="0"/>
                  </a:cubicBezTo>
                  <a:close/>
                </a:path>
              </a:pathLst>
            </a:custGeom>
            <a:solidFill>
              <a:srgbClr val="477861"/>
            </a:solidFill>
            <a:ln>
              <a:noFill/>
            </a:ln>
          </p:spPr>
          <p:txBody>
            <a:bodyPr spcFirstLastPara="1" wrap="square" lIns="91425" tIns="91425" rIns="91425" bIns="91425" anchor="ctr" anchorCtr="0">
              <a:noAutofit/>
            </a:bodyPr>
            <a:lstStyle/>
            <a:p>
              <a:endParaRPr>
                <a:latin typeface="Roboto Light" panose="020B0604020202020204" charset="0"/>
                <a:ea typeface="Roboto Light" panose="020B0604020202020204" charset="0"/>
              </a:endParaRPr>
            </a:p>
          </p:txBody>
        </p:sp>
        <p:sp>
          <p:nvSpPr>
            <p:cNvPr id="1714" name="Google Shape;1714;p35"/>
            <p:cNvSpPr/>
            <p:nvPr/>
          </p:nvSpPr>
          <p:spPr>
            <a:xfrm>
              <a:off x="11807477" y="4349400"/>
              <a:ext cx="138654" cy="134403"/>
            </a:xfrm>
            <a:custGeom>
              <a:avLst/>
              <a:gdLst/>
              <a:ahLst/>
              <a:cxnLst/>
              <a:rect l="l" t="t" r="r" b="b"/>
              <a:pathLst>
                <a:path w="5609" h="5437" extrusionOk="0">
                  <a:moveTo>
                    <a:pt x="1484" y="1"/>
                  </a:moveTo>
                  <a:cubicBezTo>
                    <a:pt x="1173" y="1"/>
                    <a:pt x="859" y="113"/>
                    <a:pt x="609" y="348"/>
                  </a:cubicBezTo>
                  <a:cubicBezTo>
                    <a:pt x="1" y="919"/>
                    <a:pt x="93" y="1910"/>
                    <a:pt x="797" y="2359"/>
                  </a:cubicBezTo>
                  <a:lnTo>
                    <a:pt x="5609" y="5436"/>
                  </a:lnTo>
                  <a:lnTo>
                    <a:pt x="2570" y="600"/>
                  </a:lnTo>
                  <a:cubicBezTo>
                    <a:pt x="2324" y="208"/>
                    <a:pt x="1906" y="1"/>
                    <a:pt x="1484" y="1"/>
                  </a:cubicBezTo>
                  <a:close/>
                </a:path>
              </a:pathLst>
            </a:custGeom>
            <a:solidFill>
              <a:srgbClr val="477861"/>
            </a:solidFill>
            <a:ln>
              <a:noFill/>
            </a:ln>
          </p:spPr>
          <p:txBody>
            <a:bodyPr spcFirstLastPara="1" wrap="square" lIns="91425" tIns="91425" rIns="91425" bIns="91425" anchor="ctr" anchorCtr="0">
              <a:noAutofit/>
            </a:bodyPr>
            <a:lstStyle/>
            <a:p>
              <a:endParaRPr>
                <a:latin typeface="Roboto Light" panose="020B0604020202020204" charset="0"/>
                <a:ea typeface="Roboto Light" panose="020B0604020202020204" charset="0"/>
              </a:endParaRPr>
            </a:p>
          </p:txBody>
        </p:sp>
        <p:sp>
          <p:nvSpPr>
            <p:cNvPr id="1715" name="Google Shape;1715;p35"/>
            <p:cNvSpPr/>
            <p:nvPr/>
          </p:nvSpPr>
          <p:spPr>
            <a:xfrm>
              <a:off x="11807477" y="4231734"/>
              <a:ext cx="138654" cy="134403"/>
            </a:xfrm>
            <a:custGeom>
              <a:avLst/>
              <a:gdLst/>
              <a:ahLst/>
              <a:cxnLst/>
              <a:rect l="l" t="t" r="r" b="b"/>
              <a:pathLst>
                <a:path w="5609" h="5437" extrusionOk="0">
                  <a:moveTo>
                    <a:pt x="1484" y="1"/>
                  </a:moveTo>
                  <a:cubicBezTo>
                    <a:pt x="1173" y="1"/>
                    <a:pt x="859" y="114"/>
                    <a:pt x="609" y="348"/>
                  </a:cubicBezTo>
                  <a:cubicBezTo>
                    <a:pt x="1" y="920"/>
                    <a:pt x="93" y="1911"/>
                    <a:pt x="797" y="2360"/>
                  </a:cubicBezTo>
                  <a:lnTo>
                    <a:pt x="5609" y="5437"/>
                  </a:lnTo>
                  <a:lnTo>
                    <a:pt x="2570" y="600"/>
                  </a:lnTo>
                  <a:cubicBezTo>
                    <a:pt x="2324" y="208"/>
                    <a:pt x="1906" y="1"/>
                    <a:pt x="1484" y="1"/>
                  </a:cubicBezTo>
                  <a:close/>
                </a:path>
              </a:pathLst>
            </a:custGeom>
            <a:solidFill>
              <a:srgbClr val="477861"/>
            </a:solidFill>
            <a:ln>
              <a:noFill/>
            </a:ln>
          </p:spPr>
          <p:txBody>
            <a:bodyPr spcFirstLastPara="1" wrap="square" lIns="91425" tIns="91425" rIns="91425" bIns="91425" anchor="ctr" anchorCtr="0">
              <a:noAutofit/>
            </a:bodyPr>
            <a:lstStyle/>
            <a:p>
              <a:endParaRPr>
                <a:latin typeface="Roboto Light" panose="020B0604020202020204" charset="0"/>
                <a:ea typeface="Roboto Light" panose="020B0604020202020204" charset="0"/>
              </a:endParaRPr>
            </a:p>
          </p:txBody>
        </p:sp>
        <p:sp>
          <p:nvSpPr>
            <p:cNvPr id="1716" name="Google Shape;1716;p35"/>
            <p:cNvSpPr/>
            <p:nvPr/>
          </p:nvSpPr>
          <p:spPr>
            <a:xfrm>
              <a:off x="11807477" y="4114092"/>
              <a:ext cx="138654" cy="134378"/>
            </a:xfrm>
            <a:custGeom>
              <a:avLst/>
              <a:gdLst/>
              <a:ahLst/>
              <a:cxnLst/>
              <a:rect l="l" t="t" r="r" b="b"/>
              <a:pathLst>
                <a:path w="5609" h="5436" extrusionOk="0">
                  <a:moveTo>
                    <a:pt x="1485" y="1"/>
                  </a:moveTo>
                  <a:cubicBezTo>
                    <a:pt x="1173" y="1"/>
                    <a:pt x="859" y="114"/>
                    <a:pt x="609" y="348"/>
                  </a:cubicBezTo>
                  <a:cubicBezTo>
                    <a:pt x="1" y="919"/>
                    <a:pt x="93" y="1911"/>
                    <a:pt x="797" y="2360"/>
                  </a:cubicBezTo>
                  <a:lnTo>
                    <a:pt x="5609" y="5436"/>
                  </a:lnTo>
                  <a:lnTo>
                    <a:pt x="2570" y="599"/>
                  </a:lnTo>
                  <a:cubicBezTo>
                    <a:pt x="2324" y="207"/>
                    <a:pt x="1907" y="1"/>
                    <a:pt x="1485" y="1"/>
                  </a:cubicBezTo>
                  <a:close/>
                </a:path>
              </a:pathLst>
            </a:custGeom>
            <a:solidFill>
              <a:srgbClr val="477861"/>
            </a:solidFill>
            <a:ln>
              <a:noFill/>
            </a:ln>
          </p:spPr>
          <p:txBody>
            <a:bodyPr spcFirstLastPara="1" wrap="square" lIns="91425" tIns="91425" rIns="91425" bIns="91425" anchor="ctr" anchorCtr="0">
              <a:noAutofit/>
            </a:bodyPr>
            <a:lstStyle/>
            <a:p>
              <a:endParaRPr>
                <a:latin typeface="Roboto Light" panose="020B0604020202020204" charset="0"/>
                <a:ea typeface="Roboto Light" panose="020B0604020202020204" charset="0"/>
              </a:endParaRPr>
            </a:p>
          </p:txBody>
        </p:sp>
        <p:sp>
          <p:nvSpPr>
            <p:cNvPr id="1717" name="Google Shape;1717;p35"/>
            <p:cNvSpPr/>
            <p:nvPr/>
          </p:nvSpPr>
          <p:spPr>
            <a:xfrm>
              <a:off x="11906455" y="4025991"/>
              <a:ext cx="66225" cy="165822"/>
            </a:xfrm>
            <a:custGeom>
              <a:avLst/>
              <a:gdLst/>
              <a:ahLst/>
              <a:cxnLst/>
              <a:rect l="l" t="t" r="r" b="b"/>
              <a:pathLst>
                <a:path w="2679" h="6708" extrusionOk="0">
                  <a:moveTo>
                    <a:pt x="1366" y="1"/>
                  </a:moveTo>
                  <a:cubicBezTo>
                    <a:pt x="1334" y="1"/>
                    <a:pt x="1302" y="2"/>
                    <a:pt x="1270" y="4"/>
                  </a:cubicBezTo>
                  <a:cubicBezTo>
                    <a:pt x="514" y="64"/>
                    <a:pt x="0" y="798"/>
                    <a:pt x="202" y="1529"/>
                  </a:cubicBezTo>
                  <a:lnTo>
                    <a:pt x="1521" y="6708"/>
                  </a:lnTo>
                  <a:lnTo>
                    <a:pt x="2551" y="1410"/>
                  </a:lnTo>
                  <a:cubicBezTo>
                    <a:pt x="2679" y="668"/>
                    <a:pt x="2103" y="1"/>
                    <a:pt x="1366" y="1"/>
                  </a:cubicBezTo>
                  <a:close/>
                </a:path>
              </a:pathLst>
            </a:custGeom>
            <a:solidFill>
              <a:srgbClr val="477861"/>
            </a:solidFill>
            <a:ln>
              <a:noFill/>
            </a:ln>
          </p:spPr>
          <p:txBody>
            <a:bodyPr spcFirstLastPara="1" wrap="square" lIns="91425" tIns="91425" rIns="91425" bIns="91425" anchor="ctr" anchorCtr="0">
              <a:noAutofit/>
            </a:bodyPr>
            <a:lstStyle/>
            <a:p>
              <a:endParaRPr>
                <a:latin typeface="Roboto Light" panose="020B0604020202020204" charset="0"/>
                <a:ea typeface="Roboto Light" panose="020B0604020202020204" charset="0"/>
              </a:endParaRPr>
            </a:p>
          </p:txBody>
        </p:sp>
        <p:sp>
          <p:nvSpPr>
            <p:cNvPr id="1718" name="Google Shape;1718;p35"/>
            <p:cNvSpPr/>
            <p:nvPr/>
          </p:nvSpPr>
          <p:spPr>
            <a:xfrm>
              <a:off x="11945735" y="4172233"/>
              <a:ext cx="77275" cy="76756"/>
            </a:xfrm>
            <a:custGeom>
              <a:avLst/>
              <a:gdLst/>
              <a:ahLst/>
              <a:cxnLst/>
              <a:rect l="l" t="t" r="r" b="b"/>
              <a:pathLst>
                <a:path w="3126" h="3105" extrusionOk="0">
                  <a:moveTo>
                    <a:pt x="3079" y="0"/>
                  </a:moveTo>
                  <a:cubicBezTo>
                    <a:pt x="3072" y="0"/>
                    <a:pt x="3065" y="3"/>
                    <a:pt x="3058" y="10"/>
                  </a:cubicBezTo>
                  <a:cubicBezTo>
                    <a:pt x="2450" y="593"/>
                    <a:pt x="1867" y="1200"/>
                    <a:pt x="1278" y="1800"/>
                  </a:cubicBezTo>
                  <a:cubicBezTo>
                    <a:pt x="1015" y="2067"/>
                    <a:pt x="754" y="2333"/>
                    <a:pt x="492" y="2598"/>
                  </a:cubicBezTo>
                  <a:cubicBezTo>
                    <a:pt x="397" y="2694"/>
                    <a:pt x="52" y="2939"/>
                    <a:pt x="27" y="3085"/>
                  </a:cubicBezTo>
                  <a:lnTo>
                    <a:pt x="27" y="3085"/>
                  </a:lnTo>
                  <a:cubicBezTo>
                    <a:pt x="28" y="3078"/>
                    <a:pt x="22" y="3074"/>
                    <a:pt x="16" y="3074"/>
                  </a:cubicBezTo>
                  <a:cubicBezTo>
                    <a:pt x="12" y="3074"/>
                    <a:pt x="8" y="3076"/>
                    <a:pt x="6" y="3082"/>
                  </a:cubicBezTo>
                  <a:cubicBezTo>
                    <a:pt x="5" y="3084"/>
                    <a:pt x="4" y="3087"/>
                    <a:pt x="3" y="3090"/>
                  </a:cubicBezTo>
                  <a:cubicBezTo>
                    <a:pt x="0" y="3097"/>
                    <a:pt x="7" y="3105"/>
                    <a:pt x="15" y="3105"/>
                  </a:cubicBezTo>
                  <a:cubicBezTo>
                    <a:pt x="16" y="3105"/>
                    <a:pt x="17" y="3105"/>
                    <a:pt x="18" y="3105"/>
                  </a:cubicBezTo>
                  <a:cubicBezTo>
                    <a:pt x="97" y="3105"/>
                    <a:pt x="191" y="2984"/>
                    <a:pt x="242" y="2939"/>
                  </a:cubicBezTo>
                  <a:cubicBezTo>
                    <a:pt x="538" y="2685"/>
                    <a:pt x="804" y="2387"/>
                    <a:pt x="1078" y="2110"/>
                  </a:cubicBezTo>
                  <a:cubicBezTo>
                    <a:pt x="1751" y="1424"/>
                    <a:pt x="2420" y="732"/>
                    <a:pt x="3103" y="55"/>
                  </a:cubicBezTo>
                  <a:cubicBezTo>
                    <a:pt x="3126" y="32"/>
                    <a:pt x="3104" y="0"/>
                    <a:pt x="3079" y="0"/>
                  </a:cubicBezTo>
                  <a:close/>
                </a:path>
              </a:pathLst>
            </a:custGeom>
            <a:solidFill>
              <a:srgbClr val="1D2239"/>
            </a:solidFill>
            <a:ln>
              <a:noFill/>
            </a:ln>
          </p:spPr>
          <p:txBody>
            <a:bodyPr spcFirstLastPara="1" wrap="square" lIns="91425" tIns="91425" rIns="91425" bIns="91425" anchor="ctr" anchorCtr="0">
              <a:noAutofit/>
            </a:bodyPr>
            <a:lstStyle/>
            <a:p>
              <a:endParaRPr>
                <a:latin typeface="Roboto Light" panose="020B0604020202020204" charset="0"/>
                <a:ea typeface="Roboto Light" panose="020B0604020202020204" charset="0"/>
              </a:endParaRPr>
            </a:p>
          </p:txBody>
        </p:sp>
        <p:sp>
          <p:nvSpPr>
            <p:cNvPr id="1719" name="Google Shape;1719;p35"/>
            <p:cNvSpPr/>
            <p:nvPr/>
          </p:nvSpPr>
          <p:spPr>
            <a:xfrm>
              <a:off x="11865099" y="4170379"/>
              <a:ext cx="81996" cy="79796"/>
            </a:xfrm>
            <a:custGeom>
              <a:avLst/>
              <a:gdLst/>
              <a:ahLst/>
              <a:cxnLst/>
              <a:rect l="l" t="t" r="r" b="b"/>
              <a:pathLst>
                <a:path w="3317" h="3228" extrusionOk="0">
                  <a:moveTo>
                    <a:pt x="12" y="0"/>
                  </a:moveTo>
                  <a:cubicBezTo>
                    <a:pt x="6" y="0"/>
                    <a:pt x="0" y="9"/>
                    <a:pt x="6" y="15"/>
                  </a:cubicBezTo>
                  <a:cubicBezTo>
                    <a:pt x="1073" y="1092"/>
                    <a:pt x="2158" y="2150"/>
                    <a:pt x="3239" y="3217"/>
                  </a:cubicBezTo>
                  <a:cubicBezTo>
                    <a:pt x="3247" y="3224"/>
                    <a:pt x="3255" y="3227"/>
                    <a:pt x="3263" y="3227"/>
                  </a:cubicBezTo>
                  <a:cubicBezTo>
                    <a:pt x="3292" y="3227"/>
                    <a:pt x="3317" y="3190"/>
                    <a:pt x="3290" y="3164"/>
                  </a:cubicBezTo>
                  <a:cubicBezTo>
                    <a:pt x="2201" y="2108"/>
                    <a:pt x="1119" y="1047"/>
                    <a:pt x="17" y="3"/>
                  </a:cubicBezTo>
                  <a:cubicBezTo>
                    <a:pt x="16" y="1"/>
                    <a:pt x="14" y="0"/>
                    <a:pt x="12" y="0"/>
                  </a:cubicBezTo>
                  <a:close/>
                </a:path>
              </a:pathLst>
            </a:custGeom>
            <a:solidFill>
              <a:srgbClr val="1D2239"/>
            </a:solidFill>
            <a:ln>
              <a:noFill/>
            </a:ln>
          </p:spPr>
          <p:txBody>
            <a:bodyPr spcFirstLastPara="1" wrap="square" lIns="91425" tIns="91425" rIns="91425" bIns="91425" anchor="ctr" anchorCtr="0">
              <a:noAutofit/>
            </a:bodyPr>
            <a:lstStyle/>
            <a:p>
              <a:endParaRPr>
                <a:latin typeface="Roboto Light" panose="020B0604020202020204" charset="0"/>
                <a:ea typeface="Roboto Light" panose="020B0604020202020204" charset="0"/>
              </a:endParaRPr>
            </a:p>
          </p:txBody>
        </p:sp>
        <p:sp>
          <p:nvSpPr>
            <p:cNvPr id="1720" name="Google Shape;1720;p35"/>
            <p:cNvSpPr/>
            <p:nvPr/>
          </p:nvSpPr>
          <p:spPr>
            <a:xfrm>
              <a:off x="11945488" y="4288416"/>
              <a:ext cx="79524" cy="78165"/>
            </a:xfrm>
            <a:custGeom>
              <a:avLst/>
              <a:gdLst/>
              <a:ahLst/>
              <a:cxnLst/>
              <a:rect l="l" t="t" r="r" b="b"/>
              <a:pathLst>
                <a:path w="3217" h="3162" extrusionOk="0">
                  <a:moveTo>
                    <a:pt x="3178" y="0"/>
                  </a:moveTo>
                  <a:cubicBezTo>
                    <a:pt x="3171" y="0"/>
                    <a:pt x="3165" y="3"/>
                    <a:pt x="3159" y="9"/>
                  </a:cubicBezTo>
                  <a:cubicBezTo>
                    <a:pt x="2106" y="1042"/>
                    <a:pt x="1031" y="2061"/>
                    <a:pt x="14" y="3130"/>
                  </a:cubicBezTo>
                  <a:cubicBezTo>
                    <a:pt x="1" y="3143"/>
                    <a:pt x="13" y="3161"/>
                    <a:pt x="27" y="3161"/>
                  </a:cubicBezTo>
                  <a:cubicBezTo>
                    <a:pt x="31" y="3161"/>
                    <a:pt x="35" y="3160"/>
                    <a:pt x="39" y="3156"/>
                  </a:cubicBezTo>
                  <a:cubicBezTo>
                    <a:pt x="1106" y="2136"/>
                    <a:pt x="2165" y="1101"/>
                    <a:pt x="3197" y="46"/>
                  </a:cubicBezTo>
                  <a:cubicBezTo>
                    <a:pt x="3216" y="27"/>
                    <a:pt x="3199" y="0"/>
                    <a:pt x="3178" y="0"/>
                  </a:cubicBezTo>
                  <a:close/>
                </a:path>
              </a:pathLst>
            </a:custGeom>
            <a:solidFill>
              <a:srgbClr val="1D2239"/>
            </a:solidFill>
            <a:ln>
              <a:noFill/>
            </a:ln>
          </p:spPr>
          <p:txBody>
            <a:bodyPr spcFirstLastPara="1" wrap="square" lIns="91425" tIns="91425" rIns="91425" bIns="91425" anchor="ctr" anchorCtr="0">
              <a:noAutofit/>
            </a:bodyPr>
            <a:lstStyle/>
            <a:p>
              <a:endParaRPr>
                <a:latin typeface="Roboto Light" panose="020B0604020202020204" charset="0"/>
                <a:ea typeface="Roboto Light" panose="020B0604020202020204" charset="0"/>
              </a:endParaRPr>
            </a:p>
          </p:txBody>
        </p:sp>
        <p:sp>
          <p:nvSpPr>
            <p:cNvPr id="1721" name="Google Shape;1721;p35"/>
            <p:cNvSpPr/>
            <p:nvPr/>
          </p:nvSpPr>
          <p:spPr>
            <a:xfrm>
              <a:off x="11862923" y="4285005"/>
              <a:ext cx="84641" cy="82120"/>
            </a:xfrm>
            <a:custGeom>
              <a:avLst/>
              <a:gdLst/>
              <a:ahLst/>
              <a:cxnLst/>
              <a:rect l="l" t="t" r="r" b="b"/>
              <a:pathLst>
                <a:path w="3424" h="3322" extrusionOk="0">
                  <a:moveTo>
                    <a:pt x="24" y="0"/>
                  </a:moveTo>
                  <a:cubicBezTo>
                    <a:pt x="11" y="0"/>
                    <a:pt x="0" y="17"/>
                    <a:pt x="12" y="29"/>
                  </a:cubicBezTo>
                  <a:cubicBezTo>
                    <a:pt x="1078" y="1160"/>
                    <a:pt x="2219" y="2230"/>
                    <a:pt x="3338" y="3311"/>
                  </a:cubicBezTo>
                  <a:cubicBezTo>
                    <a:pt x="3346" y="3319"/>
                    <a:pt x="3356" y="3322"/>
                    <a:pt x="3365" y="3322"/>
                  </a:cubicBezTo>
                  <a:cubicBezTo>
                    <a:pt x="3396" y="3322"/>
                    <a:pt x="3423" y="3282"/>
                    <a:pt x="3395" y="3253"/>
                  </a:cubicBezTo>
                  <a:cubicBezTo>
                    <a:pt x="2313" y="2136"/>
                    <a:pt x="1167" y="1071"/>
                    <a:pt x="35" y="5"/>
                  </a:cubicBezTo>
                  <a:cubicBezTo>
                    <a:pt x="32" y="2"/>
                    <a:pt x="28" y="0"/>
                    <a:pt x="24" y="0"/>
                  </a:cubicBezTo>
                  <a:close/>
                </a:path>
              </a:pathLst>
            </a:custGeom>
            <a:solidFill>
              <a:srgbClr val="1D2239"/>
            </a:solidFill>
            <a:ln>
              <a:noFill/>
            </a:ln>
          </p:spPr>
          <p:txBody>
            <a:bodyPr spcFirstLastPara="1" wrap="square" lIns="91425" tIns="91425" rIns="91425" bIns="91425" anchor="ctr" anchorCtr="0">
              <a:noAutofit/>
            </a:bodyPr>
            <a:lstStyle/>
            <a:p>
              <a:endParaRPr>
                <a:latin typeface="Roboto Light" panose="020B0604020202020204" charset="0"/>
                <a:ea typeface="Roboto Light" panose="020B0604020202020204" charset="0"/>
              </a:endParaRPr>
            </a:p>
          </p:txBody>
        </p:sp>
        <p:sp>
          <p:nvSpPr>
            <p:cNvPr id="1722" name="Google Shape;1722;p35"/>
            <p:cNvSpPr/>
            <p:nvPr/>
          </p:nvSpPr>
          <p:spPr>
            <a:xfrm>
              <a:off x="11946996" y="4395404"/>
              <a:ext cx="86817" cy="87089"/>
            </a:xfrm>
            <a:custGeom>
              <a:avLst/>
              <a:gdLst/>
              <a:ahLst/>
              <a:cxnLst/>
              <a:rect l="l" t="t" r="r" b="b"/>
              <a:pathLst>
                <a:path w="3512" h="3523" extrusionOk="0">
                  <a:moveTo>
                    <a:pt x="3466" y="1"/>
                  </a:moveTo>
                  <a:cubicBezTo>
                    <a:pt x="3460" y="1"/>
                    <a:pt x="3453" y="3"/>
                    <a:pt x="3446" y="9"/>
                  </a:cubicBezTo>
                  <a:cubicBezTo>
                    <a:pt x="2292" y="1152"/>
                    <a:pt x="1141" y="2302"/>
                    <a:pt x="20" y="3477"/>
                  </a:cubicBezTo>
                  <a:cubicBezTo>
                    <a:pt x="1" y="3496"/>
                    <a:pt x="18" y="3523"/>
                    <a:pt x="39" y="3523"/>
                  </a:cubicBezTo>
                  <a:cubicBezTo>
                    <a:pt x="46" y="3523"/>
                    <a:pt x="52" y="3520"/>
                    <a:pt x="58" y="3514"/>
                  </a:cubicBezTo>
                  <a:cubicBezTo>
                    <a:pt x="1222" y="2383"/>
                    <a:pt x="2360" y="1220"/>
                    <a:pt x="3490" y="54"/>
                  </a:cubicBezTo>
                  <a:cubicBezTo>
                    <a:pt x="3511" y="32"/>
                    <a:pt x="3490" y="1"/>
                    <a:pt x="3466" y="1"/>
                  </a:cubicBezTo>
                  <a:close/>
                </a:path>
              </a:pathLst>
            </a:custGeom>
            <a:solidFill>
              <a:srgbClr val="1D2239"/>
            </a:solidFill>
            <a:ln>
              <a:noFill/>
            </a:ln>
          </p:spPr>
          <p:txBody>
            <a:bodyPr spcFirstLastPara="1" wrap="square" lIns="91425" tIns="91425" rIns="91425" bIns="91425" anchor="ctr" anchorCtr="0">
              <a:noAutofit/>
            </a:bodyPr>
            <a:lstStyle/>
            <a:p>
              <a:endParaRPr>
                <a:latin typeface="Roboto Light" panose="020B0604020202020204" charset="0"/>
                <a:ea typeface="Roboto Light" panose="020B0604020202020204" charset="0"/>
              </a:endParaRPr>
            </a:p>
          </p:txBody>
        </p:sp>
        <p:sp>
          <p:nvSpPr>
            <p:cNvPr id="1723" name="Google Shape;1723;p35"/>
            <p:cNvSpPr/>
            <p:nvPr/>
          </p:nvSpPr>
          <p:spPr>
            <a:xfrm>
              <a:off x="11945240" y="4506149"/>
              <a:ext cx="153561" cy="117939"/>
            </a:xfrm>
            <a:custGeom>
              <a:avLst/>
              <a:gdLst/>
              <a:ahLst/>
              <a:cxnLst/>
              <a:rect l="l" t="t" r="r" b="b"/>
              <a:pathLst>
                <a:path w="6212" h="4771" extrusionOk="0">
                  <a:moveTo>
                    <a:pt x="0" y="1"/>
                  </a:moveTo>
                  <a:lnTo>
                    <a:pt x="3732" y="4326"/>
                  </a:lnTo>
                  <a:cubicBezTo>
                    <a:pt x="3989" y="4624"/>
                    <a:pt x="4345" y="4770"/>
                    <a:pt x="4700" y="4770"/>
                  </a:cubicBezTo>
                  <a:cubicBezTo>
                    <a:pt x="5099" y="4770"/>
                    <a:pt x="5497" y="4586"/>
                    <a:pt x="5750" y="4224"/>
                  </a:cubicBezTo>
                  <a:cubicBezTo>
                    <a:pt x="6212" y="3564"/>
                    <a:pt x="5956" y="2646"/>
                    <a:pt x="5220" y="2319"/>
                  </a:cubicBezTo>
                  <a:lnTo>
                    <a:pt x="0" y="1"/>
                  </a:lnTo>
                  <a:close/>
                </a:path>
              </a:pathLst>
            </a:custGeom>
            <a:solidFill>
              <a:srgbClr val="477861"/>
            </a:solidFill>
            <a:ln>
              <a:noFill/>
            </a:ln>
          </p:spPr>
          <p:txBody>
            <a:bodyPr spcFirstLastPara="1" wrap="square" lIns="91425" tIns="91425" rIns="91425" bIns="91425" anchor="ctr" anchorCtr="0">
              <a:noAutofit/>
            </a:bodyPr>
            <a:lstStyle/>
            <a:p>
              <a:endParaRPr>
                <a:latin typeface="Roboto Light" panose="020B0604020202020204" charset="0"/>
                <a:ea typeface="Roboto Light" panose="020B0604020202020204" charset="0"/>
              </a:endParaRPr>
            </a:p>
          </p:txBody>
        </p:sp>
        <p:sp>
          <p:nvSpPr>
            <p:cNvPr id="1724" name="Google Shape;1724;p35"/>
            <p:cNvSpPr/>
            <p:nvPr/>
          </p:nvSpPr>
          <p:spPr>
            <a:xfrm>
              <a:off x="11948207" y="4508720"/>
              <a:ext cx="98756" cy="73196"/>
            </a:xfrm>
            <a:custGeom>
              <a:avLst/>
              <a:gdLst/>
              <a:ahLst/>
              <a:cxnLst/>
              <a:rect l="l" t="t" r="r" b="b"/>
              <a:pathLst>
                <a:path w="3995" h="2961" extrusionOk="0">
                  <a:moveTo>
                    <a:pt x="35" y="0"/>
                  </a:moveTo>
                  <a:cubicBezTo>
                    <a:pt x="14" y="0"/>
                    <a:pt x="1" y="34"/>
                    <a:pt x="23" y="51"/>
                  </a:cubicBezTo>
                  <a:cubicBezTo>
                    <a:pt x="1311" y="1040"/>
                    <a:pt x="2622" y="2002"/>
                    <a:pt x="3938" y="2955"/>
                  </a:cubicBezTo>
                  <a:cubicBezTo>
                    <a:pt x="3944" y="2959"/>
                    <a:pt x="3949" y="2961"/>
                    <a:pt x="3954" y="2961"/>
                  </a:cubicBezTo>
                  <a:cubicBezTo>
                    <a:pt x="3979" y="2961"/>
                    <a:pt x="3994" y="2921"/>
                    <a:pt x="3969" y="2902"/>
                  </a:cubicBezTo>
                  <a:cubicBezTo>
                    <a:pt x="2673" y="1922"/>
                    <a:pt x="1372" y="948"/>
                    <a:pt x="49" y="5"/>
                  </a:cubicBezTo>
                  <a:cubicBezTo>
                    <a:pt x="44" y="2"/>
                    <a:pt x="39" y="0"/>
                    <a:pt x="35" y="0"/>
                  </a:cubicBezTo>
                  <a:close/>
                </a:path>
              </a:pathLst>
            </a:custGeom>
            <a:solidFill>
              <a:srgbClr val="1D2239"/>
            </a:solidFill>
            <a:ln>
              <a:noFill/>
            </a:ln>
          </p:spPr>
          <p:txBody>
            <a:bodyPr spcFirstLastPara="1" wrap="square" lIns="91425" tIns="91425" rIns="91425" bIns="91425" anchor="ctr" anchorCtr="0">
              <a:noAutofit/>
            </a:bodyPr>
            <a:lstStyle/>
            <a:p>
              <a:endParaRPr>
                <a:latin typeface="Roboto Light" panose="020B0604020202020204" charset="0"/>
                <a:ea typeface="Roboto Light" panose="020B0604020202020204" charset="0"/>
              </a:endParaRPr>
            </a:p>
          </p:txBody>
        </p:sp>
        <p:sp>
          <p:nvSpPr>
            <p:cNvPr id="1725" name="Google Shape;1725;p35"/>
            <p:cNvSpPr/>
            <p:nvPr/>
          </p:nvSpPr>
          <p:spPr>
            <a:xfrm>
              <a:off x="11857930" y="4398049"/>
              <a:ext cx="88572" cy="88003"/>
            </a:xfrm>
            <a:custGeom>
              <a:avLst/>
              <a:gdLst/>
              <a:ahLst/>
              <a:cxnLst/>
              <a:rect l="l" t="t" r="r" b="b"/>
              <a:pathLst>
                <a:path w="3583" h="3560" extrusionOk="0">
                  <a:moveTo>
                    <a:pt x="30" y="0"/>
                  </a:moveTo>
                  <a:cubicBezTo>
                    <a:pt x="14" y="0"/>
                    <a:pt x="0" y="20"/>
                    <a:pt x="14" y="35"/>
                  </a:cubicBezTo>
                  <a:cubicBezTo>
                    <a:pt x="1136" y="1241"/>
                    <a:pt x="2313" y="2416"/>
                    <a:pt x="3507" y="3550"/>
                  </a:cubicBezTo>
                  <a:cubicBezTo>
                    <a:pt x="3515" y="3557"/>
                    <a:pt x="3523" y="3560"/>
                    <a:pt x="3531" y="3560"/>
                  </a:cubicBezTo>
                  <a:cubicBezTo>
                    <a:pt x="3559" y="3560"/>
                    <a:pt x="3583" y="3524"/>
                    <a:pt x="3558" y="3498"/>
                  </a:cubicBezTo>
                  <a:cubicBezTo>
                    <a:pt x="2424" y="2305"/>
                    <a:pt x="1249" y="1127"/>
                    <a:pt x="43" y="6"/>
                  </a:cubicBezTo>
                  <a:cubicBezTo>
                    <a:pt x="39" y="2"/>
                    <a:pt x="34" y="0"/>
                    <a:pt x="30" y="0"/>
                  </a:cubicBezTo>
                  <a:close/>
                </a:path>
              </a:pathLst>
            </a:custGeom>
            <a:solidFill>
              <a:srgbClr val="1D2239"/>
            </a:solidFill>
            <a:ln>
              <a:noFill/>
            </a:ln>
          </p:spPr>
          <p:txBody>
            <a:bodyPr spcFirstLastPara="1" wrap="square" lIns="91425" tIns="91425" rIns="91425" bIns="91425" anchor="ctr" anchorCtr="0">
              <a:noAutofit/>
            </a:bodyPr>
            <a:lstStyle/>
            <a:p>
              <a:endParaRPr>
                <a:latin typeface="Roboto Light" panose="020B0604020202020204" charset="0"/>
                <a:ea typeface="Roboto Light" panose="020B0604020202020204" charset="0"/>
              </a:endParaRPr>
            </a:p>
          </p:txBody>
        </p:sp>
        <p:sp>
          <p:nvSpPr>
            <p:cNvPr id="1726" name="Google Shape;1726;p35"/>
            <p:cNvSpPr/>
            <p:nvPr/>
          </p:nvSpPr>
          <p:spPr>
            <a:xfrm>
              <a:off x="11943065" y="4108679"/>
              <a:ext cx="6155" cy="890192"/>
            </a:xfrm>
            <a:custGeom>
              <a:avLst/>
              <a:gdLst/>
              <a:ahLst/>
              <a:cxnLst/>
              <a:rect l="l" t="t" r="r" b="b"/>
              <a:pathLst>
                <a:path w="249" h="36011" extrusionOk="0">
                  <a:moveTo>
                    <a:pt x="124" y="0"/>
                  </a:moveTo>
                  <a:cubicBezTo>
                    <a:pt x="106" y="0"/>
                    <a:pt x="88" y="12"/>
                    <a:pt x="88" y="35"/>
                  </a:cubicBezTo>
                  <a:cubicBezTo>
                    <a:pt x="54" y="12016"/>
                    <a:pt x="1" y="24000"/>
                    <a:pt x="91" y="35978"/>
                  </a:cubicBezTo>
                  <a:cubicBezTo>
                    <a:pt x="91" y="36000"/>
                    <a:pt x="107" y="36011"/>
                    <a:pt x="124" y="36011"/>
                  </a:cubicBezTo>
                  <a:cubicBezTo>
                    <a:pt x="141" y="36011"/>
                    <a:pt x="158" y="36000"/>
                    <a:pt x="158" y="35978"/>
                  </a:cubicBezTo>
                  <a:cubicBezTo>
                    <a:pt x="248" y="24000"/>
                    <a:pt x="195" y="12015"/>
                    <a:pt x="161" y="35"/>
                  </a:cubicBezTo>
                  <a:cubicBezTo>
                    <a:pt x="161" y="12"/>
                    <a:pt x="143" y="0"/>
                    <a:pt x="124" y="0"/>
                  </a:cubicBezTo>
                  <a:close/>
                </a:path>
              </a:pathLst>
            </a:custGeom>
            <a:solidFill>
              <a:srgbClr val="1D2239"/>
            </a:solidFill>
            <a:ln>
              <a:noFill/>
            </a:ln>
          </p:spPr>
          <p:txBody>
            <a:bodyPr spcFirstLastPara="1" wrap="square" lIns="91425" tIns="91425" rIns="91425" bIns="91425" anchor="ctr" anchorCtr="0">
              <a:noAutofit/>
            </a:bodyPr>
            <a:lstStyle/>
            <a:p>
              <a:endParaRPr>
                <a:latin typeface="Roboto Light" panose="020B0604020202020204" charset="0"/>
                <a:ea typeface="Roboto Light" panose="020B0604020202020204" charset="0"/>
              </a:endParaRPr>
            </a:p>
          </p:txBody>
        </p:sp>
        <p:sp>
          <p:nvSpPr>
            <p:cNvPr id="1727" name="Google Shape;1727;p35"/>
            <p:cNvSpPr/>
            <p:nvPr/>
          </p:nvSpPr>
          <p:spPr>
            <a:xfrm>
              <a:off x="11867571" y="4714883"/>
              <a:ext cx="177119" cy="428620"/>
            </a:xfrm>
            <a:custGeom>
              <a:avLst/>
              <a:gdLst/>
              <a:ahLst/>
              <a:cxnLst/>
              <a:rect l="l" t="t" r="r" b="b"/>
              <a:pathLst>
                <a:path w="7165" h="17339" extrusionOk="0">
                  <a:moveTo>
                    <a:pt x="830" y="0"/>
                  </a:moveTo>
                  <a:lnTo>
                    <a:pt x="107" y="13651"/>
                  </a:lnTo>
                  <a:cubicBezTo>
                    <a:pt x="1" y="15654"/>
                    <a:pt x="1598" y="17338"/>
                    <a:pt x="3604" y="17338"/>
                  </a:cubicBezTo>
                  <a:cubicBezTo>
                    <a:pt x="5580" y="17338"/>
                    <a:pt x="7165" y="15703"/>
                    <a:pt x="7104" y="13728"/>
                  </a:cubicBezTo>
                  <a:lnTo>
                    <a:pt x="6682" y="0"/>
                  </a:lnTo>
                  <a:close/>
                </a:path>
              </a:pathLst>
            </a:custGeom>
            <a:solidFill>
              <a:srgbClr val="B88C5D"/>
            </a:solidFill>
            <a:ln>
              <a:noFill/>
            </a:ln>
          </p:spPr>
          <p:txBody>
            <a:bodyPr spcFirstLastPara="1" wrap="square" lIns="91425" tIns="91425" rIns="91425" bIns="91425" anchor="ctr" anchorCtr="0">
              <a:noAutofit/>
            </a:bodyPr>
            <a:lstStyle/>
            <a:p>
              <a:endParaRPr>
                <a:latin typeface="Roboto Light" panose="020B0604020202020204" charset="0"/>
                <a:ea typeface="Roboto Light" panose="020B0604020202020204" charset="0"/>
              </a:endParaRPr>
            </a:p>
          </p:txBody>
        </p:sp>
        <p:sp>
          <p:nvSpPr>
            <p:cNvPr id="1728" name="Google Shape;1728;p35"/>
            <p:cNvSpPr/>
            <p:nvPr/>
          </p:nvSpPr>
          <p:spPr>
            <a:xfrm>
              <a:off x="11885913" y="4780687"/>
              <a:ext cx="149556" cy="3634"/>
            </a:xfrm>
            <a:custGeom>
              <a:avLst/>
              <a:gdLst/>
              <a:ahLst/>
              <a:cxnLst/>
              <a:rect l="l" t="t" r="r" b="b"/>
              <a:pathLst>
                <a:path w="6050" h="147" extrusionOk="0">
                  <a:moveTo>
                    <a:pt x="3026" y="0"/>
                  </a:moveTo>
                  <a:cubicBezTo>
                    <a:pt x="1354" y="0"/>
                    <a:pt x="0" y="32"/>
                    <a:pt x="0" y="73"/>
                  </a:cubicBezTo>
                  <a:cubicBezTo>
                    <a:pt x="0" y="113"/>
                    <a:pt x="1354" y="147"/>
                    <a:pt x="3026" y="147"/>
                  </a:cubicBezTo>
                  <a:cubicBezTo>
                    <a:pt x="4696" y="147"/>
                    <a:pt x="6050" y="113"/>
                    <a:pt x="6050" y="73"/>
                  </a:cubicBezTo>
                  <a:cubicBezTo>
                    <a:pt x="6050" y="32"/>
                    <a:pt x="4696" y="0"/>
                    <a:pt x="3026" y="0"/>
                  </a:cubicBezTo>
                  <a:close/>
                </a:path>
              </a:pathLst>
            </a:custGeom>
            <a:solidFill>
              <a:srgbClr val="FD8860"/>
            </a:solidFill>
            <a:ln>
              <a:noFill/>
            </a:ln>
          </p:spPr>
          <p:txBody>
            <a:bodyPr spcFirstLastPara="1" wrap="square" lIns="91425" tIns="91425" rIns="91425" bIns="91425" anchor="ctr" anchorCtr="0">
              <a:noAutofit/>
            </a:bodyPr>
            <a:lstStyle/>
            <a:p>
              <a:endParaRPr>
                <a:latin typeface="Roboto Light" panose="020B0604020202020204" charset="0"/>
                <a:ea typeface="Roboto Light" panose="020B0604020202020204" charset="0"/>
              </a:endParaRPr>
            </a:p>
          </p:txBody>
        </p:sp>
        <p:sp>
          <p:nvSpPr>
            <p:cNvPr id="1729" name="Google Shape;1729;p35"/>
            <p:cNvSpPr/>
            <p:nvPr/>
          </p:nvSpPr>
          <p:spPr>
            <a:xfrm>
              <a:off x="11885913" y="4812378"/>
              <a:ext cx="149556" cy="3659"/>
            </a:xfrm>
            <a:custGeom>
              <a:avLst/>
              <a:gdLst/>
              <a:ahLst/>
              <a:cxnLst/>
              <a:rect l="l" t="t" r="r" b="b"/>
              <a:pathLst>
                <a:path w="6050" h="148" extrusionOk="0">
                  <a:moveTo>
                    <a:pt x="3026" y="1"/>
                  </a:moveTo>
                  <a:cubicBezTo>
                    <a:pt x="1354" y="1"/>
                    <a:pt x="0" y="33"/>
                    <a:pt x="0" y="74"/>
                  </a:cubicBezTo>
                  <a:cubicBezTo>
                    <a:pt x="0" y="115"/>
                    <a:pt x="1354" y="147"/>
                    <a:pt x="3026" y="147"/>
                  </a:cubicBezTo>
                  <a:cubicBezTo>
                    <a:pt x="4696" y="147"/>
                    <a:pt x="6050" y="115"/>
                    <a:pt x="6050" y="74"/>
                  </a:cubicBezTo>
                  <a:cubicBezTo>
                    <a:pt x="6050" y="34"/>
                    <a:pt x="4696" y="1"/>
                    <a:pt x="3026" y="1"/>
                  </a:cubicBezTo>
                  <a:close/>
                </a:path>
              </a:pathLst>
            </a:custGeom>
            <a:solidFill>
              <a:srgbClr val="FD8860"/>
            </a:solidFill>
            <a:ln>
              <a:noFill/>
            </a:ln>
          </p:spPr>
          <p:txBody>
            <a:bodyPr spcFirstLastPara="1" wrap="square" lIns="91425" tIns="91425" rIns="91425" bIns="91425" anchor="ctr" anchorCtr="0">
              <a:noAutofit/>
            </a:bodyPr>
            <a:lstStyle/>
            <a:p>
              <a:endParaRPr>
                <a:latin typeface="Roboto Light" panose="020B0604020202020204" charset="0"/>
                <a:ea typeface="Roboto Light" panose="020B0604020202020204" charset="0"/>
              </a:endParaRPr>
            </a:p>
          </p:txBody>
        </p:sp>
        <p:sp>
          <p:nvSpPr>
            <p:cNvPr id="1730" name="Google Shape;1730;p35"/>
            <p:cNvSpPr/>
            <p:nvPr/>
          </p:nvSpPr>
          <p:spPr>
            <a:xfrm>
              <a:off x="11885913" y="4846565"/>
              <a:ext cx="149556" cy="3683"/>
            </a:xfrm>
            <a:custGeom>
              <a:avLst/>
              <a:gdLst/>
              <a:ahLst/>
              <a:cxnLst/>
              <a:rect l="l" t="t" r="r" b="b"/>
              <a:pathLst>
                <a:path w="6050" h="149" extrusionOk="0">
                  <a:moveTo>
                    <a:pt x="3026" y="0"/>
                  </a:moveTo>
                  <a:cubicBezTo>
                    <a:pt x="1354" y="0"/>
                    <a:pt x="0" y="34"/>
                    <a:pt x="0" y="75"/>
                  </a:cubicBezTo>
                  <a:cubicBezTo>
                    <a:pt x="0" y="115"/>
                    <a:pt x="1354" y="148"/>
                    <a:pt x="3026" y="148"/>
                  </a:cubicBezTo>
                  <a:cubicBezTo>
                    <a:pt x="4696" y="148"/>
                    <a:pt x="6050" y="115"/>
                    <a:pt x="6050" y="75"/>
                  </a:cubicBezTo>
                  <a:cubicBezTo>
                    <a:pt x="6050" y="34"/>
                    <a:pt x="4696" y="0"/>
                    <a:pt x="3026" y="0"/>
                  </a:cubicBezTo>
                  <a:close/>
                </a:path>
              </a:pathLst>
            </a:custGeom>
            <a:solidFill>
              <a:srgbClr val="FD8860"/>
            </a:solidFill>
            <a:ln>
              <a:noFill/>
            </a:ln>
          </p:spPr>
          <p:txBody>
            <a:bodyPr spcFirstLastPara="1" wrap="square" lIns="91425" tIns="91425" rIns="91425" bIns="91425" anchor="ctr" anchorCtr="0">
              <a:noAutofit/>
            </a:bodyPr>
            <a:lstStyle/>
            <a:p>
              <a:endParaRPr>
                <a:latin typeface="Roboto Light" panose="020B0604020202020204" charset="0"/>
                <a:ea typeface="Roboto Light" panose="020B0604020202020204" charset="0"/>
              </a:endParaRPr>
            </a:p>
          </p:txBody>
        </p:sp>
        <p:sp>
          <p:nvSpPr>
            <p:cNvPr id="1731" name="Google Shape;1731;p35"/>
            <p:cNvSpPr/>
            <p:nvPr/>
          </p:nvSpPr>
          <p:spPr>
            <a:xfrm>
              <a:off x="11885913" y="4885598"/>
              <a:ext cx="149556" cy="3683"/>
            </a:xfrm>
            <a:custGeom>
              <a:avLst/>
              <a:gdLst/>
              <a:ahLst/>
              <a:cxnLst/>
              <a:rect l="l" t="t" r="r" b="b"/>
              <a:pathLst>
                <a:path w="6050" h="149" extrusionOk="0">
                  <a:moveTo>
                    <a:pt x="3026" y="1"/>
                  </a:moveTo>
                  <a:cubicBezTo>
                    <a:pt x="1354" y="1"/>
                    <a:pt x="0" y="34"/>
                    <a:pt x="0" y="74"/>
                  </a:cubicBezTo>
                  <a:cubicBezTo>
                    <a:pt x="0" y="115"/>
                    <a:pt x="1354" y="148"/>
                    <a:pt x="3026" y="148"/>
                  </a:cubicBezTo>
                  <a:cubicBezTo>
                    <a:pt x="4696" y="148"/>
                    <a:pt x="6050" y="115"/>
                    <a:pt x="6050" y="74"/>
                  </a:cubicBezTo>
                  <a:cubicBezTo>
                    <a:pt x="6050" y="34"/>
                    <a:pt x="4696" y="1"/>
                    <a:pt x="3026" y="1"/>
                  </a:cubicBezTo>
                  <a:close/>
                </a:path>
              </a:pathLst>
            </a:custGeom>
            <a:solidFill>
              <a:srgbClr val="FD8860"/>
            </a:solidFill>
            <a:ln>
              <a:noFill/>
            </a:ln>
          </p:spPr>
          <p:txBody>
            <a:bodyPr spcFirstLastPara="1" wrap="square" lIns="91425" tIns="91425" rIns="91425" bIns="91425" anchor="ctr" anchorCtr="0">
              <a:noAutofit/>
            </a:bodyPr>
            <a:lstStyle/>
            <a:p>
              <a:endParaRPr>
                <a:latin typeface="Roboto Light" panose="020B0604020202020204" charset="0"/>
                <a:ea typeface="Roboto Light" panose="020B0604020202020204" charset="0"/>
              </a:endParaRPr>
            </a:p>
          </p:txBody>
        </p:sp>
        <p:sp>
          <p:nvSpPr>
            <p:cNvPr id="1732" name="Google Shape;1732;p35"/>
            <p:cNvSpPr/>
            <p:nvPr/>
          </p:nvSpPr>
          <p:spPr>
            <a:xfrm>
              <a:off x="11885913" y="4924631"/>
              <a:ext cx="149556" cy="3659"/>
            </a:xfrm>
            <a:custGeom>
              <a:avLst/>
              <a:gdLst/>
              <a:ahLst/>
              <a:cxnLst/>
              <a:rect l="l" t="t" r="r" b="b"/>
              <a:pathLst>
                <a:path w="6050" h="148" extrusionOk="0">
                  <a:moveTo>
                    <a:pt x="3026" y="1"/>
                  </a:moveTo>
                  <a:cubicBezTo>
                    <a:pt x="1354" y="1"/>
                    <a:pt x="0" y="33"/>
                    <a:pt x="0" y="74"/>
                  </a:cubicBezTo>
                  <a:cubicBezTo>
                    <a:pt x="0" y="115"/>
                    <a:pt x="1354" y="147"/>
                    <a:pt x="3026" y="147"/>
                  </a:cubicBezTo>
                  <a:cubicBezTo>
                    <a:pt x="4696" y="147"/>
                    <a:pt x="6050" y="115"/>
                    <a:pt x="6050" y="74"/>
                  </a:cubicBezTo>
                  <a:cubicBezTo>
                    <a:pt x="6050" y="33"/>
                    <a:pt x="4696" y="1"/>
                    <a:pt x="3026" y="1"/>
                  </a:cubicBezTo>
                  <a:close/>
                </a:path>
              </a:pathLst>
            </a:custGeom>
            <a:solidFill>
              <a:srgbClr val="FD8860"/>
            </a:solidFill>
            <a:ln>
              <a:noFill/>
            </a:ln>
          </p:spPr>
          <p:txBody>
            <a:bodyPr spcFirstLastPara="1" wrap="square" lIns="91425" tIns="91425" rIns="91425" bIns="91425" anchor="ctr" anchorCtr="0">
              <a:noAutofit/>
            </a:bodyPr>
            <a:lstStyle/>
            <a:p>
              <a:endParaRPr>
                <a:latin typeface="Roboto Light" panose="020B0604020202020204" charset="0"/>
                <a:ea typeface="Roboto Light" panose="020B0604020202020204" charset="0"/>
              </a:endParaRPr>
            </a:p>
          </p:txBody>
        </p:sp>
      </p:grpSp>
      <p:sp>
        <p:nvSpPr>
          <p:cNvPr id="2" name="Round Diagonal Corner Rectangle 1"/>
          <p:cNvSpPr/>
          <p:nvPr/>
        </p:nvSpPr>
        <p:spPr>
          <a:xfrm>
            <a:off x="990600" y="838200"/>
            <a:ext cx="3276600" cy="2709956"/>
          </a:xfrm>
          <a:prstGeom prst="round2Diag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ound Diagonal Corner Rectangle 31"/>
          <p:cNvSpPr/>
          <p:nvPr/>
        </p:nvSpPr>
        <p:spPr>
          <a:xfrm>
            <a:off x="4205163" y="3439679"/>
            <a:ext cx="3276600" cy="2709956"/>
          </a:xfrm>
          <a:prstGeom prst="round2DiagRect">
            <a:avLst/>
          </a:prstGeom>
          <a:blipFill dpi="0" rotWithShape="1">
            <a:blip r:embed="rId4">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327817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srcRect/>
          <a:stretch>
            <a:fillRect/>
          </a:stretch>
        </p:blipFill>
        <p:spPr bwMode="auto">
          <a:xfrm>
            <a:off x="52137" y="246216"/>
            <a:ext cx="8991600" cy="2895600"/>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a:srcRect/>
          <a:stretch>
            <a:fillRect/>
          </a:stretch>
        </p:blipFill>
        <p:spPr bwMode="auto">
          <a:xfrm>
            <a:off x="0" y="2743200"/>
            <a:ext cx="8801100" cy="4114800"/>
          </a:xfrm>
          <a:prstGeom prst="rect">
            <a:avLst/>
          </a:prstGeom>
          <a:noFill/>
          <a:ln w="9525">
            <a:noFill/>
            <a:miter lim="800000"/>
            <a:headEnd/>
            <a:tailEnd/>
          </a:ln>
          <a:effectLst/>
        </p:spPr>
      </p:pic>
      <p:grpSp>
        <p:nvGrpSpPr>
          <p:cNvPr id="4" name="Group 3">
            <a:extLst>
              <a:ext uri="{FF2B5EF4-FFF2-40B4-BE49-F238E27FC236}">
                <a16:creationId xmlns:a16="http://schemas.microsoft.com/office/drawing/2014/main" id="{25B91FA4-6685-47E7-989A-E46A70AA70E7}"/>
              </a:ext>
            </a:extLst>
          </p:cNvPr>
          <p:cNvGrpSpPr/>
          <p:nvPr/>
        </p:nvGrpSpPr>
        <p:grpSpPr>
          <a:xfrm>
            <a:off x="4009" y="108285"/>
            <a:ext cx="457200" cy="544110"/>
            <a:chOff x="304800" y="228600"/>
            <a:chExt cx="457200" cy="659307"/>
          </a:xfrm>
        </p:grpSpPr>
        <p:sp>
          <p:nvSpPr>
            <p:cNvPr id="5" name="Oval 4">
              <a:extLst>
                <a:ext uri="{FF2B5EF4-FFF2-40B4-BE49-F238E27FC236}">
                  <a16:creationId xmlns:a16="http://schemas.microsoft.com/office/drawing/2014/main" id="{9F5A65F3-1B75-4A61-8E52-9AADA4D54919}"/>
                </a:ext>
              </a:extLst>
            </p:cNvPr>
            <p:cNvSpPr/>
            <p:nvPr/>
          </p:nvSpPr>
          <p:spPr>
            <a:xfrm>
              <a:off x="304800" y="228600"/>
              <a:ext cx="457200" cy="64633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6" name="TextBox 5">
              <a:extLst>
                <a:ext uri="{FF2B5EF4-FFF2-40B4-BE49-F238E27FC236}">
                  <a16:creationId xmlns:a16="http://schemas.microsoft.com/office/drawing/2014/main" id="{DD22BE66-272A-47BF-9B07-33F29DD58C03}"/>
                </a:ext>
              </a:extLst>
            </p:cNvPr>
            <p:cNvSpPr txBox="1"/>
            <p:nvPr/>
          </p:nvSpPr>
          <p:spPr>
            <a:xfrm>
              <a:off x="389021" y="328500"/>
              <a:ext cx="304800" cy="559407"/>
            </a:xfrm>
            <a:prstGeom prst="rect">
              <a:avLst/>
            </a:prstGeom>
            <a:noFill/>
          </p:spPr>
          <p:txBody>
            <a:bodyPr wrap="square" rtlCol="0">
              <a:spAutoFit/>
            </a:bodyPr>
            <a:lstStyle/>
            <a:p>
              <a:r>
                <a:rPr lang="vi-VN" sz="2400" b="1" dirty="0">
                  <a:latin typeface="Times New Roman" pitchFamily="18" charset="0"/>
                  <a:cs typeface="Times New Roman" pitchFamily="18" charset="0"/>
                </a:rPr>
                <a:t>1</a:t>
              </a:r>
              <a:endParaRPr lang="x-none" sz="2400" dirty="0"/>
            </a:p>
          </p:txBody>
        </p:sp>
      </p:grpSp>
      <p:grpSp>
        <p:nvGrpSpPr>
          <p:cNvPr id="7" name="Group 6">
            <a:extLst>
              <a:ext uri="{FF2B5EF4-FFF2-40B4-BE49-F238E27FC236}">
                <a16:creationId xmlns:a16="http://schemas.microsoft.com/office/drawing/2014/main" id="{19EFF6B2-621F-454C-AD35-9805FEE479C4}"/>
              </a:ext>
            </a:extLst>
          </p:cNvPr>
          <p:cNvGrpSpPr/>
          <p:nvPr/>
        </p:nvGrpSpPr>
        <p:grpSpPr>
          <a:xfrm>
            <a:off x="-36096" y="2657866"/>
            <a:ext cx="457200" cy="544110"/>
            <a:chOff x="304800" y="228600"/>
            <a:chExt cx="457200" cy="659307"/>
          </a:xfrm>
        </p:grpSpPr>
        <p:sp>
          <p:nvSpPr>
            <p:cNvPr id="8" name="Oval 7">
              <a:extLst>
                <a:ext uri="{FF2B5EF4-FFF2-40B4-BE49-F238E27FC236}">
                  <a16:creationId xmlns:a16="http://schemas.microsoft.com/office/drawing/2014/main" id="{B60009B5-24D6-4AFD-881B-67F793049E0F}"/>
                </a:ext>
              </a:extLst>
            </p:cNvPr>
            <p:cNvSpPr/>
            <p:nvPr/>
          </p:nvSpPr>
          <p:spPr>
            <a:xfrm>
              <a:off x="304800" y="228600"/>
              <a:ext cx="457200" cy="64633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9" name="TextBox 8">
              <a:extLst>
                <a:ext uri="{FF2B5EF4-FFF2-40B4-BE49-F238E27FC236}">
                  <a16:creationId xmlns:a16="http://schemas.microsoft.com/office/drawing/2014/main" id="{BA99A77B-100E-46B8-B98E-47F6D90F3A99}"/>
                </a:ext>
              </a:extLst>
            </p:cNvPr>
            <p:cNvSpPr txBox="1"/>
            <p:nvPr/>
          </p:nvSpPr>
          <p:spPr>
            <a:xfrm>
              <a:off x="389021" y="328500"/>
              <a:ext cx="304800" cy="559407"/>
            </a:xfrm>
            <a:prstGeom prst="rect">
              <a:avLst/>
            </a:prstGeom>
            <a:noFill/>
          </p:spPr>
          <p:txBody>
            <a:bodyPr wrap="square" rtlCol="0">
              <a:spAutoFit/>
            </a:bodyPr>
            <a:lstStyle/>
            <a:p>
              <a:r>
                <a:rPr lang="vi-VN" sz="2400" b="1" dirty="0">
                  <a:latin typeface="Times New Roman" pitchFamily="18" charset="0"/>
                  <a:cs typeface="Times New Roman" pitchFamily="18" charset="0"/>
                </a:rPr>
                <a:t>2</a:t>
              </a:r>
              <a:endParaRPr lang="x-none" sz="2400" dirty="0"/>
            </a:p>
          </p:txBody>
        </p:sp>
      </p:grpSp>
    </p:spTree>
    <p:extLst>
      <p:ext uri="{BB962C8B-B14F-4D97-AF65-F5344CB8AC3E}">
        <p14:creationId xmlns:p14="http://schemas.microsoft.com/office/powerpoint/2010/main" val="34930172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05"/>
        <p:cNvGrpSpPr/>
        <p:nvPr/>
      </p:nvGrpSpPr>
      <p:grpSpPr>
        <a:xfrm>
          <a:off x="0" y="0"/>
          <a:ext cx="0" cy="0"/>
          <a:chOff x="0" y="0"/>
          <a:chExt cx="0" cy="0"/>
        </a:xfrm>
      </p:grpSpPr>
      <p:grpSp>
        <p:nvGrpSpPr>
          <p:cNvPr id="1708" name="Google Shape;1708;p35"/>
          <p:cNvGrpSpPr/>
          <p:nvPr/>
        </p:nvGrpSpPr>
        <p:grpSpPr>
          <a:xfrm>
            <a:off x="8238792" y="2835515"/>
            <a:ext cx="802725" cy="3034716"/>
            <a:chOff x="11803225" y="4025991"/>
            <a:chExt cx="295576" cy="1117512"/>
          </a:xfrm>
        </p:grpSpPr>
        <p:sp>
          <p:nvSpPr>
            <p:cNvPr id="1709" name="Google Shape;1709;p35"/>
            <p:cNvSpPr/>
            <p:nvPr/>
          </p:nvSpPr>
          <p:spPr>
            <a:xfrm>
              <a:off x="11803225" y="4504913"/>
              <a:ext cx="144365" cy="123452"/>
            </a:xfrm>
            <a:custGeom>
              <a:avLst/>
              <a:gdLst/>
              <a:ahLst/>
              <a:cxnLst/>
              <a:rect l="l" t="t" r="r" b="b"/>
              <a:pathLst>
                <a:path w="5840" h="4994" extrusionOk="0">
                  <a:moveTo>
                    <a:pt x="5840" y="1"/>
                  </a:moveTo>
                  <a:lnTo>
                    <a:pt x="901" y="2586"/>
                  </a:lnTo>
                  <a:cubicBezTo>
                    <a:pt x="167" y="2981"/>
                    <a:pt x="1" y="3963"/>
                    <a:pt x="565" y="4578"/>
                  </a:cubicBezTo>
                  <a:cubicBezTo>
                    <a:pt x="820" y="4857"/>
                    <a:pt x="1164" y="4993"/>
                    <a:pt x="1508" y="4993"/>
                  </a:cubicBezTo>
                  <a:cubicBezTo>
                    <a:pt x="1897" y="4993"/>
                    <a:pt x="2285" y="4818"/>
                    <a:pt x="2539" y="4474"/>
                  </a:cubicBezTo>
                  <a:lnTo>
                    <a:pt x="5840" y="1"/>
                  </a:lnTo>
                  <a:close/>
                </a:path>
              </a:pathLst>
            </a:custGeom>
            <a:solidFill>
              <a:srgbClr val="477861"/>
            </a:solidFill>
            <a:ln>
              <a:noFill/>
            </a:ln>
          </p:spPr>
          <p:txBody>
            <a:bodyPr spcFirstLastPara="1" wrap="square" lIns="91425" tIns="91425" rIns="91425" bIns="91425" anchor="ctr" anchorCtr="0">
              <a:noAutofit/>
            </a:bodyPr>
            <a:lstStyle/>
            <a:p>
              <a:endParaRPr>
                <a:latin typeface="Roboto Light" panose="020B0604020202020204" charset="0"/>
                <a:ea typeface="Roboto Light" panose="020B0604020202020204" charset="0"/>
              </a:endParaRPr>
            </a:p>
          </p:txBody>
        </p:sp>
        <p:sp>
          <p:nvSpPr>
            <p:cNvPr id="1710" name="Google Shape;1710;p35"/>
            <p:cNvSpPr/>
            <p:nvPr/>
          </p:nvSpPr>
          <p:spPr>
            <a:xfrm>
              <a:off x="11853802" y="4504270"/>
              <a:ext cx="93021" cy="80439"/>
            </a:xfrm>
            <a:custGeom>
              <a:avLst/>
              <a:gdLst/>
              <a:ahLst/>
              <a:cxnLst/>
              <a:rect l="l" t="t" r="r" b="b"/>
              <a:pathLst>
                <a:path w="3763" h="3254" extrusionOk="0">
                  <a:moveTo>
                    <a:pt x="3723" y="1"/>
                  </a:moveTo>
                  <a:cubicBezTo>
                    <a:pt x="3717" y="1"/>
                    <a:pt x="3710" y="3"/>
                    <a:pt x="3705" y="8"/>
                  </a:cubicBezTo>
                  <a:cubicBezTo>
                    <a:pt x="2459" y="1051"/>
                    <a:pt x="1237" y="2124"/>
                    <a:pt x="23" y="3203"/>
                  </a:cubicBezTo>
                  <a:cubicBezTo>
                    <a:pt x="0" y="3224"/>
                    <a:pt x="21" y="3254"/>
                    <a:pt x="46" y="3254"/>
                  </a:cubicBezTo>
                  <a:cubicBezTo>
                    <a:pt x="53" y="3254"/>
                    <a:pt x="60" y="3252"/>
                    <a:pt x="67" y="3246"/>
                  </a:cubicBezTo>
                  <a:cubicBezTo>
                    <a:pt x="1303" y="2194"/>
                    <a:pt x="2537" y="1134"/>
                    <a:pt x="3743" y="45"/>
                  </a:cubicBezTo>
                  <a:cubicBezTo>
                    <a:pt x="3763" y="27"/>
                    <a:pt x="3744" y="1"/>
                    <a:pt x="3723" y="1"/>
                  </a:cubicBezTo>
                  <a:close/>
                </a:path>
              </a:pathLst>
            </a:custGeom>
            <a:solidFill>
              <a:srgbClr val="1D2239"/>
            </a:solidFill>
            <a:ln>
              <a:noFill/>
            </a:ln>
          </p:spPr>
          <p:txBody>
            <a:bodyPr spcFirstLastPara="1" wrap="square" lIns="91425" tIns="91425" rIns="91425" bIns="91425" anchor="ctr" anchorCtr="0">
              <a:noAutofit/>
            </a:bodyPr>
            <a:lstStyle/>
            <a:p>
              <a:endParaRPr>
                <a:latin typeface="Roboto Light" panose="020B0604020202020204" charset="0"/>
                <a:ea typeface="Roboto Light" panose="020B0604020202020204" charset="0"/>
              </a:endParaRPr>
            </a:p>
          </p:txBody>
        </p:sp>
        <p:sp>
          <p:nvSpPr>
            <p:cNvPr id="1711" name="Google Shape;1711;p35"/>
            <p:cNvSpPr/>
            <p:nvPr/>
          </p:nvSpPr>
          <p:spPr>
            <a:xfrm>
              <a:off x="11944202" y="4350785"/>
              <a:ext cx="138654" cy="134378"/>
            </a:xfrm>
            <a:custGeom>
              <a:avLst/>
              <a:gdLst/>
              <a:ahLst/>
              <a:cxnLst/>
              <a:rect l="l" t="t" r="r" b="b"/>
              <a:pathLst>
                <a:path w="5609" h="5436" extrusionOk="0">
                  <a:moveTo>
                    <a:pt x="4126" y="0"/>
                  </a:moveTo>
                  <a:cubicBezTo>
                    <a:pt x="3704" y="0"/>
                    <a:pt x="3286" y="207"/>
                    <a:pt x="3040" y="600"/>
                  </a:cubicBezTo>
                  <a:lnTo>
                    <a:pt x="0" y="5436"/>
                  </a:lnTo>
                  <a:lnTo>
                    <a:pt x="4813" y="2360"/>
                  </a:lnTo>
                  <a:cubicBezTo>
                    <a:pt x="5517" y="1910"/>
                    <a:pt x="5608" y="919"/>
                    <a:pt x="5000" y="347"/>
                  </a:cubicBezTo>
                  <a:cubicBezTo>
                    <a:pt x="4751" y="113"/>
                    <a:pt x="4437" y="0"/>
                    <a:pt x="4126" y="0"/>
                  </a:cubicBezTo>
                  <a:close/>
                </a:path>
              </a:pathLst>
            </a:custGeom>
            <a:solidFill>
              <a:srgbClr val="477861"/>
            </a:solidFill>
            <a:ln>
              <a:noFill/>
            </a:ln>
          </p:spPr>
          <p:txBody>
            <a:bodyPr spcFirstLastPara="1" wrap="square" lIns="91425" tIns="91425" rIns="91425" bIns="91425" anchor="ctr" anchorCtr="0">
              <a:noAutofit/>
            </a:bodyPr>
            <a:lstStyle/>
            <a:p>
              <a:endParaRPr>
                <a:latin typeface="Roboto Light" panose="020B0604020202020204" charset="0"/>
                <a:ea typeface="Roboto Light" panose="020B0604020202020204" charset="0"/>
              </a:endParaRPr>
            </a:p>
          </p:txBody>
        </p:sp>
        <p:sp>
          <p:nvSpPr>
            <p:cNvPr id="1712" name="Google Shape;1712;p35"/>
            <p:cNvSpPr/>
            <p:nvPr/>
          </p:nvSpPr>
          <p:spPr>
            <a:xfrm>
              <a:off x="11946106" y="4231734"/>
              <a:ext cx="138679" cy="134403"/>
            </a:xfrm>
            <a:custGeom>
              <a:avLst/>
              <a:gdLst/>
              <a:ahLst/>
              <a:cxnLst/>
              <a:rect l="l" t="t" r="r" b="b"/>
              <a:pathLst>
                <a:path w="5610" h="5437" extrusionOk="0">
                  <a:moveTo>
                    <a:pt x="4127" y="1"/>
                  </a:moveTo>
                  <a:cubicBezTo>
                    <a:pt x="3705" y="1"/>
                    <a:pt x="3287" y="208"/>
                    <a:pt x="3040" y="600"/>
                  </a:cubicBezTo>
                  <a:lnTo>
                    <a:pt x="1" y="5437"/>
                  </a:lnTo>
                  <a:lnTo>
                    <a:pt x="4814" y="2360"/>
                  </a:lnTo>
                  <a:cubicBezTo>
                    <a:pt x="5517" y="1911"/>
                    <a:pt x="5609" y="920"/>
                    <a:pt x="5002" y="348"/>
                  </a:cubicBezTo>
                  <a:cubicBezTo>
                    <a:pt x="4752" y="114"/>
                    <a:pt x="4438" y="1"/>
                    <a:pt x="4127" y="1"/>
                  </a:cubicBezTo>
                  <a:close/>
                </a:path>
              </a:pathLst>
            </a:custGeom>
            <a:solidFill>
              <a:srgbClr val="477861"/>
            </a:solidFill>
            <a:ln>
              <a:noFill/>
            </a:ln>
          </p:spPr>
          <p:txBody>
            <a:bodyPr spcFirstLastPara="1" wrap="square" lIns="91425" tIns="91425" rIns="91425" bIns="91425" anchor="ctr" anchorCtr="0">
              <a:noAutofit/>
            </a:bodyPr>
            <a:lstStyle/>
            <a:p>
              <a:endParaRPr>
                <a:latin typeface="Roboto Light" panose="020B0604020202020204" charset="0"/>
                <a:ea typeface="Roboto Light" panose="020B0604020202020204" charset="0"/>
              </a:endParaRPr>
            </a:p>
          </p:txBody>
        </p:sp>
        <p:sp>
          <p:nvSpPr>
            <p:cNvPr id="1713" name="Google Shape;1713;p35"/>
            <p:cNvSpPr/>
            <p:nvPr/>
          </p:nvSpPr>
          <p:spPr>
            <a:xfrm rot="-483086">
              <a:off x="11944029" y="4108903"/>
              <a:ext cx="130478" cy="126498"/>
            </a:xfrm>
            <a:custGeom>
              <a:avLst/>
              <a:gdLst/>
              <a:ahLst/>
              <a:cxnLst/>
              <a:rect l="l" t="t" r="r" b="b"/>
              <a:pathLst>
                <a:path w="5278" h="5117" extrusionOk="0">
                  <a:moveTo>
                    <a:pt x="3881" y="0"/>
                  </a:moveTo>
                  <a:cubicBezTo>
                    <a:pt x="3485" y="0"/>
                    <a:pt x="3092" y="195"/>
                    <a:pt x="2860" y="564"/>
                  </a:cubicBezTo>
                  <a:lnTo>
                    <a:pt x="1" y="5116"/>
                  </a:lnTo>
                  <a:lnTo>
                    <a:pt x="4529" y="2221"/>
                  </a:lnTo>
                  <a:cubicBezTo>
                    <a:pt x="5191" y="1798"/>
                    <a:pt x="5278" y="865"/>
                    <a:pt x="4705" y="327"/>
                  </a:cubicBezTo>
                  <a:cubicBezTo>
                    <a:pt x="4470" y="106"/>
                    <a:pt x="4175" y="0"/>
                    <a:pt x="3881" y="0"/>
                  </a:cubicBezTo>
                  <a:close/>
                </a:path>
              </a:pathLst>
            </a:custGeom>
            <a:solidFill>
              <a:srgbClr val="477861"/>
            </a:solidFill>
            <a:ln>
              <a:noFill/>
            </a:ln>
          </p:spPr>
          <p:txBody>
            <a:bodyPr spcFirstLastPara="1" wrap="square" lIns="91425" tIns="91425" rIns="91425" bIns="91425" anchor="ctr" anchorCtr="0">
              <a:noAutofit/>
            </a:bodyPr>
            <a:lstStyle/>
            <a:p>
              <a:endParaRPr>
                <a:latin typeface="Roboto Light" panose="020B0604020202020204" charset="0"/>
                <a:ea typeface="Roboto Light" panose="020B0604020202020204" charset="0"/>
              </a:endParaRPr>
            </a:p>
          </p:txBody>
        </p:sp>
        <p:sp>
          <p:nvSpPr>
            <p:cNvPr id="1714" name="Google Shape;1714;p35"/>
            <p:cNvSpPr/>
            <p:nvPr/>
          </p:nvSpPr>
          <p:spPr>
            <a:xfrm>
              <a:off x="11807477" y="4349400"/>
              <a:ext cx="138654" cy="134403"/>
            </a:xfrm>
            <a:custGeom>
              <a:avLst/>
              <a:gdLst/>
              <a:ahLst/>
              <a:cxnLst/>
              <a:rect l="l" t="t" r="r" b="b"/>
              <a:pathLst>
                <a:path w="5609" h="5437" extrusionOk="0">
                  <a:moveTo>
                    <a:pt x="1484" y="1"/>
                  </a:moveTo>
                  <a:cubicBezTo>
                    <a:pt x="1173" y="1"/>
                    <a:pt x="859" y="113"/>
                    <a:pt x="609" y="348"/>
                  </a:cubicBezTo>
                  <a:cubicBezTo>
                    <a:pt x="1" y="919"/>
                    <a:pt x="93" y="1910"/>
                    <a:pt x="797" y="2359"/>
                  </a:cubicBezTo>
                  <a:lnTo>
                    <a:pt x="5609" y="5436"/>
                  </a:lnTo>
                  <a:lnTo>
                    <a:pt x="2570" y="600"/>
                  </a:lnTo>
                  <a:cubicBezTo>
                    <a:pt x="2324" y="208"/>
                    <a:pt x="1906" y="1"/>
                    <a:pt x="1484" y="1"/>
                  </a:cubicBezTo>
                  <a:close/>
                </a:path>
              </a:pathLst>
            </a:custGeom>
            <a:solidFill>
              <a:srgbClr val="477861"/>
            </a:solidFill>
            <a:ln>
              <a:noFill/>
            </a:ln>
          </p:spPr>
          <p:txBody>
            <a:bodyPr spcFirstLastPara="1" wrap="square" lIns="91425" tIns="91425" rIns="91425" bIns="91425" anchor="ctr" anchorCtr="0">
              <a:noAutofit/>
            </a:bodyPr>
            <a:lstStyle/>
            <a:p>
              <a:endParaRPr>
                <a:latin typeface="Roboto Light" panose="020B0604020202020204" charset="0"/>
                <a:ea typeface="Roboto Light" panose="020B0604020202020204" charset="0"/>
              </a:endParaRPr>
            </a:p>
          </p:txBody>
        </p:sp>
        <p:sp>
          <p:nvSpPr>
            <p:cNvPr id="1715" name="Google Shape;1715;p35"/>
            <p:cNvSpPr/>
            <p:nvPr/>
          </p:nvSpPr>
          <p:spPr>
            <a:xfrm>
              <a:off x="11807477" y="4231734"/>
              <a:ext cx="138654" cy="134403"/>
            </a:xfrm>
            <a:custGeom>
              <a:avLst/>
              <a:gdLst/>
              <a:ahLst/>
              <a:cxnLst/>
              <a:rect l="l" t="t" r="r" b="b"/>
              <a:pathLst>
                <a:path w="5609" h="5437" extrusionOk="0">
                  <a:moveTo>
                    <a:pt x="1484" y="1"/>
                  </a:moveTo>
                  <a:cubicBezTo>
                    <a:pt x="1173" y="1"/>
                    <a:pt x="859" y="114"/>
                    <a:pt x="609" y="348"/>
                  </a:cubicBezTo>
                  <a:cubicBezTo>
                    <a:pt x="1" y="920"/>
                    <a:pt x="93" y="1911"/>
                    <a:pt x="797" y="2360"/>
                  </a:cubicBezTo>
                  <a:lnTo>
                    <a:pt x="5609" y="5437"/>
                  </a:lnTo>
                  <a:lnTo>
                    <a:pt x="2570" y="600"/>
                  </a:lnTo>
                  <a:cubicBezTo>
                    <a:pt x="2324" y="208"/>
                    <a:pt x="1906" y="1"/>
                    <a:pt x="1484" y="1"/>
                  </a:cubicBezTo>
                  <a:close/>
                </a:path>
              </a:pathLst>
            </a:custGeom>
            <a:solidFill>
              <a:srgbClr val="477861"/>
            </a:solidFill>
            <a:ln>
              <a:noFill/>
            </a:ln>
          </p:spPr>
          <p:txBody>
            <a:bodyPr spcFirstLastPara="1" wrap="square" lIns="91425" tIns="91425" rIns="91425" bIns="91425" anchor="ctr" anchorCtr="0">
              <a:noAutofit/>
            </a:bodyPr>
            <a:lstStyle/>
            <a:p>
              <a:endParaRPr>
                <a:latin typeface="Roboto Light" panose="020B0604020202020204" charset="0"/>
                <a:ea typeface="Roboto Light" panose="020B0604020202020204" charset="0"/>
              </a:endParaRPr>
            </a:p>
          </p:txBody>
        </p:sp>
        <p:sp>
          <p:nvSpPr>
            <p:cNvPr id="1716" name="Google Shape;1716;p35"/>
            <p:cNvSpPr/>
            <p:nvPr/>
          </p:nvSpPr>
          <p:spPr>
            <a:xfrm>
              <a:off x="11807477" y="4114092"/>
              <a:ext cx="138654" cy="134378"/>
            </a:xfrm>
            <a:custGeom>
              <a:avLst/>
              <a:gdLst/>
              <a:ahLst/>
              <a:cxnLst/>
              <a:rect l="l" t="t" r="r" b="b"/>
              <a:pathLst>
                <a:path w="5609" h="5436" extrusionOk="0">
                  <a:moveTo>
                    <a:pt x="1485" y="1"/>
                  </a:moveTo>
                  <a:cubicBezTo>
                    <a:pt x="1173" y="1"/>
                    <a:pt x="859" y="114"/>
                    <a:pt x="609" y="348"/>
                  </a:cubicBezTo>
                  <a:cubicBezTo>
                    <a:pt x="1" y="919"/>
                    <a:pt x="93" y="1911"/>
                    <a:pt x="797" y="2360"/>
                  </a:cubicBezTo>
                  <a:lnTo>
                    <a:pt x="5609" y="5436"/>
                  </a:lnTo>
                  <a:lnTo>
                    <a:pt x="2570" y="599"/>
                  </a:lnTo>
                  <a:cubicBezTo>
                    <a:pt x="2324" y="207"/>
                    <a:pt x="1907" y="1"/>
                    <a:pt x="1485" y="1"/>
                  </a:cubicBezTo>
                  <a:close/>
                </a:path>
              </a:pathLst>
            </a:custGeom>
            <a:solidFill>
              <a:srgbClr val="477861"/>
            </a:solidFill>
            <a:ln>
              <a:noFill/>
            </a:ln>
          </p:spPr>
          <p:txBody>
            <a:bodyPr spcFirstLastPara="1" wrap="square" lIns="91425" tIns="91425" rIns="91425" bIns="91425" anchor="ctr" anchorCtr="0">
              <a:noAutofit/>
            </a:bodyPr>
            <a:lstStyle/>
            <a:p>
              <a:endParaRPr>
                <a:latin typeface="Roboto Light" panose="020B0604020202020204" charset="0"/>
                <a:ea typeface="Roboto Light" panose="020B0604020202020204" charset="0"/>
              </a:endParaRPr>
            </a:p>
          </p:txBody>
        </p:sp>
        <p:sp>
          <p:nvSpPr>
            <p:cNvPr id="1717" name="Google Shape;1717;p35"/>
            <p:cNvSpPr/>
            <p:nvPr/>
          </p:nvSpPr>
          <p:spPr>
            <a:xfrm>
              <a:off x="11906455" y="4025991"/>
              <a:ext cx="66225" cy="165822"/>
            </a:xfrm>
            <a:custGeom>
              <a:avLst/>
              <a:gdLst/>
              <a:ahLst/>
              <a:cxnLst/>
              <a:rect l="l" t="t" r="r" b="b"/>
              <a:pathLst>
                <a:path w="2679" h="6708" extrusionOk="0">
                  <a:moveTo>
                    <a:pt x="1366" y="1"/>
                  </a:moveTo>
                  <a:cubicBezTo>
                    <a:pt x="1334" y="1"/>
                    <a:pt x="1302" y="2"/>
                    <a:pt x="1270" y="4"/>
                  </a:cubicBezTo>
                  <a:cubicBezTo>
                    <a:pt x="514" y="64"/>
                    <a:pt x="0" y="798"/>
                    <a:pt x="202" y="1529"/>
                  </a:cubicBezTo>
                  <a:lnTo>
                    <a:pt x="1521" y="6708"/>
                  </a:lnTo>
                  <a:lnTo>
                    <a:pt x="2551" y="1410"/>
                  </a:lnTo>
                  <a:cubicBezTo>
                    <a:pt x="2679" y="668"/>
                    <a:pt x="2103" y="1"/>
                    <a:pt x="1366" y="1"/>
                  </a:cubicBezTo>
                  <a:close/>
                </a:path>
              </a:pathLst>
            </a:custGeom>
            <a:solidFill>
              <a:srgbClr val="477861"/>
            </a:solidFill>
            <a:ln>
              <a:noFill/>
            </a:ln>
          </p:spPr>
          <p:txBody>
            <a:bodyPr spcFirstLastPara="1" wrap="square" lIns="91425" tIns="91425" rIns="91425" bIns="91425" anchor="ctr" anchorCtr="0">
              <a:noAutofit/>
            </a:bodyPr>
            <a:lstStyle/>
            <a:p>
              <a:endParaRPr>
                <a:latin typeface="Roboto Light" panose="020B0604020202020204" charset="0"/>
                <a:ea typeface="Roboto Light" panose="020B0604020202020204" charset="0"/>
              </a:endParaRPr>
            </a:p>
          </p:txBody>
        </p:sp>
        <p:sp>
          <p:nvSpPr>
            <p:cNvPr id="1718" name="Google Shape;1718;p35"/>
            <p:cNvSpPr/>
            <p:nvPr/>
          </p:nvSpPr>
          <p:spPr>
            <a:xfrm>
              <a:off x="11945735" y="4172233"/>
              <a:ext cx="77275" cy="76756"/>
            </a:xfrm>
            <a:custGeom>
              <a:avLst/>
              <a:gdLst/>
              <a:ahLst/>
              <a:cxnLst/>
              <a:rect l="l" t="t" r="r" b="b"/>
              <a:pathLst>
                <a:path w="3126" h="3105" extrusionOk="0">
                  <a:moveTo>
                    <a:pt x="3079" y="0"/>
                  </a:moveTo>
                  <a:cubicBezTo>
                    <a:pt x="3072" y="0"/>
                    <a:pt x="3065" y="3"/>
                    <a:pt x="3058" y="10"/>
                  </a:cubicBezTo>
                  <a:cubicBezTo>
                    <a:pt x="2450" y="593"/>
                    <a:pt x="1867" y="1200"/>
                    <a:pt x="1278" y="1800"/>
                  </a:cubicBezTo>
                  <a:cubicBezTo>
                    <a:pt x="1015" y="2067"/>
                    <a:pt x="754" y="2333"/>
                    <a:pt x="492" y="2598"/>
                  </a:cubicBezTo>
                  <a:cubicBezTo>
                    <a:pt x="397" y="2694"/>
                    <a:pt x="52" y="2939"/>
                    <a:pt x="27" y="3085"/>
                  </a:cubicBezTo>
                  <a:lnTo>
                    <a:pt x="27" y="3085"/>
                  </a:lnTo>
                  <a:cubicBezTo>
                    <a:pt x="28" y="3078"/>
                    <a:pt x="22" y="3074"/>
                    <a:pt x="16" y="3074"/>
                  </a:cubicBezTo>
                  <a:cubicBezTo>
                    <a:pt x="12" y="3074"/>
                    <a:pt x="8" y="3076"/>
                    <a:pt x="6" y="3082"/>
                  </a:cubicBezTo>
                  <a:cubicBezTo>
                    <a:pt x="5" y="3084"/>
                    <a:pt x="4" y="3087"/>
                    <a:pt x="3" y="3090"/>
                  </a:cubicBezTo>
                  <a:cubicBezTo>
                    <a:pt x="0" y="3097"/>
                    <a:pt x="7" y="3105"/>
                    <a:pt x="15" y="3105"/>
                  </a:cubicBezTo>
                  <a:cubicBezTo>
                    <a:pt x="16" y="3105"/>
                    <a:pt x="17" y="3105"/>
                    <a:pt x="18" y="3105"/>
                  </a:cubicBezTo>
                  <a:cubicBezTo>
                    <a:pt x="97" y="3105"/>
                    <a:pt x="191" y="2984"/>
                    <a:pt x="242" y="2939"/>
                  </a:cubicBezTo>
                  <a:cubicBezTo>
                    <a:pt x="538" y="2685"/>
                    <a:pt x="804" y="2387"/>
                    <a:pt x="1078" y="2110"/>
                  </a:cubicBezTo>
                  <a:cubicBezTo>
                    <a:pt x="1751" y="1424"/>
                    <a:pt x="2420" y="732"/>
                    <a:pt x="3103" y="55"/>
                  </a:cubicBezTo>
                  <a:cubicBezTo>
                    <a:pt x="3126" y="32"/>
                    <a:pt x="3104" y="0"/>
                    <a:pt x="3079" y="0"/>
                  </a:cubicBezTo>
                  <a:close/>
                </a:path>
              </a:pathLst>
            </a:custGeom>
            <a:solidFill>
              <a:srgbClr val="1D2239"/>
            </a:solidFill>
            <a:ln>
              <a:noFill/>
            </a:ln>
          </p:spPr>
          <p:txBody>
            <a:bodyPr spcFirstLastPara="1" wrap="square" lIns="91425" tIns="91425" rIns="91425" bIns="91425" anchor="ctr" anchorCtr="0">
              <a:noAutofit/>
            </a:bodyPr>
            <a:lstStyle/>
            <a:p>
              <a:endParaRPr>
                <a:latin typeface="Roboto Light" panose="020B0604020202020204" charset="0"/>
                <a:ea typeface="Roboto Light" panose="020B0604020202020204" charset="0"/>
              </a:endParaRPr>
            </a:p>
          </p:txBody>
        </p:sp>
        <p:sp>
          <p:nvSpPr>
            <p:cNvPr id="1719" name="Google Shape;1719;p35"/>
            <p:cNvSpPr/>
            <p:nvPr/>
          </p:nvSpPr>
          <p:spPr>
            <a:xfrm>
              <a:off x="11865099" y="4170379"/>
              <a:ext cx="81996" cy="79796"/>
            </a:xfrm>
            <a:custGeom>
              <a:avLst/>
              <a:gdLst/>
              <a:ahLst/>
              <a:cxnLst/>
              <a:rect l="l" t="t" r="r" b="b"/>
              <a:pathLst>
                <a:path w="3317" h="3228" extrusionOk="0">
                  <a:moveTo>
                    <a:pt x="12" y="0"/>
                  </a:moveTo>
                  <a:cubicBezTo>
                    <a:pt x="6" y="0"/>
                    <a:pt x="0" y="9"/>
                    <a:pt x="6" y="15"/>
                  </a:cubicBezTo>
                  <a:cubicBezTo>
                    <a:pt x="1073" y="1092"/>
                    <a:pt x="2158" y="2150"/>
                    <a:pt x="3239" y="3217"/>
                  </a:cubicBezTo>
                  <a:cubicBezTo>
                    <a:pt x="3247" y="3224"/>
                    <a:pt x="3255" y="3227"/>
                    <a:pt x="3263" y="3227"/>
                  </a:cubicBezTo>
                  <a:cubicBezTo>
                    <a:pt x="3292" y="3227"/>
                    <a:pt x="3317" y="3190"/>
                    <a:pt x="3290" y="3164"/>
                  </a:cubicBezTo>
                  <a:cubicBezTo>
                    <a:pt x="2201" y="2108"/>
                    <a:pt x="1119" y="1047"/>
                    <a:pt x="17" y="3"/>
                  </a:cubicBezTo>
                  <a:cubicBezTo>
                    <a:pt x="16" y="1"/>
                    <a:pt x="14" y="0"/>
                    <a:pt x="12" y="0"/>
                  </a:cubicBezTo>
                  <a:close/>
                </a:path>
              </a:pathLst>
            </a:custGeom>
            <a:solidFill>
              <a:srgbClr val="1D2239"/>
            </a:solidFill>
            <a:ln>
              <a:noFill/>
            </a:ln>
          </p:spPr>
          <p:txBody>
            <a:bodyPr spcFirstLastPara="1" wrap="square" lIns="91425" tIns="91425" rIns="91425" bIns="91425" anchor="ctr" anchorCtr="0">
              <a:noAutofit/>
            </a:bodyPr>
            <a:lstStyle/>
            <a:p>
              <a:endParaRPr>
                <a:latin typeface="Roboto Light" panose="020B0604020202020204" charset="0"/>
                <a:ea typeface="Roboto Light" panose="020B0604020202020204" charset="0"/>
              </a:endParaRPr>
            </a:p>
          </p:txBody>
        </p:sp>
        <p:sp>
          <p:nvSpPr>
            <p:cNvPr id="1720" name="Google Shape;1720;p35"/>
            <p:cNvSpPr/>
            <p:nvPr/>
          </p:nvSpPr>
          <p:spPr>
            <a:xfrm>
              <a:off x="11945488" y="4288416"/>
              <a:ext cx="79524" cy="78165"/>
            </a:xfrm>
            <a:custGeom>
              <a:avLst/>
              <a:gdLst/>
              <a:ahLst/>
              <a:cxnLst/>
              <a:rect l="l" t="t" r="r" b="b"/>
              <a:pathLst>
                <a:path w="3217" h="3162" extrusionOk="0">
                  <a:moveTo>
                    <a:pt x="3178" y="0"/>
                  </a:moveTo>
                  <a:cubicBezTo>
                    <a:pt x="3171" y="0"/>
                    <a:pt x="3165" y="3"/>
                    <a:pt x="3159" y="9"/>
                  </a:cubicBezTo>
                  <a:cubicBezTo>
                    <a:pt x="2106" y="1042"/>
                    <a:pt x="1031" y="2061"/>
                    <a:pt x="14" y="3130"/>
                  </a:cubicBezTo>
                  <a:cubicBezTo>
                    <a:pt x="1" y="3143"/>
                    <a:pt x="13" y="3161"/>
                    <a:pt x="27" y="3161"/>
                  </a:cubicBezTo>
                  <a:cubicBezTo>
                    <a:pt x="31" y="3161"/>
                    <a:pt x="35" y="3160"/>
                    <a:pt x="39" y="3156"/>
                  </a:cubicBezTo>
                  <a:cubicBezTo>
                    <a:pt x="1106" y="2136"/>
                    <a:pt x="2165" y="1101"/>
                    <a:pt x="3197" y="46"/>
                  </a:cubicBezTo>
                  <a:cubicBezTo>
                    <a:pt x="3216" y="27"/>
                    <a:pt x="3199" y="0"/>
                    <a:pt x="3178" y="0"/>
                  </a:cubicBezTo>
                  <a:close/>
                </a:path>
              </a:pathLst>
            </a:custGeom>
            <a:solidFill>
              <a:srgbClr val="1D2239"/>
            </a:solidFill>
            <a:ln>
              <a:noFill/>
            </a:ln>
          </p:spPr>
          <p:txBody>
            <a:bodyPr spcFirstLastPara="1" wrap="square" lIns="91425" tIns="91425" rIns="91425" bIns="91425" anchor="ctr" anchorCtr="0">
              <a:noAutofit/>
            </a:bodyPr>
            <a:lstStyle/>
            <a:p>
              <a:endParaRPr>
                <a:latin typeface="Roboto Light" panose="020B0604020202020204" charset="0"/>
                <a:ea typeface="Roboto Light" panose="020B0604020202020204" charset="0"/>
              </a:endParaRPr>
            </a:p>
          </p:txBody>
        </p:sp>
        <p:sp>
          <p:nvSpPr>
            <p:cNvPr id="1721" name="Google Shape;1721;p35"/>
            <p:cNvSpPr/>
            <p:nvPr/>
          </p:nvSpPr>
          <p:spPr>
            <a:xfrm>
              <a:off x="11862923" y="4285005"/>
              <a:ext cx="84641" cy="82120"/>
            </a:xfrm>
            <a:custGeom>
              <a:avLst/>
              <a:gdLst/>
              <a:ahLst/>
              <a:cxnLst/>
              <a:rect l="l" t="t" r="r" b="b"/>
              <a:pathLst>
                <a:path w="3424" h="3322" extrusionOk="0">
                  <a:moveTo>
                    <a:pt x="24" y="0"/>
                  </a:moveTo>
                  <a:cubicBezTo>
                    <a:pt x="11" y="0"/>
                    <a:pt x="0" y="17"/>
                    <a:pt x="12" y="29"/>
                  </a:cubicBezTo>
                  <a:cubicBezTo>
                    <a:pt x="1078" y="1160"/>
                    <a:pt x="2219" y="2230"/>
                    <a:pt x="3338" y="3311"/>
                  </a:cubicBezTo>
                  <a:cubicBezTo>
                    <a:pt x="3346" y="3319"/>
                    <a:pt x="3356" y="3322"/>
                    <a:pt x="3365" y="3322"/>
                  </a:cubicBezTo>
                  <a:cubicBezTo>
                    <a:pt x="3396" y="3322"/>
                    <a:pt x="3423" y="3282"/>
                    <a:pt x="3395" y="3253"/>
                  </a:cubicBezTo>
                  <a:cubicBezTo>
                    <a:pt x="2313" y="2136"/>
                    <a:pt x="1167" y="1071"/>
                    <a:pt x="35" y="5"/>
                  </a:cubicBezTo>
                  <a:cubicBezTo>
                    <a:pt x="32" y="2"/>
                    <a:pt x="28" y="0"/>
                    <a:pt x="24" y="0"/>
                  </a:cubicBezTo>
                  <a:close/>
                </a:path>
              </a:pathLst>
            </a:custGeom>
            <a:solidFill>
              <a:srgbClr val="1D2239"/>
            </a:solidFill>
            <a:ln>
              <a:noFill/>
            </a:ln>
          </p:spPr>
          <p:txBody>
            <a:bodyPr spcFirstLastPara="1" wrap="square" lIns="91425" tIns="91425" rIns="91425" bIns="91425" anchor="ctr" anchorCtr="0">
              <a:noAutofit/>
            </a:bodyPr>
            <a:lstStyle/>
            <a:p>
              <a:endParaRPr>
                <a:latin typeface="Roboto Light" panose="020B0604020202020204" charset="0"/>
                <a:ea typeface="Roboto Light" panose="020B0604020202020204" charset="0"/>
              </a:endParaRPr>
            </a:p>
          </p:txBody>
        </p:sp>
        <p:sp>
          <p:nvSpPr>
            <p:cNvPr id="1722" name="Google Shape;1722;p35"/>
            <p:cNvSpPr/>
            <p:nvPr/>
          </p:nvSpPr>
          <p:spPr>
            <a:xfrm>
              <a:off x="11946996" y="4395404"/>
              <a:ext cx="86817" cy="87089"/>
            </a:xfrm>
            <a:custGeom>
              <a:avLst/>
              <a:gdLst/>
              <a:ahLst/>
              <a:cxnLst/>
              <a:rect l="l" t="t" r="r" b="b"/>
              <a:pathLst>
                <a:path w="3512" h="3523" extrusionOk="0">
                  <a:moveTo>
                    <a:pt x="3466" y="1"/>
                  </a:moveTo>
                  <a:cubicBezTo>
                    <a:pt x="3460" y="1"/>
                    <a:pt x="3453" y="3"/>
                    <a:pt x="3446" y="9"/>
                  </a:cubicBezTo>
                  <a:cubicBezTo>
                    <a:pt x="2292" y="1152"/>
                    <a:pt x="1141" y="2302"/>
                    <a:pt x="20" y="3477"/>
                  </a:cubicBezTo>
                  <a:cubicBezTo>
                    <a:pt x="1" y="3496"/>
                    <a:pt x="18" y="3523"/>
                    <a:pt x="39" y="3523"/>
                  </a:cubicBezTo>
                  <a:cubicBezTo>
                    <a:pt x="46" y="3523"/>
                    <a:pt x="52" y="3520"/>
                    <a:pt x="58" y="3514"/>
                  </a:cubicBezTo>
                  <a:cubicBezTo>
                    <a:pt x="1222" y="2383"/>
                    <a:pt x="2360" y="1220"/>
                    <a:pt x="3490" y="54"/>
                  </a:cubicBezTo>
                  <a:cubicBezTo>
                    <a:pt x="3511" y="32"/>
                    <a:pt x="3490" y="1"/>
                    <a:pt x="3466" y="1"/>
                  </a:cubicBezTo>
                  <a:close/>
                </a:path>
              </a:pathLst>
            </a:custGeom>
            <a:solidFill>
              <a:srgbClr val="1D2239"/>
            </a:solidFill>
            <a:ln>
              <a:noFill/>
            </a:ln>
          </p:spPr>
          <p:txBody>
            <a:bodyPr spcFirstLastPara="1" wrap="square" lIns="91425" tIns="91425" rIns="91425" bIns="91425" anchor="ctr" anchorCtr="0">
              <a:noAutofit/>
            </a:bodyPr>
            <a:lstStyle/>
            <a:p>
              <a:endParaRPr>
                <a:latin typeface="Roboto Light" panose="020B0604020202020204" charset="0"/>
                <a:ea typeface="Roboto Light" panose="020B0604020202020204" charset="0"/>
              </a:endParaRPr>
            </a:p>
          </p:txBody>
        </p:sp>
        <p:sp>
          <p:nvSpPr>
            <p:cNvPr id="1723" name="Google Shape;1723;p35"/>
            <p:cNvSpPr/>
            <p:nvPr/>
          </p:nvSpPr>
          <p:spPr>
            <a:xfrm>
              <a:off x="11945240" y="4506149"/>
              <a:ext cx="153561" cy="117939"/>
            </a:xfrm>
            <a:custGeom>
              <a:avLst/>
              <a:gdLst/>
              <a:ahLst/>
              <a:cxnLst/>
              <a:rect l="l" t="t" r="r" b="b"/>
              <a:pathLst>
                <a:path w="6212" h="4771" extrusionOk="0">
                  <a:moveTo>
                    <a:pt x="0" y="1"/>
                  </a:moveTo>
                  <a:lnTo>
                    <a:pt x="3732" y="4326"/>
                  </a:lnTo>
                  <a:cubicBezTo>
                    <a:pt x="3989" y="4624"/>
                    <a:pt x="4345" y="4770"/>
                    <a:pt x="4700" y="4770"/>
                  </a:cubicBezTo>
                  <a:cubicBezTo>
                    <a:pt x="5099" y="4770"/>
                    <a:pt x="5497" y="4586"/>
                    <a:pt x="5750" y="4224"/>
                  </a:cubicBezTo>
                  <a:cubicBezTo>
                    <a:pt x="6212" y="3564"/>
                    <a:pt x="5956" y="2646"/>
                    <a:pt x="5220" y="2319"/>
                  </a:cubicBezTo>
                  <a:lnTo>
                    <a:pt x="0" y="1"/>
                  </a:lnTo>
                  <a:close/>
                </a:path>
              </a:pathLst>
            </a:custGeom>
            <a:solidFill>
              <a:srgbClr val="477861"/>
            </a:solidFill>
            <a:ln>
              <a:noFill/>
            </a:ln>
          </p:spPr>
          <p:txBody>
            <a:bodyPr spcFirstLastPara="1" wrap="square" lIns="91425" tIns="91425" rIns="91425" bIns="91425" anchor="ctr" anchorCtr="0">
              <a:noAutofit/>
            </a:bodyPr>
            <a:lstStyle/>
            <a:p>
              <a:endParaRPr>
                <a:latin typeface="Roboto Light" panose="020B0604020202020204" charset="0"/>
                <a:ea typeface="Roboto Light" panose="020B0604020202020204" charset="0"/>
              </a:endParaRPr>
            </a:p>
          </p:txBody>
        </p:sp>
        <p:sp>
          <p:nvSpPr>
            <p:cNvPr id="1724" name="Google Shape;1724;p35"/>
            <p:cNvSpPr/>
            <p:nvPr/>
          </p:nvSpPr>
          <p:spPr>
            <a:xfrm>
              <a:off x="11948207" y="4508720"/>
              <a:ext cx="98756" cy="73196"/>
            </a:xfrm>
            <a:custGeom>
              <a:avLst/>
              <a:gdLst/>
              <a:ahLst/>
              <a:cxnLst/>
              <a:rect l="l" t="t" r="r" b="b"/>
              <a:pathLst>
                <a:path w="3995" h="2961" extrusionOk="0">
                  <a:moveTo>
                    <a:pt x="35" y="0"/>
                  </a:moveTo>
                  <a:cubicBezTo>
                    <a:pt x="14" y="0"/>
                    <a:pt x="1" y="34"/>
                    <a:pt x="23" y="51"/>
                  </a:cubicBezTo>
                  <a:cubicBezTo>
                    <a:pt x="1311" y="1040"/>
                    <a:pt x="2622" y="2002"/>
                    <a:pt x="3938" y="2955"/>
                  </a:cubicBezTo>
                  <a:cubicBezTo>
                    <a:pt x="3944" y="2959"/>
                    <a:pt x="3949" y="2961"/>
                    <a:pt x="3954" y="2961"/>
                  </a:cubicBezTo>
                  <a:cubicBezTo>
                    <a:pt x="3979" y="2961"/>
                    <a:pt x="3994" y="2921"/>
                    <a:pt x="3969" y="2902"/>
                  </a:cubicBezTo>
                  <a:cubicBezTo>
                    <a:pt x="2673" y="1922"/>
                    <a:pt x="1372" y="948"/>
                    <a:pt x="49" y="5"/>
                  </a:cubicBezTo>
                  <a:cubicBezTo>
                    <a:pt x="44" y="2"/>
                    <a:pt x="39" y="0"/>
                    <a:pt x="35" y="0"/>
                  </a:cubicBezTo>
                  <a:close/>
                </a:path>
              </a:pathLst>
            </a:custGeom>
            <a:solidFill>
              <a:srgbClr val="1D2239"/>
            </a:solidFill>
            <a:ln>
              <a:noFill/>
            </a:ln>
          </p:spPr>
          <p:txBody>
            <a:bodyPr spcFirstLastPara="1" wrap="square" lIns="91425" tIns="91425" rIns="91425" bIns="91425" anchor="ctr" anchorCtr="0">
              <a:noAutofit/>
            </a:bodyPr>
            <a:lstStyle/>
            <a:p>
              <a:endParaRPr>
                <a:latin typeface="Roboto Light" panose="020B0604020202020204" charset="0"/>
                <a:ea typeface="Roboto Light" panose="020B0604020202020204" charset="0"/>
              </a:endParaRPr>
            </a:p>
          </p:txBody>
        </p:sp>
        <p:sp>
          <p:nvSpPr>
            <p:cNvPr id="1725" name="Google Shape;1725;p35"/>
            <p:cNvSpPr/>
            <p:nvPr/>
          </p:nvSpPr>
          <p:spPr>
            <a:xfrm>
              <a:off x="11857930" y="4398049"/>
              <a:ext cx="88572" cy="88003"/>
            </a:xfrm>
            <a:custGeom>
              <a:avLst/>
              <a:gdLst/>
              <a:ahLst/>
              <a:cxnLst/>
              <a:rect l="l" t="t" r="r" b="b"/>
              <a:pathLst>
                <a:path w="3583" h="3560" extrusionOk="0">
                  <a:moveTo>
                    <a:pt x="30" y="0"/>
                  </a:moveTo>
                  <a:cubicBezTo>
                    <a:pt x="14" y="0"/>
                    <a:pt x="0" y="20"/>
                    <a:pt x="14" y="35"/>
                  </a:cubicBezTo>
                  <a:cubicBezTo>
                    <a:pt x="1136" y="1241"/>
                    <a:pt x="2313" y="2416"/>
                    <a:pt x="3507" y="3550"/>
                  </a:cubicBezTo>
                  <a:cubicBezTo>
                    <a:pt x="3515" y="3557"/>
                    <a:pt x="3523" y="3560"/>
                    <a:pt x="3531" y="3560"/>
                  </a:cubicBezTo>
                  <a:cubicBezTo>
                    <a:pt x="3559" y="3560"/>
                    <a:pt x="3583" y="3524"/>
                    <a:pt x="3558" y="3498"/>
                  </a:cubicBezTo>
                  <a:cubicBezTo>
                    <a:pt x="2424" y="2305"/>
                    <a:pt x="1249" y="1127"/>
                    <a:pt x="43" y="6"/>
                  </a:cubicBezTo>
                  <a:cubicBezTo>
                    <a:pt x="39" y="2"/>
                    <a:pt x="34" y="0"/>
                    <a:pt x="30" y="0"/>
                  </a:cubicBezTo>
                  <a:close/>
                </a:path>
              </a:pathLst>
            </a:custGeom>
            <a:solidFill>
              <a:srgbClr val="1D2239"/>
            </a:solidFill>
            <a:ln>
              <a:noFill/>
            </a:ln>
          </p:spPr>
          <p:txBody>
            <a:bodyPr spcFirstLastPara="1" wrap="square" lIns="91425" tIns="91425" rIns="91425" bIns="91425" anchor="ctr" anchorCtr="0">
              <a:noAutofit/>
            </a:bodyPr>
            <a:lstStyle/>
            <a:p>
              <a:endParaRPr>
                <a:latin typeface="Roboto Light" panose="020B0604020202020204" charset="0"/>
                <a:ea typeface="Roboto Light" panose="020B0604020202020204" charset="0"/>
              </a:endParaRPr>
            </a:p>
          </p:txBody>
        </p:sp>
        <p:sp>
          <p:nvSpPr>
            <p:cNvPr id="1726" name="Google Shape;1726;p35"/>
            <p:cNvSpPr/>
            <p:nvPr/>
          </p:nvSpPr>
          <p:spPr>
            <a:xfrm>
              <a:off x="11943065" y="4108679"/>
              <a:ext cx="6155" cy="890192"/>
            </a:xfrm>
            <a:custGeom>
              <a:avLst/>
              <a:gdLst/>
              <a:ahLst/>
              <a:cxnLst/>
              <a:rect l="l" t="t" r="r" b="b"/>
              <a:pathLst>
                <a:path w="249" h="36011" extrusionOk="0">
                  <a:moveTo>
                    <a:pt x="124" y="0"/>
                  </a:moveTo>
                  <a:cubicBezTo>
                    <a:pt x="106" y="0"/>
                    <a:pt x="88" y="12"/>
                    <a:pt x="88" y="35"/>
                  </a:cubicBezTo>
                  <a:cubicBezTo>
                    <a:pt x="54" y="12016"/>
                    <a:pt x="1" y="24000"/>
                    <a:pt x="91" y="35978"/>
                  </a:cubicBezTo>
                  <a:cubicBezTo>
                    <a:pt x="91" y="36000"/>
                    <a:pt x="107" y="36011"/>
                    <a:pt x="124" y="36011"/>
                  </a:cubicBezTo>
                  <a:cubicBezTo>
                    <a:pt x="141" y="36011"/>
                    <a:pt x="158" y="36000"/>
                    <a:pt x="158" y="35978"/>
                  </a:cubicBezTo>
                  <a:cubicBezTo>
                    <a:pt x="248" y="24000"/>
                    <a:pt x="195" y="12015"/>
                    <a:pt x="161" y="35"/>
                  </a:cubicBezTo>
                  <a:cubicBezTo>
                    <a:pt x="161" y="12"/>
                    <a:pt x="143" y="0"/>
                    <a:pt x="124" y="0"/>
                  </a:cubicBezTo>
                  <a:close/>
                </a:path>
              </a:pathLst>
            </a:custGeom>
            <a:solidFill>
              <a:srgbClr val="1D2239"/>
            </a:solidFill>
            <a:ln>
              <a:noFill/>
            </a:ln>
          </p:spPr>
          <p:txBody>
            <a:bodyPr spcFirstLastPara="1" wrap="square" lIns="91425" tIns="91425" rIns="91425" bIns="91425" anchor="ctr" anchorCtr="0">
              <a:noAutofit/>
            </a:bodyPr>
            <a:lstStyle/>
            <a:p>
              <a:endParaRPr>
                <a:latin typeface="Roboto Light" panose="020B0604020202020204" charset="0"/>
                <a:ea typeface="Roboto Light" panose="020B0604020202020204" charset="0"/>
              </a:endParaRPr>
            </a:p>
          </p:txBody>
        </p:sp>
        <p:sp>
          <p:nvSpPr>
            <p:cNvPr id="1727" name="Google Shape;1727;p35"/>
            <p:cNvSpPr/>
            <p:nvPr/>
          </p:nvSpPr>
          <p:spPr>
            <a:xfrm>
              <a:off x="11867571" y="4714883"/>
              <a:ext cx="177119" cy="428620"/>
            </a:xfrm>
            <a:custGeom>
              <a:avLst/>
              <a:gdLst/>
              <a:ahLst/>
              <a:cxnLst/>
              <a:rect l="l" t="t" r="r" b="b"/>
              <a:pathLst>
                <a:path w="7165" h="17339" extrusionOk="0">
                  <a:moveTo>
                    <a:pt x="830" y="0"/>
                  </a:moveTo>
                  <a:lnTo>
                    <a:pt x="107" y="13651"/>
                  </a:lnTo>
                  <a:cubicBezTo>
                    <a:pt x="1" y="15654"/>
                    <a:pt x="1598" y="17338"/>
                    <a:pt x="3604" y="17338"/>
                  </a:cubicBezTo>
                  <a:cubicBezTo>
                    <a:pt x="5580" y="17338"/>
                    <a:pt x="7165" y="15703"/>
                    <a:pt x="7104" y="13728"/>
                  </a:cubicBezTo>
                  <a:lnTo>
                    <a:pt x="6682" y="0"/>
                  </a:lnTo>
                  <a:close/>
                </a:path>
              </a:pathLst>
            </a:custGeom>
            <a:solidFill>
              <a:srgbClr val="B88C5D"/>
            </a:solidFill>
            <a:ln>
              <a:noFill/>
            </a:ln>
          </p:spPr>
          <p:txBody>
            <a:bodyPr spcFirstLastPara="1" wrap="square" lIns="91425" tIns="91425" rIns="91425" bIns="91425" anchor="ctr" anchorCtr="0">
              <a:noAutofit/>
            </a:bodyPr>
            <a:lstStyle/>
            <a:p>
              <a:endParaRPr>
                <a:latin typeface="Roboto Light" panose="020B0604020202020204" charset="0"/>
                <a:ea typeface="Roboto Light" panose="020B0604020202020204" charset="0"/>
              </a:endParaRPr>
            </a:p>
          </p:txBody>
        </p:sp>
        <p:sp>
          <p:nvSpPr>
            <p:cNvPr id="1728" name="Google Shape;1728;p35"/>
            <p:cNvSpPr/>
            <p:nvPr/>
          </p:nvSpPr>
          <p:spPr>
            <a:xfrm>
              <a:off x="11885913" y="4780687"/>
              <a:ext cx="149556" cy="3634"/>
            </a:xfrm>
            <a:custGeom>
              <a:avLst/>
              <a:gdLst/>
              <a:ahLst/>
              <a:cxnLst/>
              <a:rect l="l" t="t" r="r" b="b"/>
              <a:pathLst>
                <a:path w="6050" h="147" extrusionOk="0">
                  <a:moveTo>
                    <a:pt x="3026" y="0"/>
                  </a:moveTo>
                  <a:cubicBezTo>
                    <a:pt x="1354" y="0"/>
                    <a:pt x="0" y="32"/>
                    <a:pt x="0" y="73"/>
                  </a:cubicBezTo>
                  <a:cubicBezTo>
                    <a:pt x="0" y="113"/>
                    <a:pt x="1354" y="147"/>
                    <a:pt x="3026" y="147"/>
                  </a:cubicBezTo>
                  <a:cubicBezTo>
                    <a:pt x="4696" y="147"/>
                    <a:pt x="6050" y="113"/>
                    <a:pt x="6050" y="73"/>
                  </a:cubicBezTo>
                  <a:cubicBezTo>
                    <a:pt x="6050" y="32"/>
                    <a:pt x="4696" y="0"/>
                    <a:pt x="3026" y="0"/>
                  </a:cubicBezTo>
                  <a:close/>
                </a:path>
              </a:pathLst>
            </a:custGeom>
            <a:solidFill>
              <a:srgbClr val="FD8860"/>
            </a:solidFill>
            <a:ln>
              <a:noFill/>
            </a:ln>
          </p:spPr>
          <p:txBody>
            <a:bodyPr spcFirstLastPara="1" wrap="square" lIns="91425" tIns="91425" rIns="91425" bIns="91425" anchor="ctr" anchorCtr="0">
              <a:noAutofit/>
            </a:bodyPr>
            <a:lstStyle/>
            <a:p>
              <a:endParaRPr>
                <a:latin typeface="Roboto Light" panose="020B0604020202020204" charset="0"/>
                <a:ea typeface="Roboto Light" panose="020B0604020202020204" charset="0"/>
              </a:endParaRPr>
            </a:p>
          </p:txBody>
        </p:sp>
        <p:sp>
          <p:nvSpPr>
            <p:cNvPr id="1729" name="Google Shape;1729;p35"/>
            <p:cNvSpPr/>
            <p:nvPr/>
          </p:nvSpPr>
          <p:spPr>
            <a:xfrm>
              <a:off x="11885913" y="4812378"/>
              <a:ext cx="149556" cy="3659"/>
            </a:xfrm>
            <a:custGeom>
              <a:avLst/>
              <a:gdLst/>
              <a:ahLst/>
              <a:cxnLst/>
              <a:rect l="l" t="t" r="r" b="b"/>
              <a:pathLst>
                <a:path w="6050" h="148" extrusionOk="0">
                  <a:moveTo>
                    <a:pt x="3026" y="1"/>
                  </a:moveTo>
                  <a:cubicBezTo>
                    <a:pt x="1354" y="1"/>
                    <a:pt x="0" y="33"/>
                    <a:pt x="0" y="74"/>
                  </a:cubicBezTo>
                  <a:cubicBezTo>
                    <a:pt x="0" y="115"/>
                    <a:pt x="1354" y="147"/>
                    <a:pt x="3026" y="147"/>
                  </a:cubicBezTo>
                  <a:cubicBezTo>
                    <a:pt x="4696" y="147"/>
                    <a:pt x="6050" y="115"/>
                    <a:pt x="6050" y="74"/>
                  </a:cubicBezTo>
                  <a:cubicBezTo>
                    <a:pt x="6050" y="34"/>
                    <a:pt x="4696" y="1"/>
                    <a:pt x="3026" y="1"/>
                  </a:cubicBezTo>
                  <a:close/>
                </a:path>
              </a:pathLst>
            </a:custGeom>
            <a:solidFill>
              <a:srgbClr val="FD8860"/>
            </a:solidFill>
            <a:ln>
              <a:noFill/>
            </a:ln>
          </p:spPr>
          <p:txBody>
            <a:bodyPr spcFirstLastPara="1" wrap="square" lIns="91425" tIns="91425" rIns="91425" bIns="91425" anchor="ctr" anchorCtr="0">
              <a:noAutofit/>
            </a:bodyPr>
            <a:lstStyle/>
            <a:p>
              <a:endParaRPr>
                <a:latin typeface="Roboto Light" panose="020B0604020202020204" charset="0"/>
                <a:ea typeface="Roboto Light" panose="020B0604020202020204" charset="0"/>
              </a:endParaRPr>
            </a:p>
          </p:txBody>
        </p:sp>
        <p:sp>
          <p:nvSpPr>
            <p:cNvPr id="1730" name="Google Shape;1730;p35"/>
            <p:cNvSpPr/>
            <p:nvPr/>
          </p:nvSpPr>
          <p:spPr>
            <a:xfrm>
              <a:off x="11885913" y="4846565"/>
              <a:ext cx="149556" cy="3683"/>
            </a:xfrm>
            <a:custGeom>
              <a:avLst/>
              <a:gdLst/>
              <a:ahLst/>
              <a:cxnLst/>
              <a:rect l="l" t="t" r="r" b="b"/>
              <a:pathLst>
                <a:path w="6050" h="149" extrusionOk="0">
                  <a:moveTo>
                    <a:pt x="3026" y="0"/>
                  </a:moveTo>
                  <a:cubicBezTo>
                    <a:pt x="1354" y="0"/>
                    <a:pt x="0" y="34"/>
                    <a:pt x="0" y="75"/>
                  </a:cubicBezTo>
                  <a:cubicBezTo>
                    <a:pt x="0" y="115"/>
                    <a:pt x="1354" y="148"/>
                    <a:pt x="3026" y="148"/>
                  </a:cubicBezTo>
                  <a:cubicBezTo>
                    <a:pt x="4696" y="148"/>
                    <a:pt x="6050" y="115"/>
                    <a:pt x="6050" y="75"/>
                  </a:cubicBezTo>
                  <a:cubicBezTo>
                    <a:pt x="6050" y="34"/>
                    <a:pt x="4696" y="0"/>
                    <a:pt x="3026" y="0"/>
                  </a:cubicBezTo>
                  <a:close/>
                </a:path>
              </a:pathLst>
            </a:custGeom>
            <a:solidFill>
              <a:srgbClr val="FD8860"/>
            </a:solidFill>
            <a:ln>
              <a:noFill/>
            </a:ln>
          </p:spPr>
          <p:txBody>
            <a:bodyPr spcFirstLastPara="1" wrap="square" lIns="91425" tIns="91425" rIns="91425" bIns="91425" anchor="ctr" anchorCtr="0">
              <a:noAutofit/>
            </a:bodyPr>
            <a:lstStyle/>
            <a:p>
              <a:endParaRPr>
                <a:latin typeface="Roboto Light" panose="020B0604020202020204" charset="0"/>
                <a:ea typeface="Roboto Light" panose="020B0604020202020204" charset="0"/>
              </a:endParaRPr>
            </a:p>
          </p:txBody>
        </p:sp>
        <p:sp>
          <p:nvSpPr>
            <p:cNvPr id="1731" name="Google Shape;1731;p35"/>
            <p:cNvSpPr/>
            <p:nvPr/>
          </p:nvSpPr>
          <p:spPr>
            <a:xfrm>
              <a:off x="11885913" y="4885598"/>
              <a:ext cx="149556" cy="3683"/>
            </a:xfrm>
            <a:custGeom>
              <a:avLst/>
              <a:gdLst/>
              <a:ahLst/>
              <a:cxnLst/>
              <a:rect l="l" t="t" r="r" b="b"/>
              <a:pathLst>
                <a:path w="6050" h="149" extrusionOk="0">
                  <a:moveTo>
                    <a:pt x="3026" y="1"/>
                  </a:moveTo>
                  <a:cubicBezTo>
                    <a:pt x="1354" y="1"/>
                    <a:pt x="0" y="34"/>
                    <a:pt x="0" y="74"/>
                  </a:cubicBezTo>
                  <a:cubicBezTo>
                    <a:pt x="0" y="115"/>
                    <a:pt x="1354" y="148"/>
                    <a:pt x="3026" y="148"/>
                  </a:cubicBezTo>
                  <a:cubicBezTo>
                    <a:pt x="4696" y="148"/>
                    <a:pt x="6050" y="115"/>
                    <a:pt x="6050" y="74"/>
                  </a:cubicBezTo>
                  <a:cubicBezTo>
                    <a:pt x="6050" y="34"/>
                    <a:pt x="4696" y="1"/>
                    <a:pt x="3026" y="1"/>
                  </a:cubicBezTo>
                  <a:close/>
                </a:path>
              </a:pathLst>
            </a:custGeom>
            <a:solidFill>
              <a:srgbClr val="FD8860"/>
            </a:solidFill>
            <a:ln>
              <a:noFill/>
            </a:ln>
          </p:spPr>
          <p:txBody>
            <a:bodyPr spcFirstLastPara="1" wrap="square" lIns="91425" tIns="91425" rIns="91425" bIns="91425" anchor="ctr" anchorCtr="0">
              <a:noAutofit/>
            </a:bodyPr>
            <a:lstStyle/>
            <a:p>
              <a:endParaRPr>
                <a:latin typeface="Roboto Light" panose="020B0604020202020204" charset="0"/>
                <a:ea typeface="Roboto Light" panose="020B0604020202020204" charset="0"/>
              </a:endParaRPr>
            </a:p>
          </p:txBody>
        </p:sp>
        <p:sp>
          <p:nvSpPr>
            <p:cNvPr id="1732" name="Google Shape;1732;p35"/>
            <p:cNvSpPr/>
            <p:nvPr/>
          </p:nvSpPr>
          <p:spPr>
            <a:xfrm>
              <a:off x="11885913" y="4924631"/>
              <a:ext cx="149556" cy="3659"/>
            </a:xfrm>
            <a:custGeom>
              <a:avLst/>
              <a:gdLst/>
              <a:ahLst/>
              <a:cxnLst/>
              <a:rect l="l" t="t" r="r" b="b"/>
              <a:pathLst>
                <a:path w="6050" h="148" extrusionOk="0">
                  <a:moveTo>
                    <a:pt x="3026" y="1"/>
                  </a:moveTo>
                  <a:cubicBezTo>
                    <a:pt x="1354" y="1"/>
                    <a:pt x="0" y="33"/>
                    <a:pt x="0" y="74"/>
                  </a:cubicBezTo>
                  <a:cubicBezTo>
                    <a:pt x="0" y="115"/>
                    <a:pt x="1354" y="147"/>
                    <a:pt x="3026" y="147"/>
                  </a:cubicBezTo>
                  <a:cubicBezTo>
                    <a:pt x="4696" y="147"/>
                    <a:pt x="6050" y="115"/>
                    <a:pt x="6050" y="74"/>
                  </a:cubicBezTo>
                  <a:cubicBezTo>
                    <a:pt x="6050" y="33"/>
                    <a:pt x="4696" y="1"/>
                    <a:pt x="3026" y="1"/>
                  </a:cubicBezTo>
                  <a:close/>
                </a:path>
              </a:pathLst>
            </a:custGeom>
            <a:solidFill>
              <a:srgbClr val="FD8860"/>
            </a:solidFill>
            <a:ln>
              <a:noFill/>
            </a:ln>
          </p:spPr>
          <p:txBody>
            <a:bodyPr spcFirstLastPara="1" wrap="square" lIns="91425" tIns="91425" rIns="91425" bIns="91425" anchor="ctr" anchorCtr="0">
              <a:noAutofit/>
            </a:bodyPr>
            <a:lstStyle/>
            <a:p>
              <a:endParaRPr>
                <a:latin typeface="Roboto Light" panose="020B0604020202020204" charset="0"/>
                <a:ea typeface="Roboto Light" panose="020B0604020202020204" charset="0"/>
              </a:endParaRPr>
            </a:p>
          </p:txBody>
        </p:sp>
      </p:grpSp>
      <p:sp>
        <p:nvSpPr>
          <p:cNvPr id="58" name="Subtitle 2"/>
          <p:cNvSpPr txBox="1">
            <a:spLocks/>
          </p:cNvSpPr>
          <p:nvPr/>
        </p:nvSpPr>
        <p:spPr>
          <a:xfrm>
            <a:off x="592624" y="609600"/>
            <a:ext cx="8060064" cy="533400"/>
          </a:xfrm>
          <a:prstGeom prst="rect">
            <a:avLst/>
          </a:prstGeom>
        </p:spPr>
        <p:txBody>
          <a:bodyPr spcFirstLastPara="1" vert="horz" wrap="square" lIns="91425" tIns="91425" rIns="91425" bIns="91425" rtlCol="0" anchor="t" anchorCtr="0">
            <a:noAutofit/>
          </a:bodyPr>
          <a:lstStyle>
            <a:lvl1pPr marL="457200" lvl="0" indent="-285750" algn="l" defTabSz="914400" rtl="0" eaLnBrk="1" latinLnBrk="0" hangingPunct="1">
              <a:lnSpc>
                <a:spcPct val="115000"/>
              </a:lnSpc>
              <a:spcBef>
                <a:spcPts val="0"/>
              </a:spcBef>
              <a:spcAft>
                <a:spcPts val="0"/>
              </a:spcAft>
              <a:buSzPts val="900"/>
              <a:buFont typeface="Roboto Light"/>
              <a:buChar char="●"/>
              <a:defRPr sz="900" kern="1200">
                <a:solidFill>
                  <a:schemeClr val="tx1"/>
                </a:solidFill>
                <a:latin typeface="Roboto Light"/>
                <a:ea typeface="Roboto Light"/>
                <a:cs typeface="Roboto Light"/>
                <a:sym typeface="Roboto Light"/>
              </a:defRPr>
            </a:lvl1pPr>
            <a:lvl2pPr marL="914400" lvl="1" indent="-285750" algn="l" defTabSz="914400" rtl="0" eaLnBrk="1" latinLnBrk="0" hangingPunct="1">
              <a:lnSpc>
                <a:spcPct val="115000"/>
              </a:lnSpc>
              <a:spcBef>
                <a:spcPts val="1600"/>
              </a:spcBef>
              <a:spcAft>
                <a:spcPts val="0"/>
              </a:spcAft>
              <a:buSzPts val="900"/>
              <a:buFont typeface="Roboto Light"/>
              <a:buChar char="○"/>
              <a:defRPr sz="900" kern="1200">
                <a:solidFill>
                  <a:schemeClr val="tx1"/>
                </a:solidFill>
                <a:latin typeface="Roboto Light"/>
                <a:ea typeface="Roboto Light"/>
                <a:cs typeface="Roboto Light"/>
                <a:sym typeface="Roboto Light"/>
              </a:defRPr>
            </a:lvl2pPr>
            <a:lvl3pPr marL="1371600" lvl="2" indent="-285750" algn="l" defTabSz="914400" rtl="0" eaLnBrk="1" latinLnBrk="0" hangingPunct="1">
              <a:lnSpc>
                <a:spcPct val="115000"/>
              </a:lnSpc>
              <a:spcBef>
                <a:spcPts val="1600"/>
              </a:spcBef>
              <a:spcAft>
                <a:spcPts val="0"/>
              </a:spcAft>
              <a:buSzPts val="900"/>
              <a:buFont typeface="Roboto Light"/>
              <a:buChar char="■"/>
              <a:defRPr sz="900" kern="1200">
                <a:solidFill>
                  <a:schemeClr val="tx1"/>
                </a:solidFill>
                <a:latin typeface="Roboto Light"/>
                <a:ea typeface="Roboto Light"/>
                <a:cs typeface="Roboto Light"/>
                <a:sym typeface="Roboto Light"/>
              </a:defRPr>
            </a:lvl3pPr>
            <a:lvl4pPr marL="1828800" lvl="3" indent="-285750" algn="l" defTabSz="914400" rtl="0" eaLnBrk="1" latinLnBrk="0" hangingPunct="1">
              <a:lnSpc>
                <a:spcPct val="115000"/>
              </a:lnSpc>
              <a:spcBef>
                <a:spcPts val="1600"/>
              </a:spcBef>
              <a:spcAft>
                <a:spcPts val="0"/>
              </a:spcAft>
              <a:buSzPts val="900"/>
              <a:buFont typeface="Roboto Light"/>
              <a:buChar char="●"/>
              <a:defRPr sz="900" kern="1200">
                <a:solidFill>
                  <a:schemeClr val="tx1"/>
                </a:solidFill>
                <a:latin typeface="Roboto Light"/>
                <a:ea typeface="Roboto Light"/>
                <a:cs typeface="Roboto Light"/>
                <a:sym typeface="Roboto Light"/>
              </a:defRPr>
            </a:lvl4pPr>
            <a:lvl5pPr marL="2286000" lvl="4" indent="-285750" algn="l" defTabSz="914400" rtl="0" eaLnBrk="1" latinLnBrk="0" hangingPunct="1">
              <a:lnSpc>
                <a:spcPct val="115000"/>
              </a:lnSpc>
              <a:spcBef>
                <a:spcPts val="1600"/>
              </a:spcBef>
              <a:spcAft>
                <a:spcPts val="0"/>
              </a:spcAft>
              <a:buSzPts val="900"/>
              <a:buFont typeface="Roboto Light"/>
              <a:buChar char="○"/>
              <a:defRPr sz="900" kern="1200">
                <a:solidFill>
                  <a:schemeClr val="tx1"/>
                </a:solidFill>
                <a:latin typeface="Roboto Light"/>
                <a:ea typeface="Roboto Light"/>
                <a:cs typeface="Roboto Light"/>
                <a:sym typeface="Roboto Light"/>
              </a:defRPr>
            </a:lvl5pPr>
            <a:lvl6pPr marL="2743200" lvl="5" indent="-285750" algn="l" defTabSz="914400" rtl="0" eaLnBrk="1" latinLnBrk="0" hangingPunct="1">
              <a:lnSpc>
                <a:spcPct val="115000"/>
              </a:lnSpc>
              <a:spcBef>
                <a:spcPts val="1600"/>
              </a:spcBef>
              <a:spcAft>
                <a:spcPts val="0"/>
              </a:spcAft>
              <a:buSzPts val="900"/>
              <a:buFont typeface="Roboto Light"/>
              <a:buChar char="■"/>
              <a:defRPr sz="900" kern="1200">
                <a:solidFill>
                  <a:schemeClr val="tx1"/>
                </a:solidFill>
                <a:latin typeface="Roboto Light"/>
                <a:ea typeface="Roboto Light"/>
                <a:cs typeface="Roboto Light"/>
                <a:sym typeface="Roboto Light"/>
              </a:defRPr>
            </a:lvl6pPr>
            <a:lvl7pPr marL="3200400" lvl="6" indent="-285750" algn="l" defTabSz="914400" rtl="0" eaLnBrk="1" latinLnBrk="0" hangingPunct="1">
              <a:lnSpc>
                <a:spcPct val="115000"/>
              </a:lnSpc>
              <a:spcBef>
                <a:spcPts val="1600"/>
              </a:spcBef>
              <a:spcAft>
                <a:spcPts val="0"/>
              </a:spcAft>
              <a:buSzPts val="900"/>
              <a:buFont typeface="Roboto Light"/>
              <a:buChar char="●"/>
              <a:defRPr sz="900" kern="1200">
                <a:solidFill>
                  <a:schemeClr val="tx1"/>
                </a:solidFill>
                <a:latin typeface="Roboto Light"/>
                <a:ea typeface="Roboto Light"/>
                <a:cs typeface="Roboto Light"/>
                <a:sym typeface="Roboto Light"/>
              </a:defRPr>
            </a:lvl7pPr>
            <a:lvl8pPr marL="3657600" lvl="7" indent="-285750" algn="l" defTabSz="914400" rtl="0" eaLnBrk="1" latinLnBrk="0" hangingPunct="1">
              <a:lnSpc>
                <a:spcPct val="115000"/>
              </a:lnSpc>
              <a:spcBef>
                <a:spcPts val="1600"/>
              </a:spcBef>
              <a:spcAft>
                <a:spcPts val="0"/>
              </a:spcAft>
              <a:buSzPts val="900"/>
              <a:buFont typeface="Roboto Light"/>
              <a:buChar char="○"/>
              <a:defRPr sz="900" kern="1200">
                <a:solidFill>
                  <a:schemeClr val="tx1"/>
                </a:solidFill>
                <a:latin typeface="Roboto Light"/>
                <a:ea typeface="Roboto Light"/>
                <a:cs typeface="Roboto Light"/>
                <a:sym typeface="Roboto Light"/>
              </a:defRPr>
            </a:lvl8pPr>
            <a:lvl9pPr marL="4114800" lvl="8" indent="-285750" algn="l" defTabSz="914400" rtl="0" eaLnBrk="1" latinLnBrk="0" hangingPunct="1">
              <a:lnSpc>
                <a:spcPct val="115000"/>
              </a:lnSpc>
              <a:spcBef>
                <a:spcPts val="1600"/>
              </a:spcBef>
              <a:spcAft>
                <a:spcPts val="1600"/>
              </a:spcAft>
              <a:buSzPts val="900"/>
              <a:buFont typeface="Roboto Light"/>
              <a:buChar char="■"/>
              <a:defRPr sz="900" kern="1200">
                <a:solidFill>
                  <a:schemeClr val="tx1"/>
                </a:solidFill>
                <a:latin typeface="Roboto Light"/>
                <a:ea typeface="Roboto Light"/>
                <a:cs typeface="Roboto Light"/>
                <a:sym typeface="Roboto Light"/>
              </a:defRPr>
            </a:lvl9pPr>
          </a:lstStyle>
          <a:p>
            <a:pPr marL="0" indent="0">
              <a:buNone/>
            </a:pPr>
            <a:endParaRPr lang="en-GB" sz="4000" dirty="0">
              <a:solidFill>
                <a:schemeClr val="bg1"/>
              </a:solidFill>
              <a:effectLst>
                <a:outerShdw blurRad="38100" dist="38100" dir="2700000" algn="tl">
                  <a:srgbClr val="000000">
                    <a:alpha val="43137"/>
                  </a:srgbClr>
                </a:outerShdw>
              </a:effectLst>
              <a:latin typeface="Arial" panose="020B0604020202020204" pitchFamily="34" charset="0"/>
              <a:ea typeface="Roboto Light" panose="020B0604020202020204" charset="0"/>
              <a:cs typeface="Arial" panose="020B0604020202020204" pitchFamily="34" charset="0"/>
              <a:sym typeface="Wingdings"/>
            </a:endParaRPr>
          </a:p>
          <a:p>
            <a:pPr indent="-457200">
              <a:buFont typeface="Wingdings"/>
              <a:buChar char="v"/>
            </a:pPr>
            <a:r>
              <a:rPr lang="en-GB" sz="4000" dirty="0" err="1">
                <a:solidFill>
                  <a:schemeClr val="bg1"/>
                </a:solidFill>
                <a:effectLst>
                  <a:outerShdw blurRad="38100" dist="38100" dir="2700000" algn="tl">
                    <a:srgbClr val="000000">
                      <a:alpha val="43137"/>
                    </a:srgbClr>
                  </a:outerShdw>
                </a:effectLst>
                <a:latin typeface="Arial" panose="020B0604020202020204" pitchFamily="34" charset="0"/>
                <a:ea typeface="Roboto Light" panose="020B0604020202020204" charset="0"/>
                <a:cs typeface="Arial" panose="020B0604020202020204" pitchFamily="34" charset="0"/>
                <a:sym typeface="Wingdings"/>
              </a:rPr>
              <a:t>Luyện</a:t>
            </a:r>
            <a:r>
              <a:rPr lang="en-GB" sz="4000" dirty="0">
                <a:solidFill>
                  <a:schemeClr val="bg1"/>
                </a:solidFill>
                <a:effectLst>
                  <a:outerShdw blurRad="38100" dist="38100" dir="2700000" algn="tl">
                    <a:srgbClr val="000000">
                      <a:alpha val="43137"/>
                    </a:srgbClr>
                  </a:outerShdw>
                </a:effectLst>
                <a:latin typeface="Arial" panose="020B0604020202020204" pitchFamily="34" charset="0"/>
                <a:ea typeface="Roboto Light" panose="020B0604020202020204" charset="0"/>
                <a:cs typeface="Arial" panose="020B0604020202020204" pitchFamily="34" charset="0"/>
                <a:sym typeface="Wingdings"/>
              </a:rPr>
              <a:t> </a:t>
            </a:r>
            <a:r>
              <a:rPr lang="en-GB" sz="4000" dirty="0" err="1">
                <a:solidFill>
                  <a:schemeClr val="bg1"/>
                </a:solidFill>
                <a:effectLst>
                  <a:outerShdw blurRad="38100" dist="38100" dir="2700000" algn="tl">
                    <a:srgbClr val="000000">
                      <a:alpha val="43137"/>
                    </a:srgbClr>
                  </a:outerShdw>
                </a:effectLst>
                <a:latin typeface="Arial" panose="020B0604020202020204" pitchFamily="34" charset="0"/>
                <a:ea typeface="Roboto Light" panose="020B0604020202020204" charset="0"/>
                <a:cs typeface="Arial" panose="020B0604020202020204" pitchFamily="34" charset="0"/>
                <a:sym typeface="Wingdings"/>
              </a:rPr>
              <a:t>đọc</a:t>
            </a:r>
            <a:r>
              <a:rPr lang="en-GB" sz="4000" dirty="0">
                <a:solidFill>
                  <a:schemeClr val="bg1"/>
                </a:solidFill>
                <a:effectLst>
                  <a:outerShdw blurRad="38100" dist="38100" dir="2700000" algn="tl">
                    <a:srgbClr val="000000">
                      <a:alpha val="43137"/>
                    </a:srgbClr>
                  </a:outerShdw>
                </a:effectLst>
                <a:latin typeface="Arial" panose="020B0604020202020204" pitchFamily="34" charset="0"/>
                <a:ea typeface="Roboto Light" panose="020B0604020202020204" charset="0"/>
                <a:cs typeface="Arial" panose="020B0604020202020204" pitchFamily="34" charset="0"/>
                <a:sym typeface="Wingdings"/>
              </a:rPr>
              <a:t> </a:t>
            </a:r>
            <a:r>
              <a:rPr lang="en-GB" sz="4000" dirty="0" err="1">
                <a:solidFill>
                  <a:schemeClr val="bg1"/>
                </a:solidFill>
                <a:effectLst>
                  <a:outerShdw blurRad="38100" dist="38100" dir="2700000" algn="tl">
                    <a:srgbClr val="000000">
                      <a:alpha val="43137"/>
                    </a:srgbClr>
                  </a:outerShdw>
                </a:effectLst>
                <a:latin typeface="Arial" panose="020B0604020202020204" pitchFamily="34" charset="0"/>
                <a:ea typeface="Roboto Light" panose="020B0604020202020204" charset="0"/>
                <a:cs typeface="Arial" panose="020B0604020202020204" pitchFamily="34" charset="0"/>
                <a:sym typeface="Wingdings"/>
              </a:rPr>
              <a:t>từ</a:t>
            </a:r>
            <a:r>
              <a:rPr lang="en-GB" sz="4000" dirty="0">
                <a:solidFill>
                  <a:schemeClr val="bg1"/>
                </a:solidFill>
                <a:effectLst>
                  <a:outerShdw blurRad="38100" dist="38100" dir="2700000" algn="tl">
                    <a:srgbClr val="000000">
                      <a:alpha val="43137"/>
                    </a:srgbClr>
                  </a:outerShdw>
                </a:effectLst>
                <a:latin typeface="Arial" panose="020B0604020202020204" pitchFamily="34" charset="0"/>
                <a:ea typeface="Roboto Light" panose="020B0604020202020204" charset="0"/>
                <a:cs typeface="Arial" panose="020B0604020202020204" pitchFamily="34" charset="0"/>
                <a:sym typeface="Wingdings"/>
              </a:rPr>
              <a:t> </a:t>
            </a:r>
            <a:r>
              <a:rPr lang="en-GB" sz="4000" dirty="0" err="1">
                <a:solidFill>
                  <a:schemeClr val="bg1"/>
                </a:solidFill>
                <a:effectLst>
                  <a:outerShdw blurRad="38100" dist="38100" dir="2700000" algn="tl">
                    <a:srgbClr val="000000">
                      <a:alpha val="43137"/>
                    </a:srgbClr>
                  </a:outerShdw>
                </a:effectLst>
                <a:latin typeface="Arial" panose="020B0604020202020204" pitchFamily="34" charset="0"/>
                <a:ea typeface="Roboto Light" panose="020B0604020202020204" charset="0"/>
                <a:cs typeface="Arial" panose="020B0604020202020204" pitchFamily="34" charset="0"/>
                <a:sym typeface="Wingdings"/>
              </a:rPr>
              <a:t>khó</a:t>
            </a:r>
            <a:r>
              <a:rPr lang="vi-VN" sz="4000" dirty="0">
                <a:solidFill>
                  <a:schemeClr val="bg1"/>
                </a:solidFill>
                <a:effectLst>
                  <a:outerShdw blurRad="38100" dist="38100" dir="2700000" algn="tl">
                    <a:srgbClr val="000000">
                      <a:alpha val="43137"/>
                    </a:srgbClr>
                  </a:outerShdw>
                </a:effectLst>
                <a:latin typeface="Arial" panose="020B0604020202020204" pitchFamily="34" charset="0"/>
                <a:ea typeface="Roboto Light" panose="020B0604020202020204" charset="0"/>
                <a:cs typeface="Arial" panose="020B0604020202020204" pitchFamily="34" charset="0"/>
                <a:sym typeface="Wingdings"/>
              </a:rPr>
              <a:t> </a:t>
            </a:r>
            <a:endParaRPr lang="en-US" sz="4000" dirty="0">
              <a:solidFill>
                <a:schemeClr val="bg1"/>
              </a:solidFill>
              <a:effectLst>
                <a:outerShdw blurRad="38100" dist="38100" dir="2700000" algn="tl">
                  <a:srgbClr val="000000">
                    <a:alpha val="43137"/>
                  </a:srgbClr>
                </a:outerShdw>
              </a:effectLst>
              <a:latin typeface="Arial" panose="020B0604020202020204" pitchFamily="34" charset="0"/>
              <a:ea typeface="Roboto Light" panose="020B0604020202020204" charset="0"/>
              <a:cs typeface="Arial" panose="020B0604020202020204" pitchFamily="34" charset="0"/>
              <a:sym typeface="Wingdings"/>
            </a:endParaRPr>
          </a:p>
          <a:p>
            <a:endParaRPr lang="en-US" sz="3600" dirty="0">
              <a:solidFill>
                <a:schemeClr val="bg1"/>
              </a:solidFill>
              <a:effectLst>
                <a:outerShdw blurRad="38100" dist="38100" dir="2700000" algn="tl">
                  <a:srgbClr val="000000">
                    <a:alpha val="43137"/>
                  </a:srgbClr>
                </a:outerShdw>
              </a:effectLst>
              <a:latin typeface="Arial" panose="020B0604020202020204" pitchFamily="34" charset="0"/>
              <a:ea typeface="Roboto Light" panose="020B0604020202020204" charset="0"/>
              <a:cs typeface="Arial" panose="020B0604020202020204" pitchFamily="34" charset="0"/>
            </a:endParaRPr>
          </a:p>
        </p:txBody>
      </p:sp>
      <p:sp>
        <p:nvSpPr>
          <p:cNvPr id="29" name="TextBox 28">
            <a:extLst>
              <a:ext uri="{FF2B5EF4-FFF2-40B4-BE49-F238E27FC236}">
                <a16:creationId xmlns:a16="http://schemas.microsoft.com/office/drawing/2014/main" id="{101679C6-8C7E-4BC6-B095-87ED5E83CB0F}"/>
              </a:ext>
            </a:extLst>
          </p:cNvPr>
          <p:cNvSpPr txBox="1"/>
          <p:nvPr/>
        </p:nvSpPr>
        <p:spPr>
          <a:xfrm>
            <a:off x="1626888" y="2558949"/>
            <a:ext cx="6324600" cy="3046988"/>
          </a:xfrm>
          <a:prstGeom prst="rect">
            <a:avLst/>
          </a:prstGeom>
          <a:noFill/>
        </p:spPr>
        <p:txBody>
          <a:bodyPr wrap="square">
            <a:spAutoFit/>
          </a:bodyPr>
          <a:lstStyle/>
          <a:p>
            <a:r>
              <a:rPr lang="en-US" sz="3200" dirty="0" err="1">
                <a:effectLst>
                  <a:outerShdw blurRad="38100" dist="38100" dir="2700000" algn="tl">
                    <a:srgbClr val="000000">
                      <a:alpha val="43137"/>
                    </a:srgbClr>
                  </a:outerShdw>
                </a:effectLst>
                <a:latin typeface="Arial" panose="020B0604020202020204" pitchFamily="34" charset="0"/>
                <a:ea typeface="Roboto Light" panose="020B0604020202020204" charset="0"/>
                <a:cs typeface="Arial" panose="020B0604020202020204" pitchFamily="34" charset="0"/>
              </a:rPr>
              <a:t>tưởng</a:t>
            </a:r>
            <a:r>
              <a:rPr lang="en-US" sz="3200" dirty="0">
                <a:effectLst>
                  <a:outerShdw blurRad="38100" dist="38100" dir="2700000" algn="tl">
                    <a:srgbClr val="000000">
                      <a:alpha val="43137"/>
                    </a:srgbClr>
                  </a:outerShdw>
                </a:effectLst>
                <a:latin typeface="Arial" panose="020B0604020202020204" pitchFamily="34" charset="0"/>
                <a:ea typeface="Roboto Light" panose="020B0604020202020204" charset="0"/>
                <a:cs typeface="Arial" panose="020B0604020202020204" pitchFamily="34" charset="0"/>
              </a:rPr>
              <a:t> </a:t>
            </a:r>
            <a:r>
              <a:rPr lang="en-US" sz="3200" dirty="0" err="1">
                <a:effectLst>
                  <a:outerShdw blurRad="38100" dist="38100" dir="2700000" algn="tl">
                    <a:srgbClr val="000000">
                      <a:alpha val="43137"/>
                    </a:srgbClr>
                  </a:outerShdw>
                </a:effectLst>
                <a:latin typeface="Arial" panose="020B0604020202020204" pitchFamily="34" charset="0"/>
                <a:ea typeface="Roboto Light" panose="020B0604020202020204" charset="0"/>
                <a:cs typeface="Arial" panose="020B0604020202020204" pitchFamily="34" charset="0"/>
              </a:rPr>
              <a:t>tượng</a:t>
            </a:r>
            <a:r>
              <a:rPr lang="en-US" sz="3200" dirty="0">
                <a:effectLst>
                  <a:outerShdw blurRad="38100" dist="38100" dir="2700000" algn="tl">
                    <a:srgbClr val="000000">
                      <a:alpha val="43137"/>
                    </a:srgbClr>
                  </a:outerShdw>
                </a:effectLst>
                <a:latin typeface="Arial" panose="020B0604020202020204" pitchFamily="34" charset="0"/>
                <a:ea typeface="Roboto Light" panose="020B0604020202020204" charset="0"/>
                <a:cs typeface="Arial" panose="020B0604020202020204" pitchFamily="34" charset="0"/>
              </a:rPr>
              <a:t> </a:t>
            </a:r>
          </a:p>
          <a:p>
            <a:r>
              <a:rPr lang="en-US" sz="3200" dirty="0" err="1">
                <a:effectLst>
                  <a:outerShdw blurRad="38100" dist="38100" dir="2700000" algn="tl">
                    <a:srgbClr val="000000">
                      <a:alpha val="43137"/>
                    </a:srgbClr>
                  </a:outerShdw>
                </a:effectLst>
                <a:latin typeface="Arial" panose="020B0604020202020204" pitchFamily="34" charset="0"/>
                <a:ea typeface="Roboto Light" panose="020B0604020202020204" charset="0"/>
                <a:cs typeface="Arial" panose="020B0604020202020204" pitchFamily="34" charset="0"/>
              </a:rPr>
              <a:t>tựu</a:t>
            </a:r>
            <a:r>
              <a:rPr lang="en-US" sz="3200" dirty="0">
                <a:effectLst>
                  <a:outerShdw blurRad="38100" dist="38100" dir="2700000" algn="tl">
                    <a:srgbClr val="000000">
                      <a:alpha val="43137"/>
                    </a:srgbClr>
                  </a:outerShdw>
                </a:effectLst>
                <a:latin typeface="Arial" panose="020B0604020202020204" pitchFamily="34" charset="0"/>
                <a:ea typeface="Roboto Light" panose="020B0604020202020204" charset="0"/>
                <a:cs typeface="Arial" panose="020B0604020202020204" pitchFamily="34" charset="0"/>
              </a:rPr>
              <a:t> </a:t>
            </a:r>
            <a:r>
              <a:rPr lang="en-US" sz="3200" dirty="0" err="1">
                <a:effectLst>
                  <a:outerShdw blurRad="38100" dist="38100" dir="2700000" algn="tl">
                    <a:srgbClr val="000000">
                      <a:alpha val="43137"/>
                    </a:srgbClr>
                  </a:outerShdw>
                </a:effectLst>
                <a:latin typeface="Arial" panose="020B0604020202020204" pitchFamily="34" charset="0"/>
                <a:ea typeface="Roboto Light" panose="020B0604020202020204" charset="0"/>
                <a:cs typeface="Arial" panose="020B0604020202020204" pitchFamily="34" charset="0"/>
              </a:rPr>
              <a:t>trường</a:t>
            </a:r>
            <a:r>
              <a:rPr lang="en-US" sz="3200" dirty="0">
                <a:effectLst>
                  <a:outerShdw blurRad="38100" dist="38100" dir="2700000" algn="tl">
                    <a:srgbClr val="000000">
                      <a:alpha val="43137"/>
                    </a:srgbClr>
                  </a:outerShdw>
                </a:effectLst>
                <a:latin typeface="Arial" panose="020B0604020202020204" pitchFamily="34" charset="0"/>
                <a:ea typeface="Roboto Light" panose="020B0604020202020204" charset="0"/>
                <a:cs typeface="Arial" panose="020B0604020202020204" pitchFamily="34" charset="0"/>
              </a:rPr>
              <a:t> </a:t>
            </a:r>
          </a:p>
          <a:p>
            <a:r>
              <a:rPr lang="en-US" sz="3200" dirty="0" err="1">
                <a:effectLst>
                  <a:outerShdw blurRad="38100" dist="38100" dir="2700000" algn="tl">
                    <a:srgbClr val="000000">
                      <a:alpha val="43137"/>
                    </a:srgbClr>
                  </a:outerShdw>
                </a:effectLst>
                <a:latin typeface="Arial" panose="020B0604020202020204" pitchFamily="34" charset="0"/>
                <a:ea typeface="Roboto Light" panose="020B0604020202020204" charset="0"/>
                <a:cs typeface="Arial" panose="020B0604020202020204" pitchFamily="34" charset="0"/>
              </a:rPr>
              <a:t>chuyển</a:t>
            </a:r>
            <a:r>
              <a:rPr lang="en-US" sz="3200" dirty="0">
                <a:effectLst>
                  <a:outerShdw blurRad="38100" dist="38100" dir="2700000" algn="tl">
                    <a:srgbClr val="000000">
                      <a:alpha val="43137"/>
                    </a:srgbClr>
                  </a:outerShdw>
                </a:effectLst>
                <a:latin typeface="Arial" panose="020B0604020202020204" pitchFamily="34" charset="0"/>
                <a:ea typeface="Roboto Light" panose="020B0604020202020204" charset="0"/>
                <a:cs typeface="Arial" panose="020B0604020202020204" pitchFamily="34" charset="0"/>
              </a:rPr>
              <a:t> </a:t>
            </a:r>
            <a:r>
              <a:rPr lang="en-US" sz="3200" dirty="0" err="1">
                <a:effectLst>
                  <a:outerShdw blurRad="38100" dist="38100" dir="2700000" algn="tl">
                    <a:srgbClr val="000000">
                      <a:alpha val="43137"/>
                    </a:srgbClr>
                  </a:outerShdw>
                </a:effectLst>
                <a:latin typeface="Arial" panose="020B0604020202020204" pitchFamily="34" charset="0"/>
                <a:ea typeface="Roboto Light" panose="020B0604020202020204" charset="0"/>
                <a:cs typeface="Arial" panose="020B0604020202020204" pitchFamily="34" charset="0"/>
              </a:rPr>
              <a:t>biến</a:t>
            </a:r>
            <a:r>
              <a:rPr lang="en-US" sz="3200" dirty="0">
                <a:effectLst>
                  <a:outerShdw blurRad="38100" dist="38100" dir="2700000" algn="tl">
                    <a:srgbClr val="000000">
                      <a:alpha val="43137"/>
                    </a:srgbClr>
                  </a:outerShdw>
                </a:effectLst>
                <a:latin typeface="Arial" panose="020B0604020202020204" pitchFamily="34" charset="0"/>
                <a:ea typeface="Roboto Light" panose="020B0604020202020204" charset="0"/>
                <a:cs typeface="Arial" panose="020B0604020202020204" pitchFamily="34" charset="0"/>
              </a:rPr>
              <a:t> </a:t>
            </a:r>
          </a:p>
          <a:p>
            <a:r>
              <a:rPr lang="en-US" sz="3200" dirty="0">
                <a:effectLst>
                  <a:outerShdw blurRad="38100" dist="38100" dir="2700000" algn="tl">
                    <a:srgbClr val="000000">
                      <a:alpha val="43137"/>
                    </a:srgbClr>
                  </a:outerShdw>
                </a:effectLst>
                <a:latin typeface="Arial" panose="020B0604020202020204" pitchFamily="34" charset="0"/>
                <a:ea typeface="Roboto Light" panose="020B0604020202020204" charset="0"/>
                <a:cs typeface="Arial" panose="020B0604020202020204" pitchFamily="34" charset="0"/>
              </a:rPr>
              <a:t>sung </a:t>
            </a:r>
            <a:r>
              <a:rPr lang="en-US" sz="3200" dirty="0" err="1">
                <a:effectLst>
                  <a:outerShdw blurRad="38100" dist="38100" dir="2700000" algn="tl">
                    <a:srgbClr val="000000">
                      <a:alpha val="43137"/>
                    </a:srgbClr>
                  </a:outerShdw>
                </a:effectLst>
                <a:latin typeface="Arial" panose="020B0604020202020204" pitchFamily="34" charset="0"/>
                <a:ea typeface="Roboto Light" panose="020B0604020202020204" charset="0"/>
                <a:cs typeface="Arial" panose="020B0604020202020204" pitchFamily="34" charset="0"/>
              </a:rPr>
              <a:t>sướng</a:t>
            </a:r>
            <a:endParaRPr lang="en-US" sz="3200" dirty="0">
              <a:effectLst>
                <a:outerShdw blurRad="38100" dist="38100" dir="2700000" algn="tl">
                  <a:srgbClr val="000000">
                    <a:alpha val="43137"/>
                  </a:srgbClr>
                </a:outerShdw>
              </a:effectLst>
              <a:latin typeface="Arial" panose="020B0604020202020204" pitchFamily="34" charset="0"/>
              <a:ea typeface="Roboto Light" panose="020B0604020202020204" charset="0"/>
              <a:cs typeface="Arial" panose="020B0604020202020204" pitchFamily="34" charset="0"/>
            </a:endParaRPr>
          </a:p>
          <a:p>
            <a:r>
              <a:rPr lang="en-US" sz="3200" dirty="0" err="1">
                <a:effectLst>
                  <a:outerShdw blurRad="38100" dist="38100" dir="2700000" algn="tl">
                    <a:srgbClr val="000000">
                      <a:alpha val="43137"/>
                    </a:srgbClr>
                  </a:outerShdw>
                </a:effectLst>
                <a:latin typeface="Arial" panose="020B0604020202020204" pitchFamily="34" charset="0"/>
                <a:ea typeface="Roboto Light" panose="020B0604020202020204" charset="0"/>
                <a:cs typeface="Arial" panose="020B0604020202020204" pitchFamily="34" charset="0"/>
              </a:rPr>
              <a:t>siêng</a:t>
            </a:r>
            <a:r>
              <a:rPr lang="en-US" sz="3200" dirty="0">
                <a:effectLst>
                  <a:outerShdw blurRad="38100" dist="38100" dir="2700000" algn="tl">
                    <a:srgbClr val="000000">
                      <a:alpha val="43137"/>
                    </a:srgbClr>
                  </a:outerShdw>
                </a:effectLst>
                <a:latin typeface="Arial" panose="020B0604020202020204" pitchFamily="34" charset="0"/>
                <a:ea typeface="Roboto Light" panose="020B0604020202020204" charset="0"/>
                <a:cs typeface="Arial" panose="020B0604020202020204" pitchFamily="34" charset="0"/>
              </a:rPr>
              <a:t> </a:t>
            </a:r>
            <a:r>
              <a:rPr lang="en-US" sz="3200" dirty="0" err="1">
                <a:effectLst>
                  <a:outerShdw blurRad="38100" dist="38100" dir="2700000" algn="tl">
                    <a:srgbClr val="000000">
                      <a:alpha val="43137"/>
                    </a:srgbClr>
                  </a:outerShdw>
                </a:effectLst>
                <a:latin typeface="Arial" panose="020B0604020202020204" pitchFamily="34" charset="0"/>
                <a:ea typeface="Roboto Light" panose="020B0604020202020204" charset="0"/>
                <a:cs typeface="Arial" panose="020B0604020202020204" pitchFamily="34" charset="0"/>
              </a:rPr>
              <a:t>năng</a:t>
            </a:r>
            <a:r>
              <a:rPr lang="en-US" sz="3200" dirty="0">
                <a:effectLst>
                  <a:outerShdw blurRad="38100" dist="38100" dir="2700000" algn="tl">
                    <a:srgbClr val="000000">
                      <a:alpha val="43137"/>
                    </a:srgbClr>
                  </a:outerShdw>
                </a:effectLst>
                <a:latin typeface="Arial" panose="020B0604020202020204" pitchFamily="34" charset="0"/>
                <a:ea typeface="Roboto Light" panose="020B0604020202020204" charset="0"/>
                <a:cs typeface="Arial" panose="020B0604020202020204" pitchFamily="34" charset="0"/>
              </a:rPr>
              <a:t> </a:t>
            </a:r>
          </a:p>
          <a:p>
            <a:r>
              <a:rPr lang="en-US" sz="3200" dirty="0" err="1">
                <a:effectLst>
                  <a:outerShdw blurRad="38100" dist="38100" dir="2700000" algn="tl">
                    <a:srgbClr val="000000">
                      <a:alpha val="43137"/>
                    </a:srgbClr>
                  </a:outerShdw>
                </a:effectLst>
                <a:latin typeface="Arial" panose="020B0604020202020204" pitchFamily="34" charset="0"/>
                <a:ea typeface="Roboto Light" panose="020B0604020202020204" charset="0"/>
                <a:cs typeface="Arial" panose="020B0604020202020204" pitchFamily="34" charset="0"/>
              </a:rPr>
              <a:t>nô</a:t>
            </a:r>
            <a:r>
              <a:rPr lang="en-US" sz="3200" dirty="0">
                <a:effectLst>
                  <a:outerShdw blurRad="38100" dist="38100" dir="2700000" algn="tl">
                    <a:srgbClr val="000000">
                      <a:alpha val="43137"/>
                    </a:srgbClr>
                  </a:outerShdw>
                </a:effectLst>
                <a:latin typeface="Arial" panose="020B0604020202020204" pitchFamily="34" charset="0"/>
                <a:ea typeface="Roboto Light" panose="020B0604020202020204" charset="0"/>
                <a:cs typeface="Arial" panose="020B0604020202020204" pitchFamily="34" charset="0"/>
              </a:rPr>
              <a:t> </a:t>
            </a:r>
            <a:r>
              <a:rPr lang="en-US" sz="3200" dirty="0" err="1">
                <a:effectLst>
                  <a:outerShdw blurRad="38100" dist="38100" dir="2700000" algn="tl">
                    <a:srgbClr val="000000">
                      <a:alpha val="43137"/>
                    </a:srgbClr>
                  </a:outerShdw>
                </a:effectLst>
                <a:latin typeface="Arial" panose="020B0604020202020204" pitchFamily="34" charset="0"/>
                <a:ea typeface="Roboto Light" panose="020B0604020202020204" charset="0"/>
                <a:cs typeface="Arial" panose="020B0604020202020204" pitchFamily="34" charset="0"/>
              </a:rPr>
              <a:t>lệ</a:t>
            </a:r>
            <a:r>
              <a:rPr lang="en-US" sz="3200" dirty="0">
                <a:effectLst>
                  <a:outerShdw blurRad="38100" dist="38100" dir="2700000" algn="tl">
                    <a:srgbClr val="000000">
                      <a:alpha val="43137"/>
                    </a:srgbClr>
                  </a:outerShdw>
                </a:effectLst>
                <a:latin typeface="Arial" panose="020B0604020202020204" pitchFamily="34" charset="0"/>
                <a:ea typeface="Roboto Light" panose="020B0604020202020204" charset="0"/>
                <a:cs typeface="Arial" panose="020B0604020202020204" pitchFamily="34" charset="0"/>
              </a:rPr>
              <a:t> </a:t>
            </a:r>
          </a:p>
        </p:txBody>
      </p:sp>
    </p:spTree>
    <p:extLst>
      <p:ext uri="{BB962C8B-B14F-4D97-AF65-F5344CB8AC3E}">
        <p14:creationId xmlns:p14="http://schemas.microsoft.com/office/powerpoint/2010/main" val="35949813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05"/>
        <p:cNvGrpSpPr/>
        <p:nvPr/>
      </p:nvGrpSpPr>
      <p:grpSpPr>
        <a:xfrm>
          <a:off x="0" y="0"/>
          <a:ext cx="0" cy="0"/>
          <a:chOff x="0" y="0"/>
          <a:chExt cx="0" cy="0"/>
        </a:xfrm>
      </p:grpSpPr>
      <p:grpSp>
        <p:nvGrpSpPr>
          <p:cNvPr id="1708" name="Google Shape;1708;p35"/>
          <p:cNvGrpSpPr/>
          <p:nvPr/>
        </p:nvGrpSpPr>
        <p:grpSpPr>
          <a:xfrm>
            <a:off x="8238792" y="2835515"/>
            <a:ext cx="802725" cy="3034716"/>
            <a:chOff x="11803225" y="4025991"/>
            <a:chExt cx="295576" cy="1117512"/>
          </a:xfrm>
        </p:grpSpPr>
        <p:sp>
          <p:nvSpPr>
            <p:cNvPr id="1709" name="Google Shape;1709;p35"/>
            <p:cNvSpPr/>
            <p:nvPr/>
          </p:nvSpPr>
          <p:spPr>
            <a:xfrm>
              <a:off x="11803225" y="4504913"/>
              <a:ext cx="144365" cy="123452"/>
            </a:xfrm>
            <a:custGeom>
              <a:avLst/>
              <a:gdLst/>
              <a:ahLst/>
              <a:cxnLst/>
              <a:rect l="l" t="t" r="r" b="b"/>
              <a:pathLst>
                <a:path w="5840" h="4994" extrusionOk="0">
                  <a:moveTo>
                    <a:pt x="5840" y="1"/>
                  </a:moveTo>
                  <a:lnTo>
                    <a:pt x="901" y="2586"/>
                  </a:lnTo>
                  <a:cubicBezTo>
                    <a:pt x="167" y="2981"/>
                    <a:pt x="1" y="3963"/>
                    <a:pt x="565" y="4578"/>
                  </a:cubicBezTo>
                  <a:cubicBezTo>
                    <a:pt x="820" y="4857"/>
                    <a:pt x="1164" y="4993"/>
                    <a:pt x="1508" y="4993"/>
                  </a:cubicBezTo>
                  <a:cubicBezTo>
                    <a:pt x="1897" y="4993"/>
                    <a:pt x="2285" y="4818"/>
                    <a:pt x="2539" y="4474"/>
                  </a:cubicBezTo>
                  <a:lnTo>
                    <a:pt x="5840" y="1"/>
                  </a:lnTo>
                  <a:close/>
                </a:path>
              </a:pathLst>
            </a:custGeom>
            <a:solidFill>
              <a:srgbClr val="477861"/>
            </a:solidFill>
            <a:ln>
              <a:noFill/>
            </a:ln>
          </p:spPr>
          <p:txBody>
            <a:bodyPr spcFirstLastPara="1" wrap="square" lIns="91425" tIns="91425" rIns="91425" bIns="91425" anchor="ctr" anchorCtr="0">
              <a:noAutofit/>
            </a:bodyPr>
            <a:lstStyle/>
            <a:p>
              <a:endParaRPr>
                <a:latin typeface="Roboto Light" panose="020B0604020202020204" charset="0"/>
                <a:ea typeface="Roboto Light" panose="020B0604020202020204" charset="0"/>
              </a:endParaRPr>
            </a:p>
          </p:txBody>
        </p:sp>
        <p:sp>
          <p:nvSpPr>
            <p:cNvPr id="1710" name="Google Shape;1710;p35"/>
            <p:cNvSpPr/>
            <p:nvPr/>
          </p:nvSpPr>
          <p:spPr>
            <a:xfrm>
              <a:off x="11853802" y="4504270"/>
              <a:ext cx="93021" cy="80439"/>
            </a:xfrm>
            <a:custGeom>
              <a:avLst/>
              <a:gdLst/>
              <a:ahLst/>
              <a:cxnLst/>
              <a:rect l="l" t="t" r="r" b="b"/>
              <a:pathLst>
                <a:path w="3763" h="3254" extrusionOk="0">
                  <a:moveTo>
                    <a:pt x="3723" y="1"/>
                  </a:moveTo>
                  <a:cubicBezTo>
                    <a:pt x="3717" y="1"/>
                    <a:pt x="3710" y="3"/>
                    <a:pt x="3705" y="8"/>
                  </a:cubicBezTo>
                  <a:cubicBezTo>
                    <a:pt x="2459" y="1051"/>
                    <a:pt x="1237" y="2124"/>
                    <a:pt x="23" y="3203"/>
                  </a:cubicBezTo>
                  <a:cubicBezTo>
                    <a:pt x="0" y="3224"/>
                    <a:pt x="21" y="3254"/>
                    <a:pt x="46" y="3254"/>
                  </a:cubicBezTo>
                  <a:cubicBezTo>
                    <a:pt x="53" y="3254"/>
                    <a:pt x="60" y="3252"/>
                    <a:pt x="67" y="3246"/>
                  </a:cubicBezTo>
                  <a:cubicBezTo>
                    <a:pt x="1303" y="2194"/>
                    <a:pt x="2537" y="1134"/>
                    <a:pt x="3743" y="45"/>
                  </a:cubicBezTo>
                  <a:cubicBezTo>
                    <a:pt x="3763" y="27"/>
                    <a:pt x="3744" y="1"/>
                    <a:pt x="3723" y="1"/>
                  </a:cubicBezTo>
                  <a:close/>
                </a:path>
              </a:pathLst>
            </a:custGeom>
            <a:solidFill>
              <a:srgbClr val="1D2239"/>
            </a:solidFill>
            <a:ln>
              <a:noFill/>
            </a:ln>
          </p:spPr>
          <p:txBody>
            <a:bodyPr spcFirstLastPara="1" wrap="square" lIns="91425" tIns="91425" rIns="91425" bIns="91425" anchor="ctr" anchorCtr="0">
              <a:noAutofit/>
            </a:bodyPr>
            <a:lstStyle/>
            <a:p>
              <a:endParaRPr>
                <a:latin typeface="Roboto Light" panose="020B0604020202020204" charset="0"/>
                <a:ea typeface="Roboto Light" panose="020B0604020202020204" charset="0"/>
              </a:endParaRPr>
            </a:p>
          </p:txBody>
        </p:sp>
        <p:sp>
          <p:nvSpPr>
            <p:cNvPr id="1711" name="Google Shape;1711;p35"/>
            <p:cNvSpPr/>
            <p:nvPr/>
          </p:nvSpPr>
          <p:spPr>
            <a:xfrm>
              <a:off x="11944202" y="4350785"/>
              <a:ext cx="138654" cy="134378"/>
            </a:xfrm>
            <a:custGeom>
              <a:avLst/>
              <a:gdLst/>
              <a:ahLst/>
              <a:cxnLst/>
              <a:rect l="l" t="t" r="r" b="b"/>
              <a:pathLst>
                <a:path w="5609" h="5436" extrusionOk="0">
                  <a:moveTo>
                    <a:pt x="4126" y="0"/>
                  </a:moveTo>
                  <a:cubicBezTo>
                    <a:pt x="3704" y="0"/>
                    <a:pt x="3286" y="207"/>
                    <a:pt x="3040" y="600"/>
                  </a:cubicBezTo>
                  <a:lnTo>
                    <a:pt x="0" y="5436"/>
                  </a:lnTo>
                  <a:lnTo>
                    <a:pt x="4813" y="2360"/>
                  </a:lnTo>
                  <a:cubicBezTo>
                    <a:pt x="5517" y="1910"/>
                    <a:pt x="5608" y="919"/>
                    <a:pt x="5000" y="347"/>
                  </a:cubicBezTo>
                  <a:cubicBezTo>
                    <a:pt x="4751" y="113"/>
                    <a:pt x="4437" y="0"/>
                    <a:pt x="4126" y="0"/>
                  </a:cubicBezTo>
                  <a:close/>
                </a:path>
              </a:pathLst>
            </a:custGeom>
            <a:solidFill>
              <a:srgbClr val="477861"/>
            </a:solidFill>
            <a:ln>
              <a:noFill/>
            </a:ln>
          </p:spPr>
          <p:txBody>
            <a:bodyPr spcFirstLastPara="1" wrap="square" lIns="91425" tIns="91425" rIns="91425" bIns="91425" anchor="ctr" anchorCtr="0">
              <a:noAutofit/>
            </a:bodyPr>
            <a:lstStyle/>
            <a:p>
              <a:endParaRPr>
                <a:latin typeface="Roboto Light" panose="020B0604020202020204" charset="0"/>
                <a:ea typeface="Roboto Light" panose="020B0604020202020204" charset="0"/>
              </a:endParaRPr>
            </a:p>
          </p:txBody>
        </p:sp>
        <p:sp>
          <p:nvSpPr>
            <p:cNvPr id="1712" name="Google Shape;1712;p35"/>
            <p:cNvSpPr/>
            <p:nvPr/>
          </p:nvSpPr>
          <p:spPr>
            <a:xfrm>
              <a:off x="11946106" y="4231734"/>
              <a:ext cx="138679" cy="134403"/>
            </a:xfrm>
            <a:custGeom>
              <a:avLst/>
              <a:gdLst/>
              <a:ahLst/>
              <a:cxnLst/>
              <a:rect l="l" t="t" r="r" b="b"/>
              <a:pathLst>
                <a:path w="5610" h="5437" extrusionOk="0">
                  <a:moveTo>
                    <a:pt x="4127" y="1"/>
                  </a:moveTo>
                  <a:cubicBezTo>
                    <a:pt x="3705" y="1"/>
                    <a:pt x="3287" y="208"/>
                    <a:pt x="3040" y="600"/>
                  </a:cubicBezTo>
                  <a:lnTo>
                    <a:pt x="1" y="5437"/>
                  </a:lnTo>
                  <a:lnTo>
                    <a:pt x="4814" y="2360"/>
                  </a:lnTo>
                  <a:cubicBezTo>
                    <a:pt x="5517" y="1911"/>
                    <a:pt x="5609" y="920"/>
                    <a:pt x="5002" y="348"/>
                  </a:cubicBezTo>
                  <a:cubicBezTo>
                    <a:pt x="4752" y="114"/>
                    <a:pt x="4438" y="1"/>
                    <a:pt x="4127" y="1"/>
                  </a:cubicBezTo>
                  <a:close/>
                </a:path>
              </a:pathLst>
            </a:custGeom>
            <a:solidFill>
              <a:srgbClr val="477861"/>
            </a:solidFill>
            <a:ln>
              <a:noFill/>
            </a:ln>
          </p:spPr>
          <p:txBody>
            <a:bodyPr spcFirstLastPara="1" wrap="square" lIns="91425" tIns="91425" rIns="91425" bIns="91425" anchor="ctr" anchorCtr="0">
              <a:noAutofit/>
            </a:bodyPr>
            <a:lstStyle/>
            <a:p>
              <a:endParaRPr>
                <a:latin typeface="Roboto Light" panose="020B0604020202020204" charset="0"/>
                <a:ea typeface="Roboto Light" panose="020B0604020202020204" charset="0"/>
              </a:endParaRPr>
            </a:p>
          </p:txBody>
        </p:sp>
        <p:sp>
          <p:nvSpPr>
            <p:cNvPr id="1713" name="Google Shape;1713;p35"/>
            <p:cNvSpPr/>
            <p:nvPr/>
          </p:nvSpPr>
          <p:spPr>
            <a:xfrm rot="-483086">
              <a:off x="11944029" y="4108903"/>
              <a:ext cx="130478" cy="126498"/>
            </a:xfrm>
            <a:custGeom>
              <a:avLst/>
              <a:gdLst/>
              <a:ahLst/>
              <a:cxnLst/>
              <a:rect l="l" t="t" r="r" b="b"/>
              <a:pathLst>
                <a:path w="5278" h="5117" extrusionOk="0">
                  <a:moveTo>
                    <a:pt x="3881" y="0"/>
                  </a:moveTo>
                  <a:cubicBezTo>
                    <a:pt x="3485" y="0"/>
                    <a:pt x="3092" y="195"/>
                    <a:pt x="2860" y="564"/>
                  </a:cubicBezTo>
                  <a:lnTo>
                    <a:pt x="1" y="5116"/>
                  </a:lnTo>
                  <a:lnTo>
                    <a:pt x="4529" y="2221"/>
                  </a:lnTo>
                  <a:cubicBezTo>
                    <a:pt x="5191" y="1798"/>
                    <a:pt x="5278" y="865"/>
                    <a:pt x="4705" y="327"/>
                  </a:cubicBezTo>
                  <a:cubicBezTo>
                    <a:pt x="4470" y="106"/>
                    <a:pt x="4175" y="0"/>
                    <a:pt x="3881" y="0"/>
                  </a:cubicBezTo>
                  <a:close/>
                </a:path>
              </a:pathLst>
            </a:custGeom>
            <a:solidFill>
              <a:srgbClr val="477861"/>
            </a:solidFill>
            <a:ln>
              <a:noFill/>
            </a:ln>
          </p:spPr>
          <p:txBody>
            <a:bodyPr spcFirstLastPara="1" wrap="square" lIns="91425" tIns="91425" rIns="91425" bIns="91425" anchor="ctr" anchorCtr="0">
              <a:noAutofit/>
            </a:bodyPr>
            <a:lstStyle/>
            <a:p>
              <a:endParaRPr>
                <a:latin typeface="Roboto Light" panose="020B0604020202020204" charset="0"/>
                <a:ea typeface="Roboto Light" panose="020B0604020202020204" charset="0"/>
              </a:endParaRPr>
            </a:p>
          </p:txBody>
        </p:sp>
        <p:sp>
          <p:nvSpPr>
            <p:cNvPr id="1714" name="Google Shape;1714;p35"/>
            <p:cNvSpPr/>
            <p:nvPr/>
          </p:nvSpPr>
          <p:spPr>
            <a:xfrm>
              <a:off x="11807477" y="4349400"/>
              <a:ext cx="138654" cy="134403"/>
            </a:xfrm>
            <a:custGeom>
              <a:avLst/>
              <a:gdLst/>
              <a:ahLst/>
              <a:cxnLst/>
              <a:rect l="l" t="t" r="r" b="b"/>
              <a:pathLst>
                <a:path w="5609" h="5437" extrusionOk="0">
                  <a:moveTo>
                    <a:pt x="1484" y="1"/>
                  </a:moveTo>
                  <a:cubicBezTo>
                    <a:pt x="1173" y="1"/>
                    <a:pt x="859" y="113"/>
                    <a:pt x="609" y="348"/>
                  </a:cubicBezTo>
                  <a:cubicBezTo>
                    <a:pt x="1" y="919"/>
                    <a:pt x="93" y="1910"/>
                    <a:pt x="797" y="2359"/>
                  </a:cubicBezTo>
                  <a:lnTo>
                    <a:pt x="5609" y="5436"/>
                  </a:lnTo>
                  <a:lnTo>
                    <a:pt x="2570" y="600"/>
                  </a:lnTo>
                  <a:cubicBezTo>
                    <a:pt x="2324" y="208"/>
                    <a:pt x="1906" y="1"/>
                    <a:pt x="1484" y="1"/>
                  </a:cubicBezTo>
                  <a:close/>
                </a:path>
              </a:pathLst>
            </a:custGeom>
            <a:solidFill>
              <a:srgbClr val="477861"/>
            </a:solidFill>
            <a:ln>
              <a:noFill/>
            </a:ln>
          </p:spPr>
          <p:txBody>
            <a:bodyPr spcFirstLastPara="1" wrap="square" lIns="91425" tIns="91425" rIns="91425" bIns="91425" anchor="ctr" anchorCtr="0">
              <a:noAutofit/>
            </a:bodyPr>
            <a:lstStyle/>
            <a:p>
              <a:endParaRPr>
                <a:latin typeface="Roboto Light" panose="020B0604020202020204" charset="0"/>
                <a:ea typeface="Roboto Light" panose="020B0604020202020204" charset="0"/>
              </a:endParaRPr>
            </a:p>
          </p:txBody>
        </p:sp>
        <p:sp>
          <p:nvSpPr>
            <p:cNvPr id="1715" name="Google Shape;1715;p35"/>
            <p:cNvSpPr/>
            <p:nvPr/>
          </p:nvSpPr>
          <p:spPr>
            <a:xfrm>
              <a:off x="11807477" y="4231734"/>
              <a:ext cx="138654" cy="134403"/>
            </a:xfrm>
            <a:custGeom>
              <a:avLst/>
              <a:gdLst/>
              <a:ahLst/>
              <a:cxnLst/>
              <a:rect l="l" t="t" r="r" b="b"/>
              <a:pathLst>
                <a:path w="5609" h="5437" extrusionOk="0">
                  <a:moveTo>
                    <a:pt x="1484" y="1"/>
                  </a:moveTo>
                  <a:cubicBezTo>
                    <a:pt x="1173" y="1"/>
                    <a:pt x="859" y="114"/>
                    <a:pt x="609" y="348"/>
                  </a:cubicBezTo>
                  <a:cubicBezTo>
                    <a:pt x="1" y="920"/>
                    <a:pt x="93" y="1911"/>
                    <a:pt x="797" y="2360"/>
                  </a:cubicBezTo>
                  <a:lnTo>
                    <a:pt x="5609" y="5437"/>
                  </a:lnTo>
                  <a:lnTo>
                    <a:pt x="2570" y="600"/>
                  </a:lnTo>
                  <a:cubicBezTo>
                    <a:pt x="2324" y="208"/>
                    <a:pt x="1906" y="1"/>
                    <a:pt x="1484" y="1"/>
                  </a:cubicBezTo>
                  <a:close/>
                </a:path>
              </a:pathLst>
            </a:custGeom>
            <a:solidFill>
              <a:srgbClr val="477861"/>
            </a:solidFill>
            <a:ln>
              <a:noFill/>
            </a:ln>
          </p:spPr>
          <p:txBody>
            <a:bodyPr spcFirstLastPara="1" wrap="square" lIns="91425" tIns="91425" rIns="91425" bIns="91425" anchor="ctr" anchorCtr="0">
              <a:noAutofit/>
            </a:bodyPr>
            <a:lstStyle/>
            <a:p>
              <a:endParaRPr>
                <a:latin typeface="Roboto Light" panose="020B0604020202020204" charset="0"/>
                <a:ea typeface="Roboto Light" panose="020B0604020202020204" charset="0"/>
              </a:endParaRPr>
            </a:p>
          </p:txBody>
        </p:sp>
        <p:sp>
          <p:nvSpPr>
            <p:cNvPr id="1716" name="Google Shape;1716;p35"/>
            <p:cNvSpPr/>
            <p:nvPr/>
          </p:nvSpPr>
          <p:spPr>
            <a:xfrm>
              <a:off x="11807477" y="4114092"/>
              <a:ext cx="138654" cy="134378"/>
            </a:xfrm>
            <a:custGeom>
              <a:avLst/>
              <a:gdLst/>
              <a:ahLst/>
              <a:cxnLst/>
              <a:rect l="l" t="t" r="r" b="b"/>
              <a:pathLst>
                <a:path w="5609" h="5436" extrusionOk="0">
                  <a:moveTo>
                    <a:pt x="1485" y="1"/>
                  </a:moveTo>
                  <a:cubicBezTo>
                    <a:pt x="1173" y="1"/>
                    <a:pt x="859" y="114"/>
                    <a:pt x="609" y="348"/>
                  </a:cubicBezTo>
                  <a:cubicBezTo>
                    <a:pt x="1" y="919"/>
                    <a:pt x="93" y="1911"/>
                    <a:pt x="797" y="2360"/>
                  </a:cubicBezTo>
                  <a:lnTo>
                    <a:pt x="5609" y="5436"/>
                  </a:lnTo>
                  <a:lnTo>
                    <a:pt x="2570" y="599"/>
                  </a:lnTo>
                  <a:cubicBezTo>
                    <a:pt x="2324" y="207"/>
                    <a:pt x="1907" y="1"/>
                    <a:pt x="1485" y="1"/>
                  </a:cubicBezTo>
                  <a:close/>
                </a:path>
              </a:pathLst>
            </a:custGeom>
            <a:solidFill>
              <a:srgbClr val="477861"/>
            </a:solidFill>
            <a:ln>
              <a:noFill/>
            </a:ln>
          </p:spPr>
          <p:txBody>
            <a:bodyPr spcFirstLastPara="1" wrap="square" lIns="91425" tIns="91425" rIns="91425" bIns="91425" anchor="ctr" anchorCtr="0">
              <a:noAutofit/>
            </a:bodyPr>
            <a:lstStyle/>
            <a:p>
              <a:endParaRPr>
                <a:latin typeface="Roboto Light" panose="020B0604020202020204" charset="0"/>
                <a:ea typeface="Roboto Light" panose="020B0604020202020204" charset="0"/>
              </a:endParaRPr>
            </a:p>
          </p:txBody>
        </p:sp>
        <p:sp>
          <p:nvSpPr>
            <p:cNvPr id="1717" name="Google Shape;1717;p35"/>
            <p:cNvSpPr/>
            <p:nvPr/>
          </p:nvSpPr>
          <p:spPr>
            <a:xfrm>
              <a:off x="11906455" y="4025991"/>
              <a:ext cx="66225" cy="165822"/>
            </a:xfrm>
            <a:custGeom>
              <a:avLst/>
              <a:gdLst/>
              <a:ahLst/>
              <a:cxnLst/>
              <a:rect l="l" t="t" r="r" b="b"/>
              <a:pathLst>
                <a:path w="2679" h="6708" extrusionOk="0">
                  <a:moveTo>
                    <a:pt x="1366" y="1"/>
                  </a:moveTo>
                  <a:cubicBezTo>
                    <a:pt x="1334" y="1"/>
                    <a:pt x="1302" y="2"/>
                    <a:pt x="1270" y="4"/>
                  </a:cubicBezTo>
                  <a:cubicBezTo>
                    <a:pt x="514" y="64"/>
                    <a:pt x="0" y="798"/>
                    <a:pt x="202" y="1529"/>
                  </a:cubicBezTo>
                  <a:lnTo>
                    <a:pt x="1521" y="6708"/>
                  </a:lnTo>
                  <a:lnTo>
                    <a:pt x="2551" y="1410"/>
                  </a:lnTo>
                  <a:cubicBezTo>
                    <a:pt x="2679" y="668"/>
                    <a:pt x="2103" y="1"/>
                    <a:pt x="1366" y="1"/>
                  </a:cubicBezTo>
                  <a:close/>
                </a:path>
              </a:pathLst>
            </a:custGeom>
            <a:solidFill>
              <a:srgbClr val="477861"/>
            </a:solidFill>
            <a:ln>
              <a:noFill/>
            </a:ln>
          </p:spPr>
          <p:txBody>
            <a:bodyPr spcFirstLastPara="1" wrap="square" lIns="91425" tIns="91425" rIns="91425" bIns="91425" anchor="ctr" anchorCtr="0">
              <a:noAutofit/>
            </a:bodyPr>
            <a:lstStyle/>
            <a:p>
              <a:endParaRPr>
                <a:latin typeface="Roboto Light" panose="020B0604020202020204" charset="0"/>
                <a:ea typeface="Roboto Light" panose="020B0604020202020204" charset="0"/>
              </a:endParaRPr>
            </a:p>
          </p:txBody>
        </p:sp>
        <p:sp>
          <p:nvSpPr>
            <p:cNvPr id="1718" name="Google Shape;1718;p35"/>
            <p:cNvSpPr/>
            <p:nvPr/>
          </p:nvSpPr>
          <p:spPr>
            <a:xfrm>
              <a:off x="11945735" y="4172233"/>
              <a:ext cx="77275" cy="76756"/>
            </a:xfrm>
            <a:custGeom>
              <a:avLst/>
              <a:gdLst/>
              <a:ahLst/>
              <a:cxnLst/>
              <a:rect l="l" t="t" r="r" b="b"/>
              <a:pathLst>
                <a:path w="3126" h="3105" extrusionOk="0">
                  <a:moveTo>
                    <a:pt x="3079" y="0"/>
                  </a:moveTo>
                  <a:cubicBezTo>
                    <a:pt x="3072" y="0"/>
                    <a:pt x="3065" y="3"/>
                    <a:pt x="3058" y="10"/>
                  </a:cubicBezTo>
                  <a:cubicBezTo>
                    <a:pt x="2450" y="593"/>
                    <a:pt x="1867" y="1200"/>
                    <a:pt x="1278" y="1800"/>
                  </a:cubicBezTo>
                  <a:cubicBezTo>
                    <a:pt x="1015" y="2067"/>
                    <a:pt x="754" y="2333"/>
                    <a:pt x="492" y="2598"/>
                  </a:cubicBezTo>
                  <a:cubicBezTo>
                    <a:pt x="397" y="2694"/>
                    <a:pt x="52" y="2939"/>
                    <a:pt x="27" y="3085"/>
                  </a:cubicBezTo>
                  <a:lnTo>
                    <a:pt x="27" y="3085"/>
                  </a:lnTo>
                  <a:cubicBezTo>
                    <a:pt x="28" y="3078"/>
                    <a:pt x="22" y="3074"/>
                    <a:pt x="16" y="3074"/>
                  </a:cubicBezTo>
                  <a:cubicBezTo>
                    <a:pt x="12" y="3074"/>
                    <a:pt x="8" y="3076"/>
                    <a:pt x="6" y="3082"/>
                  </a:cubicBezTo>
                  <a:cubicBezTo>
                    <a:pt x="5" y="3084"/>
                    <a:pt x="4" y="3087"/>
                    <a:pt x="3" y="3090"/>
                  </a:cubicBezTo>
                  <a:cubicBezTo>
                    <a:pt x="0" y="3097"/>
                    <a:pt x="7" y="3105"/>
                    <a:pt x="15" y="3105"/>
                  </a:cubicBezTo>
                  <a:cubicBezTo>
                    <a:pt x="16" y="3105"/>
                    <a:pt x="17" y="3105"/>
                    <a:pt x="18" y="3105"/>
                  </a:cubicBezTo>
                  <a:cubicBezTo>
                    <a:pt x="97" y="3105"/>
                    <a:pt x="191" y="2984"/>
                    <a:pt x="242" y="2939"/>
                  </a:cubicBezTo>
                  <a:cubicBezTo>
                    <a:pt x="538" y="2685"/>
                    <a:pt x="804" y="2387"/>
                    <a:pt x="1078" y="2110"/>
                  </a:cubicBezTo>
                  <a:cubicBezTo>
                    <a:pt x="1751" y="1424"/>
                    <a:pt x="2420" y="732"/>
                    <a:pt x="3103" y="55"/>
                  </a:cubicBezTo>
                  <a:cubicBezTo>
                    <a:pt x="3126" y="32"/>
                    <a:pt x="3104" y="0"/>
                    <a:pt x="3079" y="0"/>
                  </a:cubicBezTo>
                  <a:close/>
                </a:path>
              </a:pathLst>
            </a:custGeom>
            <a:solidFill>
              <a:srgbClr val="1D2239"/>
            </a:solidFill>
            <a:ln>
              <a:noFill/>
            </a:ln>
          </p:spPr>
          <p:txBody>
            <a:bodyPr spcFirstLastPara="1" wrap="square" lIns="91425" tIns="91425" rIns="91425" bIns="91425" anchor="ctr" anchorCtr="0">
              <a:noAutofit/>
            </a:bodyPr>
            <a:lstStyle/>
            <a:p>
              <a:endParaRPr>
                <a:latin typeface="Roboto Light" panose="020B0604020202020204" charset="0"/>
                <a:ea typeface="Roboto Light" panose="020B0604020202020204" charset="0"/>
              </a:endParaRPr>
            </a:p>
          </p:txBody>
        </p:sp>
        <p:sp>
          <p:nvSpPr>
            <p:cNvPr id="1719" name="Google Shape;1719;p35"/>
            <p:cNvSpPr/>
            <p:nvPr/>
          </p:nvSpPr>
          <p:spPr>
            <a:xfrm>
              <a:off x="11865099" y="4170379"/>
              <a:ext cx="81996" cy="79796"/>
            </a:xfrm>
            <a:custGeom>
              <a:avLst/>
              <a:gdLst/>
              <a:ahLst/>
              <a:cxnLst/>
              <a:rect l="l" t="t" r="r" b="b"/>
              <a:pathLst>
                <a:path w="3317" h="3228" extrusionOk="0">
                  <a:moveTo>
                    <a:pt x="12" y="0"/>
                  </a:moveTo>
                  <a:cubicBezTo>
                    <a:pt x="6" y="0"/>
                    <a:pt x="0" y="9"/>
                    <a:pt x="6" y="15"/>
                  </a:cubicBezTo>
                  <a:cubicBezTo>
                    <a:pt x="1073" y="1092"/>
                    <a:pt x="2158" y="2150"/>
                    <a:pt x="3239" y="3217"/>
                  </a:cubicBezTo>
                  <a:cubicBezTo>
                    <a:pt x="3247" y="3224"/>
                    <a:pt x="3255" y="3227"/>
                    <a:pt x="3263" y="3227"/>
                  </a:cubicBezTo>
                  <a:cubicBezTo>
                    <a:pt x="3292" y="3227"/>
                    <a:pt x="3317" y="3190"/>
                    <a:pt x="3290" y="3164"/>
                  </a:cubicBezTo>
                  <a:cubicBezTo>
                    <a:pt x="2201" y="2108"/>
                    <a:pt x="1119" y="1047"/>
                    <a:pt x="17" y="3"/>
                  </a:cubicBezTo>
                  <a:cubicBezTo>
                    <a:pt x="16" y="1"/>
                    <a:pt x="14" y="0"/>
                    <a:pt x="12" y="0"/>
                  </a:cubicBezTo>
                  <a:close/>
                </a:path>
              </a:pathLst>
            </a:custGeom>
            <a:solidFill>
              <a:srgbClr val="1D2239"/>
            </a:solidFill>
            <a:ln>
              <a:noFill/>
            </a:ln>
          </p:spPr>
          <p:txBody>
            <a:bodyPr spcFirstLastPara="1" wrap="square" lIns="91425" tIns="91425" rIns="91425" bIns="91425" anchor="ctr" anchorCtr="0">
              <a:noAutofit/>
            </a:bodyPr>
            <a:lstStyle/>
            <a:p>
              <a:endParaRPr>
                <a:latin typeface="Roboto Light" panose="020B0604020202020204" charset="0"/>
                <a:ea typeface="Roboto Light" panose="020B0604020202020204" charset="0"/>
              </a:endParaRPr>
            </a:p>
          </p:txBody>
        </p:sp>
        <p:sp>
          <p:nvSpPr>
            <p:cNvPr id="1720" name="Google Shape;1720;p35"/>
            <p:cNvSpPr/>
            <p:nvPr/>
          </p:nvSpPr>
          <p:spPr>
            <a:xfrm>
              <a:off x="11945488" y="4288416"/>
              <a:ext cx="79524" cy="78165"/>
            </a:xfrm>
            <a:custGeom>
              <a:avLst/>
              <a:gdLst/>
              <a:ahLst/>
              <a:cxnLst/>
              <a:rect l="l" t="t" r="r" b="b"/>
              <a:pathLst>
                <a:path w="3217" h="3162" extrusionOk="0">
                  <a:moveTo>
                    <a:pt x="3178" y="0"/>
                  </a:moveTo>
                  <a:cubicBezTo>
                    <a:pt x="3171" y="0"/>
                    <a:pt x="3165" y="3"/>
                    <a:pt x="3159" y="9"/>
                  </a:cubicBezTo>
                  <a:cubicBezTo>
                    <a:pt x="2106" y="1042"/>
                    <a:pt x="1031" y="2061"/>
                    <a:pt x="14" y="3130"/>
                  </a:cubicBezTo>
                  <a:cubicBezTo>
                    <a:pt x="1" y="3143"/>
                    <a:pt x="13" y="3161"/>
                    <a:pt x="27" y="3161"/>
                  </a:cubicBezTo>
                  <a:cubicBezTo>
                    <a:pt x="31" y="3161"/>
                    <a:pt x="35" y="3160"/>
                    <a:pt x="39" y="3156"/>
                  </a:cubicBezTo>
                  <a:cubicBezTo>
                    <a:pt x="1106" y="2136"/>
                    <a:pt x="2165" y="1101"/>
                    <a:pt x="3197" y="46"/>
                  </a:cubicBezTo>
                  <a:cubicBezTo>
                    <a:pt x="3216" y="27"/>
                    <a:pt x="3199" y="0"/>
                    <a:pt x="3178" y="0"/>
                  </a:cubicBezTo>
                  <a:close/>
                </a:path>
              </a:pathLst>
            </a:custGeom>
            <a:solidFill>
              <a:srgbClr val="1D2239"/>
            </a:solidFill>
            <a:ln>
              <a:noFill/>
            </a:ln>
          </p:spPr>
          <p:txBody>
            <a:bodyPr spcFirstLastPara="1" wrap="square" lIns="91425" tIns="91425" rIns="91425" bIns="91425" anchor="ctr" anchorCtr="0">
              <a:noAutofit/>
            </a:bodyPr>
            <a:lstStyle/>
            <a:p>
              <a:endParaRPr>
                <a:latin typeface="Roboto Light" panose="020B0604020202020204" charset="0"/>
                <a:ea typeface="Roboto Light" panose="020B0604020202020204" charset="0"/>
              </a:endParaRPr>
            </a:p>
          </p:txBody>
        </p:sp>
        <p:sp>
          <p:nvSpPr>
            <p:cNvPr id="1721" name="Google Shape;1721;p35"/>
            <p:cNvSpPr/>
            <p:nvPr/>
          </p:nvSpPr>
          <p:spPr>
            <a:xfrm>
              <a:off x="11862923" y="4285005"/>
              <a:ext cx="84641" cy="82120"/>
            </a:xfrm>
            <a:custGeom>
              <a:avLst/>
              <a:gdLst/>
              <a:ahLst/>
              <a:cxnLst/>
              <a:rect l="l" t="t" r="r" b="b"/>
              <a:pathLst>
                <a:path w="3424" h="3322" extrusionOk="0">
                  <a:moveTo>
                    <a:pt x="24" y="0"/>
                  </a:moveTo>
                  <a:cubicBezTo>
                    <a:pt x="11" y="0"/>
                    <a:pt x="0" y="17"/>
                    <a:pt x="12" y="29"/>
                  </a:cubicBezTo>
                  <a:cubicBezTo>
                    <a:pt x="1078" y="1160"/>
                    <a:pt x="2219" y="2230"/>
                    <a:pt x="3338" y="3311"/>
                  </a:cubicBezTo>
                  <a:cubicBezTo>
                    <a:pt x="3346" y="3319"/>
                    <a:pt x="3356" y="3322"/>
                    <a:pt x="3365" y="3322"/>
                  </a:cubicBezTo>
                  <a:cubicBezTo>
                    <a:pt x="3396" y="3322"/>
                    <a:pt x="3423" y="3282"/>
                    <a:pt x="3395" y="3253"/>
                  </a:cubicBezTo>
                  <a:cubicBezTo>
                    <a:pt x="2313" y="2136"/>
                    <a:pt x="1167" y="1071"/>
                    <a:pt x="35" y="5"/>
                  </a:cubicBezTo>
                  <a:cubicBezTo>
                    <a:pt x="32" y="2"/>
                    <a:pt x="28" y="0"/>
                    <a:pt x="24" y="0"/>
                  </a:cubicBezTo>
                  <a:close/>
                </a:path>
              </a:pathLst>
            </a:custGeom>
            <a:solidFill>
              <a:srgbClr val="1D2239"/>
            </a:solidFill>
            <a:ln>
              <a:noFill/>
            </a:ln>
          </p:spPr>
          <p:txBody>
            <a:bodyPr spcFirstLastPara="1" wrap="square" lIns="91425" tIns="91425" rIns="91425" bIns="91425" anchor="ctr" anchorCtr="0">
              <a:noAutofit/>
            </a:bodyPr>
            <a:lstStyle/>
            <a:p>
              <a:endParaRPr>
                <a:latin typeface="Roboto Light" panose="020B0604020202020204" charset="0"/>
                <a:ea typeface="Roboto Light" panose="020B0604020202020204" charset="0"/>
              </a:endParaRPr>
            </a:p>
          </p:txBody>
        </p:sp>
        <p:sp>
          <p:nvSpPr>
            <p:cNvPr id="1722" name="Google Shape;1722;p35"/>
            <p:cNvSpPr/>
            <p:nvPr/>
          </p:nvSpPr>
          <p:spPr>
            <a:xfrm>
              <a:off x="11946996" y="4395404"/>
              <a:ext cx="86817" cy="87089"/>
            </a:xfrm>
            <a:custGeom>
              <a:avLst/>
              <a:gdLst/>
              <a:ahLst/>
              <a:cxnLst/>
              <a:rect l="l" t="t" r="r" b="b"/>
              <a:pathLst>
                <a:path w="3512" h="3523" extrusionOk="0">
                  <a:moveTo>
                    <a:pt x="3466" y="1"/>
                  </a:moveTo>
                  <a:cubicBezTo>
                    <a:pt x="3460" y="1"/>
                    <a:pt x="3453" y="3"/>
                    <a:pt x="3446" y="9"/>
                  </a:cubicBezTo>
                  <a:cubicBezTo>
                    <a:pt x="2292" y="1152"/>
                    <a:pt x="1141" y="2302"/>
                    <a:pt x="20" y="3477"/>
                  </a:cubicBezTo>
                  <a:cubicBezTo>
                    <a:pt x="1" y="3496"/>
                    <a:pt x="18" y="3523"/>
                    <a:pt x="39" y="3523"/>
                  </a:cubicBezTo>
                  <a:cubicBezTo>
                    <a:pt x="46" y="3523"/>
                    <a:pt x="52" y="3520"/>
                    <a:pt x="58" y="3514"/>
                  </a:cubicBezTo>
                  <a:cubicBezTo>
                    <a:pt x="1222" y="2383"/>
                    <a:pt x="2360" y="1220"/>
                    <a:pt x="3490" y="54"/>
                  </a:cubicBezTo>
                  <a:cubicBezTo>
                    <a:pt x="3511" y="32"/>
                    <a:pt x="3490" y="1"/>
                    <a:pt x="3466" y="1"/>
                  </a:cubicBezTo>
                  <a:close/>
                </a:path>
              </a:pathLst>
            </a:custGeom>
            <a:solidFill>
              <a:srgbClr val="1D2239"/>
            </a:solidFill>
            <a:ln>
              <a:noFill/>
            </a:ln>
          </p:spPr>
          <p:txBody>
            <a:bodyPr spcFirstLastPara="1" wrap="square" lIns="91425" tIns="91425" rIns="91425" bIns="91425" anchor="ctr" anchorCtr="0">
              <a:noAutofit/>
            </a:bodyPr>
            <a:lstStyle/>
            <a:p>
              <a:endParaRPr>
                <a:latin typeface="Roboto Light" panose="020B0604020202020204" charset="0"/>
                <a:ea typeface="Roboto Light" panose="020B0604020202020204" charset="0"/>
              </a:endParaRPr>
            </a:p>
          </p:txBody>
        </p:sp>
        <p:sp>
          <p:nvSpPr>
            <p:cNvPr id="1723" name="Google Shape;1723;p35"/>
            <p:cNvSpPr/>
            <p:nvPr/>
          </p:nvSpPr>
          <p:spPr>
            <a:xfrm>
              <a:off x="11945240" y="4506149"/>
              <a:ext cx="153561" cy="117939"/>
            </a:xfrm>
            <a:custGeom>
              <a:avLst/>
              <a:gdLst/>
              <a:ahLst/>
              <a:cxnLst/>
              <a:rect l="l" t="t" r="r" b="b"/>
              <a:pathLst>
                <a:path w="6212" h="4771" extrusionOk="0">
                  <a:moveTo>
                    <a:pt x="0" y="1"/>
                  </a:moveTo>
                  <a:lnTo>
                    <a:pt x="3732" y="4326"/>
                  </a:lnTo>
                  <a:cubicBezTo>
                    <a:pt x="3989" y="4624"/>
                    <a:pt x="4345" y="4770"/>
                    <a:pt x="4700" y="4770"/>
                  </a:cubicBezTo>
                  <a:cubicBezTo>
                    <a:pt x="5099" y="4770"/>
                    <a:pt x="5497" y="4586"/>
                    <a:pt x="5750" y="4224"/>
                  </a:cubicBezTo>
                  <a:cubicBezTo>
                    <a:pt x="6212" y="3564"/>
                    <a:pt x="5956" y="2646"/>
                    <a:pt x="5220" y="2319"/>
                  </a:cubicBezTo>
                  <a:lnTo>
                    <a:pt x="0" y="1"/>
                  </a:lnTo>
                  <a:close/>
                </a:path>
              </a:pathLst>
            </a:custGeom>
            <a:solidFill>
              <a:srgbClr val="477861"/>
            </a:solidFill>
            <a:ln>
              <a:noFill/>
            </a:ln>
          </p:spPr>
          <p:txBody>
            <a:bodyPr spcFirstLastPara="1" wrap="square" lIns="91425" tIns="91425" rIns="91425" bIns="91425" anchor="ctr" anchorCtr="0">
              <a:noAutofit/>
            </a:bodyPr>
            <a:lstStyle/>
            <a:p>
              <a:endParaRPr>
                <a:latin typeface="Roboto Light" panose="020B0604020202020204" charset="0"/>
                <a:ea typeface="Roboto Light" panose="020B0604020202020204" charset="0"/>
              </a:endParaRPr>
            </a:p>
          </p:txBody>
        </p:sp>
        <p:sp>
          <p:nvSpPr>
            <p:cNvPr id="1724" name="Google Shape;1724;p35"/>
            <p:cNvSpPr/>
            <p:nvPr/>
          </p:nvSpPr>
          <p:spPr>
            <a:xfrm>
              <a:off x="11948207" y="4508720"/>
              <a:ext cx="98756" cy="73196"/>
            </a:xfrm>
            <a:custGeom>
              <a:avLst/>
              <a:gdLst/>
              <a:ahLst/>
              <a:cxnLst/>
              <a:rect l="l" t="t" r="r" b="b"/>
              <a:pathLst>
                <a:path w="3995" h="2961" extrusionOk="0">
                  <a:moveTo>
                    <a:pt x="35" y="0"/>
                  </a:moveTo>
                  <a:cubicBezTo>
                    <a:pt x="14" y="0"/>
                    <a:pt x="1" y="34"/>
                    <a:pt x="23" y="51"/>
                  </a:cubicBezTo>
                  <a:cubicBezTo>
                    <a:pt x="1311" y="1040"/>
                    <a:pt x="2622" y="2002"/>
                    <a:pt x="3938" y="2955"/>
                  </a:cubicBezTo>
                  <a:cubicBezTo>
                    <a:pt x="3944" y="2959"/>
                    <a:pt x="3949" y="2961"/>
                    <a:pt x="3954" y="2961"/>
                  </a:cubicBezTo>
                  <a:cubicBezTo>
                    <a:pt x="3979" y="2961"/>
                    <a:pt x="3994" y="2921"/>
                    <a:pt x="3969" y="2902"/>
                  </a:cubicBezTo>
                  <a:cubicBezTo>
                    <a:pt x="2673" y="1922"/>
                    <a:pt x="1372" y="948"/>
                    <a:pt x="49" y="5"/>
                  </a:cubicBezTo>
                  <a:cubicBezTo>
                    <a:pt x="44" y="2"/>
                    <a:pt x="39" y="0"/>
                    <a:pt x="35" y="0"/>
                  </a:cubicBezTo>
                  <a:close/>
                </a:path>
              </a:pathLst>
            </a:custGeom>
            <a:solidFill>
              <a:srgbClr val="1D2239"/>
            </a:solidFill>
            <a:ln>
              <a:noFill/>
            </a:ln>
          </p:spPr>
          <p:txBody>
            <a:bodyPr spcFirstLastPara="1" wrap="square" lIns="91425" tIns="91425" rIns="91425" bIns="91425" anchor="ctr" anchorCtr="0">
              <a:noAutofit/>
            </a:bodyPr>
            <a:lstStyle/>
            <a:p>
              <a:endParaRPr>
                <a:latin typeface="Roboto Light" panose="020B0604020202020204" charset="0"/>
                <a:ea typeface="Roboto Light" panose="020B0604020202020204" charset="0"/>
              </a:endParaRPr>
            </a:p>
          </p:txBody>
        </p:sp>
        <p:sp>
          <p:nvSpPr>
            <p:cNvPr id="1725" name="Google Shape;1725;p35"/>
            <p:cNvSpPr/>
            <p:nvPr/>
          </p:nvSpPr>
          <p:spPr>
            <a:xfrm>
              <a:off x="11857930" y="4398049"/>
              <a:ext cx="88572" cy="88003"/>
            </a:xfrm>
            <a:custGeom>
              <a:avLst/>
              <a:gdLst/>
              <a:ahLst/>
              <a:cxnLst/>
              <a:rect l="l" t="t" r="r" b="b"/>
              <a:pathLst>
                <a:path w="3583" h="3560" extrusionOk="0">
                  <a:moveTo>
                    <a:pt x="30" y="0"/>
                  </a:moveTo>
                  <a:cubicBezTo>
                    <a:pt x="14" y="0"/>
                    <a:pt x="0" y="20"/>
                    <a:pt x="14" y="35"/>
                  </a:cubicBezTo>
                  <a:cubicBezTo>
                    <a:pt x="1136" y="1241"/>
                    <a:pt x="2313" y="2416"/>
                    <a:pt x="3507" y="3550"/>
                  </a:cubicBezTo>
                  <a:cubicBezTo>
                    <a:pt x="3515" y="3557"/>
                    <a:pt x="3523" y="3560"/>
                    <a:pt x="3531" y="3560"/>
                  </a:cubicBezTo>
                  <a:cubicBezTo>
                    <a:pt x="3559" y="3560"/>
                    <a:pt x="3583" y="3524"/>
                    <a:pt x="3558" y="3498"/>
                  </a:cubicBezTo>
                  <a:cubicBezTo>
                    <a:pt x="2424" y="2305"/>
                    <a:pt x="1249" y="1127"/>
                    <a:pt x="43" y="6"/>
                  </a:cubicBezTo>
                  <a:cubicBezTo>
                    <a:pt x="39" y="2"/>
                    <a:pt x="34" y="0"/>
                    <a:pt x="30" y="0"/>
                  </a:cubicBezTo>
                  <a:close/>
                </a:path>
              </a:pathLst>
            </a:custGeom>
            <a:solidFill>
              <a:srgbClr val="1D2239"/>
            </a:solidFill>
            <a:ln>
              <a:noFill/>
            </a:ln>
          </p:spPr>
          <p:txBody>
            <a:bodyPr spcFirstLastPara="1" wrap="square" lIns="91425" tIns="91425" rIns="91425" bIns="91425" anchor="ctr" anchorCtr="0">
              <a:noAutofit/>
            </a:bodyPr>
            <a:lstStyle/>
            <a:p>
              <a:endParaRPr>
                <a:latin typeface="Roboto Light" panose="020B0604020202020204" charset="0"/>
                <a:ea typeface="Roboto Light" panose="020B0604020202020204" charset="0"/>
              </a:endParaRPr>
            </a:p>
          </p:txBody>
        </p:sp>
        <p:sp>
          <p:nvSpPr>
            <p:cNvPr id="1726" name="Google Shape;1726;p35"/>
            <p:cNvSpPr/>
            <p:nvPr/>
          </p:nvSpPr>
          <p:spPr>
            <a:xfrm>
              <a:off x="11943065" y="4108679"/>
              <a:ext cx="6155" cy="890192"/>
            </a:xfrm>
            <a:custGeom>
              <a:avLst/>
              <a:gdLst/>
              <a:ahLst/>
              <a:cxnLst/>
              <a:rect l="l" t="t" r="r" b="b"/>
              <a:pathLst>
                <a:path w="249" h="36011" extrusionOk="0">
                  <a:moveTo>
                    <a:pt x="124" y="0"/>
                  </a:moveTo>
                  <a:cubicBezTo>
                    <a:pt x="106" y="0"/>
                    <a:pt x="88" y="12"/>
                    <a:pt x="88" y="35"/>
                  </a:cubicBezTo>
                  <a:cubicBezTo>
                    <a:pt x="54" y="12016"/>
                    <a:pt x="1" y="24000"/>
                    <a:pt x="91" y="35978"/>
                  </a:cubicBezTo>
                  <a:cubicBezTo>
                    <a:pt x="91" y="36000"/>
                    <a:pt x="107" y="36011"/>
                    <a:pt x="124" y="36011"/>
                  </a:cubicBezTo>
                  <a:cubicBezTo>
                    <a:pt x="141" y="36011"/>
                    <a:pt x="158" y="36000"/>
                    <a:pt x="158" y="35978"/>
                  </a:cubicBezTo>
                  <a:cubicBezTo>
                    <a:pt x="248" y="24000"/>
                    <a:pt x="195" y="12015"/>
                    <a:pt x="161" y="35"/>
                  </a:cubicBezTo>
                  <a:cubicBezTo>
                    <a:pt x="161" y="12"/>
                    <a:pt x="143" y="0"/>
                    <a:pt x="124" y="0"/>
                  </a:cubicBezTo>
                  <a:close/>
                </a:path>
              </a:pathLst>
            </a:custGeom>
            <a:solidFill>
              <a:srgbClr val="1D2239"/>
            </a:solidFill>
            <a:ln>
              <a:noFill/>
            </a:ln>
          </p:spPr>
          <p:txBody>
            <a:bodyPr spcFirstLastPara="1" wrap="square" lIns="91425" tIns="91425" rIns="91425" bIns="91425" anchor="ctr" anchorCtr="0">
              <a:noAutofit/>
            </a:bodyPr>
            <a:lstStyle/>
            <a:p>
              <a:endParaRPr>
                <a:latin typeface="Roboto Light" panose="020B0604020202020204" charset="0"/>
                <a:ea typeface="Roboto Light" panose="020B0604020202020204" charset="0"/>
              </a:endParaRPr>
            </a:p>
          </p:txBody>
        </p:sp>
        <p:sp>
          <p:nvSpPr>
            <p:cNvPr id="1727" name="Google Shape;1727;p35"/>
            <p:cNvSpPr/>
            <p:nvPr/>
          </p:nvSpPr>
          <p:spPr>
            <a:xfrm>
              <a:off x="11867571" y="4714883"/>
              <a:ext cx="177119" cy="428620"/>
            </a:xfrm>
            <a:custGeom>
              <a:avLst/>
              <a:gdLst/>
              <a:ahLst/>
              <a:cxnLst/>
              <a:rect l="l" t="t" r="r" b="b"/>
              <a:pathLst>
                <a:path w="7165" h="17339" extrusionOk="0">
                  <a:moveTo>
                    <a:pt x="830" y="0"/>
                  </a:moveTo>
                  <a:lnTo>
                    <a:pt x="107" y="13651"/>
                  </a:lnTo>
                  <a:cubicBezTo>
                    <a:pt x="1" y="15654"/>
                    <a:pt x="1598" y="17338"/>
                    <a:pt x="3604" y="17338"/>
                  </a:cubicBezTo>
                  <a:cubicBezTo>
                    <a:pt x="5580" y="17338"/>
                    <a:pt x="7165" y="15703"/>
                    <a:pt x="7104" y="13728"/>
                  </a:cubicBezTo>
                  <a:lnTo>
                    <a:pt x="6682" y="0"/>
                  </a:lnTo>
                  <a:close/>
                </a:path>
              </a:pathLst>
            </a:custGeom>
            <a:solidFill>
              <a:srgbClr val="B88C5D"/>
            </a:solidFill>
            <a:ln>
              <a:noFill/>
            </a:ln>
          </p:spPr>
          <p:txBody>
            <a:bodyPr spcFirstLastPara="1" wrap="square" lIns="91425" tIns="91425" rIns="91425" bIns="91425" anchor="ctr" anchorCtr="0">
              <a:noAutofit/>
            </a:bodyPr>
            <a:lstStyle/>
            <a:p>
              <a:endParaRPr>
                <a:latin typeface="Roboto Light" panose="020B0604020202020204" charset="0"/>
                <a:ea typeface="Roboto Light" panose="020B0604020202020204" charset="0"/>
              </a:endParaRPr>
            </a:p>
          </p:txBody>
        </p:sp>
        <p:sp>
          <p:nvSpPr>
            <p:cNvPr id="1728" name="Google Shape;1728;p35"/>
            <p:cNvSpPr/>
            <p:nvPr/>
          </p:nvSpPr>
          <p:spPr>
            <a:xfrm>
              <a:off x="11885913" y="4780687"/>
              <a:ext cx="149556" cy="3634"/>
            </a:xfrm>
            <a:custGeom>
              <a:avLst/>
              <a:gdLst/>
              <a:ahLst/>
              <a:cxnLst/>
              <a:rect l="l" t="t" r="r" b="b"/>
              <a:pathLst>
                <a:path w="6050" h="147" extrusionOk="0">
                  <a:moveTo>
                    <a:pt x="3026" y="0"/>
                  </a:moveTo>
                  <a:cubicBezTo>
                    <a:pt x="1354" y="0"/>
                    <a:pt x="0" y="32"/>
                    <a:pt x="0" y="73"/>
                  </a:cubicBezTo>
                  <a:cubicBezTo>
                    <a:pt x="0" y="113"/>
                    <a:pt x="1354" y="147"/>
                    <a:pt x="3026" y="147"/>
                  </a:cubicBezTo>
                  <a:cubicBezTo>
                    <a:pt x="4696" y="147"/>
                    <a:pt x="6050" y="113"/>
                    <a:pt x="6050" y="73"/>
                  </a:cubicBezTo>
                  <a:cubicBezTo>
                    <a:pt x="6050" y="32"/>
                    <a:pt x="4696" y="0"/>
                    <a:pt x="3026" y="0"/>
                  </a:cubicBezTo>
                  <a:close/>
                </a:path>
              </a:pathLst>
            </a:custGeom>
            <a:solidFill>
              <a:srgbClr val="FD8860"/>
            </a:solidFill>
            <a:ln>
              <a:noFill/>
            </a:ln>
          </p:spPr>
          <p:txBody>
            <a:bodyPr spcFirstLastPara="1" wrap="square" lIns="91425" tIns="91425" rIns="91425" bIns="91425" anchor="ctr" anchorCtr="0">
              <a:noAutofit/>
            </a:bodyPr>
            <a:lstStyle/>
            <a:p>
              <a:endParaRPr>
                <a:latin typeface="Roboto Light" panose="020B0604020202020204" charset="0"/>
                <a:ea typeface="Roboto Light" panose="020B0604020202020204" charset="0"/>
              </a:endParaRPr>
            </a:p>
          </p:txBody>
        </p:sp>
        <p:sp>
          <p:nvSpPr>
            <p:cNvPr id="1729" name="Google Shape;1729;p35"/>
            <p:cNvSpPr/>
            <p:nvPr/>
          </p:nvSpPr>
          <p:spPr>
            <a:xfrm>
              <a:off x="11885913" y="4812378"/>
              <a:ext cx="149556" cy="3659"/>
            </a:xfrm>
            <a:custGeom>
              <a:avLst/>
              <a:gdLst/>
              <a:ahLst/>
              <a:cxnLst/>
              <a:rect l="l" t="t" r="r" b="b"/>
              <a:pathLst>
                <a:path w="6050" h="148" extrusionOk="0">
                  <a:moveTo>
                    <a:pt x="3026" y="1"/>
                  </a:moveTo>
                  <a:cubicBezTo>
                    <a:pt x="1354" y="1"/>
                    <a:pt x="0" y="33"/>
                    <a:pt x="0" y="74"/>
                  </a:cubicBezTo>
                  <a:cubicBezTo>
                    <a:pt x="0" y="115"/>
                    <a:pt x="1354" y="147"/>
                    <a:pt x="3026" y="147"/>
                  </a:cubicBezTo>
                  <a:cubicBezTo>
                    <a:pt x="4696" y="147"/>
                    <a:pt x="6050" y="115"/>
                    <a:pt x="6050" y="74"/>
                  </a:cubicBezTo>
                  <a:cubicBezTo>
                    <a:pt x="6050" y="34"/>
                    <a:pt x="4696" y="1"/>
                    <a:pt x="3026" y="1"/>
                  </a:cubicBezTo>
                  <a:close/>
                </a:path>
              </a:pathLst>
            </a:custGeom>
            <a:solidFill>
              <a:srgbClr val="FD8860"/>
            </a:solidFill>
            <a:ln>
              <a:noFill/>
            </a:ln>
          </p:spPr>
          <p:txBody>
            <a:bodyPr spcFirstLastPara="1" wrap="square" lIns="91425" tIns="91425" rIns="91425" bIns="91425" anchor="ctr" anchorCtr="0">
              <a:noAutofit/>
            </a:bodyPr>
            <a:lstStyle/>
            <a:p>
              <a:endParaRPr>
                <a:latin typeface="Roboto Light" panose="020B0604020202020204" charset="0"/>
                <a:ea typeface="Roboto Light" panose="020B0604020202020204" charset="0"/>
              </a:endParaRPr>
            </a:p>
          </p:txBody>
        </p:sp>
        <p:sp>
          <p:nvSpPr>
            <p:cNvPr id="1730" name="Google Shape;1730;p35"/>
            <p:cNvSpPr/>
            <p:nvPr/>
          </p:nvSpPr>
          <p:spPr>
            <a:xfrm>
              <a:off x="11885913" y="4846565"/>
              <a:ext cx="149556" cy="3683"/>
            </a:xfrm>
            <a:custGeom>
              <a:avLst/>
              <a:gdLst/>
              <a:ahLst/>
              <a:cxnLst/>
              <a:rect l="l" t="t" r="r" b="b"/>
              <a:pathLst>
                <a:path w="6050" h="149" extrusionOk="0">
                  <a:moveTo>
                    <a:pt x="3026" y="0"/>
                  </a:moveTo>
                  <a:cubicBezTo>
                    <a:pt x="1354" y="0"/>
                    <a:pt x="0" y="34"/>
                    <a:pt x="0" y="75"/>
                  </a:cubicBezTo>
                  <a:cubicBezTo>
                    <a:pt x="0" y="115"/>
                    <a:pt x="1354" y="148"/>
                    <a:pt x="3026" y="148"/>
                  </a:cubicBezTo>
                  <a:cubicBezTo>
                    <a:pt x="4696" y="148"/>
                    <a:pt x="6050" y="115"/>
                    <a:pt x="6050" y="75"/>
                  </a:cubicBezTo>
                  <a:cubicBezTo>
                    <a:pt x="6050" y="34"/>
                    <a:pt x="4696" y="0"/>
                    <a:pt x="3026" y="0"/>
                  </a:cubicBezTo>
                  <a:close/>
                </a:path>
              </a:pathLst>
            </a:custGeom>
            <a:solidFill>
              <a:srgbClr val="FD8860"/>
            </a:solidFill>
            <a:ln>
              <a:noFill/>
            </a:ln>
          </p:spPr>
          <p:txBody>
            <a:bodyPr spcFirstLastPara="1" wrap="square" lIns="91425" tIns="91425" rIns="91425" bIns="91425" anchor="ctr" anchorCtr="0">
              <a:noAutofit/>
            </a:bodyPr>
            <a:lstStyle/>
            <a:p>
              <a:endParaRPr>
                <a:latin typeface="Roboto Light" panose="020B0604020202020204" charset="0"/>
                <a:ea typeface="Roboto Light" panose="020B0604020202020204" charset="0"/>
              </a:endParaRPr>
            </a:p>
          </p:txBody>
        </p:sp>
        <p:sp>
          <p:nvSpPr>
            <p:cNvPr id="1731" name="Google Shape;1731;p35"/>
            <p:cNvSpPr/>
            <p:nvPr/>
          </p:nvSpPr>
          <p:spPr>
            <a:xfrm>
              <a:off x="11885913" y="4885598"/>
              <a:ext cx="149556" cy="3683"/>
            </a:xfrm>
            <a:custGeom>
              <a:avLst/>
              <a:gdLst/>
              <a:ahLst/>
              <a:cxnLst/>
              <a:rect l="l" t="t" r="r" b="b"/>
              <a:pathLst>
                <a:path w="6050" h="149" extrusionOk="0">
                  <a:moveTo>
                    <a:pt x="3026" y="1"/>
                  </a:moveTo>
                  <a:cubicBezTo>
                    <a:pt x="1354" y="1"/>
                    <a:pt x="0" y="34"/>
                    <a:pt x="0" y="74"/>
                  </a:cubicBezTo>
                  <a:cubicBezTo>
                    <a:pt x="0" y="115"/>
                    <a:pt x="1354" y="148"/>
                    <a:pt x="3026" y="148"/>
                  </a:cubicBezTo>
                  <a:cubicBezTo>
                    <a:pt x="4696" y="148"/>
                    <a:pt x="6050" y="115"/>
                    <a:pt x="6050" y="74"/>
                  </a:cubicBezTo>
                  <a:cubicBezTo>
                    <a:pt x="6050" y="34"/>
                    <a:pt x="4696" y="1"/>
                    <a:pt x="3026" y="1"/>
                  </a:cubicBezTo>
                  <a:close/>
                </a:path>
              </a:pathLst>
            </a:custGeom>
            <a:solidFill>
              <a:srgbClr val="FD8860"/>
            </a:solidFill>
            <a:ln>
              <a:noFill/>
            </a:ln>
          </p:spPr>
          <p:txBody>
            <a:bodyPr spcFirstLastPara="1" wrap="square" lIns="91425" tIns="91425" rIns="91425" bIns="91425" anchor="ctr" anchorCtr="0">
              <a:noAutofit/>
            </a:bodyPr>
            <a:lstStyle/>
            <a:p>
              <a:endParaRPr>
                <a:latin typeface="Roboto Light" panose="020B0604020202020204" charset="0"/>
                <a:ea typeface="Roboto Light" panose="020B0604020202020204" charset="0"/>
              </a:endParaRPr>
            </a:p>
          </p:txBody>
        </p:sp>
        <p:sp>
          <p:nvSpPr>
            <p:cNvPr id="1732" name="Google Shape;1732;p35"/>
            <p:cNvSpPr/>
            <p:nvPr/>
          </p:nvSpPr>
          <p:spPr>
            <a:xfrm>
              <a:off x="11885913" y="4924631"/>
              <a:ext cx="149556" cy="3659"/>
            </a:xfrm>
            <a:custGeom>
              <a:avLst/>
              <a:gdLst/>
              <a:ahLst/>
              <a:cxnLst/>
              <a:rect l="l" t="t" r="r" b="b"/>
              <a:pathLst>
                <a:path w="6050" h="148" extrusionOk="0">
                  <a:moveTo>
                    <a:pt x="3026" y="1"/>
                  </a:moveTo>
                  <a:cubicBezTo>
                    <a:pt x="1354" y="1"/>
                    <a:pt x="0" y="33"/>
                    <a:pt x="0" y="74"/>
                  </a:cubicBezTo>
                  <a:cubicBezTo>
                    <a:pt x="0" y="115"/>
                    <a:pt x="1354" y="147"/>
                    <a:pt x="3026" y="147"/>
                  </a:cubicBezTo>
                  <a:cubicBezTo>
                    <a:pt x="4696" y="147"/>
                    <a:pt x="6050" y="115"/>
                    <a:pt x="6050" y="74"/>
                  </a:cubicBezTo>
                  <a:cubicBezTo>
                    <a:pt x="6050" y="33"/>
                    <a:pt x="4696" y="1"/>
                    <a:pt x="3026" y="1"/>
                  </a:cubicBezTo>
                  <a:close/>
                </a:path>
              </a:pathLst>
            </a:custGeom>
            <a:solidFill>
              <a:srgbClr val="FD8860"/>
            </a:solidFill>
            <a:ln>
              <a:noFill/>
            </a:ln>
          </p:spPr>
          <p:txBody>
            <a:bodyPr spcFirstLastPara="1" wrap="square" lIns="91425" tIns="91425" rIns="91425" bIns="91425" anchor="ctr" anchorCtr="0">
              <a:noAutofit/>
            </a:bodyPr>
            <a:lstStyle/>
            <a:p>
              <a:endParaRPr>
                <a:latin typeface="Roboto Light" panose="020B0604020202020204" charset="0"/>
                <a:ea typeface="Roboto Light" panose="020B0604020202020204" charset="0"/>
              </a:endParaRPr>
            </a:p>
          </p:txBody>
        </p:sp>
      </p:grpSp>
      <p:sp>
        <p:nvSpPr>
          <p:cNvPr id="30" name="Content Placeholder 2"/>
          <p:cNvSpPr txBox="1">
            <a:spLocks/>
          </p:cNvSpPr>
          <p:nvPr/>
        </p:nvSpPr>
        <p:spPr>
          <a:xfrm>
            <a:off x="685800" y="919256"/>
            <a:ext cx="7358101" cy="5257800"/>
          </a:xfrm>
          <a:prstGeom prst="rect">
            <a:avLst/>
          </a:prstGeom>
        </p:spPr>
        <p:txBody>
          <a:bodyPr spcFirstLastPara="1" vert="horz" wrap="square" lIns="91425" tIns="91425" rIns="91425" bIns="91425" rtlCol="0" anchor="t" anchorCtr="0">
            <a:normAutofit/>
          </a:bodyPr>
          <a:lstStyle>
            <a:lvl1pPr marL="457200" lvl="0" indent="-285750" algn="l" defTabSz="914400" rtl="0" eaLnBrk="1" latinLnBrk="0" hangingPunct="1">
              <a:lnSpc>
                <a:spcPct val="115000"/>
              </a:lnSpc>
              <a:spcBef>
                <a:spcPts val="0"/>
              </a:spcBef>
              <a:spcAft>
                <a:spcPts val="0"/>
              </a:spcAft>
              <a:buSzPts val="900"/>
              <a:buFont typeface="Roboto Light"/>
              <a:buChar char="●"/>
              <a:defRPr sz="900" kern="1200">
                <a:solidFill>
                  <a:schemeClr val="tx1"/>
                </a:solidFill>
                <a:latin typeface="Roboto Light"/>
                <a:ea typeface="Roboto Light"/>
                <a:cs typeface="Roboto Light"/>
                <a:sym typeface="Roboto Light"/>
              </a:defRPr>
            </a:lvl1pPr>
            <a:lvl2pPr marL="914400" lvl="1" indent="-285750" algn="l" defTabSz="914400" rtl="0" eaLnBrk="1" latinLnBrk="0" hangingPunct="1">
              <a:lnSpc>
                <a:spcPct val="115000"/>
              </a:lnSpc>
              <a:spcBef>
                <a:spcPts val="1600"/>
              </a:spcBef>
              <a:spcAft>
                <a:spcPts val="0"/>
              </a:spcAft>
              <a:buSzPts val="900"/>
              <a:buFont typeface="Roboto Light"/>
              <a:buChar char="○"/>
              <a:defRPr sz="900" kern="1200">
                <a:solidFill>
                  <a:schemeClr val="tx1"/>
                </a:solidFill>
                <a:latin typeface="Roboto Light"/>
                <a:ea typeface="Roboto Light"/>
                <a:cs typeface="Roboto Light"/>
                <a:sym typeface="Roboto Light"/>
              </a:defRPr>
            </a:lvl2pPr>
            <a:lvl3pPr marL="1371600" lvl="2" indent="-285750" algn="l" defTabSz="914400" rtl="0" eaLnBrk="1" latinLnBrk="0" hangingPunct="1">
              <a:lnSpc>
                <a:spcPct val="115000"/>
              </a:lnSpc>
              <a:spcBef>
                <a:spcPts val="1600"/>
              </a:spcBef>
              <a:spcAft>
                <a:spcPts val="0"/>
              </a:spcAft>
              <a:buSzPts val="900"/>
              <a:buFont typeface="Roboto Light"/>
              <a:buChar char="■"/>
              <a:defRPr sz="900" kern="1200">
                <a:solidFill>
                  <a:schemeClr val="tx1"/>
                </a:solidFill>
                <a:latin typeface="Roboto Light"/>
                <a:ea typeface="Roboto Light"/>
                <a:cs typeface="Roboto Light"/>
                <a:sym typeface="Roboto Light"/>
              </a:defRPr>
            </a:lvl3pPr>
            <a:lvl4pPr marL="1828800" lvl="3" indent="-285750" algn="l" defTabSz="914400" rtl="0" eaLnBrk="1" latinLnBrk="0" hangingPunct="1">
              <a:lnSpc>
                <a:spcPct val="115000"/>
              </a:lnSpc>
              <a:spcBef>
                <a:spcPts val="1600"/>
              </a:spcBef>
              <a:spcAft>
                <a:spcPts val="0"/>
              </a:spcAft>
              <a:buSzPts val="900"/>
              <a:buFont typeface="Roboto Light"/>
              <a:buChar char="●"/>
              <a:defRPr sz="900" kern="1200">
                <a:solidFill>
                  <a:schemeClr val="tx1"/>
                </a:solidFill>
                <a:latin typeface="Roboto Light"/>
                <a:ea typeface="Roboto Light"/>
                <a:cs typeface="Roboto Light"/>
                <a:sym typeface="Roboto Light"/>
              </a:defRPr>
            </a:lvl4pPr>
            <a:lvl5pPr marL="2286000" lvl="4" indent="-285750" algn="l" defTabSz="914400" rtl="0" eaLnBrk="1" latinLnBrk="0" hangingPunct="1">
              <a:lnSpc>
                <a:spcPct val="115000"/>
              </a:lnSpc>
              <a:spcBef>
                <a:spcPts val="1600"/>
              </a:spcBef>
              <a:spcAft>
                <a:spcPts val="0"/>
              </a:spcAft>
              <a:buSzPts val="900"/>
              <a:buFont typeface="Roboto Light"/>
              <a:buChar char="○"/>
              <a:defRPr sz="900" kern="1200">
                <a:solidFill>
                  <a:schemeClr val="tx1"/>
                </a:solidFill>
                <a:latin typeface="Roboto Light"/>
                <a:ea typeface="Roboto Light"/>
                <a:cs typeface="Roboto Light"/>
                <a:sym typeface="Roboto Light"/>
              </a:defRPr>
            </a:lvl5pPr>
            <a:lvl6pPr marL="2743200" lvl="5" indent="-285750" algn="l" defTabSz="914400" rtl="0" eaLnBrk="1" latinLnBrk="0" hangingPunct="1">
              <a:lnSpc>
                <a:spcPct val="115000"/>
              </a:lnSpc>
              <a:spcBef>
                <a:spcPts val="1600"/>
              </a:spcBef>
              <a:spcAft>
                <a:spcPts val="0"/>
              </a:spcAft>
              <a:buSzPts val="900"/>
              <a:buFont typeface="Roboto Light"/>
              <a:buChar char="■"/>
              <a:defRPr sz="900" kern="1200">
                <a:solidFill>
                  <a:schemeClr val="tx1"/>
                </a:solidFill>
                <a:latin typeface="Roboto Light"/>
                <a:ea typeface="Roboto Light"/>
                <a:cs typeface="Roboto Light"/>
                <a:sym typeface="Roboto Light"/>
              </a:defRPr>
            </a:lvl6pPr>
            <a:lvl7pPr marL="3200400" lvl="6" indent="-285750" algn="l" defTabSz="914400" rtl="0" eaLnBrk="1" latinLnBrk="0" hangingPunct="1">
              <a:lnSpc>
                <a:spcPct val="115000"/>
              </a:lnSpc>
              <a:spcBef>
                <a:spcPts val="1600"/>
              </a:spcBef>
              <a:spcAft>
                <a:spcPts val="0"/>
              </a:spcAft>
              <a:buSzPts val="900"/>
              <a:buFont typeface="Roboto Light"/>
              <a:buChar char="●"/>
              <a:defRPr sz="900" kern="1200">
                <a:solidFill>
                  <a:schemeClr val="tx1"/>
                </a:solidFill>
                <a:latin typeface="Roboto Light"/>
                <a:ea typeface="Roboto Light"/>
                <a:cs typeface="Roboto Light"/>
                <a:sym typeface="Roboto Light"/>
              </a:defRPr>
            </a:lvl7pPr>
            <a:lvl8pPr marL="3657600" lvl="7" indent="-285750" algn="l" defTabSz="914400" rtl="0" eaLnBrk="1" latinLnBrk="0" hangingPunct="1">
              <a:lnSpc>
                <a:spcPct val="115000"/>
              </a:lnSpc>
              <a:spcBef>
                <a:spcPts val="1600"/>
              </a:spcBef>
              <a:spcAft>
                <a:spcPts val="0"/>
              </a:spcAft>
              <a:buSzPts val="900"/>
              <a:buFont typeface="Roboto Light"/>
              <a:buChar char="○"/>
              <a:defRPr sz="900" kern="1200">
                <a:solidFill>
                  <a:schemeClr val="tx1"/>
                </a:solidFill>
                <a:latin typeface="Roboto Light"/>
                <a:ea typeface="Roboto Light"/>
                <a:cs typeface="Roboto Light"/>
                <a:sym typeface="Roboto Light"/>
              </a:defRPr>
            </a:lvl8pPr>
            <a:lvl9pPr marL="4114800" lvl="8" indent="-285750" algn="l" defTabSz="914400" rtl="0" eaLnBrk="1" latinLnBrk="0" hangingPunct="1">
              <a:lnSpc>
                <a:spcPct val="115000"/>
              </a:lnSpc>
              <a:spcBef>
                <a:spcPts val="1600"/>
              </a:spcBef>
              <a:spcAft>
                <a:spcPts val="1600"/>
              </a:spcAft>
              <a:buSzPts val="900"/>
              <a:buFont typeface="Roboto Light"/>
              <a:buChar char="■"/>
              <a:defRPr sz="900" kern="1200">
                <a:solidFill>
                  <a:schemeClr val="tx1"/>
                </a:solidFill>
                <a:latin typeface="Roboto Light"/>
                <a:ea typeface="Roboto Light"/>
                <a:cs typeface="Roboto Light"/>
                <a:sym typeface="Roboto Light"/>
              </a:defRPr>
            </a:lvl9pPr>
          </a:lstStyle>
          <a:p>
            <a:pPr marL="0" indent="0">
              <a:buFont typeface="Roboto Light"/>
              <a:buNone/>
            </a:pPr>
            <a:r>
              <a:rPr lang="en-US" sz="2800" b="1" dirty="0">
                <a:latin typeface="Arial" panose="020B0604020202020204" pitchFamily="34" charset="0"/>
                <a:ea typeface="Roboto Light" panose="020B0604020202020204" charset="0"/>
                <a:cs typeface="Arial" panose="020B0604020202020204" pitchFamily="34" charset="0"/>
                <a:sym typeface="Wingdings"/>
              </a:rPr>
              <a:t>* </a:t>
            </a:r>
            <a:r>
              <a:rPr lang="en-US" sz="2800" dirty="0" err="1">
                <a:solidFill>
                  <a:schemeClr val="bg1"/>
                </a:solidFill>
                <a:effectLst>
                  <a:outerShdw blurRad="38100" dist="38100" dir="2700000" algn="tl">
                    <a:srgbClr val="000000">
                      <a:alpha val="43137"/>
                    </a:srgbClr>
                  </a:outerShdw>
                </a:effectLst>
                <a:latin typeface="Arial" panose="020B0604020202020204" pitchFamily="34" charset="0"/>
                <a:ea typeface="Roboto Light" panose="020B0604020202020204" charset="0"/>
                <a:cs typeface="Arial" panose="020B0604020202020204" pitchFamily="34" charset="0"/>
                <a:sym typeface="Wingdings"/>
              </a:rPr>
              <a:t>Luyện</a:t>
            </a:r>
            <a:r>
              <a:rPr lang="en-US" sz="2800" dirty="0">
                <a:solidFill>
                  <a:schemeClr val="bg1"/>
                </a:solidFill>
                <a:effectLst>
                  <a:outerShdw blurRad="38100" dist="38100" dir="2700000" algn="tl">
                    <a:srgbClr val="000000">
                      <a:alpha val="43137"/>
                    </a:srgbClr>
                  </a:outerShdw>
                </a:effectLst>
                <a:latin typeface="Arial" panose="020B0604020202020204" pitchFamily="34" charset="0"/>
                <a:ea typeface="Roboto Light" panose="020B0604020202020204" charset="0"/>
                <a:cs typeface="Arial" panose="020B0604020202020204" pitchFamily="34" charset="0"/>
                <a:sym typeface="Wingdings"/>
              </a:rPr>
              <a:t> </a:t>
            </a:r>
            <a:r>
              <a:rPr lang="en-US" sz="2800" dirty="0" err="1">
                <a:solidFill>
                  <a:schemeClr val="bg1"/>
                </a:solidFill>
                <a:effectLst>
                  <a:outerShdw blurRad="38100" dist="38100" dir="2700000" algn="tl">
                    <a:srgbClr val="000000">
                      <a:alpha val="43137"/>
                    </a:srgbClr>
                  </a:outerShdw>
                </a:effectLst>
                <a:latin typeface="Arial" panose="020B0604020202020204" pitchFamily="34" charset="0"/>
                <a:ea typeface="Roboto Light" panose="020B0604020202020204" charset="0"/>
                <a:cs typeface="Arial" panose="020B0604020202020204" pitchFamily="34" charset="0"/>
                <a:sym typeface="Wingdings"/>
              </a:rPr>
              <a:t>đọc</a:t>
            </a:r>
            <a:r>
              <a:rPr lang="en-US" sz="2800" dirty="0">
                <a:solidFill>
                  <a:schemeClr val="bg1"/>
                </a:solidFill>
                <a:effectLst>
                  <a:outerShdw blurRad="38100" dist="38100" dir="2700000" algn="tl">
                    <a:srgbClr val="000000">
                      <a:alpha val="43137"/>
                    </a:srgbClr>
                  </a:outerShdw>
                </a:effectLst>
                <a:latin typeface="Arial" panose="020B0604020202020204" pitchFamily="34" charset="0"/>
                <a:ea typeface="Roboto Light" panose="020B0604020202020204" charset="0"/>
                <a:cs typeface="Arial" panose="020B0604020202020204" pitchFamily="34" charset="0"/>
                <a:sym typeface="Wingdings"/>
              </a:rPr>
              <a:t> </a:t>
            </a:r>
            <a:r>
              <a:rPr lang="en-US" sz="2800" dirty="0" err="1">
                <a:solidFill>
                  <a:schemeClr val="bg1"/>
                </a:solidFill>
                <a:effectLst>
                  <a:outerShdw blurRad="38100" dist="38100" dir="2700000" algn="tl">
                    <a:srgbClr val="000000">
                      <a:alpha val="43137"/>
                    </a:srgbClr>
                  </a:outerShdw>
                </a:effectLst>
                <a:latin typeface="Arial" panose="020B0604020202020204" pitchFamily="34" charset="0"/>
                <a:ea typeface="Roboto Light" panose="020B0604020202020204" charset="0"/>
                <a:cs typeface="Arial" panose="020B0604020202020204" pitchFamily="34" charset="0"/>
                <a:sym typeface="Wingdings"/>
              </a:rPr>
              <a:t>câu</a:t>
            </a:r>
            <a:r>
              <a:rPr lang="en-US" sz="2800" dirty="0">
                <a:solidFill>
                  <a:schemeClr val="bg1"/>
                </a:solidFill>
                <a:effectLst>
                  <a:outerShdw blurRad="38100" dist="38100" dir="2700000" algn="tl">
                    <a:srgbClr val="000000">
                      <a:alpha val="43137"/>
                    </a:srgbClr>
                  </a:outerShdw>
                </a:effectLst>
                <a:latin typeface="Arial" panose="020B0604020202020204" pitchFamily="34" charset="0"/>
                <a:ea typeface="Roboto Light" panose="020B0604020202020204" charset="0"/>
                <a:cs typeface="Arial" panose="020B0604020202020204" pitchFamily="34" charset="0"/>
                <a:sym typeface="Wingdings"/>
              </a:rPr>
              <a:t> </a:t>
            </a:r>
            <a:r>
              <a:rPr lang="en-US" sz="2800" dirty="0" err="1">
                <a:solidFill>
                  <a:schemeClr val="bg1"/>
                </a:solidFill>
                <a:effectLst>
                  <a:outerShdw blurRad="38100" dist="38100" dir="2700000" algn="tl">
                    <a:srgbClr val="000000">
                      <a:alpha val="43137"/>
                    </a:srgbClr>
                  </a:outerShdw>
                </a:effectLst>
                <a:latin typeface="Arial" panose="020B0604020202020204" pitchFamily="34" charset="0"/>
                <a:ea typeface="Roboto Light" panose="020B0604020202020204" charset="0"/>
                <a:cs typeface="Arial" panose="020B0604020202020204" pitchFamily="34" charset="0"/>
                <a:sym typeface="Wingdings"/>
              </a:rPr>
              <a:t>dài</a:t>
            </a:r>
            <a:r>
              <a:rPr lang="en-US" sz="2800" dirty="0">
                <a:solidFill>
                  <a:schemeClr val="bg1"/>
                </a:solidFill>
                <a:effectLst>
                  <a:outerShdw blurRad="38100" dist="38100" dir="2700000" algn="tl">
                    <a:srgbClr val="000000">
                      <a:alpha val="43137"/>
                    </a:srgbClr>
                  </a:outerShdw>
                </a:effectLst>
                <a:latin typeface="Arial" panose="020B0604020202020204" pitchFamily="34" charset="0"/>
                <a:ea typeface="Roboto Light" panose="020B0604020202020204" charset="0"/>
                <a:cs typeface="Arial" panose="020B0604020202020204" pitchFamily="34" charset="0"/>
                <a:sym typeface="Wingdings"/>
              </a:rPr>
              <a:t>:</a:t>
            </a:r>
          </a:p>
          <a:p>
            <a:pPr marL="0" indent="0">
              <a:buFont typeface="Roboto Light"/>
              <a:buNone/>
            </a:pPr>
            <a:r>
              <a:rPr lang="vi-VN" sz="2800" dirty="0">
                <a:latin typeface="Arial" panose="020B0604020202020204" pitchFamily="34" charset="0"/>
                <a:ea typeface="Roboto Light" panose="020B0604020202020204" charset="0"/>
                <a:cs typeface="Arial" panose="020B0604020202020204" pitchFamily="34" charset="0"/>
                <a:sym typeface="Wingdings"/>
              </a:rPr>
              <a:t>      Các em được hưởng sự may mắn đó </a:t>
            </a:r>
            <a:r>
              <a:rPr lang="en-US" sz="2800" b="1" dirty="0">
                <a:latin typeface="Arial" panose="020B0604020202020204" pitchFamily="34" charset="0"/>
                <a:ea typeface="Roboto Light" panose="020B0604020202020204" charset="0"/>
                <a:cs typeface="Arial" panose="020B0604020202020204" pitchFamily="34" charset="0"/>
                <a:sym typeface="Wingdings"/>
              </a:rPr>
              <a:t> </a:t>
            </a:r>
            <a:r>
              <a:rPr lang="vi-VN" sz="2800" dirty="0">
                <a:latin typeface="Arial" panose="020B0604020202020204" pitchFamily="34" charset="0"/>
                <a:ea typeface="Roboto Light" panose="020B0604020202020204" charset="0"/>
                <a:cs typeface="Arial" panose="020B0604020202020204" pitchFamily="34" charset="0"/>
                <a:sym typeface="Wingdings"/>
              </a:rPr>
              <a:t>là nhờ sự hi sinh của biết bao nhiêu đồng bào các em.</a:t>
            </a:r>
          </a:p>
          <a:p>
            <a:pPr marL="0" indent="0">
              <a:buFont typeface="Roboto Light"/>
              <a:buNone/>
            </a:pPr>
            <a:r>
              <a:rPr lang="vi-VN" sz="2800" dirty="0">
                <a:latin typeface="Arial" panose="020B0604020202020204" pitchFamily="34" charset="0"/>
                <a:ea typeface="Roboto Light" panose="020B0604020202020204" charset="0"/>
                <a:cs typeface="Arial" panose="020B0604020202020204" pitchFamily="34" charset="0"/>
                <a:sym typeface="Wingdings"/>
              </a:rPr>
              <a:t>      Sau 80 năm giời nô lệ </a:t>
            </a:r>
            <a:r>
              <a:rPr lang="vi-VN" sz="2800" b="1" dirty="0">
                <a:solidFill>
                  <a:srgbClr val="FF0000"/>
                </a:solidFill>
                <a:latin typeface="Arial" panose="020B0604020202020204" pitchFamily="34" charset="0"/>
                <a:ea typeface="Roboto Light" panose="020B0604020202020204" charset="0"/>
                <a:cs typeface="Arial" panose="020B0604020202020204" pitchFamily="34" charset="0"/>
                <a:sym typeface="Wingdings"/>
              </a:rPr>
              <a:t> </a:t>
            </a:r>
            <a:r>
              <a:rPr lang="vi-VN" sz="2800" dirty="0">
                <a:latin typeface="Arial" panose="020B0604020202020204" pitchFamily="34" charset="0"/>
                <a:ea typeface="Roboto Light" panose="020B0604020202020204" charset="0"/>
                <a:cs typeface="Arial" panose="020B0604020202020204" pitchFamily="34" charset="0"/>
                <a:sym typeface="Wingdings"/>
              </a:rPr>
              <a:t>làm cho nước nhà bị yếu hèn, ngày nay  chúng ta cần phải xây dựng lại cơ đồ  mà tổ tiên đã để lại cho chúng ta, làm sao cho chúng ta theo kịp các nước khác trên hoàn cầu.</a:t>
            </a:r>
            <a:endParaRPr lang="en-US" sz="2800" dirty="0">
              <a:latin typeface="Arial" panose="020B0604020202020204" pitchFamily="34" charset="0"/>
              <a:ea typeface="Roboto Light" panose="020B0604020202020204" charset="0"/>
              <a:cs typeface="Arial" panose="020B0604020202020204" pitchFamily="34" charset="0"/>
              <a:sym typeface="Wingdings"/>
            </a:endParaRPr>
          </a:p>
          <a:p>
            <a:pPr marL="0" indent="0">
              <a:buFont typeface="Roboto Light"/>
              <a:buNone/>
            </a:pPr>
            <a:endParaRPr lang="en-US" sz="2800" dirty="0">
              <a:latin typeface="Arial" panose="020B0604020202020204" pitchFamily="34" charset="0"/>
              <a:ea typeface="Roboto Light" panose="020B0604020202020204" charset="0"/>
              <a:cs typeface="Arial" panose="020B0604020202020204" pitchFamily="34" charset="0"/>
              <a:sym typeface="Wingdings"/>
            </a:endParaRPr>
          </a:p>
        </p:txBody>
      </p:sp>
      <p:cxnSp>
        <p:nvCxnSpPr>
          <p:cNvPr id="31" name="Straight Connector 30">
            <a:extLst>
              <a:ext uri="{FF2B5EF4-FFF2-40B4-BE49-F238E27FC236}">
                <a16:creationId xmlns:a16="http://schemas.microsoft.com/office/drawing/2014/main" id="{96C446C7-72F1-4B11-80C8-CD5B75C569AE}"/>
              </a:ext>
            </a:extLst>
          </p:cNvPr>
          <p:cNvCxnSpPr>
            <a:cxnSpLocks/>
          </p:cNvCxnSpPr>
          <p:nvPr/>
        </p:nvCxnSpPr>
        <p:spPr>
          <a:xfrm flipH="1">
            <a:off x="7239000" y="1570963"/>
            <a:ext cx="152400" cy="3810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13F7E07C-2776-43E9-BF1F-3377C203BE26}"/>
              </a:ext>
            </a:extLst>
          </p:cNvPr>
          <p:cNvCxnSpPr>
            <a:cxnSpLocks/>
          </p:cNvCxnSpPr>
          <p:nvPr/>
        </p:nvCxnSpPr>
        <p:spPr>
          <a:xfrm flipH="1">
            <a:off x="4876800" y="3034578"/>
            <a:ext cx="152400" cy="3810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FD92740E-274C-4764-900E-31AF1A0FC5EB}"/>
              </a:ext>
            </a:extLst>
          </p:cNvPr>
          <p:cNvCxnSpPr>
            <a:cxnSpLocks/>
          </p:cNvCxnSpPr>
          <p:nvPr/>
        </p:nvCxnSpPr>
        <p:spPr>
          <a:xfrm flipH="1">
            <a:off x="4122524" y="3505783"/>
            <a:ext cx="152400" cy="3810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BFDA095E-AB9F-4B98-8F71-C19CAF092FEB}"/>
              </a:ext>
            </a:extLst>
          </p:cNvPr>
          <p:cNvCxnSpPr>
            <a:cxnSpLocks/>
          </p:cNvCxnSpPr>
          <p:nvPr/>
        </p:nvCxnSpPr>
        <p:spPr>
          <a:xfrm flipH="1">
            <a:off x="3134078" y="3971770"/>
            <a:ext cx="152400" cy="3810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2FD6685F-81EA-4877-B621-29261EFF02C7}"/>
              </a:ext>
            </a:extLst>
          </p:cNvPr>
          <p:cNvCxnSpPr>
            <a:cxnSpLocks/>
          </p:cNvCxnSpPr>
          <p:nvPr/>
        </p:nvCxnSpPr>
        <p:spPr>
          <a:xfrm flipH="1">
            <a:off x="1999248" y="2519456"/>
            <a:ext cx="152400" cy="3810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89E0DBB7-6238-4018-B485-FEB6E84F9E88}"/>
              </a:ext>
            </a:extLst>
          </p:cNvPr>
          <p:cNvCxnSpPr>
            <a:cxnSpLocks/>
          </p:cNvCxnSpPr>
          <p:nvPr/>
        </p:nvCxnSpPr>
        <p:spPr>
          <a:xfrm flipH="1">
            <a:off x="2075448" y="2519456"/>
            <a:ext cx="152400" cy="3810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D1143D8E-36D9-49D4-BB0C-AA92CB5199BA}"/>
              </a:ext>
            </a:extLst>
          </p:cNvPr>
          <p:cNvCxnSpPr>
            <a:cxnSpLocks/>
          </p:cNvCxnSpPr>
          <p:nvPr/>
        </p:nvCxnSpPr>
        <p:spPr>
          <a:xfrm flipH="1">
            <a:off x="4848726" y="4991783"/>
            <a:ext cx="152400" cy="3810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2EAF0EA9-015A-4E22-9098-1EB19874A223}"/>
              </a:ext>
            </a:extLst>
          </p:cNvPr>
          <p:cNvCxnSpPr>
            <a:cxnSpLocks/>
          </p:cNvCxnSpPr>
          <p:nvPr/>
        </p:nvCxnSpPr>
        <p:spPr>
          <a:xfrm flipH="1">
            <a:off x="4953000" y="4991783"/>
            <a:ext cx="152400" cy="3810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3956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barn(inVertical)">
                                      <p:cBhvr>
                                        <p:cTn id="12" dur="500"/>
                                        <p:tgtEl>
                                          <p:spTgt spid="3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barn(inVertical)">
                                      <p:cBhvr>
                                        <p:cTn id="17" dur="500"/>
                                        <p:tgtEl>
                                          <p:spTgt spid="3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barn(inVertical)">
                                      <p:cBhvr>
                                        <p:cTn id="22" dur="500"/>
                                        <p:tgtEl>
                                          <p:spTgt spid="3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barn(inVertical)">
                                      <p:cBhvr>
                                        <p:cTn id="27" dur="500"/>
                                        <p:tgtEl>
                                          <p:spTgt spid="33"/>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barn(inVertical)">
                                      <p:cBhvr>
                                        <p:cTn id="32" dur="500"/>
                                        <p:tgtEl>
                                          <p:spTgt spid="34"/>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37"/>
                                        </p:tgtEl>
                                        <p:attrNameLst>
                                          <p:attrName>style.visibility</p:attrName>
                                        </p:attrNameLst>
                                      </p:cBhvr>
                                      <p:to>
                                        <p:strVal val="visible"/>
                                      </p:to>
                                    </p:set>
                                    <p:animEffect transition="in" filter="barn(inVertical)">
                                      <p:cBhvr>
                                        <p:cTn id="37" dur="500"/>
                                        <p:tgtEl>
                                          <p:spTgt spid="37"/>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barn(inVertical)">
                                      <p:cBhvr>
                                        <p:cTn id="42"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srcRect/>
          <a:stretch>
            <a:fillRect/>
          </a:stretch>
        </p:blipFill>
        <p:spPr bwMode="auto">
          <a:xfrm>
            <a:off x="52137" y="246216"/>
            <a:ext cx="8991600" cy="2895600"/>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a:srcRect/>
          <a:stretch>
            <a:fillRect/>
          </a:stretch>
        </p:blipFill>
        <p:spPr bwMode="auto">
          <a:xfrm>
            <a:off x="0" y="2743200"/>
            <a:ext cx="8801100" cy="4114800"/>
          </a:xfrm>
          <a:prstGeom prst="rect">
            <a:avLst/>
          </a:prstGeom>
          <a:noFill/>
          <a:ln w="9525">
            <a:noFill/>
            <a:miter lim="800000"/>
            <a:headEnd/>
            <a:tailEnd/>
          </a:ln>
          <a:effectLst/>
        </p:spPr>
      </p:pic>
      <p:grpSp>
        <p:nvGrpSpPr>
          <p:cNvPr id="4" name="Group 3">
            <a:extLst>
              <a:ext uri="{FF2B5EF4-FFF2-40B4-BE49-F238E27FC236}">
                <a16:creationId xmlns:a16="http://schemas.microsoft.com/office/drawing/2014/main" id="{25B91FA4-6685-47E7-989A-E46A70AA70E7}"/>
              </a:ext>
            </a:extLst>
          </p:cNvPr>
          <p:cNvGrpSpPr/>
          <p:nvPr/>
        </p:nvGrpSpPr>
        <p:grpSpPr>
          <a:xfrm>
            <a:off x="4009" y="108285"/>
            <a:ext cx="457200" cy="544110"/>
            <a:chOff x="304800" y="228600"/>
            <a:chExt cx="457200" cy="659307"/>
          </a:xfrm>
        </p:grpSpPr>
        <p:sp>
          <p:nvSpPr>
            <p:cNvPr id="5" name="Oval 4">
              <a:extLst>
                <a:ext uri="{FF2B5EF4-FFF2-40B4-BE49-F238E27FC236}">
                  <a16:creationId xmlns:a16="http://schemas.microsoft.com/office/drawing/2014/main" id="{9F5A65F3-1B75-4A61-8E52-9AADA4D54919}"/>
                </a:ext>
              </a:extLst>
            </p:cNvPr>
            <p:cNvSpPr/>
            <p:nvPr/>
          </p:nvSpPr>
          <p:spPr>
            <a:xfrm>
              <a:off x="304800" y="228600"/>
              <a:ext cx="457200" cy="64633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6" name="TextBox 5">
              <a:extLst>
                <a:ext uri="{FF2B5EF4-FFF2-40B4-BE49-F238E27FC236}">
                  <a16:creationId xmlns:a16="http://schemas.microsoft.com/office/drawing/2014/main" id="{DD22BE66-272A-47BF-9B07-33F29DD58C03}"/>
                </a:ext>
              </a:extLst>
            </p:cNvPr>
            <p:cNvSpPr txBox="1"/>
            <p:nvPr/>
          </p:nvSpPr>
          <p:spPr>
            <a:xfrm>
              <a:off x="389021" y="328500"/>
              <a:ext cx="304800" cy="559407"/>
            </a:xfrm>
            <a:prstGeom prst="rect">
              <a:avLst/>
            </a:prstGeom>
            <a:noFill/>
          </p:spPr>
          <p:txBody>
            <a:bodyPr wrap="square" rtlCol="0">
              <a:spAutoFit/>
            </a:bodyPr>
            <a:lstStyle/>
            <a:p>
              <a:r>
                <a:rPr lang="vi-VN" sz="2400" b="1" dirty="0">
                  <a:latin typeface="Times New Roman" pitchFamily="18" charset="0"/>
                  <a:cs typeface="Times New Roman" pitchFamily="18" charset="0"/>
                </a:rPr>
                <a:t>1</a:t>
              </a:r>
              <a:endParaRPr lang="x-none" sz="2400" dirty="0"/>
            </a:p>
          </p:txBody>
        </p:sp>
      </p:grpSp>
      <p:grpSp>
        <p:nvGrpSpPr>
          <p:cNvPr id="7" name="Group 6">
            <a:extLst>
              <a:ext uri="{FF2B5EF4-FFF2-40B4-BE49-F238E27FC236}">
                <a16:creationId xmlns:a16="http://schemas.microsoft.com/office/drawing/2014/main" id="{19EFF6B2-621F-454C-AD35-9805FEE479C4}"/>
              </a:ext>
            </a:extLst>
          </p:cNvPr>
          <p:cNvGrpSpPr/>
          <p:nvPr/>
        </p:nvGrpSpPr>
        <p:grpSpPr>
          <a:xfrm>
            <a:off x="-36096" y="2657866"/>
            <a:ext cx="457200" cy="544110"/>
            <a:chOff x="304800" y="228600"/>
            <a:chExt cx="457200" cy="659307"/>
          </a:xfrm>
        </p:grpSpPr>
        <p:sp>
          <p:nvSpPr>
            <p:cNvPr id="8" name="Oval 7">
              <a:extLst>
                <a:ext uri="{FF2B5EF4-FFF2-40B4-BE49-F238E27FC236}">
                  <a16:creationId xmlns:a16="http://schemas.microsoft.com/office/drawing/2014/main" id="{B60009B5-24D6-4AFD-881B-67F793049E0F}"/>
                </a:ext>
              </a:extLst>
            </p:cNvPr>
            <p:cNvSpPr/>
            <p:nvPr/>
          </p:nvSpPr>
          <p:spPr>
            <a:xfrm>
              <a:off x="304800" y="228600"/>
              <a:ext cx="457200" cy="64633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9" name="TextBox 8">
              <a:extLst>
                <a:ext uri="{FF2B5EF4-FFF2-40B4-BE49-F238E27FC236}">
                  <a16:creationId xmlns:a16="http://schemas.microsoft.com/office/drawing/2014/main" id="{BA99A77B-100E-46B8-B98E-47F6D90F3A99}"/>
                </a:ext>
              </a:extLst>
            </p:cNvPr>
            <p:cNvSpPr txBox="1"/>
            <p:nvPr/>
          </p:nvSpPr>
          <p:spPr>
            <a:xfrm>
              <a:off x="389021" y="328500"/>
              <a:ext cx="304800" cy="559407"/>
            </a:xfrm>
            <a:prstGeom prst="rect">
              <a:avLst/>
            </a:prstGeom>
            <a:noFill/>
          </p:spPr>
          <p:txBody>
            <a:bodyPr wrap="square" rtlCol="0">
              <a:spAutoFit/>
            </a:bodyPr>
            <a:lstStyle/>
            <a:p>
              <a:r>
                <a:rPr lang="vi-VN" sz="2400" b="1" dirty="0">
                  <a:latin typeface="Times New Roman" pitchFamily="18" charset="0"/>
                  <a:cs typeface="Times New Roman" pitchFamily="18" charset="0"/>
                </a:rPr>
                <a:t>2</a:t>
              </a:r>
              <a:endParaRPr lang="x-none" sz="2400" dirty="0"/>
            </a:p>
          </p:txBody>
        </p:sp>
      </p:grpSp>
    </p:spTree>
    <p:extLst>
      <p:ext uri="{BB962C8B-B14F-4D97-AF65-F5344CB8AC3E}">
        <p14:creationId xmlns:p14="http://schemas.microsoft.com/office/powerpoint/2010/main" val="17948693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sp>
        <p:nvSpPr>
          <p:cNvPr id="448" name="Google Shape;448;p25"/>
          <p:cNvSpPr txBox="1">
            <a:spLocks noGrp="1"/>
          </p:cNvSpPr>
          <p:nvPr>
            <p:ph type="subTitle" idx="1"/>
          </p:nvPr>
        </p:nvSpPr>
        <p:spPr>
          <a:xfrm>
            <a:off x="3276600" y="3886200"/>
            <a:ext cx="5715000" cy="800592"/>
          </a:xfrm>
          <a:prstGeom prst="rect">
            <a:avLst/>
          </a:prstGeom>
        </p:spPr>
        <p:txBody>
          <a:bodyPr spcFirstLastPara="1" vert="horz" wrap="square" lIns="91425" tIns="91425" rIns="91425" bIns="91425" rtlCol="0" anchor="t" anchorCtr="0">
            <a:noAutofit/>
          </a:bodyPr>
          <a:lstStyle/>
          <a:p>
            <a:pPr marL="0" indent="0" algn="l">
              <a:lnSpc>
                <a:spcPct val="150000"/>
              </a:lnSpc>
            </a:pPr>
            <a:r>
              <a:rPr lang="en" sz="7200" dirty="0">
                <a:latin typeface="Arial" panose="020B0604020202020204" pitchFamily="34" charset="0"/>
                <a:cs typeface="Arial" panose="020B0604020202020204" pitchFamily="34" charset="0"/>
              </a:rPr>
              <a:t> Phân tích</a:t>
            </a:r>
            <a:endParaRPr sz="7200" dirty="0">
              <a:latin typeface="Arial" panose="020B0604020202020204" pitchFamily="34" charset="0"/>
              <a:cs typeface="Arial" panose="020B0604020202020204" pitchFamily="34" charset="0"/>
            </a:endParaRPr>
          </a:p>
        </p:txBody>
      </p:sp>
      <p:sp>
        <p:nvSpPr>
          <p:cNvPr id="2" name="Oval 1">
            <a:extLst>
              <a:ext uri="{FF2B5EF4-FFF2-40B4-BE49-F238E27FC236}">
                <a16:creationId xmlns:a16="http://schemas.microsoft.com/office/drawing/2014/main" id="{74C043FD-1E50-48CB-9C97-E7C8CBD73282}"/>
              </a:ext>
            </a:extLst>
          </p:cNvPr>
          <p:cNvSpPr/>
          <p:nvPr/>
        </p:nvSpPr>
        <p:spPr>
          <a:xfrm>
            <a:off x="-474274" y="-292787"/>
            <a:ext cx="3217474" cy="2731187"/>
          </a:xfrm>
          <a:prstGeom prst="ellipse">
            <a:avLst/>
          </a:prstGeom>
          <a:pattFill prst="pct70">
            <a:fgClr>
              <a:schemeClr val="accent6">
                <a:lumMod val="60000"/>
                <a:lumOff val="4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8C76F85-3ADD-448B-94BA-9ED151492FB6}"/>
              </a:ext>
            </a:extLst>
          </p:cNvPr>
          <p:cNvSpPr/>
          <p:nvPr/>
        </p:nvSpPr>
        <p:spPr>
          <a:xfrm>
            <a:off x="1113681" y="914400"/>
            <a:ext cx="3217474" cy="2731187"/>
          </a:xfrm>
          <a:prstGeom prst="ellipse">
            <a:avLst/>
          </a:prstGeom>
          <a:pattFill prst="dashHorz">
            <a:fgClr>
              <a:schemeClr val="accent6">
                <a:lumMod val="60000"/>
                <a:lumOff val="4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24559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23"/>
          <p:cNvSpPr/>
          <p:nvPr/>
        </p:nvSpPr>
        <p:spPr>
          <a:xfrm>
            <a:off x="4376400" y="5407075"/>
            <a:ext cx="4716300" cy="262200"/>
          </a:xfrm>
          <a:prstGeom prst="ellipse">
            <a:avLst/>
          </a:prstGeom>
          <a:solidFill>
            <a:srgbClr val="E4CEC3"/>
          </a:solidFill>
          <a:ln>
            <a:noFill/>
          </a:ln>
        </p:spPr>
        <p:txBody>
          <a:bodyPr spcFirstLastPara="1" wrap="square" lIns="91425" tIns="91425" rIns="91425" bIns="91425" anchor="ctr" anchorCtr="0">
            <a:noAutofit/>
          </a:bodyPr>
          <a:lstStyle/>
          <a:p>
            <a:endParaRPr/>
          </a:p>
        </p:txBody>
      </p:sp>
      <p:grpSp>
        <p:nvGrpSpPr>
          <p:cNvPr id="344" name="Google Shape;344;p23"/>
          <p:cNvGrpSpPr/>
          <p:nvPr/>
        </p:nvGrpSpPr>
        <p:grpSpPr>
          <a:xfrm>
            <a:off x="4376399" y="1300860"/>
            <a:ext cx="4366770" cy="4256277"/>
            <a:chOff x="1122675" y="238100"/>
            <a:chExt cx="5373825" cy="5237850"/>
          </a:xfrm>
        </p:grpSpPr>
        <p:sp>
          <p:nvSpPr>
            <p:cNvPr id="345" name="Google Shape;345;p23"/>
            <p:cNvSpPr/>
            <p:nvPr/>
          </p:nvSpPr>
          <p:spPr>
            <a:xfrm>
              <a:off x="2545025" y="4745425"/>
              <a:ext cx="644200" cy="511775"/>
            </a:xfrm>
            <a:custGeom>
              <a:avLst/>
              <a:gdLst/>
              <a:ahLst/>
              <a:cxnLst/>
              <a:rect l="l" t="t" r="r" b="b"/>
              <a:pathLst>
                <a:path w="25768" h="20471" extrusionOk="0">
                  <a:moveTo>
                    <a:pt x="24044" y="0"/>
                  </a:moveTo>
                  <a:lnTo>
                    <a:pt x="0" y="9999"/>
                  </a:lnTo>
                  <a:lnTo>
                    <a:pt x="0" y="20470"/>
                  </a:lnTo>
                  <a:lnTo>
                    <a:pt x="4488" y="20470"/>
                  </a:lnTo>
                  <a:lnTo>
                    <a:pt x="4488" y="12993"/>
                  </a:lnTo>
                  <a:lnTo>
                    <a:pt x="25767" y="4144"/>
                  </a:lnTo>
                  <a:lnTo>
                    <a:pt x="24044" y="0"/>
                  </a:lnTo>
                  <a:close/>
                </a:path>
              </a:pathLst>
            </a:custGeom>
            <a:solidFill>
              <a:srgbClr val="61332A"/>
            </a:solidFill>
            <a:ln>
              <a:noFill/>
            </a:ln>
          </p:spPr>
          <p:txBody>
            <a:bodyPr spcFirstLastPara="1" wrap="square" lIns="91425" tIns="91425" rIns="91425" bIns="91425" anchor="ctr" anchorCtr="0">
              <a:noAutofit/>
            </a:bodyPr>
            <a:lstStyle/>
            <a:p>
              <a:endParaRPr/>
            </a:p>
          </p:txBody>
        </p:sp>
        <p:sp>
          <p:nvSpPr>
            <p:cNvPr id="346" name="Google Shape;346;p23"/>
            <p:cNvSpPr/>
            <p:nvPr/>
          </p:nvSpPr>
          <p:spPr>
            <a:xfrm>
              <a:off x="2085075" y="4680800"/>
              <a:ext cx="1061300" cy="553975"/>
            </a:xfrm>
            <a:custGeom>
              <a:avLst/>
              <a:gdLst/>
              <a:ahLst/>
              <a:cxnLst/>
              <a:rect l="l" t="t" r="r" b="b"/>
              <a:pathLst>
                <a:path w="42452" h="22159" extrusionOk="0">
                  <a:moveTo>
                    <a:pt x="41463" y="1"/>
                  </a:moveTo>
                  <a:lnTo>
                    <a:pt x="1" y="9371"/>
                  </a:lnTo>
                  <a:lnTo>
                    <a:pt x="1" y="22158"/>
                  </a:lnTo>
                  <a:lnTo>
                    <a:pt x="4488" y="22158"/>
                  </a:lnTo>
                  <a:lnTo>
                    <a:pt x="4488" y="12958"/>
                  </a:lnTo>
                  <a:lnTo>
                    <a:pt x="42451" y="4378"/>
                  </a:lnTo>
                  <a:lnTo>
                    <a:pt x="41463" y="1"/>
                  </a:lnTo>
                  <a:close/>
                </a:path>
              </a:pathLst>
            </a:custGeom>
            <a:solidFill>
              <a:srgbClr val="61332A"/>
            </a:solidFill>
            <a:ln>
              <a:noFill/>
            </a:ln>
          </p:spPr>
          <p:txBody>
            <a:bodyPr spcFirstLastPara="1" wrap="square" lIns="91425" tIns="91425" rIns="91425" bIns="91425" anchor="ctr" anchorCtr="0">
              <a:noAutofit/>
            </a:bodyPr>
            <a:lstStyle/>
            <a:p>
              <a:endParaRPr/>
            </a:p>
          </p:txBody>
        </p:sp>
        <p:sp>
          <p:nvSpPr>
            <p:cNvPr id="347" name="Google Shape;347;p23"/>
            <p:cNvSpPr/>
            <p:nvPr/>
          </p:nvSpPr>
          <p:spPr>
            <a:xfrm>
              <a:off x="2007950" y="5147800"/>
              <a:ext cx="260875" cy="260825"/>
            </a:xfrm>
            <a:custGeom>
              <a:avLst/>
              <a:gdLst/>
              <a:ahLst/>
              <a:cxnLst/>
              <a:rect l="l" t="t" r="r" b="b"/>
              <a:pathLst>
                <a:path w="10435" h="10433" extrusionOk="0">
                  <a:moveTo>
                    <a:pt x="5217" y="1"/>
                  </a:moveTo>
                  <a:cubicBezTo>
                    <a:pt x="2336" y="1"/>
                    <a:pt x="1" y="2336"/>
                    <a:pt x="1" y="5217"/>
                  </a:cubicBezTo>
                  <a:cubicBezTo>
                    <a:pt x="1" y="8098"/>
                    <a:pt x="2336" y="10433"/>
                    <a:pt x="5217" y="10433"/>
                  </a:cubicBezTo>
                  <a:cubicBezTo>
                    <a:pt x="8098" y="10433"/>
                    <a:pt x="10434" y="8098"/>
                    <a:pt x="10434" y="5217"/>
                  </a:cubicBezTo>
                  <a:cubicBezTo>
                    <a:pt x="10434" y="2336"/>
                    <a:pt x="8098" y="1"/>
                    <a:pt x="5217" y="1"/>
                  </a:cubicBezTo>
                  <a:close/>
                </a:path>
              </a:pathLst>
            </a:custGeom>
            <a:solidFill>
              <a:srgbClr val="61332A"/>
            </a:solidFill>
            <a:ln>
              <a:noFill/>
            </a:ln>
          </p:spPr>
          <p:txBody>
            <a:bodyPr spcFirstLastPara="1" wrap="square" lIns="91425" tIns="91425" rIns="91425" bIns="91425" anchor="ctr" anchorCtr="0">
              <a:noAutofit/>
            </a:bodyPr>
            <a:lstStyle/>
            <a:p>
              <a:endParaRPr/>
            </a:p>
          </p:txBody>
        </p:sp>
        <p:sp>
          <p:nvSpPr>
            <p:cNvPr id="348" name="Google Shape;348;p23"/>
            <p:cNvSpPr/>
            <p:nvPr/>
          </p:nvSpPr>
          <p:spPr>
            <a:xfrm>
              <a:off x="2465100" y="5215125"/>
              <a:ext cx="260875" cy="260825"/>
            </a:xfrm>
            <a:custGeom>
              <a:avLst/>
              <a:gdLst/>
              <a:ahLst/>
              <a:cxnLst/>
              <a:rect l="l" t="t" r="r" b="b"/>
              <a:pathLst>
                <a:path w="10435" h="10433" extrusionOk="0">
                  <a:moveTo>
                    <a:pt x="5217" y="0"/>
                  </a:moveTo>
                  <a:cubicBezTo>
                    <a:pt x="2336" y="0"/>
                    <a:pt x="1" y="2335"/>
                    <a:pt x="1" y="5216"/>
                  </a:cubicBezTo>
                  <a:cubicBezTo>
                    <a:pt x="1" y="8098"/>
                    <a:pt x="2336" y="10432"/>
                    <a:pt x="5217" y="10432"/>
                  </a:cubicBezTo>
                  <a:cubicBezTo>
                    <a:pt x="8098" y="10432"/>
                    <a:pt x="10434" y="8098"/>
                    <a:pt x="10434" y="5216"/>
                  </a:cubicBezTo>
                  <a:cubicBezTo>
                    <a:pt x="10434" y="2335"/>
                    <a:pt x="8098" y="0"/>
                    <a:pt x="5217" y="0"/>
                  </a:cubicBezTo>
                  <a:close/>
                </a:path>
              </a:pathLst>
            </a:custGeom>
            <a:solidFill>
              <a:srgbClr val="61332A"/>
            </a:solidFill>
            <a:ln>
              <a:noFill/>
            </a:ln>
          </p:spPr>
          <p:txBody>
            <a:bodyPr spcFirstLastPara="1" wrap="square" lIns="91425" tIns="91425" rIns="91425" bIns="91425" anchor="ctr" anchorCtr="0">
              <a:noAutofit/>
            </a:bodyPr>
            <a:lstStyle/>
            <a:p>
              <a:endParaRPr/>
            </a:p>
          </p:txBody>
        </p:sp>
        <p:sp>
          <p:nvSpPr>
            <p:cNvPr id="349" name="Google Shape;349;p23"/>
            <p:cNvSpPr/>
            <p:nvPr/>
          </p:nvSpPr>
          <p:spPr>
            <a:xfrm>
              <a:off x="3145650" y="4745425"/>
              <a:ext cx="644200" cy="511775"/>
            </a:xfrm>
            <a:custGeom>
              <a:avLst/>
              <a:gdLst/>
              <a:ahLst/>
              <a:cxnLst/>
              <a:rect l="l" t="t" r="r" b="b"/>
              <a:pathLst>
                <a:path w="25768" h="20471" extrusionOk="0">
                  <a:moveTo>
                    <a:pt x="1723" y="0"/>
                  </a:moveTo>
                  <a:lnTo>
                    <a:pt x="0" y="4144"/>
                  </a:lnTo>
                  <a:lnTo>
                    <a:pt x="21279" y="12993"/>
                  </a:lnTo>
                  <a:lnTo>
                    <a:pt x="21279" y="20470"/>
                  </a:lnTo>
                  <a:lnTo>
                    <a:pt x="25767" y="20470"/>
                  </a:lnTo>
                  <a:lnTo>
                    <a:pt x="25767" y="9999"/>
                  </a:lnTo>
                  <a:lnTo>
                    <a:pt x="1723" y="0"/>
                  </a:lnTo>
                  <a:close/>
                </a:path>
              </a:pathLst>
            </a:custGeom>
            <a:solidFill>
              <a:srgbClr val="61332A"/>
            </a:solidFill>
            <a:ln>
              <a:noFill/>
            </a:ln>
          </p:spPr>
          <p:txBody>
            <a:bodyPr spcFirstLastPara="1" wrap="square" lIns="91425" tIns="91425" rIns="91425" bIns="91425" anchor="ctr" anchorCtr="0">
              <a:noAutofit/>
            </a:bodyPr>
            <a:lstStyle/>
            <a:p>
              <a:endParaRPr/>
            </a:p>
          </p:txBody>
        </p:sp>
        <p:sp>
          <p:nvSpPr>
            <p:cNvPr id="350" name="Google Shape;350;p23"/>
            <p:cNvSpPr/>
            <p:nvPr/>
          </p:nvSpPr>
          <p:spPr>
            <a:xfrm>
              <a:off x="3188475" y="4680800"/>
              <a:ext cx="1061325" cy="553975"/>
            </a:xfrm>
            <a:custGeom>
              <a:avLst/>
              <a:gdLst/>
              <a:ahLst/>
              <a:cxnLst/>
              <a:rect l="l" t="t" r="r" b="b"/>
              <a:pathLst>
                <a:path w="42453" h="22159" extrusionOk="0">
                  <a:moveTo>
                    <a:pt x="989" y="1"/>
                  </a:moveTo>
                  <a:lnTo>
                    <a:pt x="1" y="4378"/>
                  </a:lnTo>
                  <a:lnTo>
                    <a:pt x="37964" y="12958"/>
                  </a:lnTo>
                  <a:lnTo>
                    <a:pt x="37964" y="22158"/>
                  </a:lnTo>
                  <a:lnTo>
                    <a:pt x="42453" y="22158"/>
                  </a:lnTo>
                  <a:lnTo>
                    <a:pt x="42453" y="9371"/>
                  </a:lnTo>
                  <a:lnTo>
                    <a:pt x="989" y="1"/>
                  </a:lnTo>
                  <a:close/>
                </a:path>
              </a:pathLst>
            </a:custGeom>
            <a:solidFill>
              <a:srgbClr val="61332A"/>
            </a:solidFill>
            <a:ln>
              <a:noFill/>
            </a:ln>
          </p:spPr>
          <p:txBody>
            <a:bodyPr spcFirstLastPara="1" wrap="square" lIns="91425" tIns="91425" rIns="91425" bIns="91425" anchor="ctr" anchorCtr="0">
              <a:noAutofit/>
            </a:bodyPr>
            <a:lstStyle/>
            <a:p>
              <a:endParaRPr/>
            </a:p>
          </p:txBody>
        </p:sp>
        <p:sp>
          <p:nvSpPr>
            <p:cNvPr id="351" name="Google Shape;351;p23"/>
            <p:cNvSpPr/>
            <p:nvPr/>
          </p:nvSpPr>
          <p:spPr>
            <a:xfrm>
              <a:off x="4066075" y="5147800"/>
              <a:ext cx="260825" cy="260825"/>
            </a:xfrm>
            <a:custGeom>
              <a:avLst/>
              <a:gdLst/>
              <a:ahLst/>
              <a:cxnLst/>
              <a:rect l="l" t="t" r="r" b="b"/>
              <a:pathLst>
                <a:path w="10433" h="10433" extrusionOk="0">
                  <a:moveTo>
                    <a:pt x="5216" y="1"/>
                  </a:moveTo>
                  <a:cubicBezTo>
                    <a:pt x="2335" y="1"/>
                    <a:pt x="0" y="2336"/>
                    <a:pt x="0" y="5217"/>
                  </a:cubicBezTo>
                  <a:cubicBezTo>
                    <a:pt x="0" y="8098"/>
                    <a:pt x="2335" y="10433"/>
                    <a:pt x="5216" y="10433"/>
                  </a:cubicBezTo>
                  <a:cubicBezTo>
                    <a:pt x="8098" y="10433"/>
                    <a:pt x="10433" y="8098"/>
                    <a:pt x="10433" y="5217"/>
                  </a:cubicBezTo>
                  <a:cubicBezTo>
                    <a:pt x="10433" y="2336"/>
                    <a:pt x="8098" y="1"/>
                    <a:pt x="5216" y="1"/>
                  </a:cubicBezTo>
                  <a:close/>
                </a:path>
              </a:pathLst>
            </a:custGeom>
            <a:solidFill>
              <a:srgbClr val="051934"/>
            </a:solidFill>
            <a:ln>
              <a:noFill/>
            </a:ln>
          </p:spPr>
          <p:txBody>
            <a:bodyPr spcFirstLastPara="1" wrap="square" lIns="91425" tIns="91425" rIns="91425" bIns="91425" anchor="ctr" anchorCtr="0">
              <a:noAutofit/>
            </a:bodyPr>
            <a:lstStyle/>
            <a:p>
              <a:endParaRPr/>
            </a:p>
          </p:txBody>
        </p:sp>
        <p:sp>
          <p:nvSpPr>
            <p:cNvPr id="352" name="Google Shape;352;p23"/>
            <p:cNvSpPr/>
            <p:nvPr/>
          </p:nvSpPr>
          <p:spPr>
            <a:xfrm>
              <a:off x="3608925" y="5215125"/>
              <a:ext cx="260825" cy="260825"/>
            </a:xfrm>
            <a:custGeom>
              <a:avLst/>
              <a:gdLst/>
              <a:ahLst/>
              <a:cxnLst/>
              <a:rect l="l" t="t" r="r" b="b"/>
              <a:pathLst>
                <a:path w="10433" h="10433" extrusionOk="0">
                  <a:moveTo>
                    <a:pt x="5216" y="0"/>
                  </a:moveTo>
                  <a:cubicBezTo>
                    <a:pt x="2335" y="0"/>
                    <a:pt x="0" y="2335"/>
                    <a:pt x="0" y="5216"/>
                  </a:cubicBezTo>
                  <a:cubicBezTo>
                    <a:pt x="0" y="8098"/>
                    <a:pt x="2335" y="10432"/>
                    <a:pt x="5216" y="10432"/>
                  </a:cubicBezTo>
                  <a:cubicBezTo>
                    <a:pt x="8096" y="10432"/>
                    <a:pt x="10433" y="8098"/>
                    <a:pt x="10433" y="5216"/>
                  </a:cubicBezTo>
                  <a:cubicBezTo>
                    <a:pt x="10433" y="2335"/>
                    <a:pt x="8096" y="0"/>
                    <a:pt x="5216" y="0"/>
                  </a:cubicBezTo>
                  <a:close/>
                </a:path>
              </a:pathLst>
            </a:custGeom>
            <a:solidFill>
              <a:srgbClr val="61332A"/>
            </a:solidFill>
            <a:ln>
              <a:noFill/>
            </a:ln>
          </p:spPr>
          <p:txBody>
            <a:bodyPr spcFirstLastPara="1" wrap="square" lIns="91425" tIns="91425" rIns="91425" bIns="91425" anchor="ctr" anchorCtr="0">
              <a:noAutofit/>
            </a:bodyPr>
            <a:lstStyle/>
            <a:p>
              <a:endParaRPr/>
            </a:p>
          </p:txBody>
        </p:sp>
        <p:sp>
          <p:nvSpPr>
            <p:cNvPr id="353" name="Google Shape;353;p23"/>
            <p:cNvSpPr/>
            <p:nvPr/>
          </p:nvSpPr>
          <p:spPr>
            <a:xfrm>
              <a:off x="2640175" y="3546375"/>
              <a:ext cx="1054550" cy="179500"/>
            </a:xfrm>
            <a:custGeom>
              <a:avLst/>
              <a:gdLst/>
              <a:ahLst/>
              <a:cxnLst/>
              <a:rect l="l" t="t" r="r" b="b"/>
              <a:pathLst>
                <a:path w="42182" h="7180" extrusionOk="0">
                  <a:moveTo>
                    <a:pt x="0" y="0"/>
                  </a:moveTo>
                  <a:cubicBezTo>
                    <a:pt x="0" y="3966"/>
                    <a:pt x="3214" y="7180"/>
                    <a:pt x="7180" y="7180"/>
                  </a:cubicBezTo>
                  <a:lnTo>
                    <a:pt x="35002" y="7180"/>
                  </a:lnTo>
                  <a:cubicBezTo>
                    <a:pt x="38967" y="7180"/>
                    <a:pt x="42181" y="3966"/>
                    <a:pt x="42181" y="0"/>
                  </a:cubicBezTo>
                  <a:close/>
                </a:path>
              </a:pathLst>
            </a:custGeom>
            <a:solidFill>
              <a:srgbClr val="CC914A"/>
            </a:solidFill>
            <a:ln>
              <a:noFill/>
            </a:ln>
          </p:spPr>
          <p:txBody>
            <a:bodyPr spcFirstLastPara="1" wrap="square" lIns="91425" tIns="91425" rIns="91425" bIns="91425" anchor="ctr" anchorCtr="0">
              <a:noAutofit/>
            </a:bodyPr>
            <a:lstStyle/>
            <a:p>
              <a:endParaRPr/>
            </a:p>
          </p:txBody>
        </p:sp>
        <p:sp>
          <p:nvSpPr>
            <p:cNvPr id="354" name="Google Shape;354;p23"/>
            <p:cNvSpPr/>
            <p:nvPr/>
          </p:nvSpPr>
          <p:spPr>
            <a:xfrm>
              <a:off x="2854350" y="3697800"/>
              <a:ext cx="626150" cy="106625"/>
            </a:xfrm>
            <a:custGeom>
              <a:avLst/>
              <a:gdLst/>
              <a:ahLst/>
              <a:cxnLst/>
              <a:rect l="l" t="t" r="r" b="b"/>
              <a:pathLst>
                <a:path w="25046" h="4265" extrusionOk="0">
                  <a:moveTo>
                    <a:pt x="1" y="1"/>
                  </a:moveTo>
                  <a:cubicBezTo>
                    <a:pt x="1" y="2356"/>
                    <a:pt x="1909" y="4264"/>
                    <a:pt x="4264" y="4264"/>
                  </a:cubicBezTo>
                  <a:lnTo>
                    <a:pt x="20782" y="4264"/>
                  </a:lnTo>
                  <a:cubicBezTo>
                    <a:pt x="23137" y="4264"/>
                    <a:pt x="25046" y="2356"/>
                    <a:pt x="25046" y="1"/>
                  </a:cubicBezTo>
                  <a:close/>
                </a:path>
              </a:pathLst>
            </a:custGeom>
            <a:solidFill>
              <a:srgbClr val="CC914A"/>
            </a:solidFill>
            <a:ln>
              <a:noFill/>
            </a:ln>
          </p:spPr>
          <p:txBody>
            <a:bodyPr spcFirstLastPara="1" wrap="square" lIns="91425" tIns="91425" rIns="91425" bIns="91425" anchor="ctr" anchorCtr="0">
              <a:noAutofit/>
            </a:bodyPr>
            <a:lstStyle/>
            <a:p>
              <a:endParaRPr/>
            </a:p>
          </p:txBody>
        </p:sp>
        <p:sp>
          <p:nvSpPr>
            <p:cNvPr id="355" name="Google Shape;355;p23"/>
            <p:cNvSpPr/>
            <p:nvPr/>
          </p:nvSpPr>
          <p:spPr>
            <a:xfrm>
              <a:off x="3059000" y="3776350"/>
              <a:ext cx="216900" cy="1157525"/>
            </a:xfrm>
            <a:custGeom>
              <a:avLst/>
              <a:gdLst/>
              <a:ahLst/>
              <a:cxnLst/>
              <a:rect l="l" t="t" r="r" b="b"/>
              <a:pathLst>
                <a:path w="8676" h="46301" extrusionOk="0">
                  <a:moveTo>
                    <a:pt x="21" y="0"/>
                  </a:moveTo>
                  <a:cubicBezTo>
                    <a:pt x="9" y="0"/>
                    <a:pt x="0" y="10"/>
                    <a:pt x="0" y="23"/>
                  </a:cubicBezTo>
                  <a:lnTo>
                    <a:pt x="0" y="46279"/>
                  </a:lnTo>
                  <a:cubicBezTo>
                    <a:pt x="0" y="46291"/>
                    <a:pt x="9" y="46300"/>
                    <a:pt x="21" y="46300"/>
                  </a:cubicBezTo>
                  <a:lnTo>
                    <a:pt x="8653" y="46300"/>
                  </a:lnTo>
                  <a:cubicBezTo>
                    <a:pt x="8665" y="46300"/>
                    <a:pt x="8675" y="46291"/>
                    <a:pt x="8675" y="46279"/>
                  </a:cubicBezTo>
                  <a:lnTo>
                    <a:pt x="8675" y="23"/>
                  </a:lnTo>
                  <a:cubicBezTo>
                    <a:pt x="8675" y="10"/>
                    <a:pt x="8665" y="0"/>
                    <a:pt x="8653" y="0"/>
                  </a:cubicBezTo>
                  <a:close/>
                </a:path>
              </a:pathLst>
            </a:custGeom>
            <a:solidFill>
              <a:srgbClr val="CC914A"/>
            </a:solidFill>
            <a:ln>
              <a:noFill/>
            </a:ln>
          </p:spPr>
          <p:txBody>
            <a:bodyPr spcFirstLastPara="1" wrap="square" lIns="91425" tIns="91425" rIns="91425" bIns="91425" anchor="ctr" anchorCtr="0">
              <a:noAutofit/>
            </a:bodyPr>
            <a:lstStyle/>
            <a:p>
              <a:endParaRPr/>
            </a:p>
          </p:txBody>
        </p:sp>
        <p:sp>
          <p:nvSpPr>
            <p:cNvPr id="356" name="Google Shape;356;p23"/>
            <p:cNvSpPr/>
            <p:nvPr/>
          </p:nvSpPr>
          <p:spPr>
            <a:xfrm>
              <a:off x="2481750" y="2772325"/>
              <a:ext cx="588975" cy="577750"/>
            </a:xfrm>
            <a:custGeom>
              <a:avLst/>
              <a:gdLst/>
              <a:ahLst/>
              <a:cxnLst/>
              <a:rect l="l" t="t" r="r" b="b"/>
              <a:pathLst>
                <a:path w="23559" h="23110" extrusionOk="0">
                  <a:moveTo>
                    <a:pt x="0" y="0"/>
                  </a:moveTo>
                  <a:lnTo>
                    <a:pt x="5609" y="23110"/>
                  </a:lnTo>
                  <a:lnTo>
                    <a:pt x="23559" y="23110"/>
                  </a:lnTo>
                  <a:lnTo>
                    <a:pt x="17950" y="0"/>
                  </a:lnTo>
                  <a:close/>
                </a:path>
              </a:pathLst>
            </a:custGeom>
            <a:solidFill>
              <a:srgbClr val="051934"/>
            </a:solidFill>
            <a:ln>
              <a:noFill/>
            </a:ln>
          </p:spPr>
          <p:txBody>
            <a:bodyPr spcFirstLastPara="1" wrap="square" lIns="91425" tIns="91425" rIns="91425" bIns="91425" anchor="ctr" anchorCtr="0">
              <a:noAutofit/>
            </a:bodyPr>
            <a:lstStyle/>
            <a:p>
              <a:endParaRPr/>
            </a:p>
          </p:txBody>
        </p:sp>
        <p:sp>
          <p:nvSpPr>
            <p:cNvPr id="357" name="Google Shape;357;p23"/>
            <p:cNvSpPr/>
            <p:nvPr/>
          </p:nvSpPr>
          <p:spPr>
            <a:xfrm>
              <a:off x="2090350" y="3289675"/>
              <a:ext cx="2222850" cy="261825"/>
            </a:xfrm>
            <a:custGeom>
              <a:avLst/>
              <a:gdLst/>
              <a:ahLst/>
              <a:cxnLst/>
              <a:rect l="l" t="t" r="r" b="b"/>
              <a:pathLst>
                <a:path w="88914" h="10473" extrusionOk="0">
                  <a:moveTo>
                    <a:pt x="5236" y="1"/>
                  </a:moveTo>
                  <a:cubicBezTo>
                    <a:pt x="2345" y="1"/>
                    <a:pt x="1" y="2345"/>
                    <a:pt x="1" y="5237"/>
                  </a:cubicBezTo>
                  <a:cubicBezTo>
                    <a:pt x="1" y="8128"/>
                    <a:pt x="2344" y="10472"/>
                    <a:pt x="5236" y="10472"/>
                  </a:cubicBezTo>
                  <a:lnTo>
                    <a:pt x="83677" y="10472"/>
                  </a:lnTo>
                  <a:cubicBezTo>
                    <a:pt x="86569" y="10472"/>
                    <a:pt x="88913" y="8128"/>
                    <a:pt x="88913" y="5237"/>
                  </a:cubicBezTo>
                  <a:cubicBezTo>
                    <a:pt x="88913" y="2345"/>
                    <a:pt x="86569" y="1"/>
                    <a:pt x="83677" y="1"/>
                  </a:cubicBezTo>
                  <a:close/>
                </a:path>
              </a:pathLst>
            </a:custGeom>
            <a:solidFill>
              <a:srgbClr val="EB4746"/>
            </a:solidFill>
            <a:ln>
              <a:noFill/>
            </a:ln>
          </p:spPr>
          <p:txBody>
            <a:bodyPr spcFirstLastPara="1" wrap="square" lIns="91425" tIns="91425" rIns="91425" bIns="91425" anchor="ctr" anchorCtr="0">
              <a:noAutofit/>
            </a:bodyPr>
            <a:lstStyle/>
            <a:p>
              <a:endParaRPr/>
            </a:p>
          </p:txBody>
        </p:sp>
        <p:sp>
          <p:nvSpPr>
            <p:cNvPr id="358" name="Google Shape;358;p23"/>
            <p:cNvSpPr/>
            <p:nvPr/>
          </p:nvSpPr>
          <p:spPr>
            <a:xfrm>
              <a:off x="2090350" y="3289675"/>
              <a:ext cx="844875" cy="261825"/>
            </a:xfrm>
            <a:custGeom>
              <a:avLst/>
              <a:gdLst/>
              <a:ahLst/>
              <a:cxnLst/>
              <a:rect l="l" t="t" r="r" b="b"/>
              <a:pathLst>
                <a:path w="33795" h="10473" extrusionOk="0">
                  <a:moveTo>
                    <a:pt x="5236" y="1"/>
                  </a:moveTo>
                  <a:cubicBezTo>
                    <a:pt x="2345" y="1"/>
                    <a:pt x="1" y="2345"/>
                    <a:pt x="1" y="5237"/>
                  </a:cubicBezTo>
                  <a:cubicBezTo>
                    <a:pt x="1" y="8128"/>
                    <a:pt x="2344" y="10472"/>
                    <a:pt x="5236" y="10472"/>
                  </a:cubicBezTo>
                  <a:lnTo>
                    <a:pt x="28559" y="10472"/>
                  </a:lnTo>
                  <a:cubicBezTo>
                    <a:pt x="31450" y="10472"/>
                    <a:pt x="33795" y="8128"/>
                    <a:pt x="33794" y="5237"/>
                  </a:cubicBezTo>
                  <a:cubicBezTo>
                    <a:pt x="33794" y="2345"/>
                    <a:pt x="31449" y="1"/>
                    <a:pt x="28559" y="1"/>
                  </a:cubicBezTo>
                  <a:close/>
                </a:path>
              </a:pathLst>
            </a:custGeom>
            <a:solidFill>
              <a:srgbClr val="D93B3A"/>
            </a:solidFill>
            <a:ln>
              <a:noFill/>
            </a:ln>
          </p:spPr>
          <p:txBody>
            <a:bodyPr spcFirstLastPara="1" wrap="square" lIns="91425" tIns="91425" rIns="91425" bIns="91425" anchor="ctr" anchorCtr="0">
              <a:noAutofit/>
            </a:bodyPr>
            <a:lstStyle/>
            <a:p>
              <a:endParaRPr/>
            </a:p>
          </p:txBody>
        </p:sp>
        <p:sp>
          <p:nvSpPr>
            <p:cNvPr id="359" name="Google Shape;359;p23"/>
            <p:cNvSpPr/>
            <p:nvPr/>
          </p:nvSpPr>
          <p:spPr>
            <a:xfrm>
              <a:off x="1926700" y="1314975"/>
              <a:ext cx="1416725" cy="1557475"/>
            </a:xfrm>
            <a:custGeom>
              <a:avLst/>
              <a:gdLst/>
              <a:ahLst/>
              <a:cxnLst/>
              <a:rect l="l" t="t" r="r" b="b"/>
              <a:pathLst>
                <a:path w="56669" h="62299" extrusionOk="0">
                  <a:moveTo>
                    <a:pt x="3755" y="0"/>
                  </a:moveTo>
                  <a:cubicBezTo>
                    <a:pt x="1636" y="0"/>
                    <a:pt x="0" y="1859"/>
                    <a:pt x="270" y="3960"/>
                  </a:cubicBezTo>
                  <a:lnTo>
                    <a:pt x="7344" y="59231"/>
                  </a:lnTo>
                  <a:cubicBezTo>
                    <a:pt x="7569" y="60985"/>
                    <a:pt x="9061" y="62298"/>
                    <a:pt x="10829" y="62298"/>
                  </a:cubicBezTo>
                  <a:lnTo>
                    <a:pt x="52915" y="62298"/>
                  </a:lnTo>
                  <a:cubicBezTo>
                    <a:pt x="55032" y="62298"/>
                    <a:pt x="56668" y="60439"/>
                    <a:pt x="56400" y="58339"/>
                  </a:cubicBezTo>
                  <a:lnTo>
                    <a:pt x="49324" y="3068"/>
                  </a:lnTo>
                  <a:cubicBezTo>
                    <a:pt x="49100" y="1314"/>
                    <a:pt x="47607" y="0"/>
                    <a:pt x="45839" y="0"/>
                  </a:cubicBezTo>
                  <a:close/>
                </a:path>
              </a:pathLst>
            </a:custGeom>
            <a:solidFill>
              <a:srgbClr val="61332A"/>
            </a:solidFill>
            <a:ln>
              <a:noFill/>
            </a:ln>
          </p:spPr>
          <p:txBody>
            <a:bodyPr spcFirstLastPara="1" wrap="square" lIns="91425" tIns="91425" rIns="91425" bIns="91425" anchor="ctr" anchorCtr="0">
              <a:noAutofit/>
            </a:bodyPr>
            <a:lstStyle/>
            <a:p>
              <a:endParaRPr/>
            </a:p>
          </p:txBody>
        </p:sp>
        <p:sp>
          <p:nvSpPr>
            <p:cNvPr id="360" name="Google Shape;360;p23"/>
            <p:cNvSpPr/>
            <p:nvPr/>
          </p:nvSpPr>
          <p:spPr>
            <a:xfrm>
              <a:off x="2058625" y="1314975"/>
              <a:ext cx="1416725" cy="1557475"/>
            </a:xfrm>
            <a:custGeom>
              <a:avLst/>
              <a:gdLst/>
              <a:ahLst/>
              <a:cxnLst/>
              <a:rect l="l" t="t" r="r" b="b"/>
              <a:pathLst>
                <a:path w="56669" h="62299" extrusionOk="0">
                  <a:moveTo>
                    <a:pt x="3755" y="0"/>
                  </a:moveTo>
                  <a:cubicBezTo>
                    <a:pt x="1637" y="0"/>
                    <a:pt x="0" y="1859"/>
                    <a:pt x="270" y="3960"/>
                  </a:cubicBezTo>
                  <a:lnTo>
                    <a:pt x="7344" y="59231"/>
                  </a:lnTo>
                  <a:cubicBezTo>
                    <a:pt x="7569" y="60985"/>
                    <a:pt x="9061" y="62298"/>
                    <a:pt x="10830" y="62298"/>
                  </a:cubicBezTo>
                  <a:lnTo>
                    <a:pt x="52915" y="62298"/>
                  </a:lnTo>
                  <a:cubicBezTo>
                    <a:pt x="55032" y="62298"/>
                    <a:pt x="56668" y="60439"/>
                    <a:pt x="56400" y="58339"/>
                  </a:cubicBezTo>
                  <a:lnTo>
                    <a:pt x="49324" y="3068"/>
                  </a:lnTo>
                  <a:cubicBezTo>
                    <a:pt x="49101" y="1314"/>
                    <a:pt x="47608" y="0"/>
                    <a:pt x="45840" y="0"/>
                  </a:cubicBezTo>
                  <a:close/>
                </a:path>
              </a:pathLst>
            </a:custGeom>
            <a:solidFill>
              <a:srgbClr val="CC914A"/>
            </a:solidFill>
            <a:ln>
              <a:noFill/>
            </a:ln>
          </p:spPr>
          <p:txBody>
            <a:bodyPr spcFirstLastPara="1" wrap="square" lIns="91425" tIns="91425" rIns="91425" bIns="91425" anchor="ctr" anchorCtr="0">
              <a:noAutofit/>
            </a:bodyPr>
            <a:lstStyle/>
            <a:p>
              <a:endParaRPr/>
            </a:p>
          </p:txBody>
        </p:sp>
        <p:sp>
          <p:nvSpPr>
            <p:cNvPr id="361" name="Google Shape;361;p23"/>
            <p:cNvSpPr/>
            <p:nvPr/>
          </p:nvSpPr>
          <p:spPr>
            <a:xfrm>
              <a:off x="2496000" y="1123750"/>
              <a:ext cx="1270300" cy="1405000"/>
            </a:xfrm>
            <a:custGeom>
              <a:avLst/>
              <a:gdLst/>
              <a:ahLst/>
              <a:cxnLst/>
              <a:rect l="l" t="t" r="r" b="b"/>
              <a:pathLst>
                <a:path w="50812" h="56200" extrusionOk="0">
                  <a:moveTo>
                    <a:pt x="15948" y="1"/>
                  </a:moveTo>
                  <a:cubicBezTo>
                    <a:pt x="0" y="8249"/>
                    <a:pt x="2477" y="15837"/>
                    <a:pt x="3356" y="26396"/>
                  </a:cubicBezTo>
                  <a:cubicBezTo>
                    <a:pt x="4235" y="36954"/>
                    <a:pt x="4400" y="56200"/>
                    <a:pt x="4400" y="56200"/>
                  </a:cubicBezTo>
                  <a:lnTo>
                    <a:pt x="48612" y="56200"/>
                  </a:lnTo>
                  <a:cubicBezTo>
                    <a:pt x="48612" y="56200"/>
                    <a:pt x="47073" y="50041"/>
                    <a:pt x="46302" y="46522"/>
                  </a:cubicBezTo>
                  <a:cubicBezTo>
                    <a:pt x="45532" y="43003"/>
                    <a:pt x="50812" y="19686"/>
                    <a:pt x="50042" y="12538"/>
                  </a:cubicBezTo>
                  <a:cubicBezTo>
                    <a:pt x="49272" y="5389"/>
                    <a:pt x="33544" y="110"/>
                    <a:pt x="33544" y="110"/>
                  </a:cubicBezTo>
                  <a:lnTo>
                    <a:pt x="27001" y="275"/>
                  </a:lnTo>
                  <a:lnTo>
                    <a:pt x="15948" y="1"/>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362" name="Google Shape;362;p23"/>
            <p:cNvSpPr/>
            <p:nvPr/>
          </p:nvSpPr>
          <p:spPr>
            <a:xfrm>
              <a:off x="2842850" y="711525"/>
              <a:ext cx="573175" cy="493950"/>
            </a:xfrm>
            <a:custGeom>
              <a:avLst/>
              <a:gdLst/>
              <a:ahLst/>
              <a:cxnLst/>
              <a:rect l="l" t="t" r="r" b="b"/>
              <a:pathLst>
                <a:path w="22927" h="19758" extrusionOk="0">
                  <a:moveTo>
                    <a:pt x="5127" y="1"/>
                  </a:moveTo>
                  <a:cubicBezTo>
                    <a:pt x="5127" y="1"/>
                    <a:pt x="4931" y="16775"/>
                    <a:pt x="0" y="18594"/>
                  </a:cubicBezTo>
                  <a:lnTo>
                    <a:pt x="8274" y="19758"/>
                  </a:lnTo>
                  <a:lnTo>
                    <a:pt x="14471" y="19758"/>
                  </a:lnTo>
                  <a:lnTo>
                    <a:pt x="22927" y="19241"/>
                  </a:lnTo>
                  <a:cubicBezTo>
                    <a:pt x="17995" y="17422"/>
                    <a:pt x="15567" y="7648"/>
                    <a:pt x="15567" y="7648"/>
                  </a:cubicBezTo>
                  <a:lnTo>
                    <a:pt x="5127" y="1"/>
                  </a:lnTo>
                  <a:close/>
                </a:path>
              </a:pathLst>
            </a:custGeom>
            <a:solidFill>
              <a:srgbClr val="6D392F"/>
            </a:solidFill>
            <a:ln>
              <a:noFill/>
            </a:ln>
          </p:spPr>
          <p:txBody>
            <a:bodyPr spcFirstLastPara="1" wrap="square" lIns="91425" tIns="91425" rIns="91425" bIns="91425" anchor="ctr" anchorCtr="0">
              <a:noAutofit/>
            </a:bodyPr>
            <a:lstStyle/>
            <a:p>
              <a:endParaRPr/>
            </a:p>
          </p:txBody>
        </p:sp>
        <p:sp>
          <p:nvSpPr>
            <p:cNvPr id="363" name="Google Shape;363;p23"/>
            <p:cNvSpPr/>
            <p:nvPr/>
          </p:nvSpPr>
          <p:spPr>
            <a:xfrm>
              <a:off x="2972275" y="712500"/>
              <a:ext cx="294325" cy="294450"/>
            </a:xfrm>
            <a:custGeom>
              <a:avLst/>
              <a:gdLst/>
              <a:ahLst/>
              <a:cxnLst/>
              <a:rect l="l" t="t" r="r" b="b"/>
              <a:pathLst>
                <a:path w="11773" h="11778" extrusionOk="0">
                  <a:moveTo>
                    <a:pt x="1" y="0"/>
                  </a:moveTo>
                  <a:lnTo>
                    <a:pt x="1" y="0"/>
                  </a:lnTo>
                  <a:cubicBezTo>
                    <a:pt x="2432" y="7653"/>
                    <a:pt x="6634" y="11522"/>
                    <a:pt x="10970" y="11774"/>
                  </a:cubicBezTo>
                  <a:cubicBezTo>
                    <a:pt x="11040" y="11776"/>
                    <a:pt x="11111" y="11778"/>
                    <a:pt x="11181" y="11778"/>
                  </a:cubicBezTo>
                  <a:cubicBezTo>
                    <a:pt x="11379" y="11778"/>
                    <a:pt x="11577" y="11767"/>
                    <a:pt x="11773" y="11744"/>
                  </a:cubicBezTo>
                  <a:cubicBezTo>
                    <a:pt x="11503" y="11147"/>
                    <a:pt x="11280" y="10560"/>
                    <a:pt x="11099" y="10033"/>
                  </a:cubicBezTo>
                  <a:cubicBezTo>
                    <a:pt x="10948" y="10049"/>
                    <a:pt x="10797" y="10056"/>
                    <a:pt x="10646" y="10056"/>
                  </a:cubicBezTo>
                  <a:cubicBezTo>
                    <a:pt x="10570" y="10056"/>
                    <a:pt x="10495" y="10055"/>
                    <a:pt x="10419" y="10051"/>
                  </a:cubicBezTo>
                  <a:cubicBezTo>
                    <a:pt x="6435" y="9816"/>
                    <a:pt x="2562" y="6528"/>
                    <a:pt x="71" y="47"/>
                  </a:cubicBezTo>
                  <a:lnTo>
                    <a:pt x="1" y="0"/>
                  </a:lnTo>
                  <a:close/>
                </a:path>
              </a:pathLst>
            </a:custGeom>
            <a:solidFill>
              <a:srgbClr val="61332A"/>
            </a:solidFill>
            <a:ln>
              <a:noFill/>
            </a:ln>
          </p:spPr>
          <p:txBody>
            <a:bodyPr spcFirstLastPara="1" wrap="square" lIns="91425" tIns="91425" rIns="91425" bIns="91425" anchor="ctr" anchorCtr="0">
              <a:noAutofit/>
            </a:bodyPr>
            <a:lstStyle/>
            <a:p>
              <a:endParaRPr/>
            </a:p>
          </p:txBody>
        </p:sp>
        <p:sp>
          <p:nvSpPr>
            <p:cNvPr id="364" name="Google Shape;364;p23"/>
            <p:cNvSpPr/>
            <p:nvPr/>
          </p:nvSpPr>
          <p:spPr>
            <a:xfrm>
              <a:off x="3106400" y="1130625"/>
              <a:ext cx="131875" cy="268100"/>
            </a:xfrm>
            <a:custGeom>
              <a:avLst/>
              <a:gdLst/>
              <a:ahLst/>
              <a:cxnLst/>
              <a:rect l="l" t="t" r="r" b="b"/>
              <a:pathLst>
                <a:path w="5275" h="10724" extrusionOk="0">
                  <a:moveTo>
                    <a:pt x="2119" y="0"/>
                  </a:moveTo>
                  <a:lnTo>
                    <a:pt x="1" y="5169"/>
                  </a:lnTo>
                  <a:lnTo>
                    <a:pt x="1384" y="10723"/>
                  </a:lnTo>
                  <a:lnTo>
                    <a:pt x="4237" y="10723"/>
                  </a:lnTo>
                  <a:lnTo>
                    <a:pt x="5274" y="5390"/>
                  </a:lnTo>
                  <a:lnTo>
                    <a:pt x="2939" y="0"/>
                  </a:lnTo>
                  <a:close/>
                </a:path>
              </a:pathLst>
            </a:custGeom>
            <a:solidFill>
              <a:srgbClr val="FD8860"/>
            </a:solidFill>
            <a:ln>
              <a:noFill/>
            </a:ln>
          </p:spPr>
          <p:txBody>
            <a:bodyPr spcFirstLastPara="1" wrap="square" lIns="91425" tIns="91425" rIns="91425" bIns="91425" anchor="ctr" anchorCtr="0">
              <a:noAutofit/>
            </a:bodyPr>
            <a:lstStyle/>
            <a:p>
              <a:endParaRPr/>
            </a:p>
          </p:txBody>
        </p:sp>
        <p:sp>
          <p:nvSpPr>
            <p:cNvPr id="365" name="Google Shape;365;p23"/>
            <p:cNvSpPr/>
            <p:nvPr/>
          </p:nvSpPr>
          <p:spPr>
            <a:xfrm>
              <a:off x="3132325" y="1398700"/>
              <a:ext cx="198875" cy="1119075"/>
            </a:xfrm>
            <a:custGeom>
              <a:avLst/>
              <a:gdLst/>
              <a:ahLst/>
              <a:cxnLst/>
              <a:rect l="l" t="t" r="r" b="b"/>
              <a:pathLst>
                <a:path w="7955" h="44763" extrusionOk="0">
                  <a:moveTo>
                    <a:pt x="347" y="0"/>
                  </a:moveTo>
                  <a:lnTo>
                    <a:pt x="1" y="38218"/>
                  </a:lnTo>
                  <a:cubicBezTo>
                    <a:pt x="1" y="38218"/>
                    <a:pt x="2378" y="44762"/>
                    <a:pt x="2681" y="44762"/>
                  </a:cubicBezTo>
                  <a:lnTo>
                    <a:pt x="6614" y="44762"/>
                  </a:lnTo>
                  <a:lnTo>
                    <a:pt x="7954" y="37889"/>
                  </a:lnTo>
                  <a:lnTo>
                    <a:pt x="3200" y="0"/>
                  </a:lnTo>
                  <a:close/>
                </a:path>
              </a:pathLst>
            </a:custGeom>
            <a:solidFill>
              <a:srgbClr val="FD8860"/>
            </a:solidFill>
            <a:ln>
              <a:noFill/>
            </a:ln>
          </p:spPr>
          <p:txBody>
            <a:bodyPr spcFirstLastPara="1" wrap="square" lIns="91425" tIns="91425" rIns="91425" bIns="91425" anchor="ctr" anchorCtr="0">
              <a:noAutofit/>
            </a:bodyPr>
            <a:lstStyle/>
            <a:p>
              <a:endParaRPr/>
            </a:p>
          </p:txBody>
        </p:sp>
        <p:sp>
          <p:nvSpPr>
            <p:cNvPr id="366" name="Google Shape;366;p23"/>
            <p:cNvSpPr/>
            <p:nvPr/>
          </p:nvSpPr>
          <p:spPr>
            <a:xfrm>
              <a:off x="2838325" y="1109975"/>
              <a:ext cx="334100" cy="164900"/>
            </a:xfrm>
            <a:custGeom>
              <a:avLst/>
              <a:gdLst/>
              <a:ahLst/>
              <a:cxnLst/>
              <a:rect l="l" t="t" r="r" b="b"/>
              <a:pathLst>
                <a:path w="13364" h="6596" extrusionOk="0">
                  <a:moveTo>
                    <a:pt x="2749" y="1"/>
                  </a:moveTo>
                  <a:cubicBezTo>
                    <a:pt x="2749" y="1"/>
                    <a:pt x="1" y="2476"/>
                    <a:pt x="2089" y="3741"/>
                  </a:cubicBezTo>
                  <a:cubicBezTo>
                    <a:pt x="3553" y="4626"/>
                    <a:pt x="6879" y="5850"/>
                    <a:pt x="8740" y="6503"/>
                  </a:cubicBezTo>
                  <a:cubicBezTo>
                    <a:pt x="8918" y="6565"/>
                    <a:pt x="9099" y="6595"/>
                    <a:pt x="9279" y="6595"/>
                  </a:cubicBezTo>
                  <a:cubicBezTo>
                    <a:pt x="9866" y="6595"/>
                    <a:pt x="10425" y="6275"/>
                    <a:pt x="10712" y="5730"/>
                  </a:cubicBezTo>
                  <a:lnTo>
                    <a:pt x="13363" y="716"/>
                  </a:lnTo>
                  <a:lnTo>
                    <a:pt x="2749" y="1"/>
                  </a:lnTo>
                  <a:close/>
                </a:path>
              </a:pathLst>
            </a:custGeom>
            <a:solidFill>
              <a:srgbClr val="E7E7E7"/>
            </a:solidFill>
            <a:ln>
              <a:noFill/>
            </a:ln>
          </p:spPr>
          <p:txBody>
            <a:bodyPr spcFirstLastPara="1" wrap="square" lIns="91425" tIns="91425" rIns="91425" bIns="91425" anchor="ctr" anchorCtr="0">
              <a:noAutofit/>
            </a:bodyPr>
            <a:lstStyle/>
            <a:p>
              <a:endParaRPr/>
            </a:p>
          </p:txBody>
        </p:sp>
        <p:sp>
          <p:nvSpPr>
            <p:cNvPr id="367" name="Google Shape;367;p23"/>
            <p:cNvSpPr/>
            <p:nvPr/>
          </p:nvSpPr>
          <p:spPr>
            <a:xfrm>
              <a:off x="3172400" y="1118500"/>
              <a:ext cx="262000" cy="156050"/>
            </a:xfrm>
            <a:custGeom>
              <a:avLst/>
              <a:gdLst/>
              <a:ahLst/>
              <a:cxnLst/>
              <a:rect l="l" t="t" r="r" b="b"/>
              <a:pathLst>
                <a:path w="10480" h="6242" extrusionOk="0">
                  <a:moveTo>
                    <a:pt x="6289" y="1"/>
                  </a:moveTo>
                  <a:lnTo>
                    <a:pt x="0" y="376"/>
                  </a:lnTo>
                  <a:cubicBezTo>
                    <a:pt x="0" y="376"/>
                    <a:pt x="2502" y="6012"/>
                    <a:pt x="3382" y="6232"/>
                  </a:cubicBezTo>
                  <a:cubicBezTo>
                    <a:pt x="3408" y="6239"/>
                    <a:pt x="3439" y="6242"/>
                    <a:pt x="3476" y="6242"/>
                  </a:cubicBezTo>
                  <a:cubicBezTo>
                    <a:pt x="4435" y="6242"/>
                    <a:pt x="8957" y="4072"/>
                    <a:pt x="10480" y="3054"/>
                  </a:cubicBezTo>
                  <a:cubicBezTo>
                    <a:pt x="10076" y="2745"/>
                    <a:pt x="9679" y="2427"/>
                    <a:pt x="9293" y="2100"/>
                  </a:cubicBezTo>
                  <a:cubicBezTo>
                    <a:pt x="9101" y="1936"/>
                    <a:pt x="8915" y="1766"/>
                    <a:pt x="8724" y="1602"/>
                  </a:cubicBezTo>
                  <a:cubicBezTo>
                    <a:pt x="8614" y="1506"/>
                    <a:pt x="8469" y="1403"/>
                    <a:pt x="8431" y="1374"/>
                  </a:cubicBezTo>
                  <a:cubicBezTo>
                    <a:pt x="8023" y="1112"/>
                    <a:pt x="7595" y="850"/>
                    <a:pt x="7276" y="489"/>
                  </a:cubicBezTo>
                  <a:cubicBezTo>
                    <a:pt x="7135" y="330"/>
                    <a:pt x="6398" y="172"/>
                    <a:pt x="6289" y="1"/>
                  </a:cubicBezTo>
                  <a:close/>
                </a:path>
              </a:pathLst>
            </a:custGeom>
            <a:solidFill>
              <a:srgbClr val="E7E7E7"/>
            </a:solidFill>
            <a:ln>
              <a:noFill/>
            </a:ln>
          </p:spPr>
          <p:txBody>
            <a:bodyPr spcFirstLastPara="1" wrap="square" lIns="91425" tIns="91425" rIns="91425" bIns="91425" anchor="ctr" anchorCtr="0">
              <a:noAutofit/>
            </a:bodyPr>
            <a:lstStyle/>
            <a:p>
              <a:endParaRPr/>
            </a:p>
          </p:txBody>
        </p:sp>
        <p:sp>
          <p:nvSpPr>
            <p:cNvPr id="368" name="Google Shape;368;p23"/>
            <p:cNvSpPr/>
            <p:nvPr/>
          </p:nvSpPr>
          <p:spPr>
            <a:xfrm>
              <a:off x="4710975" y="2029300"/>
              <a:ext cx="561725" cy="319075"/>
            </a:xfrm>
            <a:custGeom>
              <a:avLst/>
              <a:gdLst/>
              <a:ahLst/>
              <a:cxnLst/>
              <a:rect l="l" t="t" r="r" b="b"/>
              <a:pathLst>
                <a:path w="22469" h="12763" extrusionOk="0">
                  <a:moveTo>
                    <a:pt x="13053" y="1"/>
                  </a:moveTo>
                  <a:cubicBezTo>
                    <a:pt x="12109" y="1"/>
                    <a:pt x="8957" y="2061"/>
                    <a:pt x="7249" y="3613"/>
                  </a:cubicBezTo>
                  <a:lnTo>
                    <a:pt x="7243" y="3613"/>
                  </a:lnTo>
                  <a:lnTo>
                    <a:pt x="530" y="3277"/>
                  </a:lnTo>
                  <a:cubicBezTo>
                    <a:pt x="522" y="5225"/>
                    <a:pt x="201" y="7225"/>
                    <a:pt x="0" y="8964"/>
                  </a:cubicBezTo>
                  <a:cubicBezTo>
                    <a:pt x="51" y="9860"/>
                    <a:pt x="119" y="10756"/>
                    <a:pt x="193" y="11654"/>
                  </a:cubicBezTo>
                  <a:cubicBezTo>
                    <a:pt x="4172" y="10983"/>
                    <a:pt x="6767" y="10470"/>
                    <a:pt x="7402" y="10344"/>
                  </a:cubicBezTo>
                  <a:lnTo>
                    <a:pt x="7404" y="10344"/>
                  </a:lnTo>
                  <a:cubicBezTo>
                    <a:pt x="9191" y="11255"/>
                    <a:pt x="12604" y="12763"/>
                    <a:pt x="15630" y="12763"/>
                  </a:cubicBezTo>
                  <a:cubicBezTo>
                    <a:pt x="15899" y="12763"/>
                    <a:pt x="16164" y="12751"/>
                    <a:pt x="16425" y="12726"/>
                  </a:cubicBezTo>
                  <a:cubicBezTo>
                    <a:pt x="16838" y="12686"/>
                    <a:pt x="16983" y="12205"/>
                    <a:pt x="16642" y="11987"/>
                  </a:cubicBezTo>
                  <a:lnTo>
                    <a:pt x="13193" y="9787"/>
                  </a:lnTo>
                  <a:lnTo>
                    <a:pt x="13193" y="9787"/>
                  </a:lnTo>
                  <a:cubicBezTo>
                    <a:pt x="13194" y="9787"/>
                    <a:pt x="15927" y="10433"/>
                    <a:pt x="18064" y="10433"/>
                  </a:cubicBezTo>
                  <a:cubicBezTo>
                    <a:pt x="18981" y="10433"/>
                    <a:pt x="19788" y="10314"/>
                    <a:pt x="20223" y="9974"/>
                  </a:cubicBezTo>
                  <a:cubicBezTo>
                    <a:pt x="20406" y="9831"/>
                    <a:pt x="20331" y="9555"/>
                    <a:pt x="20100" y="9493"/>
                  </a:cubicBezTo>
                  <a:lnTo>
                    <a:pt x="15242" y="8195"/>
                  </a:lnTo>
                  <a:cubicBezTo>
                    <a:pt x="15242" y="8195"/>
                    <a:pt x="20798" y="7995"/>
                    <a:pt x="21633" y="6846"/>
                  </a:cubicBezTo>
                  <a:cubicBezTo>
                    <a:pt x="22469" y="5696"/>
                    <a:pt x="15100" y="5629"/>
                    <a:pt x="15100" y="5629"/>
                  </a:cubicBezTo>
                  <a:cubicBezTo>
                    <a:pt x="15100" y="5629"/>
                    <a:pt x="20884" y="4575"/>
                    <a:pt x="21277" y="3724"/>
                  </a:cubicBezTo>
                  <a:cubicBezTo>
                    <a:pt x="21417" y="3420"/>
                    <a:pt x="20279" y="3322"/>
                    <a:pt x="18756" y="3322"/>
                  </a:cubicBezTo>
                  <a:cubicBezTo>
                    <a:pt x="16018" y="3322"/>
                    <a:pt x="12039" y="3639"/>
                    <a:pt x="12039" y="3639"/>
                  </a:cubicBezTo>
                  <a:cubicBezTo>
                    <a:pt x="12039" y="3639"/>
                    <a:pt x="13880" y="789"/>
                    <a:pt x="13281" y="80"/>
                  </a:cubicBezTo>
                  <a:cubicBezTo>
                    <a:pt x="13236" y="26"/>
                    <a:pt x="13158" y="1"/>
                    <a:pt x="13053" y="1"/>
                  </a:cubicBezTo>
                  <a:close/>
                </a:path>
              </a:pathLst>
            </a:custGeom>
            <a:solidFill>
              <a:srgbClr val="F7BB8B"/>
            </a:solidFill>
            <a:ln>
              <a:noFill/>
            </a:ln>
          </p:spPr>
          <p:txBody>
            <a:bodyPr spcFirstLastPara="1" wrap="square" lIns="91425" tIns="91425" rIns="91425" bIns="91425" anchor="ctr" anchorCtr="0">
              <a:noAutofit/>
            </a:bodyPr>
            <a:lstStyle/>
            <a:p>
              <a:endParaRPr/>
            </a:p>
          </p:txBody>
        </p:sp>
        <p:sp>
          <p:nvSpPr>
            <p:cNvPr id="369" name="Google Shape;369;p23"/>
            <p:cNvSpPr/>
            <p:nvPr/>
          </p:nvSpPr>
          <p:spPr>
            <a:xfrm>
              <a:off x="3516075" y="1350575"/>
              <a:ext cx="1361000" cy="1068050"/>
            </a:xfrm>
            <a:custGeom>
              <a:avLst/>
              <a:gdLst/>
              <a:ahLst/>
              <a:cxnLst/>
              <a:rect l="l" t="t" r="r" b="b"/>
              <a:pathLst>
                <a:path w="54440" h="42722" extrusionOk="0">
                  <a:moveTo>
                    <a:pt x="9239" y="0"/>
                  </a:moveTo>
                  <a:lnTo>
                    <a:pt x="1" y="19193"/>
                  </a:lnTo>
                  <a:cubicBezTo>
                    <a:pt x="1" y="19193"/>
                    <a:pt x="4290" y="37119"/>
                    <a:pt x="11989" y="41408"/>
                  </a:cubicBezTo>
                  <a:cubicBezTo>
                    <a:pt x="13685" y="42353"/>
                    <a:pt x="16695" y="42722"/>
                    <a:pt x="20358" y="42722"/>
                  </a:cubicBezTo>
                  <a:cubicBezTo>
                    <a:pt x="33316" y="42722"/>
                    <a:pt x="54439" y="38109"/>
                    <a:pt x="54439" y="38109"/>
                  </a:cubicBezTo>
                  <a:lnTo>
                    <a:pt x="54000" y="30410"/>
                  </a:lnTo>
                  <a:lnTo>
                    <a:pt x="23096" y="28210"/>
                  </a:lnTo>
                  <a:lnTo>
                    <a:pt x="9239" y="0"/>
                  </a:lnTo>
                  <a:close/>
                </a:path>
              </a:pathLst>
            </a:custGeom>
            <a:solidFill>
              <a:srgbClr val="477861"/>
            </a:solidFill>
            <a:ln>
              <a:noFill/>
            </a:ln>
          </p:spPr>
          <p:txBody>
            <a:bodyPr spcFirstLastPara="1" wrap="square" lIns="91425" tIns="91425" rIns="91425" bIns="91425" anchor="ctr" anchorCtr="0">
              <a:noAutofit/>
            </a:bodyPr>
            <a:lstStyle/>
            <a:p>
              <a:endParaRPr/>
            </a:p>
          </p:txBody>
        </p:sp>
        <p:sp>
          <p:nvSpPr>
            <p:cNvPr id="370" name="Google Shape;370;p23"/>
            <p:cNvSpPr/>
            <p:nvPr/>
          </p:nvSpPr>
          <p:spPr>
            <a:xfrm>
              <a:off x="3327025" y="1118225"/>
              <a:ext cx="623525" cy="1608525"/>
            </a:xfrm>
            <a:custGeom>
              <a:avLst/>
              <a:gdLst/>
              <a:ahLst/>
              <a:cxnLst/>
              <a:rect l="l" t="t" r="r" b="b"/>
              <a:pathLst>
                <a:path w="24941" h="64341" extrusionOk="0">
                  <a:moveTo>
                    <a:pt x="96" y="0"/>
                  </a:moveTo>
                  <a:cubicBezTo>
                    <a:pt x="64" y="0"/>
                    <a:pt x="32" y="1"/>
                    <a:pt x="1" y="1"/>
                  </a:cubicBezTo>
                  <a:cubicBezTo>
                    <a:pt x="1" y="1"/>
                    <a:pt x="7782" y="4840"/>
                    <a:pt x="7232" y="25407"/>
                  </a:cubicBezTo>
                  <a:cubicBezTo>
                    <a:pt x="6682" y="45973"/>
                    <a:pt x="15482" y="56862"/>
                    <a:pt x="15482" y="56862"/>
                  </a:cubicBezTo>
                  <a:lnTo>
                    <a:pt x="24940" y="64340"/>
                  </a:lnTo>
                  <a:cubicBezTo>
                    <a:pt x="24940" y="64340"/>
                    <a:pt x="16032" y="36954"/>
                    <a:pt x="16802" y="32556"/>
                  </a:cubicBezTo>
                  <a:cubicBezTo>
                    <a:pt x="17572" y="28157"/>
                    <a:pt x="18450" y="11550"/>
                    <a:pt x="16911" y="9350"/>
                  </a:cubicBezTo>
                  <a:cubicBezTo>
                    <a:pt x="15382" y="7167"/>
                    <a:pt x="4349" y="0"/>
                    <a:pt x="96" y="0"/>
                  </a:cubicBezTo>
                  <a:close/>
                </a:path>
              </a:pathLst>
            </a:custGeom>
            <a:solidFill>
              <a:srgbClr val="477861"/>
            </a:solidFill>
            <a:ln>
              <a:noFill/>
            </a:ln>
          </p:spPr>
          <p:txBody>
            <a:bodyPr spcFirstLastPara="1" wrap="square" lIns="91425" tIns="91425" rIns="91425" bIns="91425" anchor="ctr" anchorCtr="0">
              <a:noAutofit/>
            </a:bodyPr>
            <a:lstStyle/>
            <a:p>
              <a:endParaRPr/>
            </a:p>
          </p:txBody>
        </p:sp>
        <p:sp>
          <p:nvSpPr>
            <p:cNvPr id="371" name="Google Shape;371;p23"/>
            <p:cNvSpPr/>
            <p:nvPr/>
          </p:nvSpPr>
          <p:spPr>
            <a:xfrm>
              <a:off x="3417775" y="1161550"/>
              <a:ext cx="231800" cy="960950"/>
            </a:xfrm>
            <a:custGeom>
              <a:avLst/>
              <a:gdLst/>
              <a:ahLst/>
              <a:cxnLst/>
              <a:rect l="l" t="t" r="r" b="b"/>
              <a:pathLst>
                <a:path w="9272" h="38438" extrusionOk="0">
                  <a:moveTo>
                    <a:pt x="0" y="1"/>
                  </a:moveTo>
                  <a:cubicBezTo>
                    <a:pt x="302" y="213"/>
                    <a:pt x="597" y="432"/>
                    <a:pt x="891" y="656"/>
                  </a:cubicBezTo>
                  <a:cubicBezTo>
                    <a:pt x="1184" y="879"/>
                    <a:pt x="1473" y="1106"/>
                    <a:pt x="1759" y="1338"/>
                  </a:cubicBezTo>
                  <a:cubicBezTo>
                    <a:pt x="1851" y="1412"/>
                    <a:pt x="1943" y="1487"/>
                    <a:pt x="2034" y="1561"/>
                  </a:cubicBezTo>
                  <a:lnTo>
                    <a:pt x="2034" y="1561"/>
                  </a:lnTo>
                  <a:cubicBezTo>
                    <a:pt x="1943" y="1486"/>
                    <a:pt x="1851" y="1411"/>
                    <a:pt x="1759" y="1337"/>
                  </a:cubicBezTo>
                  <a:cubicBezTo>
                    <a:pt x="1472" y="1105"/>
                    <a:pt x="1183" y="878"/>
                    <a:pt x="890" y="655"/>
                  </a:cubicBezTo>
                  <a:cubicBezTo>
                    <a:pt x="597" y="432"/>
                    <a:pt x="301" y="212"/>
                    <a:pt x="0" y="1"/>
                  </a:cubicBezTo>
                  <a:close/>
                  <a:moveTo>
                    <a:pt x="2034" y="1561"/>
                  </a:moveTo>
                  <a:cubicBezTo>
                    <a:pt x="2335" y="1810"/>
                    <a:pt x="2632" y="2063"/>
                    <a:pt x="2925" y="2321"/>
                  </a:cubicBezTo>
                  <a:lnTo>
                    <a:pt x="2925" y="2321"/>
                  </a:lnTo>
                  <a:cubicBezTo>
                    <a:pt x="2632" y="2062"/>
                    <a:pt x="2336" y="1809"/>
                    <a:pt x="2034" y="1561"/>
                  </a:cubicBezTo>
                  <a:close/>
                  <a:moveTo>
                    <a:pt x="2925" y="2321"/>
                  </a:moveTo>
                  <a:cubicBezTo>
                    <a:pt x="3096" y="2472"/>
                    <a:pt x="3265" y="2624"/>
                    <a:pt x="3433" y="2779"/>
                  </a:cubicBezTo>
                  <a:cubicBezTo>
                    <a:pt x="3704" y="3029"/>
                    <a:pt x="3971" y="3283"/>
                    <a:pt x="4232" y="3543"/>
                  </a:cubicBezTo>
                  <a:cubicBezTo>
                    <a:pt x="4492" y="3802"/>
                    <a:pt x="4746" y="4068"/>
                    <a:pt x="4994" y="4341"/>
                  </a:cubicBezTo>
                  <a:cubicBezTo>
                    <a:pt x="5240" y="4615"/>
                    <a:pt x="5479" y="4895"/>
                    <a:pt x="5706" y="5184"/>
                  </a:cubicBezTo>
                  <a:cubicBezTo>
                    <a:pt x="5935" y="5474"/>
                    <a:pt x="6150" y="5771"/>
                    <a:pt x="6349" y="6082"/>
                  </a:cubicBezTo>
                  <a:cubicBezTo>
                    <a:pt x="6448" y="6237"/>
                    <a:pt x="6543" y="6395"/>
                    <a:pt x="6631" y="6557"/>
                  </a:cubicBezTo>
                  <a:cubicBezTo>
                    <a:pt x="6676" y="6638"/>
                    <a:pt x="6718" y="6719"/>
                    <a:pt x="6758" y="6802"/>
                  </a:cubicBezTo>
                  <a:cubicBezTo>
                    <a:pt x="6799" y="6884"/>
                    <a:pt x="6839" y="6967"/>
                    <a:pt x="6875" y="7052"/>
                  </a:cubicBezTo>
                  <a:cubicBezTo>
                    <a:pt x="7021" y="7389"/>
                    <a:pt x="7137" y="7742"/>
                    <a:pt x="7188" y="8106"/>
                  </a:cubicBezTo>
                  <a:cubicBezTo>
                    <a:pt x="7214" y="8288"/>
                    <a:pt x="7221" y="8473"/>
                    <a:pt x="7208" y="8657"/>
                  </a:cubicBezTo>
                  <a:cubicBezTo>
                    <a:pt x="7201" y="8749"/>
                    <a:pt x="7189" y="8840"/>
                    <a:pt x="7170" y="8931"/>
                  </a:cubicBezTo>
                  <a:lnTo>
                    <a:pt x="7116" y="9200"/>
                  </a:lnTo>
                  <a:cubicBezTo>
                    <a:pt x="7039" y="9561"/>
                    <a:pt x="6949" y="9918"/>
                    <a:pt x="6844" y="10270"/>
                  </a:cubicBezTo>
                  <a:cubicBezTo>
                    <a:pt x="6637" y="10977"/>
                    <a:pt x="6370" y="11664"/>
                    <a:pt x="6045" y="12326"/>
                  </a:cubicBezTo>
                  <a:cubicBezTo>
                    <a:pt x="6004" y="12408"/>
                    <a:pt x="5964" y="12490"/>
                    <a:pt x="5920" y="12571"/>
                  </a:cubicBezTo>
                  <a:cubicBezTo>
                    <a:pt x="5898" y="12612"/>
                    <a:pt x="5877" y="12653"/>
                    <a:pt x="5855" y="12694"/>
                  </a:cubicBezTo>
                  <a:lnTo>
                    <a:pt x="5789" y="12815"/>
                  </a:lnTo>
                  <a:cubicBezTo>
                    <a:pt x="5700" y="12976"/>
                    <a:pt x="5608" y="13135"/>
                    <a:pt x="5509" y="13291"/>
                  </a:cubicBezTo>
                  <a:cubicBezTo>
                    <a:pt x="5412" y="13447"/>
                    <a:pt x="5310" y="13601"/>
                    <a:pt x="5203" y="13751"/>
                  </a:cubicBezTo>
                  <a:cubicBezTo>
                    <a:pt x="5151" y="13826"/>
                    <a:pt x="5096" y="13899"/>
                    <a:pt x="5039" y="13972"/>
                  </a:cubicBezTo>
                  <a:cubicBezTo>
                    <a:pt x="4983" y="14045"/>
                    <a:pt x="4926" y="14116"/>
                    <a:pt x="4865" y="14185"/>
                  </a:cubicBezTo>
                  <a:lnTo>
                    <a:pt x="4862" y="14189"/>
                  </a:lnTo>
                  <a:lnTo>
                    <a:pt x="4866" y="14191"/>
                  </a:lnTo>
                  <a:cubicBezTo>
                    <a:pt x="5112" y="14327"/>
                    <a:pt x="5352" y="14473"/>
                    <a:pt x="5589" y="14624"/>
                  </a:cubicBezTo>
                  <a:cubicBezTo>
                    <a:pt x="5826" y="14774"/>
                    <a:pt x="6060" y="14930"/>
                    <a:pt x="6289" y="15092"/>
                  </a:cubicBezTo>
                  <a:cubicBezTo>
                    <a:pt x="6517" y="15253"/>
                    <a:pt x="6742" y="15421"/>
                    <a:pt x="6963" y="15596"/>
                  </a:cubicBezTo>
                  <a:cubicBezTo>
                    <a:pt x="7182" y="15769"/>
                    <a:pt x="7397" y="15951"/>
                    <a:pt x="7604" y="16139"/>
                  </a:cubicBezTo>
                  <a:cubicBezTo>
                    <a:pt x="7811" y="16329"/>
                    <a:pt x="8011" y="16526"/>
                    <a:pt x="8199" y="16735"/>
                  </a:cubicBezTo>
                  <a:cubicBezTo>
                    <a:pt x="8388" y="16941"/>
                    <a:pt x="8562" y="17162"/>
                    <a:pt x="8720" y="17394"/>
                  </a:cubicBezTo>
                  <a:cubicBezTo>
                    <a:pt x="8877" y="17627"/>
                    <a:pt x="9014" y="17873"/>
                    <a:pt x="9114" y="18135"/>
                  </a:cubicBezTo>
                  <a:cubicBezTo>
                    <a:pt x="9163" y="18266"/>
                    <a:pt x="9203" y="18401"/>
                    <a:pt x="9230" y="18539"/>
                  </a:cubicBezTo>
                  <a:cubicBezTo>
                    <a:pt x="9258" y="18675"/>
                    <a:pt x="9263" y="18817"/>
                    <a:pt x="9263" y="18956"/>
                  </a:cubicBezTo>
                  <a:cubicBezTo>
                    <a:pt x="9260" y="19236"/>
                    <a:pt x="9236" y="19517"/>
                    <a:pt x="9204" y="19795"/>
                  </a:cubicBezTo>
                  <a:cubicBezTo>
                    <a:pt x="9174" y="20076"/>
                    <a:pt x="9135" y="20353"/>
                    <a:pt x="9094" y="20631"/>
                  </a:cubicBezTo>
                  <a:cubicBezTo>
                    <a:pt x="9009" y="21186"/>
                    <a:pt x="8911" y="21739"/>
                    <a:pt x="8808" y="22291"/>
                  </a:cubicBezTo>
                  <a:cubicBezTo>
                    <a:pt x="8602" y="23394"/>
                    <a:pt x="8374" y="24494"/>
                    <a:pt x="8144" y="25592"/>
                  </a:cubicBezTo>
                  <a:cubicBezTo>
                    <a:pt x="7683" y="27790"/>
                    <a:pt x="7203" y="29984"/>
                    <a:pt x="6771" y="32188"/>
                  </a:cubicBezTo>
                  <a:cubicBezTo>
                    <a:pt x="6555" y="33290"/>
                    <a:pt x="6350" y="34394"/>
                    <a:pt x="6182" y="35504"/>
                  </a:cubicBezTo>
                  <a:cubicBezTo>
                    <a:pt x="6100" y="36060"/>
                    <a:pt x="6026" y="36616"/>
                    <a:pt x="5978" y="37175"/>
                  </a:cubicBezTo>
                  <a:cubicBezTo>
                    <a:pt x="5955" y="37456"/>
                    <a:pt x="5938" y="37736"/>
                    <a:pt x="5937" y="38017"/>
                  </a:cubicBezTo>
                  <a:cubicBezTo>
                    <a:pt x="5938" y="37736"/>
                    <a:pt x="5956" y="37456"/>
                    <a:pt x="5979" y="37175"/>
                  </a:cubicBezTo>
                  <a:cubicBezTo>
                    <a:pt x="6027" y="36616"/>
                    <a:pt x="6101" y="36060"/>
                    <a:pt x="6184" y="35504"/>
                  </a:cubicBezTo>
                  <a:cubicBezTo>
                    <a:pt x="6352" y="34394"/>
                    <a:pt x="6558" y="33290"/>
                    <a:pt x="6774" y="32188"/>
                  </a:cubicBezTo>
                  <a:cubicBezTo>
                    <a:pt x="7208" y="29985"/>
                    <a:pt x="7688" y="27792"/>
                    <a:pt x="8150" y="25594"/>
                  </a:cubicBezTo>
                  <a:cubicBezTo>
                    <a:pt x="8381" y="24495"/>
                    <a:pt x="8609" y="23395"/>
                    <a:pt x="8816" y="22292"/>
                  </a:cubicBezTo>
                  <a:cubicBezTo>
                    <a:pt x="8919" y="21740"/>
                    <a:pt x="9018" y="21187"/>
                    <a:pt x="9102" y="20632"/>
                  </a:cubicBezTo>
                  <a:cubicBezTo>
                    <a:pt x="9144" y="20353"/>
                    <a:pt x="9183" y="20076"/>
                    <a:pt x="9213" y="19797"/>
                  </a:cubicBezTo>
                  <a:cubicBezTo>
                    <a:pt x="9244" y="19518"/>
                    <a:pt x="9270" y="19238"/>
                    <a:pt x="9272" y="18956"/>
                  </a:cubicBezTo>
                  <a:cubicBezTo>
                    <a:pt x="9271" y="18817"/>
                    <a:pt x="9267" y="18675"/>
                    <a:pt x="9239" y="18537"/>
                  </a:cubicBezTo>
                  <a:cubicBezTo>
                    <a:pt x="9212" y="18398"/>
                    <a:pt x="9172" y="18263"/>
                    <a:pt x="9122" y="18132"/>
                  </a:cubicBezTo>
                  <a:cubicBezTo>
                    <a:pt x="9023" y="17868"/>
                    <a:pt x="8885" y="17621"/>
                    <a:pt x="8728" y="17388"/>
                  </a:cubicBezTo>
                  <a:cubicBezTo>
                    <a:pt x="8570" y="17156"/>
                    <a:pt x="8395" y="16935"/>
                    <a:pt x="8205" y="16728"/>
                  </a:cubicBezTo>
                  <a:cubicBezTo>
                    <a:pt x="8018" y="16519"/>
                    <a:pt x="7817" y="16321"/>
                    <a:pt x="7610" y="16132"/>
                  </a:cubicBezTo>
                  <a:cubicBezTo>
                    <a:pt x="7402" y="15943"/>
                    <a:pt x="7188" y="15762"/>
                    <a:pt x="6967" y="15587"/>
                  </a:cubicBezTo>
                  <a:cubicBezTo>
                    <a:pt x="6747" y="15413"/>
                    <a:pt x="6522" y="15246"/>
                    <a:pt x="6292" y="15084"/>
                  </a:cubicBezTo>
                  <a:cubicBezTo>
                    <a:pt x="6063" y="14923"/>
                    <a:pt x="5829" y="14766"/>
                    <a:pt x="5593" y="14616"/>
                  </a:cubicBezTo>
                  <a:cubicBezTo>
                    <a:pt x="5356" y="14467"/>
                    <a:pt x="5117" y="14322"/>
                    <a:pt x="4874" y="14187"/>
                  </a:cubicBezTo>
                  <a:lnTo>
                    <a:pt x="4874" y="14187"/>
                  </a:lnTo>
                  <a:cubicBezTo>
                    <a:pt x="4934" y="14119"/>
                    <a:pt x="4989" y="14048"/>
                    <a:pt x="5045" y="13977"/>
                  </a:cubicBezTo>
                  <a:cubicBezTo>
                    <a:pt x="5101" y="13904"/>
                    <a:pt x="5155" y="13829"/>
                    <a:pt x="5209" y="13755"/>
                  </a:cubicBezTo>
                  <a:cubicBezTo>
                    <a:pt x="5316" y="13604"/>
                    <a:pt x="5418" y="13452"/>
                    <a:pt x="5515" y="13295"/>
                  </a:cubicBezTo>
                  <a:cubicBezTo>
                    <a:pt x="5612" y="13139"/>
                    <a:pt x="5705" y="12979"/>
                    <a:pt x="5794" y="12819"/>
                  </a:cubicBezTo>
                  <a:lnTo>
                    <a:pt x="5861" y="12697"/>
                  </a:lnTo>
                  <a:cubicBezTo>
                    <a:pt x="5883" y="12657"/>
                    <a:pt x="5904" y="12616"/>
                    <a:pt x="5925" y="12575"/>
                  </a:cubicBezTo>
                  <a:cubicBezTo>
                    <a:pt x="5969" y="12494"/>
                    <a:pt x="6009" y="12411"/>
                    <a:pt x="6051" y="12329"/>
                  </a:cubicBezTo>
                  <a:cubicBezTo>
                    <a:pt x="6374" y="11666"/>
                    <a:pt x="6642" y="10978"/>
                    <a:pt x="6849" y="10272"/>
                  </a:cubicBezTo>
                  <a:cubicBezTo>
                    <a:pt x="6953" y="9918"/>
                    <a:pt x="7044" y="9561"/>
                    <a:pt x="7121" y="9201"/>
                  </a:cubicBezTo>
                  <a:lnTo>
                    <a:pt x="7175" y="8931"/>
                  </a:lnTo>
                  <a:cubicBezTo>
                    <a:pt x="7193" y="8840"/>
                    <a:pt x="7205" y="8749"/>
                    <a:pt x="7212" y="8656"/>
                  </a:cubicBezTo>
                  <a:cubicBezTo>
                    <a:pt x="7224" y="8472"/>
                    <a:pt x="7218" y="8288"/>
                    <a:pt x="7191" y="8105"/>
                  </a:cubicBezTo>
                  <a:cubicBezTo>
                    <a:pt x="7141" y="7740"/>
                    <a:pt x="7025" y="7387"/>
                    <a:pt x="6877" y="7049"/>
                  </a:cubicBezTo>
                  <a:cubicBezTo>
                    <a:pt x="6841" y="6965"/>
                    <a:pt x="6802" y="6882"/>
                    <a:pt x="6760" y="6798"/>
                  </a:cubicBezTo>
                  <a:cubicBezTo>
                    <a:pt x="6719" y="6716"/>
                    <a:pt x="6677" y="6634"/>
                    <a:pt x="6632" y="6555"/>
                  </a:cubicBezTo>
                  <a:cubicBezTo>
                    <a:pt x="6544" y="6393"/>
                    <a:pt x="6449" y="6235"/>
                    <a:pt x="6351" y="6080"/>
                  </a:cubicBezTo>
                  <a:cubicBezTo>
                    <a:pt x="6152" y="5769"/>
                    <a:pt x="5936" y="5470"/>
                    <a:pt x="5707" y="5182"/>
                  </a:cubicBezTo>
                  <a:cubicBezTo>
                    <a:pt x="5480" y="4892"/>
                    <a:pt x="5241" y="4612"/>
                    <a:pt x="4994" y="4339"/>
                  </a:cubicBezTo>
                  <a:cubicBezTo>
                    <a:pt x="4747" y="4066"/>
                    <a:pt x="4493" y="3800"/>
                    <a:pt x="4232" y="3540"/>
                  </a:cubicBezTo>
                  <a:cubicBezTo>
                    <a:pt x="3970" y="3281"/>
                    <a:pt x="3704" y="3026"/>
                    <a:pt x="3433" y="2777"/>
                  </a:cubicBezTo>
                  <a:cubicBezTo>
                    <a:pt x="3265" y="2623"/>
                    <a:pt x="3096" y="2471"/>
                    <a:pt x="2925" y="2321"/>
                  </a:cubicBezTo>
                  <a:close/>
                  <a:moveTo>
                    <a:pt x="5937" y="38018"/>
                  </a:moveTo>
                  <a:cubicBezTo>
                    <a:pt x="5937" y="38157"/>
                    <a:pt x="5940" y="38298"/>
                    <a:pt x="5952" y="38438"/>
                  </a:cubicBezTo>
                  <a:cubicBezTo>
                    <a:pt x="5941" y="38298"/>
                    <a:pt x="5937" y="38157"/>
                    <a:pt x="5937" y="38018"/>
                  </a:cubicBezTo>
                  <a:close/>
                </a:path>
              </a:pathLst>
            </a:custGeom>
            <a:solidFill>
              <a:srgbClr val="477861"/>
            </a:solidFill>
            <a:ln>
              <a:noFill/>
            </a:ln>
          </p:spPr>
          <p:txBody>
            <a:bodyPr spcFirstLastPara="1" wrap="square" lIns="91425" tIns="91425" rIns="91425" bIns="91425" anchor="ctr" anchorCtr="0">
              <a:noAutofit/>
            </a:bodyPr>
            <a:lstStyle/>
            <a:p>
              <a:endParaRPr/>
            </a:p>
          </p:txBody>
        </p:sp>
        <p:sp>
          <p:nvSpPr>
            <p:cNvPr id="372" name="Google Shape;372;p23"/>
            <p:cNvSpPr/>
            <p:nvPr/>
          </p:nvSpPr>
          <p:spPr>
            <a:xfrm>
              <a:off x="3747700" y="1932850"/>
              <a:ext cx="74275" cy="360825"/>
            </a:xfrm>
            <a:custGeom>
              <a:avLst/>
              <a:gdLst/>
              <a:ahLst/>
              <a:cxnLst/>
              <a:rect l="l" t="t" r="r" b="b"/>
              <a:pathLst>
                <a:path w="2971" h="14433" extrusionOk="0">
                  <a:moveTo>
                    <a:pt x="1" y="1"/>
                  </a:moveTo>
                  <a:cubicBezTo>
                    <a:pt x="5" y="38"/>
                    <a:pt x="12" y="75"/>
                    <a:pt x="18" y="112"/>
                  </a:cubicBezTo>
                  <a:lnTo>
                    <a:pt x="39" y="225"/>
                  </a:lnTo>
                  <a:lnTo>
                    <a:pt x="19" y="112"/>
                  </a:lnTo>
                  <a:cubicBezTo>
                    <a:pt x="13" y="75"/>
                    <a:pt x="5" y="38"/>
                    <a:pt x="1" y="1"/>
                  </a:cubicBezTo>
                  <a:close/>
                  <a:moveTo>
                    <a:pt x="39" y="225"/>
                  </a:moveTo>
                  <a:lnTo>
                    <a:pt x="83" y="452"/>
                  </a:lnTo>
                  <a:lnTo>
                    <a:pt x="171" y="903"/>
                  </a:lnTo>
                  <a:lnTo>
                    <a:pt x="351" y="1806"/>
                  </a:lnTo>
                  <a:lnTo>
                    <a:pt x="719" y="3611"/>
                  </a:lnTo>
                  <a:lnTo>
                    <a:pt x="1462" y="7220"/>
                  </a:lnTo>
                  <a:lnTo>
                    <a:pt x="2971" y="14433"/>
                  </a:lnTo>
                  <a:lnTo>
                    <a:pt x="1473" y="7218"/>
                  </a:lnTo>
                  <a:lnTo>
                    <a:pt x="725" y="3611"/>
                  </a:lnTo>
                  <a:lnTo>
                    <a:pt x="355" y="1806"/>
                  </a:lnTo>
                  <a:lnTo>
                    <a:pt x="173" y="903"/>
                  </a:lnTo>
                  <a:lnTo>
                    <a:pt x="83" y="451"/>
                  </a:lnTo>
                  <a:lnTo>
                    <a:pt x="39" y="225"/>
                  </a:lnTo>
                  <a:close/>
                </a:path>
              </a:pathLst>
            </a:custGeom>
            <a:solidFill>
              <a:srgbClr val="051934"/>
            </a:solidFill>
            <a:ln>
              <a:noFill/>
            </a:ln>
          </p:spPr>
          <p:txBody>
            <a:bodyPr spcFirstLastPara="1" wrap="square" lIns="91425" tIns="91425" rIns="91425" bIns="91425" anchor="ctr" anchorCtr="0">
              <a:noAutofit/>
            </a:bodyPr>
            <a:lstStyle/>
            <a:p>
              <a:endParaRPr/>
            </a:p>
          </p:txBody>
        </p:sp>
        <p:sp>
          <p:nvSpPr>
            <p:cNvPr id="373" name="Google Shape;373;p23"/>
            <p:cNvSpPr/>
            <p:nvPr/>
          </p:nvSpPr>
          <p:spPr>
            <a:xfrm>
              <a:off x="2484525" y="1108950"/>
              <a:ext cx="599900" cy="1933975"/>
            </a:xfrm>
            <a:custGeom>
              <a:avLst/>
              <a:gdLst/>
              <a:ahLst/>
              <a:cxnLst/>
              <a:rect l="l" t="t" r="r" b="b"/>
              <a:pathLst>
                <a:path w="23996" h="77359" extrusionOk="0">
                  <a:moveTo>
                    <a:pt x="16750" y="1"/>
                  </a:moveTo>
                  <a:cubicBezTo>
                    <a:pt x="1" y="7485"/>
                    <a:pt x="1341" y="19949"/>
                    <a:pt x="2001" y="27648"/>
                  </a:cubicBezTo>
                  <a:cubicBezTo>
                    <a:pt x="2659" y="35346"/>
                    <a:pt x="2659" y="74940"/>
                    <a:pt x="2659" y="74940"/>
                  </a:cubicBezTo>
                  <a:lnTo>
                    <a:pt x="17397" y="77359"/>
                  </a:lnTo>
                  <a:cubicBezTo>
                    <a:pt x="17397" y="77359"/>
                    <a:pt x="23995" y="42165"/>
                    <a:pt x="23335" y="30507"/>
                  </a:cubicBezTo>
                  <a:cubicBezTo>
                    <a:pt x="22675" y="18849"/>
                    <a:pt x="16750" y="1"/>
                    <a:pt x="16750" y="1"/>
                  </a:cubicBezTo>
                  <a:close/>
                </a:path>
              </a:pathLst>
            </a:custGeom>
            <a:solidFill>
              <a:srgbClr val="477861"/>
            </a:solidFill>
            <a:ln>
              <a:noFill/>
            </a:ln>
          </p:spPr>
          <p:txBody>
            <a:bodyPr spcFirstLastPara="1" wrap="square" lIns="91425" tIns="91425" rIns="91425" bIns="91425" anchor="ctr" anchorCtr="0">
              <a:noAutofit/>
            </a:bodyPr>
            <a:lstStyle/>
            <a:p>
              <a:endParaRPr/>
            </a:p>
          </p:txBody>
        </p:sp>
        <p:sp>
          <p:nvSpPr>
            <p:cNvPr id="374" name="Google Shape;374;p23"/>
            <p:cNvSpPr/>
            <p:nvPr/>
          </p:nvSpPr>
          <p:spPr>
            <a:xfrm>
              <a:off x="2802250" y="1151250"/>
              <a:ext cx="149550" cy="631025"/>
            </a:xfrm>
            <a:custGeom>
              <a:avLst/>
              <a:gdLst/>
              <a:ahLst/>
              <a:cxnLst/>
              <a:rect l="l" t="t" r="r" b="b"/>
              <a:pathLst>
                <a:path w="5982" h="25241" extrusionOk="0">
                  <a:moveTo>
                    <a:pt x="2927" y="0"/>
                  </a:moveTo>
                  <a:cubicBezTo>
                    <a:pt x="2681" y="686"/>
                    <a:pt x="2445" y="1378"/>
                    <a:pt x="2214" y="2069"/>
                  </a:cubicBezTo>
                  <a:cubicBezTo>
                    <a:pt x="2445" y="1378"/>
                    <a:pt x="2681" y="687"/>
                    <a:pt x="2927" y="0"/>
                  </a:cubicBezTo>
                  <a:close/>
                  <a:moveTo>
                    <a:pt x="2214" y="2069"/>
                  </a:moveTo>
                  <a:cubicBezTo>
                    <a:pt x="2125" y="2336"/>
                    <a:pt x="2037" y="2602"/>
                    <a:pt x="1951" y="2869"/>
                  </a:cubicBezTo>
                  <a:lnTo>
                    <a:pt x="1951" y="2869"/>
                  </a:lnTo>
                  <a:cubicBezTo>
                    <a:pt x="2038" y="2602"/>
                    <a:pt x="2125" y="2336"/>
                    <a:pt x="2214" y="2069"/>
                  </a:cubicBezTo>
                  <a:close/>
                  <a:moveTo>
                    <a:pt x="1951" y="2869"/>
                  </a:moveTo>
                  <a:lnTo>
                    <a:pt x="1951" y="2869"/>
                  </a:lnTo>
                  <a:cubicBezTo>
                    <a:pt x="1812" y="3296"/>
                    <a:pt x="1676" y="3724"/>
                    <a:pt x="1544" y="4153"/>
                  </a:cubicBezTo>
                  <a:cubicBezTo>
                    <a:pt x="1329" y="4851"/>
                    <a:pt x="1121" y="5551"/>
                    <a:pt x="928" y="6254"/>
                  </a:cubicBezTo>
                  <a:cubicBezTo>
                    <a:pt x="734" y="6957"/>
                    <a:pt x="553" y="7664"/>
                    <a:pt x="394" y="8377"/>
                  </a:cubicBezTo>
                  <a:cubicBezTo>
                    <a:pt x="316" y="8733"/>
                    <a:pt x="242" y="9092"/>
                    <a:pt x="180" y="9450"/>
                  </a:cubicBezTo>
                  <a:cubicBezTo>
                    <a:pt x="118" y="9810"/>
                    <a:pt x="65" y="10171"/>
                    <a:pt x="32" y="10535"/>
                  </a:cubicBezTo>
                  <a:cubicBezTo>
                    <a:pt x="16" y="10716"/>
                    <a:pt x="5" y="10899"/>
                    <a:pt x="4" y="11082"/>
                  </a:cubicBezTo>
                  <a:cubicBezTo>
                    <a:pt x="1" y="11264"/>
                    <a:pt x="12" y="11447"/>
                    <a:pt x="37" y="11627"/>
                  </a:cubicBezTo>
                  <a:cubicBezTo>
                    <a:pt x="51" y="11719"/>
                    <a:pt x="72" y="11808"/>
                    <a:pt x="100" y="11894"/>
                  </a:cubicBezTo>
                  <a:cubicBezTo>
                    <a:pt x="127" y="11982"/>
                    <a:pt x="169" y="12064"/>
                    <a:pt x="226" y="12138"/>
                  </a:cubicBezTo>
                  <a:cubicBezTo>
                    <a:pt x="281" y="12212"/>
                    <a:pt x="359" y="12266"/>
                    <a:pt x="448" y="12293"/>
                  </a:cubicBezTo>
                  <a:lnTo>
                    <a:pt x="712" y="12366"/>
                  </a:lnTo>
                  <a:cubicBezTo>
                    <a:pt x="1063" y="12464"/>
                    <a:pt x="1414" y="12564"/>
                    <a:pt x="1765" y="12666"/>
                  </a:cubicBezTo>
                  <a:cubicBezTo>
                    <a:pt x="2114" y="12769"/>
                    <a:pt x="2464" y="12872"/>
                    <a:pt x="2814" y="12976"/>
                  </a:cubicBezTo>
                  <a:cubicBezTo>
                    <a:pt x="3512" y="13185"/>
                    <a:pt x="4208" y="13398"/>
                    <a:pt x="4904" y="13614"/>
                  </a:cubicBezTo>
                  <a:lnTo>
                    <a:pt x="4904" y="13614"/>
                  </a:lnTo>
                  <a:cubicBezTo>
                    <a:pt x="4738" y="14153"/>
                    <a:pt x="4580" y="14695"/>
                    <a:pt x="4424" y="15237"/>
                  </a:cubicBezTo>
                  <a:cubicBezTo>
                    <a:pt x="4270" y="15781"/>
                    <a:pt x="4118" y="16328"/>
                    <a:pt x="3973" y="16874"/>
                  </a:cubicBezTo>
                  <a:cubicBezTo>
                    <a:pt x="3827" y="17420"/>
                    <a:pt x="3687" y="17969"/>
                    <a:pt x="3553" y="18520"/>
                  </a:cubicBezTo>
                  <a:cubicBezTo>
                    <a:pt x="3421" y="19069"/>
                    <a:pt x="3297" y="19621"/>
                    <a:pt x="3184" y="20176"/>
                  </a:cubicBezTo>
                  <a:cubicBezTo>
                    <a:pt x="3129" y="20455"/>
                    <a:pt x="3076" y="20733"/>
                    <a:pt x="3029" y="21012"/>
                  </a:cubicBezTo>
                  <a:cubicBezTo>
                    <a:pt x="2983" y="21291"/>
                    <a:pt x="2940" y="21571"/>
                    <a:pt x="2908" y="21852"/>
                  </a:cubicBezTo>
                  <a:cubicBezTo>
                    <a:pt x="2892" y="21993"/>
                    <a:pt x="2879" y="22133"/>
                    <a:pt x="2869" y="22274"/>
                  </a:cubicBezTo>
                  <a:cubicBezTo>
                    <a:pt x="2858" y="22416"/>
                    <a:pt x="2852" y="22557"/>
                    <a:pt x="2854" y="22698"/>
                  </a:cubicBezTo>
                  <a:cubicBezTo>
                    <a:pt x="2854" y="22840"/>
                    <a:pt x="2865" y="22982"/>
                    <a:pt x="2888" y="23122"/>
                  </a:cubicBezTo>
                  <a:cubicBezTo>
                    <a:pt x="2901" y="23191"/>
                    <a:pt x="2919" y="23260"/>
                    <a:pt x="2945" y="23326"/>
                  </a:cubicBezTo>
                  <a:cubicBezTo>
                    <a:pt x="2952" y="23342"/>
                    <a:pt x="2960" y="23357"/>
                    <a:pt x="2969" y="23374"/>
                  </a:cubicBezTo>
                  <a:cubicBezTo>
                    <a:pt x="2977" y="23389"/>
                    <a:pt x="2986" y="23404"/>
                    <a:pt x="2995" y="23419"/>
                  </a:cubicBezTo>
                  <a:cubicBezTo>
                    <a:pt x="3015" y="23449"/>
                    <a:pt x="3040" y="23474"/>
                    <a:pt x="3069" y="23495"/>
                  </a:cubicBezTo>
                  <a:lnTo>
                    <a:pt x="3092" y="23510"/>
                  </a:lnTo>
                  <a:lnTo>
                    <a:pt x="3115" y="23522"/>
                  </a:lnTo>
                  <a:lnTo>
                    <a:pt x="3162" y="23547"/>
                  </a:lnTo>
                  <a:lnTo>
                    <a:pt x="3255" y="23599"/>
                  </a:lnTo>
                  <a:cubicBezTo>
                    <a:pt x="3317" y="23633"/>
                    <a:pt x="3378" y="23668"/>
                    <a:pt x="3440" y="23702"/>
                  </a:cubicBezTo>
                  <a:cubicBezTo>
                    <a:pt x="3502" y="23737"/>
                    <a:pt x="3563" y="23772"/>
                    <a:pt x="3624" y="23807"/>
                  </a:cubicBezTo>
                  <a:cubicBezTo>
                    <a:pt x="3686" y="23842"/>
                    <a:pt x="3747" y="23878"/>
                    <a:pt x="3808" y="23914"/>
                  </a:cubicBezTo>
                  <a:cubicBezTo>
                    <a:pt x="4053" y="24056"/>
                    <a:pt x="4295" y="24201"/>
                    <a:pt x="4537" y="24348"/>
                  </a:cubicBezTo>
                  <a:cubicBezTo>
                    <a:pt x="5021" y="24641"/>
                    <a:pt x="5502" y="24938"/>
                    <a:pt x="5981" y="25241"/>
                  </a:cubicBezTo>
                  <a:cubicBezTo>
                    <a:pt x="5503" y="24937"/>
                    <a:pt x="5022" y="24640"/>
                    <a:pt x="4538" y="24346"/>
                  </a:cubicBezTo>
                  <a:cubicBezTo>
                    <a:pt x="4295" y="24200"/>
                    <a:pt x="4053" y="24055"/>
                    <a:pt x="3809" y="23912"/>
                  </a:cubicBezTo>
                  <a:cubicBezTo>
                    <a:pt x="3748" y="23875"/>
                    <a:pt x="3686" y="23841"/>
                    <a:pt x="3625" y="23805"/>
                  </a:cubicBezTo>
                  <a:cubicBezTo>
                    <a:pt x="3564" y="23770"/>
                    <a:pt x="3502" y="23735"/>
                    <a:pt x="3441" y="23701"/>
                  </a:cubicBezTo>
                  <a:cubicBezTo>
                    <a:pt x="3379" y="23665"/>
                    <a:pt x="3318" y="23630"/>
                    <a:pt x="3256" y="23596"/>
                  </a:cubicBezTo>
                  <a:lnTo>
                    <a:pt x="3163" y="23546"/>
                  </a:lnTo>
                  <a:lnTo>
                    <a:pt x="3116" y="23520"/>
                  </a:lnTo>
                  <a:lnTo>
                    <a:pt x="3093" y="23507"/>
                  </a:lnTo>
                  <a:lnTo>
                    <a:pt x="3070" y="23493"/>
                  </a:lnTo>
                  <a:cubicBezTo>
                    <a:pt x="3041" y="23472"/>
                    <a:pt x="3017" y="23446"/>
                    <a:pt x="2997" y="23417"/>
                  </a:cubicBezTo>
                  <a:cubicBezTo>
                    <a:pt x="2987" y="23403"/>
                    <a:pt x="2978" y="23388"/>
                    <a:pt x="2970" y="23372"/>
                  </a:cubicBezTo>
                  <a:cubicBezTo>
                    <a:pt x="2961" y="23356"/>
                    <a:pt x="2953" y="23341"/>
                    <a:pt x="2947" y="23324"/>
                  </a:cubicBezTo>
                  <a:cubicBezTo>
                    <a:pt x="2920" y="23259"/>
                    <a:pt x="2902" y="23191"/>
                    <a:pt x="2890" y="23120"/>
                  </a:cubicBezTo>
                  <a:cubicBezTo>
                    <a:pt x="2867" y="22981"/>
                    <a:pt x="2856" y="22840"/>
                    <a:pt x="2856" y="22698"/>
                  </a:cubicBezTo>
                  <a:cubicBezTo>
                    <a:pt x="2855" y="22557"/>
                    <a:pt x="2861" y="22416"/>
                    <a:pt x="2871" y="22274"/>
                  </a:cubicBezTo>
                  <a:cubicBezTo>
                    <a:pt x="2881" y="22133"/>
                    <a:pt x="2895" y="21993"/>
                    <a:pt x="2910" y="21852"/>
                  </a:cubicBezTo>
                  <a:cubicBezTo>
                    <a:pt x="2943" y="21571"/>
                    <a:pt x="2985" y="21291"/>
                    <a:pt x="3032" y="21012"/>
                  </a:cubicBezTo>
                  <a:cubicBezTo>
                    <a:pt x="3080" y="20733"/>
                    <a:pt x="3131" y="20455"/>
                    <a:pt x="3188" y="20178"/>
                  </a:cubicBezTo>
                  <a:cubicBezTo>
                    <a:pt x="3300" y="19623"/>
                    <a:pt x="3426" y="19072"/>
                    <a:pt x="3558" y="18521"/>
                  </a:cubicBezTo>
                  <a:cubicBezTo>
                    <a:pt x="3692" y="17971"/>
                    <a:pt x="3832" y="17424"/>
                    <a:pt x="3978" y="16876"/>
                  </a:cubicBezTo>
                  <a:cubicBezTo>
                    <a:pt x="4125" y="16330"/>
                    <a:pt x="4275" y="15785"/>
                    <a:pt x="4431" y="15240"/>
                  </a:cubicBezTo>
                  <a:cubicBezTo>
                    <a:pt x="4586" y="14696"/>
                    <a:pt x="4747" y="14153"/>
                    <a:pt x="4912" y="13612"/>
                  </a:cubicBezTo>
                  <a:lnTo>
                    <a:pt x="4913" y="13608"/>
                  </a:lnTo>
                  <a:lnTo>
                    <a:pt x="4910" y="13607"/>
                  </a:lnTo>
                  <a:cubicBezTo>
                    <a:pt x="4213" y="13389"/>
                    <a:pt x="3515" y="13176"/>
                    <a:pt x="2816" y="12967"/>
                  </a:cubicBezTo>
                  <a:cubicBezTo>
                    <a:pt x="2466" y="12863"/>
                    <a:pt x="2116" y="12759"/>
                    <a:pt x="1766" y="12657"/>
                  </a:cubicBezTo>
                  <a:cubicBezTo>
                    <a:pt x="1415" y="12555"/>
                    <a:pt x="1065" y="12456"/>
                    <a:pt x="713" y="12359"/>
                  </a:cubicBezTo>
                  <a:lnTo>
                    <a:pt x="449" y="12285"/>
                  </a:lnTo>
                  <a:cubicBezTo>
                    <a:pt x="362" y="12259"/>
                    <a:pt x="285" y="12205"/>
                    <a:pt x="230" y="12132"/>
                  </a:cubicBezTo>
                  <a:cubicBezTo>
                    <a:pt x="176" y="12061"/>
                    <a:pt x="134" y="11979"/>
                    <a:pt x="107" y="11892"/>
                  </a:cubicBezTo>
                  <a:cubicBezTo>
                    <a:pt x="78" y="11805"/>
                    <a:pt x="58" y="11716"/>
                    <a:pt x="44" y="11627"/>
                  </a:cubicBezTo>
                  <a:cubicBezTo>
                    <a:pt x="18" y="11447"/>
                    <a:pt x="8" y="11264"/>
                    <a:pt x="10" y="11082"/>
                  </a:cubicBezTo>
                  <a:cubicBezTo>
                    <a:pt x="12" y="10899"/>
                    <a:pt x="23" y="10717"/>
                    <a:pt x="38" y="10536"/>
                  </a:cubicBezTo>
                  <a:cubicBezTo>
                    <a:pt x="70" y="10172"/>
                    <a:pt x="122" y="9810"/>
                    <a:pt x="185" y="9452"/>
                  </a:cubicBezTo>
                  <a:cubicBezTo>
                    <a:pt x="248" y="9092"/>
                    <a:pt x="319" y="8734"/>
                    <a:pt x="398" y="8378"/>
                  </a:cubicBezTo>
                  <a:cubicBezTo>
                    <a:pt x="556" y="7665"/>
                    <a:pt x="737" y="6958"/>
                    <a:pt x="930" y="6255"/>
                  </a:cubicBezTo>
                  <a:cubicBezTo>
                    <a:pt x="1123" y="5552"/>
                    <a:pt x="1330" y="4851"/>
                    <a:pt x="1545" y="4154"/>
                  </a:cubicBezTo>
                  <a:cubicBezTo>
                    <a:pt x="1678" y="3725"/>
                    <a:pt x="1813" y="3297"/>
                    <a:pt x="1951" y="2869"/>
                  </a:cubicBezTo>
                  <a:close/>
                </a:path>
              </a:pathLst>
            </a:custGeom>
            <a:solidFill>
              <a:srgbClr val="477861"/>
            </a:solidFill>
            <a:ln>
              <a:noFill/>
            </a:ln>
          </p:spPr>
          <p:txBody>
            <a:bodyPr spcFirstLastPara="1" wrap="square" lIns="91425" tIns="91425" rIns="91425" bIns="91425" anchor="ctr" anchorCtr="0">
              <a:noAutofit/>
            </a:bodyPr>
            <a:lstStyle/>
            <a:p>
              <a:endParaRPr/>
            </a:p>
          </p:txBody>
        </p:sp>
        <p:sp>
          <p:nvSpPr>
            <p:cNvPr id="375" name="Google Shape;375;p23"/>
            <p:cNvSpPr/>
            <p:nvPr/>
          </p:nvSpPr>
          <p:spPr>
            <a:xfrm>
              <a:off x="3146550" y="1182400"/>
              <a:ext cx="372850" cy="467825"/>
            </a:xfrm>
            <a:custGeom>
              <a:avLst/>
              <a:gdLst/>
              <a:ahLst/>
              <a:cxnLst/>
              <a:rect l="l" t="t" r="r" b="b"/>
              <a:pathLst>
                <a:path w="14914" h="18713" extrusionOk="0">
                  <a:moveTo>
                    <a:pt x="9975" y="1"/>
                  </a:moveTo>
                  <a:cubicBezTo>
                    <a:pt x="9156" y="1"/>
                    <a:pt x="4771" y="7625"/>
                    <a:pt x="4771" y="7625"/>
                  </a:cubicBezTo>
                  <a:cubicBezTo>
                    <a:pt x="4771" y="7625"/>
                    <a:pt x="3501" y="4585"/>
                    <a:pt x="2580" y="4585"/>
                  </a:cubicBezTo>
                  <a:cubicBezTo>
                    <a:pt x="2566" y="4585"/>
                    <a:pt x="2553" y="4586"/>
                    <a:pt x="2539" y="4587"/>
                  </a:cubicBezTo>
                  <a:cubicBezTo>
                    <a:pt x="1834" y="4657"/>
                    <a:pt x="1691" y="9034"/>
                    <a:pt x="2041" y="11573"/>
                  </a:cubicBezTo>
                  <a:lnTo>
                    <a:pt x="1" y="14247"/>
                  </a:lnTo>
                  <a:cubicBezTo>
                    <a:pt x="1924" y="15900"/>
                    <a:pt x="4007" y="17343"/>
                    <a:pt x="6146" y="18713"/>
                  </a:cubicBezTo>
                  <a:cubicBezTo>
                    <a:pt x="6978" y="16863"/>
                    <a:pt x="7502" y="15645"/>
                    <a:pt x="7672" y="15244"/>
                  </a:cubicBezTo>
                  <a:lnTo>
                    <a:pt x="7674" y="15242"/>
                  </a:lnTo>
                  <a:cubicBezTo>
                    <a:pt x="9591" y="14199"/>
                    <a:pt x="13186" y="11967"/>
                    <a:pt x="14744" y="9149"/>
                  </a:cubicBezTo>
                  <a:cubicBezTo>
                    <a:pt x="14913" y="8843"/>
                    <a:pt x="14716" y="8516"/>
                    <a:pt x="14427" y="8516"/>
                  </a:cubicBezTo>
                  <a:cubicBezTo>
                    <a:pt x="14373" y="8516"/>
                    <a:pt x="14316" y="8528"/>
                    <a:pt x="14258" y="8553"/>
                  </a:cubicBezTo>
                  <a:lnTo>
                    <a:pt x="10493" y="10151"/>
                  </a:lnTo>
                  <a:cubicBezTo>
                    <a:pt x="10493" y="10151"/>
                    <a:pt x="14737" y="6296"/>
                    <a:pt x="14625" y="4460"/>
                  </a:cubicBezTo>
                  <a:cubicBezTo>
                    <a:pt x="14615" y="4307"/>
                    <a:pt x="14492" y="4214"/>
                    <a:pt x="14359" y="4214"/>
                  </a:cubicBezTo>
                  <a:cubicBezTo>
                    <a:pt x="14290" y="4214"/>
                    <a:pt x="14219" y="4238"/>
                    <a:pt x="14158" y="4290"/>
                  </a:cubicBezTo>
                  <a:lnTo>
                    <a:pt x="10340" y="7562"/>
                  </a:lnTo>
                  <a:cubicBezTo>
                    <a:pt x="10340" y="7562"/>
                    <a:pt x="13318" y="2866"/>
                    <a:pt x="12843" y="1528"/>
                  </a:cubicBezTo>
                  <a:cubicBezTo>
                    <a:pt x="12796" y="1394"/>
                    <a:pt x="12711" y="1334"/>
                    <a:pt x="12597" y="1334"/>
                  </a:cubicBezTo>
                  <a:cubicBezTo>
                    <a:pt x="11567" y="1334"/>
                    <a:pt x="8144" y="6227"/>
                    <a:pt x="8144" y="6227"/>
                  </a:cubicBezTo>
                  <a:cubicBezTo>
                    <a:pt x="8144" y="6227"/>
                    <a:pt x="10547" y="862"/>
                    <a:pt x="10067" y="55"/>
                  </a:cubicBezTo>
                  <a:cubicBezTo>
                    <a:pt x="10045" y="18"/>
                    <a:pt x="10014" y="1"/>
                    <a:pt x="9975" y="1"/>
                  </a:cubicBezTo>
                  <a:close/>
                </a:path>
              </a:pathLst>
            </a:custGeom>
            <a:solidFill>
              <a:srgbClr val="6D392F"/>
            </a:solidFill>
            <a:ln>
              <a:noFill/>
            </a:ln>
          </p:spPr>
          <p:txBody>
            <a:bodyPr spcFirstLastPara="1" wrap="square" lIns="91425" tIns="91425" rIns="91425" bIns="91425" anchor="ctr" anchorCtr="0">
              <a:noAutofit/>
            </a:bodyPr>
            <a:lstStyle/>
            <a:p>
              <a:endParaRPr/>
            </a:p>
          </p:txBody>
        </p:sp>
        <p:sp>
          <p:nvSpPr>
            <p:cNvPr id="376" name="Google Shape;376;p23"/>
            <p:cNvSpPr/>
            <p:nvPr/>
          </p:nvSpPr>
          <p:spPr>
            <a:xfrm>
              <a:off x="2369500" y="1204375"/>
              <a:ext cx="976150" cy="1351900"/>
            </a:xfrm>
            <a:custGeom>
              <a:avLst/>
              <a:gdLst/>
              <a:ahLst/>
              <a:cxnLst/>
              <a:rect l="l" t="t" r="r" b="b"/>
              <a:pathLst>
                <a:path w="39046" h="54076" extrusionOk="0">
                  <a:moveTo>
                    <a:pt x="15890" y="0"/>
                  </a:moveTo>
                  <a:cubicBezTo>
                    <a:pt x="15667" y="37"/>
                    <a:pt x="15367" y="196"/>
                    <a:pt x="14958" y="515"/>
                  </a:cubicBezTo>
                  <a:cubicBezTo>
                    <a:pt x="12798" y="2202"/>
                    <a:pt x="3998" y="9524"/>
                    <a:pt x="3630" y="13823"/>
                  </a:cubicBezTo>
                  <a:cubicBezTo>
                    <a:pt x="2971" y="21521"/>
                    <a:pt x="1" y="49236"/>
                    <a:pt x="10559" y="53745"/>
                  </a:cubicBezTo>
                  <a:cubicBezTo>
                    <a:pt x="11084" y="53969"/>
                    <a:pt x="11627" y="54076"/>
                    <a:pt x="12185" y="54076"/>
                  </a:cubicBezTo>
                  <a:cubicBezTo>
                    <a:pt x="22855" y="54076"/>
                    <a:pt x="39045" y="15141"/>
                    <a:pt x="39045" y="15141"/>
                  </a:cubicBezTo>
                  <a:lnTo>
                    <a:pt x="32446" y="11293"/>
                  </a:lnTo>
                  <a:lnTo>
                    <a:pt x="18258" y="29659"/>
                  </a:lnTo>
                  <a:cubicBezTo>
                    <a:pt x="18258" y="29659"/>
                    <a:pt x="18836" y="27203"/>
                    <a:pt x="19268" y="23786"/>
                  </a:cubicBezTo>
                  <a:lnTo>
                    <a:pt x="19268" y="23786"/>
                  </a:lnTo>
                  <a:cubicBezTo>
                    <a:pt x="18781" y="24118"/>
                    <a:pt x="18232" y="24267"/>
                    <a:pt x="17678" y="24267"/>
                  </a:cubicBezTo>
                  <a:cubicBezTo>
                    <a:pt x="15462" y="24267"/>
                    <a:pt x="13181" y="21882"/>
                    <a:pt x="14584" y="19306"/>
                  </a:cubicBezTo>
                  <a:cubicBezTo>
                    <a:pt x="17179" y="14538"/>
                    <a:pt x="15191" y="7346"/>
                    <a:pt x="15123" y="2164"/>
                  </a:cubicBezTo>
                  <a:cubicBezTo>
                    <a:pt x="15112" y="1243"/>
                    <a:pt x="15412" y="522"/>
                    <a:pt x="15890" y="0"/>
                  </a:cubicBezTo>
                  <a:close/>
                </a:path>
              </a:pathLst>
            </a:custGeom>
            <a:solidFill>
              <a:srgbClr val="477861"/>
            </a:solidFill>
            <a:ln>
              <a:noFill/>
            </a:ln>
          </p:spPr>
          <p:txBody>
            <a:bodyPr spcFirstLastPara="1" wrap="square" lIns="91425" tIns="91425" rIns="91425" bIns="91425" anchor="ctr" anchorCtr="0">
              <a:noAutofit/>
            </a:bodyPr>
            <a:lstStyle/>
            <a:p>
              <a:endParaRPr/>
            </a:p>
          </p:txBody>
        </p:sp>
        <p:sp>
          <p:nvSpPr>
            <p:cNvPr id="377" name="Google Shape;377;p23"/>
            <p:cNvSpPr/>
            <p:nvPr/>
          </p:nvSpPr>
          <p:spPr>
            <a:xfrm>
              <a:off x="2696025" y="1944800"/>
              <a:ext cx="132425" cy="179800"/>
            </a:xfrm>
            <a:custGeom>
              <a:avLst/>
              <a:gdLst/>
              <a:ahLst/>
              <a:cxnLst/>
              <a:rect l="l" t="t" r="r" b="b"/>
              <a:pathLst>
                <a:path w="5297" h="7192" extrusionOk="0">
                  <a:moveTo>
                    <a:pt x="5296" y="1"/>
                  </a:moveTo>
                  <a:lnTo>
                    <a:pt x="5278" y="11"/>
                  </a:lnTo>
                  <a:lnTo>
                    <a:pt x="1238" y="2489"/>
                  </a:lnTo>
                  <a:lnTo>
                    <a:pt x="5263" y="30"/>
                  </a:lnTo>
                  <a:lnTo>
                    <a:pt x="5263" y="30"/>
                  </a:lnTo>
                  <a:cubicBezTo>
                    <a:pt x="4819" y="616"/>
                    <a:pt x="4375" y="1202"/>
                    <a:pt x="3933" y="1790"/>
                  </a:cubicBezTo>
                  <a:cubicBezTo>
                    <a:pt x="3486" y="2384"/>
                    <a:pt x="3041" y="2978"/>
                    <a:pt x="2597" y="3573"/>
                  </a:cubicBezTo>
                  <a:cubicBezTo>
                    <a:pt x="2153" y="4167"/>
                    <a:pt x="1711" y="4765"/>
                    <a:pt x="1271" y="5364"/>
                  </a:cubicBezTo>
                  <a:cubicBezTo>
                    <a:pt x="1051" y="5663"/>
                    <a:pt x="833" y="5963"/>
                    <a:pt x="617" y="6265"/>
                  </a:cubicBezTo>
                  <a:cubicBezTo>
                    <a:pt x="510" y="6416"/>
                    <a:pt x="402" y="6568"/>
                    <a:pt x="297" y="6721"/>
                  </a:cubicBezTo>
                  <a:cubicBezTo>
                    <a:pt x="244" y="6797"/>
                    <a:pt x="191" y="6873"/>
                    <a:pt x="141" y="6951"/>
                  </a:cubicBezTo>
                  <a:cubicBezTo>
                    <a:pt x="193" y="6875"/>
                    <a:pt x="245" y="6797"/>
                    <a:pt x="298" y="6721"/>
                  </a:cubicBezTo>
                  <a:cubicBezTo>
                    <a:pt x="404" y="6569"/>
                    <a:pt x="511" y="6417"/>
                    <a:pt x="620" y="6267"/>
                  </a:cubicBezTo>
                  <a:cubicBezTo>
                    <a:pt x="836" y="5965"/>
                    <a:pt x="1055" y="5666"/>
                    <a:pt x="1276" y="5366"/>
                  </a:cubicBezTo>
                  <a:cubicBezTo>
                    <a:pt x="1715" y="4768"/>
                    <a:pt x="2158" y="4172"/>
                    <a:pt x="2603" y="3577"/>
                  </a:cubicBezTo>
                  <a:cubicBezTo>
                    <a:pt x="3048" y="2982"/>
                    <a:pt x="3493" y="2389"/>
                    <a:pt x="3941" y="1796"/>
                  </a:cubicBezTo>
                  <a:lnTo>
                    <a:pt x="5283" y="17"/>
                  </a:lnTo>
                  <a:lnTo>
                    <a:pt x="5296" y="1"/>
                  </a:lnTo>
                  <a:close/>
                  <a:moveTo>
                    <a:pt x="141" y="6951"/>
                  </a:moveTo>
                  <a:cubicBezTo>
                    <a:pt x="115" y="6990"/>
                    <a:pt x="91" y="7029"/>
                    <a:pt x="66" y="7068"/>
                  </a:cubicBezTo>
                  <a:cubicBezTo>
                    <a:pt x="91" y="7029"/>
                    <a:pt x="115" y="6991"/>
                    <a:pt x="141" y="6951"/>
                  </a:cubicBezTo>
                  <a:close/>
                  <a:moveTo>
                    <a:pt x="66" y="7068"/>
                  </a:moveTo>
                  <a:lnTo>
                    <a:pt x="66" y="7068"/>
                  </a:lnTo>
                  <a:cubicBezTo>
                    <a:pt x="53" y="7088"/>
                    <a:pt x="41" y="7108"/>
                    <a:pt x="30" y="7128"/>
                  </a:cubicBezTo>
                  <a:cubicBezTo>
                    <a:pt x="24" y="7138"/>
                    <a:pt x="19" y="7149"/>
                    <a:pt x="14" y="7159"/>
                  </a:cubicBezTo>
                  <a:cubicBezTo>
                    <a:pt x="19" y="7149"/>
                    <a:pt x="25" y="7138"/>
                    <a:pt x="31" y="7128"/>
                  </a:cubicBezTo>
                  <a:cubicBezTo>
                    <a:pt x="41" y="7108"/>
                    <a:pt x="54" y="7088"/>
                    <a:pt x="66" y="7068"/>
                  </a:cubicBezTo>
                  <a:close/>
                  <a:moveTo>
                    <a:pt x="14" y="7159"/>
                  </a:moveTo>
                  <a:cubicBezTo>
                    <a:pt x="9" y="7169"/>
                    <a:pt x="4" y="7181"/>
                    <a:pt x="0" y="7191"/>
                  </a:cubicBezTo>
                  <a:cubicBezTo>
                    <a:pt x="4" y="7181"/>
                    <a:pt x="9" y="7170"/>
                    <a:pt x="14" y="7159"/>
                  </a:cubicBezTo>
                  <a:close/>
                </a:path>
              </a:pathLst>
            </a:custGeom>
            <a:solidFill>
              <a:srgbClr val="051934"/>
            </a:solidFill>
            <a:ln>
              <a:noFill/>
            </a:ln>
          </p:spPr>
          <p:txBody>
            <a:bodyPr spcFirstLastPara="1" wrap="square" lIns="91425" tIns="91425" rIns="91425" bIns="91425" anchor="ctr" anchorCtr="0">
              <a:noAutofit/>
            </a:bodyPr>
            <a:lstStyle/>
            <a:p>
              <a:endParaRPr/>
            </a:p>
          </p:txBody>
        </p:sp>
        <p:sp>
          <p:nvSpPr>
            <p:cNvPr id="378" name="Google Shape;378;p23"/>
            <p:cNvSpPr/>
            <p:nvPr/>
          </p:nvSpPr>
          <p:spPr>
            <a:xfrm>
              <a:off x="2834200" y="2174050"/>
              <a:ext cx="212425" cy="195925"/>
            </a:xfrm>
            <a:custGeom>
              <a:avLst/>
              <a:gdLst/>
              <a:ahLst/>
              <a:cxnLst/>
              <a:rect l="l" t="t" r="r" b="b"/>
              <a:pathLst>
                <a:path w="8497" h="7837" extrusionOk="0">
                  <a:moveTo>
                    <a:pt x="8496" y="1"/>
                  </a:moveTo>
                  <a:cubicBezTo>
                    <a:pt x="8198" y="381"/>
                    <a:pt x="7880" y="743"/>
                    <a:pt x="7551" y="1096"/>
                  </a:cubicBezTo>
                  <a:cubicBezTo>
                    <a:pt x="7222" y="1449"/>
                    <a:pt x="6886" y="1794"/>
                    <a:pt x="6542" y="2133"/>
                  </a:cubicBezTo>
                  <a:cubicBezTo>
                    <a:pt x="6199" y="2472"/>
                    <a:pt x="5849" y="2806"/>
                    <a:pt x="5497" y="3133"/>
                  </a:cubicBezTo>
                  <a:cubicBezTo>
                    <a:pt x="5143" y="3461"/>
                    <a:pt x="4786" y="3786"/>
                    <a:pt x="4426" y="4108"/>
                  </a:cubicBezTo>
                  <a:cubicBezTo>
                    <a:pt x="4068" y="4429"/>
                    <a:pt x="3705" y="4748"/>
                    <a:pt x="3340" y="5064"/>
                  </a:cubicBezTo>
                  <a:cubicBezTo>
                    <a:pt x="2975" y="5379"/>
                    <a:pt x="2608" y="5692"/>
                    <a:pt x="2239" y="6003"/>
                  </a:cubicBezTo>
                  <a:cubicBezTo>
                    <a:pt x="1869" y="6312"/>
                    <a:pt x="1497" y="6620"/>
                    <a:pt x="1126" y="6926"/>
                  </a:cubicBezTo>
                  <a:cubicBezTo>
                    <a:pt x="753" y="7233"/>
                    <a:pt x="378" y="7537"/>
                    <a:pt x="0" y="7837"/>
                  </a:cubicBezTo>
                  <a:cubicBezTo>
                    <a:pt x="756" y="7238"/>
                    <a:pt x="1504" y="6627"/>
                    <a:pt x="2243" y="6007"/>
                  </a:cubicBezTo>
                  <a:cubicBezTo>
                    <a:pt x="2612" y="5698"/>
                    <a:pt x="2980" y="5386"/>
                    <a:pt x="3344" y="5069"/>
                  </a:cubicBezTo>
                  <a:cubicBezTo>
                    <a:pt x="3710" y="4754"/>
                    <a:pt x="4072" y="4438"/>
                    <a:pt x="4432" y="4115"/>
                  </a:cubicBezTo>
                  <a:cubicBezTo>
                    <a:pt x="4792" y="3794"/>
                    <a:pt x="5150" y="3469"/>
                    <a:pt x="5502" y="3140"/>
                  </a:cubicBezTo>
                  <a:cubicBezTo>
                    <a:pt x="5854" y="2811"/>
                    <a:pt x="6205" y="2478"/>
                    <a:pt x="6547" y="2139"/>
                  </a:cubicBezTo>
                  <a:cubicBezTo>
                    <a:pt x="6890" y="1799"/>
                    <a:pt x="7228" y="1454"/>
                    <a:pt x="7555" y="1099"/>
                  </a:cubicBezTo>
                  <a:cubicBezTo>
                    <a:pt x="7882" y="745"/>
                    <a:pt x="8201" y="382"/>
                    <a:pt x="8496" y="1"/>
                  </a:cubicBezTo>
                  <a:close/>
                </a:path>
              </a:pathLst>
            </a:custGeom>
            <a:solidFill>
              <a:srgbClr val="477861"/>
            </a:solidFill>
            <a:ln>
              <a:noFill/>
            </a:ln>
          </p:spPr>
          <p:txBody>
            <a:bodyPr spcFirstLastPara="1" wrap="square" lIns="91425" tIns="91425" rIns="91425" bIns="91425" anchor="ctr" anchorCtr="0">
              <a:noAutofit/>
            </a:bodyPr>
            <a:lstStyle/>
            <a:p>
              <a:endParaRPr/>
            </a:p>
          </p:txBody>
        </p:sp>
        <p:sp>
          <p:nvSpPr>
            <p:cNvPr id="379" name="Google Shape;379;p23"/>
            <p:cNvSpPr/>
            <p:nvPr/>
          </p:nvSpPr>
          <p:spPr>
            <a:xfrm>
              <a:off x="3293250" y="5199300"/>
              <a:ext cx="778675" cy="276650"/>
            </a:xfrm>
            <a:custGeom>
              <a:avLst/>
              <a:gdLst/>
              <a:ahLst/>
              <a:cxnLst/>
              <a:rect l="l" t="t" r="r" b="b"/>
              <a:pathLst>
                <a:path w="31147" h="11066" extrusionOk="0">
                  <a:moveTo>
                    <a:pt x="2668" y="1"/>
                  </a:moveTo>
                  <a:cubicBezTo>
                    <a:pt x="2336" y="1"/>
                    <a:pt x="2018" y="209"/>
                    <a:pt x="1911" y="565"/>
                  </a:cubicBezTo>
                  <a:cubicBezTo>
                    <a:pt x="1263" y="2725"/>
                    <a:pt x="0" y="7431"/>
                    <a:pt x="381" y="10144"/>
                  </a:cubicBezTo>
                  <a:cubicBezTo>
                    <a:pt x="440" y="10558"/>
                    <a:pt x="808" y="10858"/>
                    <a:pt x="1227" y="10860"/>
                  </a:cubicBezTo>
                  <a:lnTo>
                    <a:pt x="30232" y="11065"/>
                  </a:lnTo>
                  <a:cubicBezTo>
                    <a:pt x="30234" y="11066"/>
                    <a:pt x="30236" y="11066"/>
                    <a:pt x="30238" y="11066"/>
                  </a:cubicBezTo>
                  <a:cubicBezTo>
                    <a:pt x="30743" y="11066"/>
                    <a:pt x="31146" y="10637"/>
                    <a:pt x="31098" y="10134"/>
                  </a:cubicBezTo>
                  <a:cubicBezTo>
                    <a:pt x="30965" y="8745"/>
                    <a:pt x="30216" y="6268"/>
                    <a:pt x="26615" y="5945"/>
                  </a:cubicBezTo>
                  <a:cubicBezTo>
                    <a:pt x="21869" y="5522"/>
                    <a:pt x="15745" y="3159"/>
                    <a:pt x="14984" y="1007"/>
                  </a:cubicBezTo>
                  <a:cubicBezTo>
                    <a:pt x="14886" y="730"/>
                    <a:pt x="14686" y="510"/>
                    <a:pt x="14407" y="419"/>
                  </a:cubicBezTo>
                  <a:cubicBezTo>
                    <a:pt x="13887" y="248"/>
                    <a:pt x="13015" y="21"/>
                    <a:pt x="12040" y="21"/>
                  </a:cubicBezTo>
                  <a:cubicBezTo>
                    <a:pt x="10980" y="21"/>
                    <a:pt x="9799" y="289"/>
                    <a:pt x="8815" y="1186"/>
                  </a:cubicBezTo>
                  <a:cubicBezTo>
                    <a:pt x="8285" y="1670"/>
                    <a:pt x="7675" y="1860"/>
                    <a:pt x="7045" y="1860"/>
                  </a:cubicBezTo>
                  <a:cubicBezTo>
                    <a:pt x="5617" y="1860"/>
                    <a:pt x="4087" y="885"/>
                    <a:pt x="3155" y="168"/>
                  </a:cubicBezTo>
                  <a:cubicBezTo>
                    <a:pt x="3006" y="54"/>
                    <a:pt x="2835" y="1"/>
                    <a:pt x="2668" y="1"/>
                  </a:cubicBezTo>
                  <a:close/>
                </a:path>
              </a:pathLst>
            </a:custGeom>
            <a:solidFill>
              <a:srgbClr val="B07D35"/>
            </a:solidFill>
            <a:ln>
              <a:noFill/>
            </a:ln>
          </p:spPr>
          <p:txBody>
            <a:bodyPr spcFirstLastPara="1" wrap="square" lIns="91425" tIns="91425" rIns="91425" bIns="91425" anchor="ctr" anchorCtr="0">
              <a:noAutofit/>
            </a:bodyPr>
            <a:lstStyle/>
            <a:p>
              <a:endParaRPr/>
            </a:p>
          </p:txBody>
        </p:sp>
        <p:sp>
          <p:nvSpPr>
            <p:cNvPr id="380" name="Google Shape;380;p23"/>
            <p:cNvSpPr/>
            <p:nvPr/>
          </p:nvSpPr>
          <p:spPr>
            <a:xfrm>
              <a:off x="4033550" y="5199300"/>
              <a:ext cx="778700" cy="276650"/>
            </a:xfrm>
            <a:custGeom>
              <a:avLst/>
              <a:gdLst/>
              <a:ahLst/>
              <a:cxnLst/>
              <a:rect l="l" t="t" r="r" b="b"/>
              <a:pathLst>
                <a:path w="31148" h="11066" extrusionOk="0">
                  <a:moveTo>
                    <a:pt x="2669" y="1"/>
                  </a:moveTo>
                  <a:cubicBezTo>
                    <a:pt x="2336" y="1"/>
                    <a:pt x="2017" y="209"/>
                    <a:pt x="1911" y="565"/>
                  </a:cubicBezTo>
                  <a:cubicBezTo>
                    <a:pt x="1264" y="2725"/>
                    <a:pt x="0" y="7431"/>
                    <a:pt x="381" y="10144"/>
                  </a:cubicBezTo>
                  <a:cubicBezTo>
                    <a:pt x="440" y="10558"/>
                    <a:pt x="809" y="10858"/>
                    <a:pt x="1227" y="10860"/>
                  </a:cubicBezTo>
                  <a:lnTo>
                    <a:pt x="30232" y="11065"/>
                  </a:lnTo>
                  <a:cubicBezTo>
                    <a:pt x="30234" y="11066"/>
                    <a:pt x="30236" y="11066"/>
                    <a:pt x="30238" y="11066"/>
                  </a:cubicBezTo>
                  <a:cubicBezTo>
                    <a:pt x="30743" y="11066"/>
                    <a:pt x="31147" y="10637"/>
                    <a:pt x="31098" y="10134"/>
                  </a:cubicBezTo>
                  <a:cubicBezTo>
                    <a:pt x="30964" y="8745"/>
                    <a:pt x="30215" y="6268"/>
                    <a:pt x="26614" y="5945"/>
                  </a:cubicBezTo>
                  <a:cubicBezTo>
                    <a:pt x="21869" y="5521"/>
                    <a:pt x="15746" y="3159"/>
                    <a:pt x="14985" y="1007"/>
                  </a:cubicBezTo>
                  <a:cubicBezTo>
                    <a:pt x="14887" y="730"/>
                    <a:pt x="14685" y="510"/>
                    <a:pt x="14406" y="419"/>
                  </a:cubicBezTo>
                  <a:cubicBezTo>
                    <a:pt x="13887" y="248"/>
                    <a:pt x="13015" y="21"/>
                    <a:pt x="12040" y="21"/>
                  </a:cubicBezTo>
                  <a:cubicBezTo>
                    <a:pt x="10981" y="21"/>
                    <a:pt x="9799" y="289"/>
                    <a:pt x="8816" y="1186"/>
                  </a:cubicBezTo>
                  <a:cubicBezTo>
                    <a:pt x="8285" y="1670"/>
                    <a:pt x="7675" y="1860"/>
                    <a:pt x="7046" y="1860"/>
                  </a:cubicBezTo>
                  <a:cubicBezTo>
                    <a:pt x="5617" y="1860"/>
                    <a:pt x="4088" y="885"/>
                    <a:pt x="3156" y="168"/>
                  </a:cubicBezTo>
                  <a:cubicBezTo>
                    <a:pt x="3007" y="54"/>
                    <a:pt x="2836" y="1"/>
                    <a:pt x="2669" y="1"/>
                  </a:cubicBezTo>
                  <a:close/>
                </a:path>
              </a:pathLst>
            </a:custGeom>
            <a:solidFill>
              <a:srgbClr val="B07D35"/>
            </a:solidFill>
            <a:ln>
              <a:noFill/>
            </a:ln>
          </p:spPr>
          <p:txBody>
            <a:bodyPr spcFirstLastPara="1" wrap="square" lIns="91425" tIns="91425" rIns="91425" bIns="91425" anchor="ctr" anchorCtr="0">
              <a:noAutofit/>
            </a:bodyPr>
            <a:lstStyle/>
            <a:p>
              <a:endParaRPr/>
            </a:p>
          </p:txBody>
        </p:sp>
        <p:sp>
          <p:nvSpPr>
            <p:cNvPr id="381" name="Google Shape;381;p23"/>
            <p:cNvSpPr/>
            <p:nvPr/>
          </p:nvSpPr>
          <p:spPr>
            <a:xfrm>
              <a:off x="2369550" y="2515000"/>
              <a:ext cx="2353600" cy="2746800"/>
            </a:xfrm>
            <a:custGeom>
              <a:avLst/>
              <a:gdLst/>
              <a:ahLst/>
              <a:cxnLst/>
              <a:rect l="l" t="t" r="r" b="b"/>
              <a:pathLst>
                <a:path w="94144" h="109872" extrusionOk="0">
                  <a:moveTo>
                    <a:pt x="11657" y="0"/>
                  </a:moveTo>
                  <a:cubicBezTo>
                    <a:pt x="11657" y="0"/>
                    <a:pt x="0" y="21336"/>
                    <a:pt x="13417" y="30135"/>
                  </a:cubicBezTo>
                  <a:cubicBezTo>
                    <a:pt x="26835" y="38933"/>
                    <a:pt x="39373" y="47071"/>
                    <a:pt x="39373" y="47071"/>
                  </a:cubicBezTo>
                  <a:lnTo>
                    <a:pt x="38108" y="109871"/>
                  </a:lnTo>
                  <a:lnTo>
                    <a:pt x="38108" y="109871"/>
                  </a:lnTo>
                  <a:lnTo>
                    <a:pt x="53065" y="109432"/>
                  </a:lnTo>
                  <a:cubicBezTo>
                    <a:pt x="53065" y="109432"/>
                    <a:pt x="63250" y="41788"/>
                    <a:pt x="63781" y="41788"/>
                  </a:cubicBezTo>
                  <a:cubicBezTo>
                    <a:pt x="63783" y="41788"/>
                    <a:pt x="63786" y="41790"/>
                    <a:pt x="63788" y="41793"/>
                  </a:cubicBezTo>
                  <a:cubicBezTo>
                    <a:pt x="64227" y="42453"/>
                    <a:pt x="69015" y="46280"/>
                    <a:pt x="69015" y="46280"/>
                  </a:cubicBezTo>
                  <a:lnTo>
                    <a:pt x="67418" y="109761"/>
                  </a:lnTo>
                  <a:lnTo>
                    <a:pt x="82485" y="109266"/>
                  </a:lnTo>
                  <a:cubicBezTo>
                    <a:pt x="82485" y="109266"/>
                    <a:pt x="94144" y="39814"/>
                    <a:pt x="93043" y="36074"/>
                  </a:cubicBezTo>
                  <a:cubicBezTo>
                    <a:pt x="91944" y="32334"/>
                    <a:pt x="53231" y="0"/>
                    <a:pt x="53231" y="0"/>
                  </a:cubicBezTo>
                  <a:close/>
                </a:path>
              </a:pathLst>
            </a:custGeom>
            <a:solidFill>
              <a:srgbClr val="477861"/>
            </a:solidFill>
            <a:ln>
              <a:noFill/>
            </a:ln>
          </p:spPr>
          <p:txBody>
            <a:bodyPr spcFirstLastPara="1" wrap="square" lIns="91425" tIns="91425" rIns="91425" bIns="91425" anchor="ctr" anchorCtr="0">
              <a:noAutofit/>
            </a:bodyPr>
            <a:lstStyle/>
            <a:p>
              <a:endParaRPr/>
            </a:p>
          </p:txBody>
        </p:sp>
        <p:sp>
          <p:nvSpPr>
            <p:cNvPr id="382" name="Google Shape;382;p23"/>
            <p:cNvSpPr/>
            <p:nvPr/>
          </p:nvSpPr>
          <p:spPr>
            <a:xfrm>
              <a:off x="3452850" y="2941175"/>
              <a:ext cx="511400" cy="602175"/>
            </a:xfrm>
            <a:custGeom>
              <a:avLst/>
              <a:gdLst/>
              <a:ahLst/>
              <a:cxnLst/>
              <a:rect l="l" t="t" r="r" b="b"/>
              <a:pathLst>
                <a:path w="20456" h="24087" extrusionOk="0">
                  <a:moveTo>
                    <a:pt x="0" y="0"/>
                  </a:moveTo>
                  <a:lnTo>
                    <a:pt x="10224" y="12047"/>
                  </a:lnTo>
                  <a:lnTo>
                    <a:pt x="20456" y="24086"/>
                  </a:lnTo>
                  <a:lnTo>
                    <a:pt x="10232" y="12040"/>
                  </a:lnTo>
                  <a:lnTo>
                    <a:pt x="0" y="0"/>
                  </a:lnTo>
                  <a:close/>
                </a:path>
              </a:pathLst>
            </a:custGeom>
            <a:solidFill>
              <a:srgbClr val="477861"/>
            </a:solidFill>
            <a:ln>
              <a:noFill/>
            </a:ln>
          </p:spPr>
          <p:txBody>
            <a:bodyPr spcFirstLastPara="1" wrap="square" lIns="91425" tIns="91425" rIns="91425" bIns="91425" anchor="ctr" anchorCtr="0">
              <a:noAutofit/>
            </a:bodyPr>
            <a:lstStyle/>
            <a:p>
              <a:endParaRPr/>
            </a:p>
          </p:txBody>
        </p:sp>
        <p:sp>
          <p:nvSpPr>
            <p:cNvPr id="383" name="Google Shape;383;p23"/>
            <p:cNvSpPr/>
            <p:nvPr/>
          </p:nvSpPr>
          <p:spPr>
            <a:xfrm>
              <a:off x="2710475" y="2664700"/>
              <a:ext cx="969200" cy="300"/>
            </a:xfrm>
            <a:custGeom>
              <a:avLst/>
              <a:gdLst/>
              <a:ahLst/>
              <a:cxnLst/>
              <a:rect l="l" t="t" r="r" b="b"/>
              <a:pathLst>
                <a:path w="38768" h="12" extrusionOk="0">
                  <a:moveTo>
                    <a:pt x="19385" y="1"/>
                  </a:moveTo>
                  <a:lnTo>
                    <a:pt x="0" y="7"/>
                  </a:lnTo>
                  <a:lnTo>
                    <a:pt x="19385" y="11"/>
                  </a:lnTo>
                  <a:lnTo>
                    <a:pt x="38768" y="7"/>
                  </a:lnTo>
                  <a:lnTo>
                    <a:pt x="19385" y="1"/>
                  </a:lnTo>
                  <a:close/>
                </a:path>
              </a:pathLst>
            </a:custGeom>
            <a:solidFill>
              <a:srgbClr val="477861"/>
            </a:solidFill>
            <a:ln>
              <a:noFill/>
            </a:ln>
          </p:spPr>
          <p:txBody>
            <a:bodyPr spcFirstLastPara="1" wrap="square" lIns="91425" tIns="91425" rIns="91425" bIns="91425" anchor="ctr" anchorCtr="0">
              <a:noAutofit/>
            </a:bodyPr>
            <a:lstStyle/>
            <a:p>
              <a:endParaRPr/>
            </a:p>
          </p:txBody>
        </p:sp>
        <p:sp>
          <p:nvSpPr>
            <p:cNvPr id="384" name="Google Shape;384;p23"/>
            <p:cNvSpPr/>
            <p:nvPr/>
          </p:nvSpPr>
          <p:spPr>
            <a:xfrm>
              <a:off x="3390975" y="5155775"/>
              <a:ext cx="263975" cy="275"/>
            </a:xfrm>
            <a:custGeom>
              <a:avLst/>
              <a:gdLst/>
              <a:ahLst/>
              <a:cxnLst/>
              <a:rect l="l" t="t" r="r" b="b"/>
              <a:pathLst>
                <a:path w="10559" h="11" extrusionOk="0">
                  <a:moveTo>
                    <a:pt x="5279" y="0"/>
                  </a:moveTo>
                  <a:lnTo>
                    <a:pt x="2640" y="3"/>
                  </a:lnTo>
                  <a:lnTo>
                    <a:pt x="1" y="5"/>
                  </a:lnTo>
                  <a:lnTo>
                    <a:pt x="2640" y="9"/>
                  </a:lnTo>
                  <a:lnTo>
                    <a:pt x="5279" y="11"/>
                  </a:lnTo>
                  <a:lnTo>
                    <a:pt x="7919" y="9"/>
                  </a:lnTo>
                  <a:lnTo>
                    <a:pt x="10558" y="5"/>
                  </a:lnTo>
                  <a:lnTo>
                    <a:pt x="7919" y="3"/>
                  </a:lnTo>
                  <a:lnTo>
                    <a:pt x="5279" y="0"/>
                  </a:lnTo>
                  <a:close/>
                </a:path>
              </a:pathLst>
            </a:custGeom>
            <a:solidFill>
              <a:srgbClr val="051934"/>
            </a:solidFill>
            <a:ln>
              <a:noFill/>
            </a:ln>
          </p:spPr>
          <p:txBody>
            <a:bodyPr spcFirstLastPara="1" wrap="square" lIns="91425" tIns="91425" rIns="91425" bIns="91425" anchor="ctr" anchorCtr="0">
              <a:noAutofit/>
            </a:bodyPr>
            <a:lstStyle/>
            <a:p>
              <a:endParaRPr/>
            </a:p>
          </p:txBody>
        </p:sp>
        <p:sp>
          <p:nvSpPr>
            <p:cNvPr id="385" name="Google Shape;385;p23"/>
            <p:cNvSpPr/>
            <p:nvPr/>
          </p:nvSpPr>
          <p:spPr>
            <a:xfrm>
              <a:off x="4133350" y="5147550"/>
              <a:ext cx="243350" cy="250"/>
            </a:xfrm>
            <a:custGeom>
              <a:avLst/>
              <a:gdLst/>
              <a:ahLst/>
              <a:cxnLst/>
              <a:rect l="l" t="t" r="r" b="b"/>
              <a:pathLst>
                <a:path w="9734" h="10" extrusionOk="0">
                  <a:moveTo>
                    <a:pt x="4866" y="0"/>
                  </a:moveTo>
                  <a:lnTo>
                    <a:pt x="2433" y="1"/>
                  </a:lnTo>
                  <a:lnTo>
                    <a:pt x="1" y="5"/>
                  </a:lnTo>
                  <a:lnTo>
                    <a:pt x="2433" y="8"/>
                  </a:lnTo>
                  <a:lnTo>
                    <a:pt x="4866" y="9"/>
                  </a:lnTo>
                  <a:lnTo>
                    <a:pt x="7300" y="8"/>
                  </a:lnTo>
                  <a:lnTo>
                    <a:pt x="9733" y="5"/>
                  </a:lnTo>
                  <a:lnTo>
                    <a:pt x="7300" y="1"/>
                  </a:lnTo>
                  <a:lnTo>
                    <a:pt x="4866" y="0"/>
                  </a:lnTo>
                  <a:close/>
                </a:path>
              </a:pathLst>
            </a:custGeom>
            <a:solidFill>
              <a:srgbClr val="051934"/>
            </a:solidFill>
            <a:ln>
              <a:noFill/>
            </a:ln>
          </p:spPr>
          <p:txBody>
            <a:bodyPr spcFirstLastPara="1" wrap="square" lIns="91425" tIns="91425" rIns="91425" bIns="91425" anchor="ctr" anchorCtr="0">
              <a:noAutofit/>
            </a:bodyPr>
            <a:lstStyle/>
            <a:p>
              <a:endParaRPr/>
            </a:p>
          </p:txBody>
        </p:sp>
        <p:sp>
          <p:nvSpPr>
            <p:cNvPr id="386" name="Google Shape;386;p23"/>
            <p:cNvSpPr/>
            <p:nvPr/>
          </p:nvSpPr>
          <p:spPr>
            <a:xfrm>
              <a:off x="2855525" y="290500"/>
              <a:ext cx="591900" cy="673475"/>
            </a:xfrm>
            <a:custGeom>
              <a:avLst/>
              <a:gdLst/>
              <a:ahLst/>
              <a:cxnLst/>
              <a:rect l="l" t="t" r="r" b="b"/>
              <a:pathLst>
                <a:path w="23676" h="26939" extrusionOk="0">
                  <a:moveTo>
                    <a:pt x="13735" y="0"/>
                  </a:moveTo>
                  <a:cubicBezTo>
                    <a:pt x="10555" y="0"/>
                    <a:pt x="7647" y="1136"/>
                    <a:pt x="4796" y="3448"/>
                  </a:cubicBezTo>
                  <a:cubicBezTo>
                    <a:pt x="4796" y="3448"/>
                    <a:pt x="2007" y="5820"/>
                    <a:pt x="3463" y="12662"/>
                  </a:cubicBezTo>
                  <a:cubicBezTo>
                    <a:pt x="3244" y="12565"/>
                    <a:pt x="2978" y="12498"/>
                    <a:pt x="2664" y="12498"/>
                  </a:cubicBezTo>
                  <a:cubicBezTo>
                    <a:pt x="2358" y="12498"/>
                    <a:pt x="2007" y="12561"/>
                    <a:pt x="1606" y="12721"/>
                  </a:cubicBezTo>
                  <a:cubicBezTo>
                    <a:pt x="0" y="13363"/>
                    <a:pt x="650" y="17640"/>
                    <a:pt x="3633" y="17640"/>
                  </a:cubicBezTo>
                  <a:cubicBezTo>
                    <a:pt x="4027" y="17640"/>
                    <a:pt x="4461" y="17565"/>
                    <a:pt x="4935" y="17398"/>
                  </a:cubicBezTo>
                  <a:cubicBezTo>
                    <a:pt x="7430" y="23559"/>
                    <a:pt x="11202" y="26703"/>
                    <a:pt x="15089" y="26934"/>
                  </a:cubicBezTo>
                  <a:cubicBezTo>
                    <a:pt x="15152" y="26937"/>
                    <a:pt x="15215" y="26938"/>
                    <a:pt x="15278" y="26938"/>
                  </a:cubicBezTo>
                  <a:cubicBezTo>
                    <a:pt x="15658" y="26938"/>
                    <a:pt x="16035" y="26889"/>
                    <a:pt x="16403" y="26815"/>
                  </a:cubicBezTo>
                  <a:cubicBezTo>
                    <a:pt x="16838" y="26736"/>
                    <a:pt x="17267" y="26623"/>
                    <a:pt x="17670" y="26439"/>
                  </a:cubicBezTo>
                  <a:cubicBezTo>
                    <a:pt x="20078" y="25324"/>
                    <a:pt x="21952" y="22974"/>
                    <a:pt x="22916" y="19477"/>
                  </a:cubicBezTo>
                  <a:cubicBezTo>
                    <a:pt x="23238" y="18322"/>
                    <a:pt x="23456" y="17042"/>
                    <a:pt x="23568" y="15637"/>
                  </a:cubicBezTo>
                  <a:cubicBezTo>
                    <a:pt x="23668" y="14350"/>
                    <a:pt x="23675" y="12964"/>
                    <a:pt x="23577" y="11473"/>
                  </a:cubicBezTo>
                  <a:cubicBezTo>
                    <a:pt x="22962" y="2274"/>
                    <a:pt x="18659" y="823"/>
                    <a:pt x="18659" y="823"/>
                  </a:cubicBezTo>
                  <a:cubicBezTo>
                    <a:pt x="16935" y="276"/>
                    <a:pt x="15302" y="0"/>
                    <a:pt x="13735" y="0"/>
                  </a:cubicBezTo>
                  <a:close/>
                </a:path>
              </a:pathLst>
            </a:custGeom>
            <a:solidFill>
              <a:srgbClr val="6D392F"/>
            </a:solidFill>
            <a:ln>
              <a:noFill/>
            </a:ln>
          </p:spPr>
          <p:txBody>
            <a:bodyPr spcFirstLastPara="1" wrap="square" lIns="91425" tIns="91425" rIns="91425" bIns="91425" anchor="ctr" anchorCtr="0">
              <a:noAutofit/>
            </a:bodyPr>
            <a:lstStyle/>
            <a:p>
              <a:endParaRPr/>
            </a:p>
          </p:txBody>
        </p:sp>
        <p:sp>
          <p:nvSpPr>
            <p:cNvPr id="387" name="Google Shape;387;p23"/>
            <p:cNvSpPr/>
            <p:nvPr/>
          </p:nvSpPr>
          <p:spPr>
            <a:xfrm>
              <a:off x="3256425" y="578700"/>
              <a:ext cx="40400" cy="131050"/>
            </a:xfrm>
            <a:custGeom>
              <a:avLst/>
              <a:gdLst/>
              <a:ahLst/>
              <a:cxnLst/>
              <a:rect l="l" t="t" r="r" b="b"/>
              <a:pathLst>
                <a:path w="1616" h="5242" extrusionOk="0">
                  <a:moveTo>
                    <a:pt x="461" y="0"/>
                  </a:moveTo>
                  <a:cubicBezTo>
                    <a:pt x="372" y="511"/>
                    <a:pt x="379" y="1029"/>
                    <a:pt x="441" y="1539"/>
                  </a:cubicBezTo>
                  <a:cubicBezTo>
                    <a:pt x="492" y="2048"/>
                    <a:pt x="645" y="2560"/>
                    <a:pt x="768" y="3020"/>
                  </a:cubicBezTo>
                  <a:cubicBezTo>
                    <a:pt x="900" y="3479"/>
                    <a:pt x="974" y="3913"/>
                    <a:pt x="891" y="4334"/>
                  </a:cubicBezTo>
                  <a:cubicBezTo>
                    <a:pt x="852" y="4535"/>
                    <a:pt x="758" y="4754"/>
                    <a:pt x="638" y="4895"/>
                  </a:cubicBezTo>
                  <a:cubicBezTo>
                    <a:pt x="513" y="5035"/>
                    <a:pt x="237" y="5090"/>
                    <a:pt x="0" y="5184"/>
                  </a:cubicBezTo>
                  <a:cubicBezTo>
                    <a:pt x="144" y="5208"/>
                    <a:pt x="289" y="5241"/>
                    <a:pt x="443" y="5241"/>
                  </a:cubicBezTo>
                  <a:cubicBezTo>
                    <a:pt x="561" y="5241"/>
                    <a:pt x="684" y="5222"/>
                    <a:pt x="817" y="5165"/>
                  </a:cubicBezTo>
                  <a:cubicBezTo>
                    <a:pt x="1095" y="5001"/>
                    <a:pt x="1265" y="4765"/>
                    <a:pt x="1381" y="4493"/>
                  </a:cubicBezTo>
                  <a:cubicBezTo>
                    <a:pt x="1615" y="3950"/>
                    <a:pt x="1538" y="3344"/>
                    <a:pt x="1405" y="2847"/>
                  </a:cubicBezTo>
                  <a:cubicBezTo>
                    <a:pt x="1255" y="2343"/>
                    <a:pt x="1094" y="1901"/>
                    <a:pt x="942" y="1429"/>
                  </a:cubicBezTo>
                  <a:cubicBezTo>
                    <a:pt x="789" y="960"/>
                    <a:pt x="644" y="485"/>
                    <a:pt x="461" y="0"/>
                  </a:cubicBezTo>
                  <a:close/>
                </a:path>
              </a:pathLst>
            </a:custGeom>
            <a:solidFill>
              <a:srgbClr val="3B1D18"/>
            </a:solidFill>
            <a:ln>
              <a:noFill/>
            </a:ln>
          </p:spPr>
          <p:txBody>
            <a:bodyPr spcFirstLastPara="1" wrap="square" lIns="91425" tIns="91425" rIns="91425" bIns="91425" anchor="ctr" anchorCtr="0">
              <a:noAutofit/>
            </a:bodyPr>
            <a:lstStyle/>
            <a:p>
              <a:endParaRPr/>
            </a:p>
          </p:txBody>
        </p:sp>
        <p:sp>
          <p:nvSpPr>
            <p:cNvPr id="388" name="Google Shape;388;p23"/>
            <p:cNvSpPr/>
            <p:nvPr/>
          </p:nvSpPr>
          <p:spPr>
            <a:xfrm>
              <a:off x="3182975" y="714675"/>
              <a:ext cx="107375" cy="49700"/>
            </a:xfrm>
            <a:custGeom>
              <a:avLst/>
              <a:gdLst/>
              <a:ahLst/>
              <a:cxnLst/>
              <a:rect l="l" t="t" r="r" b="b"/>
              <a:pathLst>
                <a:path w="4295" h="1988" extrusionOk="0">
                  <a:moveTo>
                    <a:pt x="1" y="0"/>
                  </a:moveTo>
                  <a:lnTo>
                    <a:pt x="1" y="0"/>
                  </a:lnTo>
                  <a:cubicBezTo>
                    <a:pt x="284" y="804"/>
                    <a:pt x="937" y="1503"/>
                    <a:pt x="1785" y="1824"/>
                  </a:cubicBezTo>
                  <a:cubicBezTo>
                    <a:pt x="2067" y="1929"/>
                    <a:pt x="2372" y="1987"/>
                    <a:pt x="2674" y="1987"/>
                  </a:cubicBezTo>
                  <a:cubicBezTo>
                    <a:pt x="2821" y="1987"/>
                    <a:pt x="2968" y="1974"/>
                    <a:pt x="3111" y="1945"/>
                  </a:cubicBezTo>
                  <a:cubicBezTo>
                    <a:pt x="3555" y="1887"/>
                    <a:pt x="3950" y="1670"/>
                    <a:pt x="4294" y="1427"/>
                  </a:cubicBezTo>
                  <a:lnTo>
                    <a:pt x="4294" y="1427"/>
                  </a:lnTo>
                  <a:cubicBezTo>
                    <a:pt x="3886" y="1506"/>
                    <a:pt x="3500" y="1589"/>
                    <a:pt x="3117" y="1589"/>
                  </a:cubicBezTo>
                  <a:cubicBezTo>
                    <a:pt x="3104" y="1589"/>
                    <a:pt x="3092" y="1589"/>
                    <a:pt x="3079" y="1588"/>
                  </a:cubicBezTo>
                  <a:cubicBezTo>
                    <a:pt x="3049" y="1589"/>
                    <a:pt x="3020" y="1590"/>
                    <a:pt x="2990" y="1590"/>
                  </a:cubicBezTo>
                  <a:cubicBezTo>
                    <a:pt x="2632" y="1590"/>
                    <a:pt x="2276" y="1524"/>
                    <a:pt x="1943" y="1394"/>
                  </a:cubicBezTo>
                  <a:cubicBezTo>
                    <a:pt x="1581" y="1265"/>
                    <a:pt x="1242" y="1063"/>
                    <a:pt x="920" y="825"/>
                  </a:cubicBezTo>
                  <a:cubicBezTo>
                    <a:pt x="603" y="581"/>
                    <a:pt x="291" y="311"/>
                    <a:pt x="1" y="0"/>
                  </a:cubicBezTo>
                  <a:close/>
                </a:path>
              </a:pathLst>
            </a:custGeom>
            <a:solidFill>
              <a:srgbClr val="3B1D18"/>
            </a:solidFill>
            <a:ln>
              <a:noFill/>
            </a:ln>
          </p:spPr>
          <p:txBody>
            <a:bodyPr spcFirstLastPara="1" wrap="square" lIns="91425" tIns="91425" rIns="91425" bIns="91425" anchor="ctr" anchorCtr="0">
              <a:noAutofit/>
            </a:bodyPr>
            <a:lstStyle/>
            <a:p>
              <a:endParaRPr/>
            </a:p>
          </p:txBody>
        </p:sp>
        <p:sp>
          <p:nvSpPr>
            <p:cNvPr id="389" name="Google Shape;389;p23"/>
            <p:cNvSpPr/>
            <p:nvPr/>
          </p:nvSpPr>
          <p:spPr>
            <a:xfrm>
              <a:off x="3162700" y="574975"/>
              <a:ext cx="36475" cy="65525"/>
            </a:xfrm>
            <a:custGeom>
              <a:avLst/>
              <a:gdLst/>
              <a:ahLst/>
              <a:cxnLst/>
              <a:rect l="l" t="t" r="r" b="b"/>
              <a:pathLst>
                <a:path w="1459" h="2621" extrusionOk="0">
                  <a:moveTo>
                    <a:pt x="729" y="0"/>
                  </a:moveTo>
                  <a:cubicBezTo>
                    <a:pt x="326" y="0"/>
                    <a:pt x="0" y="586"/>
                    <a:pt x="0" y="1310"/>
                  </a:cubicBezTo>
                  <a:cubicBezTo>
                    <a:pt x="0" y="2034"/>
                    <a:pt x="326" y="2620"/>
                    <a:pt x="729" y="2620"/>
                  </a:cubicBezTo>
                  <a:cubicBezTo>
                    <a:pt x="1133" y="2620"/>
                    <a:pt x="1459" y="2034"/>
                    <a:pt x="1459" y="1310"/>
                  </a:cubicBezTo>
                  <a:cubicBezTo>
                    <a:pt x="1459" y="586"/>
                    <a:pt x="1133" y="0"/>
                    <a:pt x="729" y="0"/>
                  </a:cubicBezTo>
                  <a:close/>
                </a:path>
              </a:pathLst>
            </a:custGeom>
            <a:solidFill>
              <a:srgbClr val="3B1D18"/>
            </a:solidFill>
            <a:ln>
              <a:noFill/>
            </a:ln>
          </p:spPr>
          <p:txBody>
            <a:bodyPr spcFirstLastPara="1" wrap="square" lIns="91425" tIns="91425" rIns="91425" bIns="91425" anchor="ctr" anchorCtr="0">
              <a:noAutofit/>
            </a:bodyPr>
            <a:lstStyle/>
            <a:p>
              <a:endParaRPr/>
            </a:p>
          </p:txBody>
        </p:sp>
        <p:sp>
          <p:nvSpPr>
            <p:cNvPr id="390" name="Google Shape;390;p23"/>
            <p:cNvSpPr/>
            <p:nvPr/>
          </p:nvSpPr>
          <p:spPr>
            <a:xfrm>
              <a:off x="3316200" y="574975"/>
              <a:ext cx="36475" cy="65525"/>
            </a:xfrm>
            <a:custGeom>
              <a:avLst/>
              <a:gdLst/>
              <a:ahLst/>
              <a:cxnLst/>
              <a:rect l="l" t="t" r="r" b="b"/>
              <a:pathLst>
                <a:path w="1459" h="2621" extrusionOk="0">
                  <a:moveTo>
                    <a:pt x="729" y="0"/>
                  </a:moveTo>
                  <a:cubicBezTo>
                    <a:pt x="326" y="0"/>
                    <a:pt x="0" y="586"/>
                    <a:pt x="0" y="1310"/>
                  </a:cubicBezTo>
                  <a:cubicBezTo>
                    <a:pt x="0" y="2034"/>
                    <a:pt x="326" y="2620"/>
                    <a:pt x="729" y="2620"/>
                  </a:cubicBezTo>
                  <a:cubicBezTo>
                    <a:pt x="1133" y="2620"/>
                    <a:pt x="1458" y="2034"/>
                    <a:pt x="1458" y="1310"/>
                  </a:cubicBezTo>
                  <a:cubicBezTo>
                    <a:pt x="1458" y="586"/>
                    <a:pt x="1133" y="0"/>
                    <a:pt x="729" y="0"/>
                  </a:cubicBezTo>
                  <a:close/>
                </a:path>
              </a:pathLst>
            </a:custGeom>
            <a:solidFill>
              <a:srgbClr val="3B1D18"/>
            </a:solidFill>
            <a:ln>
              <a:noFill/>
            </a:ln>
          </p:spPr>
          <p:txBody>
            <a:bodyPr spcFirstLastPara="1" wrap="square" lIns="91425" tIns="91425" rIns="91425" bIns="91425" anchor="ctr" anchorCtr="0">
              <a:noAutofit/>
            </a:bodyPr>
            <a:lstStyle/>
            <a:p>
              <a:endParaRPr/>
            </a:p>
          </p:txBody>
        </p:sp>
        <p:sp>
          <p:nvSpPr>
            <p:cNvPr id="391" name="Google Shape;391;p23"/>
            <p:cNvSpPr/>
            <p:nvPr/>
          </p:nvSpPr>
          <p:spPr>
            <a:xfrm>
              <a:off x="2864550" y="238100"/>
              <a:ext cx="669175" cy="451100"/>
            </a:xfrm>
            <a:custGeom>
              <a:avLst/>
              <a:gdLst/>
              <a:ahLst/>
              <a:cxnLst/>
              <a:rect l="l" t="t" r="r" b="b"/>
              <a:pathLst>
                <a:path w="26767" h="18044" extrusionOk="0">
                  <a:moveTo>
                    <a:pt x="16913" y="1"/>
                  </a:moveTo>
                  <a:cubicBezTo>
                    <a:pt x="16217" y="1"/>
                    <a:pt x="15517" y="82"/>
                    <a:pt x="14835" y="219"/>
                  </a:cubicBezTo>
                  <a:cubicBezTo>
                    <a:pt x="13851" y="410"/>
                    <a:pt x="12862" y="713"/>
                    <a:pt x="11869" y="713"/>
                  </a:cubicBezTo>
                  <a:cubicBezTo>
                    <a:pt x="11690" y="713"/>
                    <a:pt x="11511" y="703"/>
                    <a:pt x="11331" y="681"/>
                  </a:cubicBezTo>
                  <a:cubicBezTo>
                    <a:pt x="10757" y="609"/>
                    <a:pt x="10209" y="411"/>
                    <a:pt x="9642" y="326"/>
                  </a:cubicBezTo>
                  <a:cubicBezTo>
                    <a:pt x="9398" y="287"/>
                    <a:pt x="9152" y="268"/>
                    <a:pt x="8906" y="268"/>
                  </a:cubicBezTo>
                  <a:cubicBezTo>
                    <a:pt x="8067" y="268"/>
                    <a:pt x="7228" y="485"/>
                    <a:pt x="6468" y="846"/>
                  </a:cubicBezTo>
                  <a:cubicBezTo>
                    <a:pt x="5491" y="1315"/>
                    <a:pt x="4626" y="2008"/>
                    <a:pt x="3881" y="2800"/>
                  </a:cubicBezTo>
                  <a:cubicBezTo>
                    <a:pt x="3241" y="3466"/>
                    <a:pt x="2824" y="4284"/>
                    <a:pt x="2719" y="5202"/>
                  </a:cubicBezTo>
                  <a:cubicBezTo>
                    <a:pt x="2561" y="5081"/>
                    <a:pt x="2368" y="5027"/>
                    <a:pt x="2171" y="5027"/>
                  </a:cubicBezTo>
                  <a:cubicBezTo>
                    <a:pt x="1852" y="5027"/>
                    <a:pt x="1518" y="5170"/>
                    <a:pt x="1294" y="5407"/>
                  </a:cubicBezTo>
                  <a:cubicBezTo>
                    <a:pt x="931" y="5790"/>
                    <a:pt x="806" y="6337"/>
                    <a:pt x="792" y="6865"/>
                  </a:cubicBezTo>
                  <a:cubicBezTo>
                    <a:pt x="779" y="7386"/>
                    <a:pt x="865" y="7907"/>
                    <a:pt x="859" y="8436"/>
                  </a:cubicBezTo>
                  <a:cubicBezTo>
                    <a:pt x="832" y="9986"/>
                    <a:pt x="1" y="11536"/>
                    <a:pt x="450" y="13022"/>
                  </a:cubicBezTo>
                  <a:cubicBezTo>
                    <a:pt x="646" y="13689"/>
                    <a:pt x="1075" y="14229"/>
                    <a:pt x="1604" y="14698"/>
                  </a:cubicBezTo>
                  <a:cubicBezTo>
                    <a:pt x="1860" y="14626"/>
                    <a:pt x="2094" y="14596"/>
                    <a:pt x="2305" y="14596"/>
                  </a:cubicBezTo>
                  <a:cubicBezTo>
                    <a:pt x="2616" y="14596"/>
                    <a:pt x="2879" y="14661"/>
                    <a:pt x="3095" y="14751"/>
                  </a:cubicBezTo>
                  <a:cubicBezTo>
                    <a:pt x="3088" y="14719"/>
                    <a:pt x="3085" y="14691"/>
                    <a:pt x="3079" y="14659"/>
                  </a:cubicBezTo>
                  <a:lnTo>
                    <a:pt x="3079" y="14659"/>
                  </a:lnTo>
                  <a:lnTo>
                    <a:pt x="4619" y="15847"/>
                  </a:lnTo>
                  <a:cubicBezTo>
                    <a:pt x="5259" y="15328"/>
                    <a:pt x="5668" y="14583"/>
                    <a:pt x="6002" y="13832"/>
                  </a:cubicBezTo>
                  <a:cubicBezTo>
                    <a:pt x="6838" y="11949"/>
                    <a:pt x="7300" y="9922"/>
                    <a:pt x="7360" y="7864"/>
                  </a:cubicBezTo>
                  <a:cubicBezTo>
                    <a:pt x="7360" y="7864"/>
                    <a:pt x="10941" y="10441"/>
                    <a:pt x="14222" y="10441"/>
                  </a:cubicBezTo>
                  <a:cubicBezTo>
                    <a:pt x="14652" y="10441"/>
                    <a:pt x="15078" y="10397"/>
                    <a:pt x="15490" y="10296"/>
                  </a:cubicBezTo>
                  <a:cubicBezTo>
                    <a:pt x="16058" y="10157"/>
                    <a:pt x="16602" y="10095"/>
                    <a:pt x="17115" y="10095"/>
                  </a:cubicBezTo>
                  <a:cubicBezTo>
                    <a:pt x="19806" y="10095"/>
                    <a:pt x="21654" y="11817"/>
                    <a:pt x="21759" y="13306"/>
                  </a:cubicBezTo>
                  <a:cubicBezTo>
                    <a:pt x="21882" y="15080"/>
                    <a:pt x="23209" y="17733"/>
                    <a:pt x="23209" y="17733"/>
                  </a:cubicBezTo>
                  <a:cubicBezTo>
                    <a:pt x="23203" y="17838"/>
                    <a:pt x="23189" y="17938"/>
                    <a:pt x="23176" y="18043"/>
                  </a:cubicBezTo>
                  <a:cubicBezTo>
                    <a:pt x="23849" y="17231"/>
                    <a:pt x="24496" y="16400"/>
                    <a:pt x="25050" y="15502"/>
                  </a:cubicBezTo>
                  <a:cubicBezTo>
                    <a:pt x="25868" y="14176"/>
                    <a:pt x="26488" y="12698"/>
                    <a:pt x="26627" y="11147"/>
                  </a:cubicBezTo>
                  <a:cubicBezTo>
                    <a:pt x="26766" y="9596"/>
                    <a:pt x="26396" y="7960"/>
                    <a:pt x="25412" y="6753"/>
                  </a:cubicBezTo>
                  <a:cubicBezTo>
                    <a:pt x="24496" y="5624"/>
                    <a:pt x="22872" y="5017"/>
                    <a:pt x="22509" y="3604"/>
                  </a:cubicBezTo>
                  <a:cubicBezTo>
                    <a:pt x="22127" y="2113"/>
                    <a:pt x="20860" y="946"/>
                    <a:pt x="19407" y="417"/>
                  </a:cubicBezTo>
                  <a:cubicBezTo>
                    <a:pt x="18609" y="123"/>
                    <a:pt x="17764" y="1"/>
                    <a:pt x="16913" y="1"/>
                  </a:cubicBezTo>
                  <a:close/>
                </a:path>
              </a:pathLst>
            </a:custGeom>
            <a:solidFill>
              <a:srgbClr val="3B1D18"/>
            </a:solidFill>
            <a:ln>
              <a:noFill/>
            </a:ln>
          </p:spPr>
          <p:txBody>
            <a:bodyPr spcFirstLastPara="1" wrap="square" lIns="91425" tIns="91425" rIns="91425" bIns="91425" anchor="ctr" anchorCtr="0">
              <a:noAutofit/>
            </a:bodyPr>
            <a:lstStyle/>
            <a:p>
              <a:endParaRPr/>
            </a:p>
          </p:txBody>
        </p:sp>
        <p:sp>
          <p:nvSpPr>
            <p:cNvPr id="392" name="Google Shape;392;p23"/>
            <p:cNvSpPr/>
            <p:nvPr/>
          </p:nvSpPr>
          <p:spPr>
            <a:xfrm>
              <a:off x="2465100" y="2498100"/>
              <a:ext cx="132800" cy="2977850"/>
            </a:xfrm>
            <a:custGeom>
              <a:avLst/>
              <a:gdLst/>
              <a:ahLst/>
              <a:cxnLst/>
              <a:rect l="l" t="t" r="r" b="b"/>
              <a:pathLst>
                <a:path w="5312" h="119114" extrusionOk="0">
                  <a:moveTo>
                    <a:pt x="1" y="1"/>
                  </a:moveTo>
                  <a:lnTo>
                    <a:pt x="1" y="119113"/>
                  </a:lnTo>
                  <a:lnTo>
                    <a:pt x="5312" y="119113"/>
                  </a:lnTo>
                  <a:lnTo>
                    <a:pt x="5312" y="1"/>
                  </a:lnTo>
                  <a:close/>
                </a:path>
              </a:pathLst>
            </a:custGeom>
            <a:solidFill>
              <a:srgbClr val="B07D35"/>
            </a:solidFill>
            <a:ln>
              <a:noFill/>
            </a:ln>
          </p:spPr>
          <p:txBody>
            <a:bodyPr spcFirstLastPara="1" wrap="square" lIns="91425" tIns="91425" rIns="91425" bIns="91425" anchor="ctr" anchorCtr="0">
              <a:noAutofit/>
            </a:bodyPr>
            <a:lstStyle/>
            <a:p>
              <a:endParaRPr/>
            </a:p>
          </p:txBody>
        </p:sp>
        <p:sp>
          <p:nvSpPr>
            <p:cNvPr id="393" name="Google Shape;393;p23"/>
            <p:cNvSpPr/>
            <p:nvPr/>
          </p:nvSpPr>
          <p:spPr>
            <a:xfrm>
              <a:off x="2389900" y="2498100"/>
              <a:ext cx="132850" cy="2977850"/>
            </a:xfrm>
            <a:custGeom>
              <a:avLst/>
              <a:gdLst/>
              <a:ahLst/>
              <a:cxnLst/>
              <a:rect l="l" t="t" r="r" b="b"/>
              <a:pathLst>
                <a:path w="5314" h="119114" extrusionOk="0">
                  <a:moveTo>
                    <a:pt x="1" y="1"/>
                  </a:moveTo>
                  <a:lnTo>
                    <a:pt x="1" y="119113"/>
                  </a:lnTo>
                  <a:lnTo>
                    <a:pt x="5313" y="119113"/>
                  </a:lnTo>
                  <a:lnTo>
                    <a:pt x="5313" y="1"/>
                  </a:lnTo>
                  <a:close/>
                </a:path>
              </a:pathLst>
            </a:custGeom>
            <a:solidFill>
              <a:srgbClr val="CC914A"/>
            </a:solidFill>
            <a:ln>
              <a:noFill/>
            </a:ln>
          </p:spPr>
          <p:txBody>
            <a:bodyPr spcFirstLastPara="1" wrap="square" lIns="91425" tIns="91425" rIns="91425" bIns="91425" anchor="ctr" anchorCtr="0">
              <a:noAutofit/>
            </a:bodyPr>
            <a:lstStyle/>
            <a:p>
              <a:endParaRPr/>
            </a:p>
          </p:txBody>
        </p:sp>
        <p:sp>
          <p:nvSpPr>
            <p:cNvPr id="394" name="Google Shape;394;p23"/>
            <p:cNvSpPr/>
            <p:nvPr/>
          </p:nvSpPr>
          <p:spPr>
            <a:xfrm>
              <a:off x="1383150" y="2498100"/>
              <a:ext cx="132800" cy="2977850"/>
            </a:xfrm>
            <a:custGeom>
              <a:avLst/>
              <a:gdLst/>
              <a:ahLst/>
              <a:cxnLst/>
              <a:rect l="l" t="t" r="r" b="b"/>
              <a:pathLst>
                <a:path w="5312" h="119114" extrusionOk="0">
                  <a:moveTo>
                    <a:pt x="1" y="1"/>
                  </a:moveTo>
                  <a:lnTo>
                    <a:pt x="1" y="119113"/>
                  </a:lnTo>
                  <a:lnTo>
                    <a:pt x="5312" y="119113"/>
                  </a:lnTo>
                  <a:lnTo>
                    <a:pt x="5312" y="1"/>
                  </a:lnTo>
                  <a:close/>
                </a:path>
              </a:pathLst>
            </a:custGeom>
            <a:solidFill>
              <a:srgbClr val="B07D35"/>
            </a:solidFill>
            <a:ln>
              <a:noFill/>
            </a:ln>
          </p:spPr>
          <p:txBody>
            <a:bodyPr spcFirstLastPara="1" wrap="square" lIns="91425" tIns="91425" rIns="91425" bIns="91425" anchor="ctr" anchorCtr="0">
              <a:noAutofit/>
            </a:bodyPr>
            <a:lstStyle/>
            <a:p>
              <a:endParaRPr/>
            </a:p>
          </p:txBody>
        </p:sp>
        <p:sp>
          <p:nvSpPr>
            <p:cNvPr id="395" name="Google Shape;395;p23"/>
            <p:cNvSpPr/>
            <p:nvPr/>
          </p:nvSpPr>
          <p:spPr>
            <a:xfrm>
              <a:off x="1307950" y="2498100"/>
              <a:ext cx="132850" cy="2977850"/>
            </a:xfrm>
            <a:custGeom>
              <a:avLst/>
              <a:gdLst/>
              <a:ahLst/>
              <a:cxnLst/>
              <a:rect l="l" t="t" r="r" b="b"/>
              <a:pathLst>
                <a:path w="5314" h="119114" extrusionOk="0">
                  <a:moveTo>
                    <a:pt x="1" y="1"/>
                  </a:moveTo>
                  <a:lnTo>
                    <a:pt x="1" y="119113"/>
                  </a:lnTo>
                  <a:lnTo>
                    <a:pt x="5313" y="119113"/>
                  </a:lnTo>
                  <a:lnTo>
                    <a:pt x="5313" y="1"/>
                  </a:lnTo>
                  <a:close/>
                </a:path>
              </a:pathLst>
            </a:custGeom>
            <a:solidFill>
              <a:srgbClr val="CC914A"/>
            </a:solidFill>
            <a:ln>
              <a:noFill/>
            </a:ln>
          </p:spPr>
          <p:txBody>
            <a:bodyPr spcFirstLastPara="1" wrap="square" lIns="91425" tIns="91425" rIns="91425" bIns="91425" anchor="ctr" anchorCtr="0">
              <a:noAutofit/>
            </a:bodyPr>
            <a:lstStyle/>
            <a:p>
              <a:endParaRPr/>
            </a:p>
          </p:txBody>
        </p:sp>
        <p:sp>
          <p:nvSpPr>
            <p:cNvPr id="396" name="Google Shape;396;p23"/>
            <p:cNvSpPr/>
            <p:nvPr/>
          </p:nvSpPr>
          <p:spPr>
            <a:xfrm>
              <a:off x="6178375" y="2498100"/>
              <a:ext cx="132825" cy="2977850"/>
            </a:xfrm>
            <a:custGeom>
              <a:avLst/>
              <a:gdLst/>
              <a:ahLst/>
              <a:cxnLst/>
              <a:rect l="l" t="t" r="r" b="b"/>
              <a:pathLst>
                <a:path w="5313" h="119114" extrusionOk="0">
                  <a:moveTo>
                    <a:pt x="0" y="1"/>
                  </a:moveTo>
                  <a:lnTo>
                    <a:pt x="0" y="119113"/>
                  </a:lnTo>
                  <a:lnTo>
                    <a:pt x="5312" y="119113"/>
                  </a:lnTo>
                  <a:lnTo>
                    <a:pt x="5312" y="1"/>
                  </a:lnTo>
                  <a:close/>
                </a:path>
              </a:pathLst>
            </a:custGeom>
            <a:solidFill>
              <a:srgbClr val="B07D35"/>
            </a:solidFill>
            <a:ln>
              <a:noFill/>
            </a:ln>
          </p:spPr>
          <p:txBody>
            <a:bodyPr spcFirstLastPara="1" wrap="square" lIns="91425" tIns="91425" rIns="91425" bIns="91425" anchor="ctr" anchorCtr="0">
              <a:noAutofit/>
            </a:bodyPr>
            <a:lstStyle/>
            <a:p>
              <a:endParaRPr/>
            </a:p>
          </p:txBody>
        </p:sp>
        <p:sp>
          <p:nvSpPr>
            <p:cNvPr id="397" name="Google Shape;397;p23"/>
            <p:cNvSpPr/>
            <p:nvPr/>
          </p:nvSpPr>
          <p:spPr>
            <a:xfrm>
              <a:off x="6103200" y="2498100"/>
              <a:ext cx="132800" cy="2977850"/>
            </a:xfrm>
            <a:custGeom>
              <a:avLst/>
              <a:gdLst/>
              <a:ahLst/>
              <a:cxnLst/>
              <a:rect l="l" t="t" r="r" b="b"/>
              <a:pathLst>
                <a:path w="5312" h="119114" extrusionOk="0">
                  <a:moveTo>
                    <a:pt x="1" y="1"/>
                  </a:moveTo>
                  <a:lnTo>
                    <a:pt x="1" y="119113"/>
                  </a:lnTo>
                  <a:lnTo>
                    <a:pt x="5312" y="119113"/>
                  </a:lnTo>
                  <a:lnTo>
                    <a:pt x="5312" y="1"/>
                  </a:lnTo>
                  <a:close/>
                </a:path>
              </a:pathLst>
            </a:custGeom>
            <a:solidFill>
              <a:srgbClr val="CC914A"/>
            </a:solidFill>
            <a:ln>
              <a:noFill/>
            </a:ln>
          </p:spPr>
          <p:txBody>
            <a:bodyPr spcFirstLastPara="1" wrap="square" lIns="91425" tIns="91425" rIns="91425" bIns="91425" anchor="ctr" anchorCtr="0">
              <a:noAutofit/>
            </a:bodyPr>
            <a:lstStyle/>
            <a:p>
              <a:endParaRPr/>
            </a:p>
          </p:txBody>
        </p:sp>
        <p:sp>
          <p:nvSpPr>
            <p:cNvPr id="398" name="Google Shape;398;p23"/>
            <p:cNvSpPr/>
            <p:nvPr/>
          </p:nvSpPr>
          <p:spPr>
            <a:xfrm>
              <a:off x="5096425" y="2498100"/>
              <a:ext cx="132825" cy="2977850"/>
            </a:xfrm>
            <a:custGeom>
              <a:avLst/>
              <a:gdLst/>
              <a:ahLst/>
              <a:cxnLst/>
              <a:rect l="l" t="t" r="r" b="b"/>
              <a:pathLst>
                <a:path w="5313" h="119114" extrusionOk="0">
                  <a:moveTo>
                    <a:pt x="0" y="1"/>
                  </a:moveTo>
                  <a:lnTo>
                    <a:pt x="0" y="119113"/>
                  </a:lnTo>
                  <a:lnTo>
                    <a:pt x="5312" y="119113"/>
                  </a:lnTo>
                  <a:lnTo>
                    <a:pt x="5312" y="1"/>
                  </a:lnTo>
                  <a:close/>
                </a:path>
              </a:pathLst>
            </a:custGeom>
            <a:solidFill>
              <a:srgbClr val="B07D35"/>
            </a:solidFill>
            <a:ln>
              <a:noFill/>
            </a:ln>
          </p:spPr>
          <p:txBody>
            <a:bodyPr spcFirstLastPara="1" wrap="square" lIns="91425" tIns="91425" rIns="91425" bIns="91425" anchor="ctr" anchorCtr="0">
              <a:noAutofit/>
            </a:bodyPr>
            <a:lstStyle/>
            <a:p>
              <a:endParaRPr/>
            </a:p>
          </p:txBody>
        </p:sp>
        <p:sp>
          <p:nvSpPr>
            <p:cNvPr id="399" name="Google Shape;399;p23"/>
            <p:cNvSpPr/>
            <p:nvPr/>
          </p:nvSpPr>
          <p:spPr>
            <a:xfrm>
              <a:off x="5021250" y="2498100"/>
              <a:ext cx="132800" cy="2977850"/>
            </a:xfrm>
            <a:custGeom>
              <a:avLst/>
              <a:gdLst/>
              <a:ahLst/>
              <a:cxnLst/>
              <a:rect l="l" t="t" r="r" b="b"/>
              <a:pathLst>
                <a:path w="5312" h="119114" extrusionOk="0">
                  <a:moveTo>
                    <a:pt x="0" y="1"/>
                  </a:moveTo>
                  <a:lnTo>
                    <a:pt x="0" y="119113"/>
                  </a:lnTo>
                  <a:lnTo>
                    <a:pt x="5312" y="119113"/>
                  </a:lnTo>
                  <a:lnTo>
                    <a:pt x="5312" y="1"/>
                  </a:lnTo>
                  <a:close/>
                </a:path>
              </a:pathLst>
            </a:custGeom>
            <a:solidFill>
              <a:srgbClr val="CC914A"/>
            </a:solidFill>
            <a:ln>
              <a:noFill/>
            </a:ln>
          </p:spPr>
          <p:txBody>
            <a:bodyPr spcFirstLastPara="1" wrap="square" lIns="91425" tIns="91425" rIns="91425" bIns="91425" anchor="ctr" anchorCtr="0">
              <a:noAutofit/>
            </a:bodyPr>
            <a:lstStyle/>
            <a:p>
              <a:endParaRPr/>
            </a:p>
          </p:txBody>
        </p:sp>
        <p:sp>
          <p:nvSpPr>
            <p:cNvPr id="400" name="Google Shape;400;p23"/>
            <p:cNvSpPr/>
            <p:nvPr/>
          </p:nvSpPr>
          <p:spPr>
            <a:xfrm>
              <a:off x="1122675" y="2391025"/>
              <a:ext cx="1526300" cy="183500"/>
            </a:xfrm>
            <a:custGeom>
              <a:avLst/>
              <a:gdLst/>
              <a:ahLst/>
              <a:cxnLst/>
              <a:rect l="l" t="t" r="r" b="b"/>
              <a:pathLst>
                <a:path w="61052" h="7340" extrusionOk="0">
                  <a:moveTo>
                    <a:pt x="0" y="1"/>
                  </a:moveTo>
                  <a:lnTo>
                    <a:pt x="0" y="7340"/>
                  </a:lnTo>
                  <a:lnTo>
                    <a:pt x="61052" y="7340"/>
                  </a:lnTo>
                  <a:lnTo>
                    <a:pt x="61052" y="1"/>
                  </a:lnTo>
                  <a:close/>
                </a:path>
              </a:pathLst>
            </a:custGeom>
            <a:solidFill>
              <a:srgbClr val="B55A2B"/>
            </a:solidFill>
            <a:ln>
              <a:noFill/>
            </a:ln>
          </p:spPr>
          <p:txBody>
            <a:bodyPr spcFirstLastPara="1" wrap="square" lIns="91425" tIns="91425" rIns="91425" bIns="91425" anchor="ctr" anchorCtr="0">
              <a:noAutofit/>
            </a:bodyPr>
            <a:lstStyle/>
            <a:p>
              <a:endParaRPr/>
            </a:p>
          </p:txBody>
        </p:sp>
        <p:sp>
          <p:nvSpPr>
            <p:cNvPr id="401" name="Google Shape;401;p23"/>
            <p:cNvSpPr/>
            <p:nvPr/>
          </p:nvSpPr>
          <p:spPr>
            <a:xfrm>
              <a:off x="2639150" y="2391025"/>
              <a:ext cx="3857350" cy="183500"/>
            </a:xfrm>
            <a:custGeom>
              <a:avLst/>
              <a:gdLst/>
              <a:ahLst/>
              <a:cxnLst/>
              <a:rect l="l" t="t" r="r" b="b"/>
              <a:pathLst>
                <a:path w="154294" h="7340" extrusionOk="0">
                  <a:moveTo>
                    <a:pt x="0" y="1"/>
                  </a:moveTo>
                  <a:lnTo>
                    <a:pt x="0" y="7340"/>
                  </a:lnTo>
                  <a:lnTo>
                    <a:pt x="154293" y="7340"/>
                  </a:lnTo>
                  <a:lnTo>
                    <a:pt x="154293" y="1"/>
                  </a:lnTo>
                  <a:close/>
                </a:path>
              </a:pathLst>
            </a:custGeom>
            <a:solidFill>
              <a:srgbClr val="D16C38"/>
            </a:solidFill>
            <a:ln>
              <a:noFill/>
            </a:ln>
          </p:spPr>
          <p:txBody>
            <a:bodyPr spcFirstLastPara="1" wrap="square" lIns="91425" tIns="91425" rIns="91425" bIns="91425" anchor="ctr" anchorCtr="0">
              <a:noAutofit/>
            </a:bodyPr>
            <a:lstStyle/>
            <a:p>
              <a:endParaRPr/>
            </a:p>
          </p:txBody>
        </p:sp>
        <p:sp>
          <p:nvSpPr>
            <p:cNvPr id="402" name="Google Shape;402;p23"/>
            <p:cNvSpPr/>
            <p:nvPr/>
          </p:nvSpPr>
          <p:spPr>
            <a:xfrm>
              <a:off x="5875675" y="1789150"/>
              <a:ext cx="335525" cy="335975"/>
            </a:xfrm>
            <a:custGeom>
              <a:avLst/>
              <a:gdLst/>
              <a:ahLst/>
              <a:cxnLst/>
              <a:rect l="l" t="t" r="r" b="b"/>
              <a:pathLst>
                <a:path w="13421" h="13439" extrusionOk="0">
                  <a:moveTo>
                    <a:pt x="1683" y="0"/>
                  </a:moveTo>
                  <a:cubicBezTo>
                    <a:pt x="1058" y="0"/>
                    <a:pt x="446" y="221"/>
                    <a:pt x="253" y="854"/>
                  </a:cubicBezTo>
                  <a:cubicBezTo>
                    <a:pt x="1" y="1675"/>
                    <a:pt x="691" y="2281"/>
                    <a:pt x="964" y="3005"/>
                  </a:cubicBezTo>
                  <a:cubicBezTo>
                    <a:pt x="1175" y="3561"/>
                    <a:pt x="1079" y="4111"/>
                    <a:pt x="1066" y="4700"/>
                  </a:cubicBezTo>
                  <a:cubicBezTo>
                    <a:pt x="1047" y="5492"/>
                    <a:pt x="1070" y="6255"/>
                    <a:pt x="1398" y="7004"/>
                  </a:cubicBezTo>
                  <a:cubicBezTo>
                    <a:pt x="1726" y="7754"/>
                    <a:pt x="2356" y="8340"/>
                    <a:pt x="3121" y="8562"/>
                  </a:cubicBezTo>
                  <a:cubicBezTo>
                    <a:pt x="3389" y="8639"/>
                    <a:pt x="3655" y="8655"/>
                    <a:pt x="3917" y="8655"/>
                  </a:cubicBezTo>
                  <a:cubicBezTo>
                    <a:pt x="4099" y="8655"/>
                    <a:pt x="4279" y="8647"/>
                    <a:pt x="4458" y="8647"/>
                  </a:cubicBezTo>
                  <a:cubicBezTo>
                    <a:pt x="4760" y="8647"/>
                    <a:pt x="5057" y="8669"/>
                    <a:pt x="5348" y="8785"/>
                  </a:cubicBezTo>
                  <a:cubicBezTo>
                    <a:pt x="6224" y="9132"/>
                    <a:pt x="6375" y="9919"/>
                    <a:pt x="6532" y="10763"/>
                  </a:cubicBezTo>
                  <a:cubicBezTo>
                    <a:pt x="6612" y="11190"/>
                    <a:pt x="6604" y="11631"/>
                    <a:pt x="6837" y="12023"/>
                  </a:cubicBezTo>
                  <a:cubicBezTo>
                    <a:pt x="7289" y="12782"/>
                    <a:pt x="7982" y="13334"/>
                    <a:pt x="8923" y="13415"/>
                  </a:cubicBezTo>
                  <a:cubicBezTo>
                    <a:pt x="9102" y="13430"/>
                    <a:pt x="9277" y="13438"/>
                    <a:pt x="9447" y="13438"/>
                  </a:cubicBezTo>
                  <a:cubicBezTo>
                    <a:pt x="11377" y="13438"/>
                    <a:pt x="12709" y="12432"/>
                    <a:pt x="13173" y="10372"/>
                  </a:cubicBezTo>
                  <a:cubicBezTo>
                    <a:pt x="13421" y="9262"/>
                    <a:pt x="12997" y="8080"/>
                    <a:pt x="12161" y="7307"/>
                  </a:cubicBezTo>
                  <a:cubicBezTo>
                    <a:pt x="11644" y="6828"/>
                    <a:pt x="10962" y="6710"/>
                    <a:pt x="10439" y="6215"/>
                  </a:cubicBezTo>
                  <a:cubicBezTo>
                    <a:pt x="9507" y="5330"/>
                    <a:pt x="9186" y="4091"/>
                    <a:pt x="8889" y="2862"/>
                  </a:cubicBezTo>
                  <a:cubicBezTo>
                    <a:pt x="8801" y="2496"/>
                    <a:pt x="8725" y="2135"/>
                    <a:pt x="8525" y="1811"/>
                  </a:cubicBezTo>
                  <a:cubicBezTo>
                    <a:pt x="8392" y="1597"/>
                    <a:pt x="8213" y="1423"/>
                    <a:pt x="8017" y="1259"/>
                  </a:cubicBezTo>
                  <a:cubicBezTo>
                    <a:pt x="7553" y="871"/>
                    <a:pt x="7078" y="522"/>
                    <a:pt x="6478" y="386"/>
                  </a:cubicBezTo>
                  <a:cubicBezTo>
                    <a:pt x="6220" y="327"/>
                    <a:pt x="5958" y="308"/>
                    <a:pt x="5694" y="308"/>
                  </a:cubicBezTo>
                  <a:cubicBezTo>
                    <a:pt x="5208" y="308"/>
                    <a:pt x="4717" y="373"/>
                    <a:pt x="4239" y="373"/>
                  </a:cubicBezTo>
                  <a:cubicBezTo>
                    <a:pt x="4155" y="373"/>
                    <a:pt x="4072" y="371"/>
                    <a:pt x="3988" y="366"/>
                  </a:cubicBezTo>
                  <a:cubicBezTo>
                    <a:pt x="3269" y="325"/>
                    <a:pt x="2565" y="55"/>
                    <a:pt x="1876" y="7"/>
                  </a:cubicBezTo>
                  <a:cubicBezTo>
                    <a:pt x="1812" y="3"/>
                    <a:pt x="1747" y="0"/>
                    <a:pt x="1683" y="0"/>
                  </a:cubicBezTo>
                  <a:close/>
                </a:path>
              </a:pathLst>
            </a:custGeom>
            <a:solidFill>
              <a:srgbClr val="477861"/>
            </a:solidFill>
            <a:ln>
              <a:noFill/>
            </a:ln>
          </p:spPr>
          <p:txBody>
            <a:bodyPr spcFirstLastPara="1" wrap="square" lIns="91425" tIns="91425" rIns="91425" bIns="91425" anchor="ctr" anchorCtr="0">
              <a:noAutofit/>
            </a:bodyPr>
            <a:lstStyle/>
            <a:p>
              <a:endParaRPr/>
            </a:p>
          </p:txBody>
        </p:sp>
        <p:sp>
          <p:nvSpPr>
            <p:cNvPr id="403" name="Google Shape;403;p23"/>
            <p:cNvSpPr/>
            <p:nvPr/>
          </p:nvSpPr>
          <p:spPr>
            <a:xfrm>
              <a:off x="6113200" y="1738100"/>
              <a:ext cx="209800" cy="385575"/>
            </a:xfrm>
            <a:custGeom>
              <a:avLst/>
              <a:gdLst/>
              <a:ahLst/>
              <a:cxnLst/>
              <a:rect l="l" t="t" r="r" b="b"/>
              <a:pathLst>
                <a:path w="8392" h="15423" extrusionOk="0">
                  <a:moveTo>
                    <a:pt x="4302" y="1"/>
                  </a:moveTo>
                  <a:cubicBezTo>
                    <a:pt x="4165" y="1"/>
                    <a:pt x="4026" y="31"/>
                    <a:pt x="3887" y="99"/>
                  </a:cubicBezTo>
                  <a:cubicBezTo>
                    <a:pt x="3206" y="429"/>
                    <a:pt x="3152" y="1282"/>
                    <a:pt x="2806" y="1878"/>
                  </a:cubicBezTo>
                  <a:cubicBezTo>
                    <a:pt x="2539" y="2339"/>
                    <a:pt x="2219" y="2692"/>
                    <a:pt x="1855" y="3073"/>
                  </a:cubicBezTo>
                  <a:cubicBezTo>
                    <a:pt x="1365" y="3586"/>
                    <a:pt x="944" y="4078"/>
                    <a:pt x="671" y="4750"/>
                  </a:cubicBezTo>
                  <a:cubicBezTo>
                    <a:pt x="398" y="5423"/>
                    <a:pt x="410" y="6172"/>
                    <a:pt x="711" y="6815"/>
                  </a:cubicBezTo>
                  <a:cubicBezTo>
                    <a:pt x="1009" y="7459"/>
                    <a:pt x="1639" y="7772"/>
                    <a:pt x="1836" y="8449"/>
                  </a:cubicBezTo>
                  <a:cubicBezTo>
                    <a:pt x="2077" y="9281"/>
                    <a:pt x="1471" y="9943"/>
                    <a:pt x="977" y="10566"/>
                  </a:cubicBezTo>
                  <a:cubicBezTo>
                    <a:pt x="726" y="10883"/>
                    <a:pt x="398" y="11198"/>
                    <a:pt x="263" y="11603"/>
                  </a:cubicBezTo>
                  <a:cubicBezTo>
                    <a:pt x="0" y="12386"/>
                    <a:pt x="102" y="13237"/>
                    <a:pt x="647" y="13905"/>
                  </a:cubicBezTo>
                  <a:cubicBezTo>
                    <a:pt x="1447" y="14886"/>
                    <a:pt x="2350" y="15422"/>
                    <a:pt x="3354" y="15422"/>
                  </a:cubicBezTo>
                  <a:cubicBezTo>
                    <a:pt x="3958" y="15422"/>
                    <a:pt x="4598" y="15228"/>
                    <a:pt x="5273" y="14820"/>
                  </a:cubicBezTo>
                  <a:cubicBezTo>
                    <a:pt x="6165" y="14282"/>
                    <a:pt x="6631" y="13296"/>
                    <a:pt x="6650" y="12254"/>
                  </a:cubicBezTo>
                  <a:cubicBezTo>
                    <a:pt x="6662" y="11610"/>
                    <a:pt x="6353" y="11026"/>
                    <a:pt x="6412" y="10351"/>
                  </a:cubicBezTo>
                  <a:cubicBezTo>
                    <a:pt x="6518" y="9149"/>
                    <a:pt x="7221" y="8115"/>
                    <a:pt x="7863" y="7108"/>
                  </a:cubicBezTo>
                  <a:cubicBezTo>
                    <a:pt x="8054" y="6810"/>
                    <a:pt x="8242" y="6534"/>
                    <a:pt x="8325" y="6192"/>
                  </a:cubicBezTo>
                  <a:cubicBezTo>
                    <a:pt x="8380" y="5964"/>
                    <a:pt x="8392" y="5742"/>
                    <a:pt x="8374" y="5510"/>
                  </a:cubicBezTo>
                  <a:cubicBezTo>
                    <a:pt x="8333" y="4961"/>
                    <a:pt x="8268" y="4423"/>
                    <a:pt x="7973" y="3946"/>
                  </a:cubicBezTo>
                  <a:cubicBezTo>
                    <a:pt x="7576" y="3298"/>
                    <a:pt x="6887" y="2834"/>
                    <a:pt x="6413" y="2271"/>
                  </a:cubicBezTo>
                  <a:cubicBezTo>
                    <a:pt x="5995" y="1773"/>
                    <a:pt x="5787" y="1151"/>
                    <a:pt x="5413" y="666"/>
                  </a:cubicBezTo>
                  <a:cubicBezTo>
                    <a:pt x="5131" y="299"/>
                    <a:pt x="4730" y="1"/>
                    <a:pt x="4302" y="1"/>
                  </a:cubicBezTo>
                  <a:close/>
                </a:path>
              </a:pathLst>
            </a:custGeom>
            <a:solidFill>
              <a:srgbClr val="477861"/>
            </a:solidFill>
            <a:ln>
              <a:noFill/>
            </a:ln>
          </p:spPr>
          <p:txBody>
            <a:bodyPr spcFirstLastPara="1" wrap="square" lIns="91425" tIns="91425" rIns="91425" bIns="91425" anchor="ctr" anchorCtr="0">
              <a:noAutofit/>
            </a:bodyPr>
            <a:lstStyle/>
            <a:p>
              <a:endParaRPr/>
            </a:p>
          </p:txBody>
        </p:sp>
        <p:sp>
          <p:nvSpPr>
            <p:cNvPr id="404" name="Google Shape;404;p23"/>
            <p:cNvSpPr/>
            <p:nvPr/>
          </p:nvSpPr>
          <p:spPr>
            <a:xfrm>
              <a:off x="5985425" y="2075300"/>
              <a:ext cx="316550" cy="324025"/>
            </a:xfrm>
            <a:custGeom>
              <a:avLst/>
              <a:gdLst/>
              <a:ahLst/>
              <a:cxnLst/>
              <a:rect l="l" t="t" r="r" b="b"/>
              <a:pathLst>
                <a:path w="12662" h="12961" extrusionOk="0">
                  <a:moveTo>
                    <a:pt x="2361" y="1"/>
                  </a:moveTo>
                  <a:cubicBezTo>
                    <a:pt x="1725" y="1"/>
                    <a:pt x="1191" y="482"/>
                    <a:pt x="1127" y="1115"/>
                  </a:cubicBezTo>
                  <a:cubicBezTo>
                    <a:pt x="1" y="12363"/>
                    <a:pt x="5255" y="12961"/>
                    <a:pt x="6384" y="12961"/>
                  </a:cubicBezTo>
                  <a:cubicBezTo>
                    <a:pt x="6518" y="12961"/>
                    <a:pt x="6594" y="12952"/>
                    <a:pt x="6594" y="12952"/>
                  </a:cubicBezTo>
                  <a:cubicBezTo>
                    <a:pt x="12661" y="12792"/>
                    <a:pt x="12308" y="4223"/>
                    <a:pt x="11979" y="1113"/>
                  </a:cubicBezTo>
                  <a:cubicBezTo>
                    <a:pt x="11913" y="481"/>
                    <a:pt x="11381" y="2"/>
                    <a:pt x="10746" y="1"/>
                  </a:cubicBezTo>
                  <a:close/>
                </a:path>
              </a:pathLst>
            </a:custGeom>
            <a:solidFill>
              <a:srgbClr val="E66043"/>
            </a:solidFill>
            <a:ln>
              <a:noFill/>
            </a:ln>
          </p:spPr>
          <p:txBody>
            <a:bodyPr spcFirstLastPara="1" wrap="square" lIns="91425" tIns="91425" rIns="91425" bIns="91425" anchor="ctr" anchorCtr="0">
              <a:noAutofit/>
            </a:bodyPr>
            <a:lstStyle/>
            <a:p>
              <a:endParaRPr/>
            </a:p>
          </p:txBody>
        </p:sp>
        <p:sp>
          <p:nvSpPr>
            <p:cNvPr id="405" name="Google Shape;405;p23"/>
            <p:cNvSpPr/>
            <p:nvPr/>
          </p:nvSpPr>
          <p:spPr>
            <a:xfrm>
              <a:off x="4091475" y="1213900"/>
              <a:ext cx="1530125" cy="1006350"/>
            </a:xfrm>
            <a:custGeom>
              <a:avLst/>
              <a:gdLst/>
              <a:ahLst/>
              <a:cxnLst/>
              <a:rect l="l" t="t" r="r" b="b"/>
              <a:pathLst>
                <a:path w="61205" h="40254" extrusionOk="0">
                  <a:moveTo>
                    <a:pt x="11" y="0"/>
                  </a:moveTo>
                  <a:cubicBezTo>
                    <a:pt x="5" y="0"/>
                    <a:pt x="0" y="5"/>
                    <a:pt x="0" y="11"/>
                  </a:cubicBezTo>
                  <a:lnTo>
                    <a:pt x="0" y="40244"/>
                  </a:lnTo>
                  <a:cubicBezTo>
                    <a:pt x="0" y="40250"/>
                    <a:pt x="5" y="40253"/>
                    <a:pt x="11" y="40253"/>
                  </a:cubicBezTo>
                  <a:lnTo>
                    <a:pt x="61195" y="40253"/>
                  </a:lnTo>
                  <a:cubicBezTo>
                    <a:pt x="61201" y="40253"/>
                    <a:pt x="61205" y="40250"/>
                    <a:pt x="61205" y="40244"/>
                  </a:cubicBezTo>
                  <a:lnTo>
                    <a:pt x="61205" y="11"/>
                  </a:lnTo>
                  <a:cubicBezTo>
                    <a:pt x="61205" y="5"/>
                    <a:pt x="61201" y="0"/>
                    <a:pt x="61195" y="0"/>
                  </a:cubicBezTo>
                  <a:close/>
                </a:path>
              </a:pathLst>
            </a:custGeom>
            <a:solidFill>
              <a:srgbClr val="F5C8A8"/>
            </a:solidFill>
            <a:ln>
              <a:noFill/>
            </a:ln>
          </p:spPr>
          <p:txBody>
            <a:bodyPr spcFirstLastPara="1" wrap="square" lIns="91425" tIns="91425" rIns="91425" bIns="91425" anchor="ctr" anchorCtr="0">
              <a:noAutofit/>
            </a:bodyPr>
            <a:lstStyle/>
            <a:p>
              <a:endParaRPr/>
            </a:p>
          </p:txBody>
        </p:sp>
        <p:sp>
          <p:nvSpPr>
            <p:cNvPr id="406" name="Google Shape;406;p23"/>
            <p:cNvSpPr/>
            <p:nvPr/>
          </p:nvSpPr>
          <p:spPr>
            <a:xfrm>
              <a:off x="4091475" y="1213900"/>
              <a:ext cx="87275" cy="1006375"/>
            </a:xfrm>
            <a:custGeom>
              <a:avLst/>
              <a:gdLst/>
              <a:ahLst/>
              <a:cxnLst/>
              <a:rect l="l" t="t" r="r" b="b"/>
              <a:pathLst>
                <a:path w="3491" h="40255" extrusionOk="0">
                  <a:moveTo>
                    <a:pt x="616" y="0"/>
                  </a:moveTo>
                  <a:cubicBezTo>
                    <a:pt x="276" y="0"/>
                    <a:pt x="0" y="276"/>
                    <a:pt x="0" y="616"/>
                  </a:cubicBezTo>
                  <a:lnTo>
                    <a:pt x="0" y="39639"/>
                  </a:lnTo>
                  <a:cubicBezTo>
                    <a:pt x="0" y="39979"/>
                    <a:pt x="276" y="40254"/>
                    <a:pt x="616" y="40254"/>
                  </a:cubicBezTo>
                  <a:lnTo>
                    <a:pt x="3490" y="40254"/>
                  </a:lnTo>
                  <a:lnTo>
                    <a:pt x="3490" y="0"/>
                  </a:lnTo>
                  <a:close/>
                </a:path>
              </a:pathLst>
            </a:custGeom>
            <a:solidFill>
              <a:srgbClr val="CC914A"/>
            </a:solidFill>
            <a:ln>
              <a:noFill/>
            </a:ln>
          </p:spPr>
          <p:txBody>
            <a:bodyPr spcFirstLastPara="1" wrap="square" lIns="91425" tIns="91425" rIns="91425" bIns="91425" anchor="ctr" anchorCtr="0">
              <a:noAutofit/>
            </a:bodyPr>
            <a:lstStyle/>
            <a:p>
              <a:endParaRPr/>
            </a:p>
          </p:txBody>
        </p:sp>
        <p:sp>
          <p:nvSpPr>
            <p:cNvPr id="407" name="Google Shape;407;p23"/>
            <p:cNvSpPr/>
            <p:nvPr/>
          </p:nvSpPr>
          <p:spPr>
            <a:xfrm>
              <a:off x="4389975" y="2315075"/>
              <a:ext cx="797800" cy="74275"/>
            </a:xfrm>
            <a:custGeom>
              <a:avLst/>
              <a:gdLst/>
              <a:ahLst/>
              <a:cxnLst/>
              <a:rect l="l" t="t" r="r" b="b"/>
              <a:pathLst>
                <a:path w="31912" h="2971" extrusionOk="0">
                  <a:moveTo>
                    <a:pt x="0" y="0"/>
                  </a:moveTo>
                  <a:lnTo>
                    <a:pt x="0" y="2971"/>
                  </a:lnTo>
                  <a:lnTo>
                    <a:pt x="31912" y="2971"/>
                  </a:lnTo>
                  <a:lnTo>
                    <a:pt x="31912" y="0"/>
                  </a:lnTo>
                  <a:close/>
                </a:path>
              </a:pathLst>
            </a:custGeom>
            <a:solidFill>
              <a:srgbClr val="CC914A"/>
            </a:solidFill>
            <a:ln>
              <a:noFill/>
            </a:ln>
          </p:spPr>
          <p:txBody>
            <a:bodyPr spcFirstLastPara="1" wrap="square" lIns="91425" tIns="91425" rIns="91425" bIns="91425" anchor="ctr" anchorCtr="0">
              <a:noAutofit/>
            </a:bodyPr>
            <a:lstStyle/>
            <a:p>
              <a:endParaRPr/>
            </a:p>
          </p:txBody>
        </p:sp>
        <p:sp>
          <p:nvSpPr>
            <p:cNvPr id="408" name="Google Shape;408;p23"/>
            <p:cNvSpPr/>
            <p:nvPr/>
          </p:nvSpPr>
          <p:spPr>
            <a:xfrm>
              <a:off x="4704475" y="1972775"/>
              <a:ext cx="483300" cy="416575"/>
            </a:xfrm>
            <a:custGeom>
              <a:avLst/>
              <a:gdLst/>
              <a:ahLst/>
              <a:cxnLst/>
              <a:rect l="l" t="t" r="r" b="b"/>
              <a:pathLst>
                <a:path w="19332" h="16663" extrusionOk="0">
                  <a:moveTo>
                    <a:pt x="0" y="0"/>
                  </a:moveTo>
                  <a:lnTo>
                    <a:pt x="0" y="16663"/>
                  </a:lnTo>
                  <a:lnTo>
                    <a:pt x="19332" y="16663"/>
                  </a:lnTo>
                  <a:lnTo>
                    <a:pt x="19332" y="0"/>
                  </a:lnTo>
                  <a:close/>
                </a:path>
              </a:pathLst>
            </a:custGeom>
            <a:solidFill>
              <a:srgbClr val="CC914A"/>
            </a:solidFill>
            <a:ln>
              <a:noFill/>
            </a:ln>
          </p:spPr>
          <p:txBody>
            <a:bodyPr spcFirstLastPara="1" wrap="square" lIns="91425" tIns="91425" rIns="91425" bIns="91425" anchor="ctr" anchorCtr="0">
              <a:noAutofit/>
            </a:bodyPr>
            <a:lstStyle/>
            <a:p>
              <a:endParaRPr/>
            </a:p>
          </p:txBody>
        </p:sp>
        <p:sp>
          <p:nvSpPr>
            <p:cNvPr id="409" name="Google Shape;409;p23"/>
            <p:cNvSpPr/>
            <p:nvPr/>
          </p:nvSpPr>
          <p:spPr>
            <a:xfrm>
              <a:off x="3197125" y="2321600"/>
              <a:ext cx="1097075" cy="70150"/>
            </a:xfrm>
            <a:custGeom>
              <a:avLst/>
              <a:gdLst/>
              <a:ahLst/>
              <a:cxnLst/>
              <a:rect l="l" t="t" r="r" b="b"/>
              <a:pathLst>
                <a:path w="43883" h="2806" extrusionOk="0">
                  <a:moveTo>
                    <a:pt x="14" y="1"/>
                  </a:moveTo>
                  <a:cubicBezTo>
                    <a:pt x="7" y="1"/>
                    <a:pt x="1" y="7"/>
                    <a:pt x="1" y="14"/>
                  </a:cubicBezTo>
                  <a:lnTo>
                    <a:pt x="1" y="2806"/>
                  </a:lnTo>
                  <a:lnTo>
                    <a:pt x="43882" y="2806"/>
                  </a:lnTo>
                  <a:lnTo>
                    <a:pt x="43882" y="14"/>
                  </a:lnTo>
                  <a:cubicBezTo>
                    <a:pt x="43882" y="7"/>
                    <a:pt x="43877" y="1"/>
                    <a:pt x="43870" y="1"/>
                  </a:cubicBezTo>
                  <a:close/>
                </a:path>
              </a:pathLst>
            </a:custGeom>
            <a:solidFill>
              <a:srgbClr val="F5C8A8"/>
            </a:solidFill>
            <a:ln>
              <a:noFill/>
            </a:ln>
          </p:spPr>
          <p:txBody>
            <a:bodyPr spcFirstLastPara="1" wrap="square" lIns="91425" tIns="91425" rIns="91425" bIns="91425" anchor="ctr" anchorCtr="0">
              <a:noAutofit/>
            </a:bodyPr>
            <a:lstStyle/>
            <a:p>
              <a:endParaRPr/>
            </a:p>
          </p:txBody>
        </p:sp>
        <p:sp>
          <p:nvSpPr>
            <p:cNvPr id="410" name="Google Shape;410;p23"/>
            <p:cNvSpPr/>
            <p:nvPr/>
          </p:nvSpPr>
          <p:spPr>
            <a:xfrm>
              <a:off x="2478075" y="2016050"/>
              <a:ext cx="299825" cy="373300"/>
            </a:xfrm>
            <a:custGeom>
              <a:avLst/>
              <a:gdLst/>
              <a:ahLst/>
              <a:cxnLst/>
              <a:rect l="l" t="t" r="r" b="b"/>
              <a:pathLst>
                <a:path w="11993" h="14932" extrusionOk="0">
                  <a:moveTo>
                    <a:pt x="909" y="1"/>
                  </a:moveTo>
                  <a:cubicBezTo>
                    <a:pt x="403" y="1"/>
                    <a:pt x="1" y="428"/>
                    <a:pt x="33" y="934"/>
                  </a:cubicBezTo>
                  <a:lnTo>
                    <a:pt x="833" y="14105"/>
                  </a:lnTo>
                  <a:cubicBezTo>
                    <a:pt x="861" y="14570"/>
                    <a:pt x="1245" y="14932"/>
                    <a:pt x="1710" y="14932"/>
                  </a:cubicBezTo>
                  <a:lnTo>
                    <a:pt x="10283" y="14932"/>
                  </a:lnTo>
                  <a:cubicBezTo>
                    <a:pt x="10749" y="14932"/>
                    <a:pt x="11133" y="14570"/>
                    <a:pt x="11161" y="14105"/>
                  </a:cubicBezTo>
                  <a:lnTo>
                    <a:pt x="11962" y="934"/>
                  </a:lnTo>
                  <a:cubicBezTo>
                    <a:pt x="11992" y="427"/>
                    <a:pt x="11590" y="1"/>
                    <a:pt x="11084" y="1"/>
                  </a:cubicBezTo>
                  <a:close/>
                </a:path>
              </a:pathLst>
            </a:custGeom>
            <a:solidFill>
              <a:srgbClr val="FD8860"/>
            </a:solidFill>
            <a:ln>
              <a:noFill/>
            </a:ln>
          </p:spPr>
          <p:txBody>
            <a:bodyPr spcFirstLastPara="1" wrap="square" lIns="91425" tIns="91425" rIns="91425" bIns="91425" anchor="ctr" anchorCtr="0">
              <a:noAutofit/>
            </a:bodyPr>
            <a:lstStyle/>
            <a:p>
              <a:endParaRPr/>
            </a:p>
          </p:txBody>
        </p:sp>
        <p:sp>
          <p:nvSpPr>
            <p:cNvPr id="411" name="Google Shape;411;p23"/>
            <p:cNvSpPr/>
            <p:nvPr/>
          </p:nvSpPr>
          <p:spPr>
            <a:xfrm>
              <a:off x="2352075" y="2067650"/>
              <a:ext cx="187600" cy="272125"/>
            </a:xfrm>
            <a:custGeom>
              <a:avLst/>
              <a:gdLst/>
              <a:ahLst/>
              <a:cxnLst/>
              <a:rect l="l" t="t" r="r" b="b"/>
              <a:pathLst>
                <a:path w="7504" h="10885" extrusionOk="0">
                  <a:moveTo>
                    <a:pt x="3350" y="0"/>
                  </a:moveTo>
                  <a:cubicBezTo>
                    <a:pt x="3200" y="0"/>
                    <a:pt x="3050" y="12"/>
                    <a:pt x="2898" y="36"/>
                  </a:cubicBezTo>
                  <a:cubicBezTo>
                    <a:pt x="2197" y="147"/>
                    <a:pt x="1215" y="593"/>
                    <a:pt x="512" y="2084"/>
                  </a:cubicBezTo>
                  <a:cubicBezTo>
                    <a:pt x="1" y="3167"/>
                    <a:pt x="10" y="4362"/>
                    <a:pt x="541" y="5540"/>
                  </a:cubicBezTo>
                  <a:cubicBezTo>
                    <a:pt x="1796" y="8328"/>
                    <a:pt x="5702" y="10493"/>
                    <a:pt x="7044" y="10884"/>
                  </a:cubicBezTo>
                  <a:lnTo>
                    <a:pt x="7504" y="9308"/>
                  </a:lnTo>
                  <a:cubicBezTo>
                    <a:pt x="6312" y="8961"/>
                    <a:pt x="3012" y="7030"/>
                    <a:pt x="2039" y="4866"/>
                  </a:cubicBezTo>
                  <a:cubicBezTo>
                    <a:pt x="1701" y="4119"/>
                    <a:pt x="1688" y="3438"/>
                    <a:pt x="1996" y="2785"/>
                  </a:cubicBezTo>
                  <a:cubicBezTo>
                    <a:pt x="2476" y="1768"/>
                    <a:pt x="2986" y="1685"/>
                    <a:pt x="3154" y="1658"/>
                  </a:cubicBezTo>
                  <a:cubicBezTo>
                    <a:pt x="3215" y="1648"/>
                    <a:pt x="3278" y="1644"/>
                    <a:pt x="3342" y="1644"/>
                  </a:cubicBezTo>
                  <a:cubicBezTo>
                    <a:pt x="4273" y="1644"/>
                    <a:pt x="5436" y="2627"/>
                    <a:pt x="5789" y="2999"/>
                  </a:cubicBezTo>
                  <a:lnTo>
                    <a:pt x="6982" y="1870"/>
                  </a:lnTo>
                  <a:cubicBezTo>
                    <a:pt x="6789" y="1667"/>
                    <a:pt x="5166" y="0"/>
                    <a:pt x="3350" y="0"/>
                  </a:cubicBezTo>
                  <a:close/>
                </a:path>
              </a:pathLst>
            </a:custGeom>
            <a:solidFill>
              <a:srgbClr val="FD8860"/>
            </a:solidFill>
            <a:ln>
              <a:noFill/>
            </a:ln>
          </p:spPr>
          <p:txBody>
            <a:bodyPr spcFirstLastPara="1" wrap="square" lIns="91425" tIns="91425" rIns="91425" bIns="91425" anchor="ctr" anchorCtr="0">
              <a:noAutofit/>
            </a:bodyPr>
            <a:lstStyle/>
            <a:p>
              <a:endParaRPr/>
            </a:p>
          </p:txBody>
        </p:sp>
      </p:grpSp>
      <p:sp>
        <p:nvSpPr>
          <p:cNvPr id="80" name="Google Shape;309;p22">
            <a:extLst>
              <a:ext uri="{FF2B5EF4-FFF2-40B4-BE49-F238E27FC236}">
                <a16:creationId xmlns:a16="http://schemas.microsoft.com/office/drawing/2014/main" id="{9A7B8E46-B8E1-204E-8B36-723F34844808}"/>
              </a:ext>
            </a:extLst>
          </p:cNvPr>
          <p:cNvSpPr txBox="1">
            <a:spLocks noGrp="1"/>
          </p:cNvSpPr>
          <p:nvPr>
            <p:ph type="subTitle" idx="1"/>
          </p:nvPr>
        </p:nvSpPr>
        <p:spPr>
          <a:xfrm>
            <a:off x="627484" y="2555657"/>
            <a:ext cx="3533373" cy="792600"/>
          </a:xfrm>
          <a:prstGeom prst="rect">
            <a:avLst/>
          </a:prstGeom>
        </p:spPr>
        <p:txBody>
          <a:bodyPr spcFirstLastPara="1" vert="horz" wrap="square" lIns="91425" tIns="91425" rIns="91425" bIns="91425" rtlCol="0" anchor="t" anchorCtr="0">
            <a:noAutofit/>
          </a:bodyPr>
          <a:lstStyle/>
          <a:p>
            <a:pPr marL="0" indent="0">
              <a:lnSpc>
                <a:spcPct val="150000"/>
              </a:lnSpc>
            </a:pPr>
            <a:r>
              <a:rPr lang="en" sz="2800" dirty="0">
                <a:solidFill>
                  <a:srgbClr val="1E2128"/>
                </a:solidFill>
                <a:latin typeface="Arial" panose="020B0604020202020204" pitchFamily="34" charset="0"/>
                <a:cs typeface="Arial" panose="020B0604020202020204" pitchFamily="34" charset="0"/>
              </a:rPr>
              <a:t>Đọc đoạn 1 và trả lời câu hỏi 1 trong SGK</a:t>
            </a:r>
            <a:endParaRPr sz="2800" dirty="0">
              <a:solidFill>
                <a:srgbClr val="1E2128"/>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816506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srcRect/>
          <a:stretch>
            <a:fillRect/>
          </a:stretch>
        </p:blipFill>
        <p:spPr bwMode="auto">
          <a:xfrm>
            <a:off x="88230" y="1371600"/>
            <a:ext cx="8991600" cy="2895600"/>
          </a:xfrm>
          <a:prstGeom prst="rect">
            <a:avLst/>
          </a:prstGeom>
          <a:noFill/>
          <a:ln w="9525">
            <a:noFill/>
            <a:miter lim="800000"/>
            <a:headEnd/>
            <a:tailEnd/>
          </a:ln>
          <a:effectLst/>
        </p:spPr>
      </p:pic>
      <p:grpSp>
        <p:nvGrpSpPr>
          <p:cNvPr id="4" name="Group 3">
            <a:extLst>
              <a:ext uri="{FF2B5EF4-FFF2-40B4-BE49-F238E27FC236}">
                <a16:creationId xmlns:a16="http://schemas.microsoft.com/office/drawing/2014/main" id="{25B91FA4-6685-47E7-989A-E46A70AA70E7}"/>
              </a:ext>
            </a:extLst>
          </p:cNvPr>
          <p:cNvGrpSpPr/>
          <p:nvPr/>
        </p:nvGrpSpPr>
        <p:grpSpPr>
          <a:xfrm>
            <a:off x="64170" y="1359568"/>
            <a:ext cx="457200" cy="544110"/>
            <a:chOff x="304800" y="228600"/>
            <a:chExt cx="457200" cy="659307"/>
          </a:xfrm>
        </p:grpSpPr>
        <p:sp>
          <p:nvSpPr>
            <p:cNvPr id="5" name="Oval 4">
              <a:extLst>
                <a:ext uri="{FF2B5EF4-FFF2-40B4-BE49-F238E27FC236}">
                  <a16:creationId xmlns:a16="http://schemas.microsoft.com/office/drawing/2014/main" id="{9F5A65F3-1B75-4A61-8E52-9AADA4D54919}"/>
                </a:ext>
              </a:extLst>
            </p:cNvPr>
            <p:cNvSpPr/>
            <p:nvPr/>
          </p:nvSpPr>
          <p:spPr>
            <a:xfrm>
              <a:off x="304800" y="228600"/>
              <a:ext cx="457200" cy="64633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6" name="TextBox 5">
              <a:extLst>
                <a:ext uri="{FF2B5EF4-FFF2-40B4-BE49-F238E27FC236}">
                  <a16:creationId xmlns:a16="http://schemas.microsoft.com/office/drawing/2014/main" id="{DD22BE66-272A-47BF-9B07-33F29DD58C03}"/>
                </a:ext>
              </a:extLst>
            </p:cNvPr>
            <p:cNvSpPr txBox="1"/>
            <p:nvPr/>
          </p:nvSpPr>
          <p:spPr>
            <a:xfrm>
              <a:off x="389021" y="328500"/>
              <a:ext cx="304800" cy="559407"/>
            </a:xfrm>
            <a:prstGeom prst="rect">
              <a:avLst/>
            </a:prstGeom>
            <a:noFill/>
          </p:spPr>
          <p:txBody>
            <a:bodyPr wrap="square" rtlCol="0">
              <a:spAutoFit/>
            </a:bodyPr>
            <a:lstStyle/>
            <a:p>
              <a:r>
                <a:rPr lang="vi-VN" sz="2400" b="1" dirty="0">
                  <a:latin typeface="Times New Roman" pitchFamily="18" charset="0"/>
                  <a:cs typeface="Times New Roman" pitchFamily="18" charset="0"/>
                </a:rPr>
                <a:t>1</a:t>
              </a:r>
              <a:endParaRPr lang="x-none" sz="2400" dirty="0"/>
            </a:p>
          </p:txBody>
        </p:sp>
      </p:grpSp>
    </p:spTree>
    <p:extLst>
      <p:ext uri="{BB962C8B-B14F-4D97-AF65-F5344CB8AC3E}">
        <p14:creationId xmlns:p14="http://schemas.microsoft.com/office/powerpoint/2010/main" val="18009047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5" y="0"/>
            <a:ext cx="9141725"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ounded Rectangle 3"/>
          <p:cNvSpPr/>
          <p:nvPr/>
        </p:nvSpPr>
        <p:spPr>
          <a:xfrm>
            <a:off x="228600" y="1219200"/>
            <a:ext cx="8686800" cy="361960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 name="TextBox 4"/>
          <p:cNvSpPr txBox="1"/>
          <p:nvPr/>
        </p:nvSpPr>
        <p:spPr>
          <a:xfrm>
            <a:off x="356906" y="7924318"/>
            <a:ext cx="3657600" cy="461665"/>
          </a:xfrm>
          <a:prstGeom prst="rect">
            <a:avLst/>
          </a:prstGeom>
          <a:noFill/>
        </p:spPr>
        <p:txBody>
          <a:bodyPr wrap="square" rtlCol="0">
            <a:spAutoFit/>
          </a:bodyPr>
          <a:lstStyle/>
          <a:p>
            <a:pPr marL="342900" indent="-342900">
              <a:buFont typeface="Wingdings" panose="05000000000000000000" pitchFamily="2" charset="2"/>
              <a:buChar char="ü"/>
            </a:pPr>
            <a:r>
              <a:rPr lang="en-US" sz="2400" dirty="0" err="1">
                <a:latin typeface="Arial" panose="020B0604020202020204" pitchFamily="34" charset="0"/>
                <a:cs typeface="Arial" panose="020B0604020202020204" pitchFamily="34" charset="0"/>
              </a:rPr>
              <a:t>Chuẩn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bị</a:t>
            </a:r>
            <a:endParaRPr lang="en-US" sz="2400" dirty="0">
              <a:latin typeface="Arial" panose="020B0604020202020204" pitchFamily="34" charset="0"/>
              <a:cs typeface="Arial" panose="020B0604020202020204" pitchFamily="34" charset="0"/>
            </a:endParaRPr>
          </a:p>
        </p:txBody>
      </p:sp>
      <p:sp>
        <p:nvSpPr>
          <p:cNvPr id="6" name="TextBox 5"/>
          <p:cNvSpPr txBox="1"/>
          <p:nvPr/>
        </p:nvSpPr>
        <p:spPr>
          <a:xfrm>
            <a:off x="416614" y="9301298"/>
            <a:ext cx="8331368" cy="461665"/>
          </a:xfrm>
          <a:prstGeom prst="rect">
            <a:avLst/>
          </a:prstGeom>
          <a:noFill/>
        </p:spPr>
        <p:txBody>
          <a:bodyPr wrap="square" rtlCol="0">
            <a:spAutoFit/>
          </a:bodyPr>
          <a:lstStyle/>
          <a:p>
            <a:pPr marL="342900" indent="-342900">
              <a:buFont typeface="Wingdings" panose="05000000000000000000" pitchFamily="2" charset="2"/>
              <a:buChar char="ü"/>
            </a:pPr>
            <a:r>
              <a:rPr lang="en-US" sz="2400" dirty="0" err="1">
                <a:latin typeface="Arial" panose="020B0604020202020204" pitchFamily="34" charset="0"/>
                <a:cs typeface="Arial" panose="020B0604020202020204" pitchFamily="34" charset="0"/>
              </a:rPr>
              <a:t>Ngồi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học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ngay</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ngắn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nơi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có</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đủ</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ánh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sáng</a:t>
            </a:r>
            <a:endParaRPr lang="en-US" sz="2400" dirty="0">
              <a:latin typeface="Arial" panose="020B0604020202020204" pitchFamily="34" charset="0"/>
              <a:cs typeface="Arial" panose="020B0604020202020204" pitchFamily="34" charset="0"/>
            </a:endParaRPr>
          </a:p>
        </p:txBody>
      </p:sp>
      <p:pic>
        <p:nvPicPr>
          <p:cNvPr id="7" name="Picture 4" descr="Bút máy Kim Thành 53 (Ngòi trơn) – VĂN PHÒNG PHẨM HỒNG HÀ"/>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091962">
            <a:off x="7191852" y="7293586"/>
            <a:ext cx="1969952" cy="147746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Bút chì gỗ Staedler 120 | VĂN PHÒNG PHẨM HỒNG HÀ"/>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0563042">
            <a:off x="6743740" y="7245366"/>
            <a:ext cx="1783123" cy="1566863"/>
          </a:xfrm>
          <a:prstGeom prst="rect">
            <a:avLst/>
          </a:prstGeom>
          <a:noFill/>
          <a:extLst>
            <a:ext uri="{909E8E84-426E-40DD-AFC4-6F175D3DCCD1}">
              <a14:hiddenFill xmlns:a14="http://schemas.microsoft.com/office/drawing/2010/main">
                <a:solidFill>
                  <a:srgbClr val="FFFFFF"/>
                </a:solidFill>
              </a14:hiddenFill>
            </a:ext>
          </a:extLst>
        </p:spPr>
      </p:pic>
      <p:sp>
        <p:nvSpPr>
          <p:cNvPr id="10" name="Rounded Rectangle 8"/>
          <p:cNvSpPr/>
          <p:nvPr/>
        </p:nvSpPr>
        <p:spPr>
          <a:xfrm>
            <a:off x="457200" y="1371600"/>
            <a:ext cx="8610600" cy="346720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11" name="Picture 2" descr="C:\Users\phamdiep\Desktop\logosach.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0736776">
            <a:off x="4619690" y="7265702"/>
            <a:ext cx="1624875" cy="1446937"/>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1026" name="Picture 2" descr="PDF] Tiếng việt 5 tập 1 tập 2 (trọn bộ)"/>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36784" y="7128594"/>
            <a:ext cx="1630121" cy="180617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B61200AF-4E15-4DB1-9B20-D71F9CC7D99D}"/>
              </a:ext>
            </a:extLst>
          </p:cNvPr>
          <p:cNvSpPr txBox="1"/>
          <p:nvPr/>
        </p:nvSpPr>
        <p:spPr>
          <a:xfrm>
            <a:off x="2441250" y="2140197"/>
            <a:ext cx="5194051" cy="1323439"/>
          </a:xfrm>
          <a:prstGeom prst="rect">
            <a:avLst/>
          </a:prstGeom>
          <a:noFill/>
        </p:spPr>
        <p:txBody>
          <a:bodyPr wrap="none" rtlCol="0">
            <a:spAutoFit/>
          </a:bodyPr>
          <a:lstStyle/>
          <a:p>
            <a:r>
              <a:rPr lang="en-US" sz="8000" dirty="0"/>
              <a:t>KHỞI ĐỘNG</a:t>
            </a:r>
          </a:p>
        </p:txBody>
      </p:sp>
    </p:spTree>
    <p:extLst>
      <p:ext uri="{BB962C8B-B14F-4D97-AF65-F5344CB8AC3E}">
        <p14:creationId xmlns:p14="http://schemas.microsoft.com/office/powerpoint/2010/main" val="15572601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705"/>
        <p:cNvGrpSpPr/>
        <p:nvPr/>
      </p:nvGrpSpPr>
      <p:grpSpPr>
        <a:xfrm>
          <a:off x="0" y="0"/>
          <a:ext cx="0" cy="0"/>
          <a:chOff x="0" y="0"/>
          <a:chExt cx="0" cy="0"/>
        </a:xfrm>
      </p:grpSpPr>
      <p:grpSp>
        <p:nvGrpSpPr>
          <p:cNvPr id="1708" name="Google Shape;1708;p35"/>
          <p:cNvGrpSpPr/>
          <p:nvPr/>
        </p:nvGrpSpPr>
        <p:grpSpPr>
          <a:xfrm>
            <a:off x="8238792" y="2835515"/>
            <a:ext cx="802725" cy="3034716"/>
            <a:chOff x="11803225" y="4025991"/>
            <a:chExt cx="295576" cy="1117512"/>
          </a:xfrm>
        </p:grpSpPr>
        <p:sp>
          <p:nvSpPr>
            <p:cNvPr id="1709" name="Google Shape;1709;p35"/>
            <p:cNvSpPr/>
            <p:nvPr/>
          </p:nvSpPr>
          <p:spPr>
            <a:xfrm>
              <a:off x="11803225" y="4504913"/>
              <a:ext cx="144365" cy="123452"/>
            </a:xfrm>
            <a:custGeom>
              <a:avLst/>
              <a:gdLst/>
              <a:ahLst/>
              <a:cxnLst/>
              <a:rect l="l" t="t" r="r" b="b"/>
              <a:pathLst>
                <a:path w="5840" h="4994" extrusionOk="0">
                  <a:moveTo>
                    <a:pt x="5840" y="1"/>
                  </a:moveTo>
                  <a:lnTo>
                    <a:pt x="901" y="2586"/>
                  </a:lnTo>
                  <a:cubicBezTo>
                    <a:pt x="167" y="2981"/>
                    <a:pt x="1" y="3963"/>
                    <a:pt x="565" y="4578"/>
                  </a:cubicBezTo>
                  <a:cubicBezTo>
                    <a:pt x="820" y="4857"/>
                    <a:pt x="1164" y="4993"/>
                    <a:pt x="1508" y="4993"/>
                  </a:cubicBezTo>
                  <a:cubicBezTo>
                    <a:pt x="1897" y="4993"/>
                    <a:pt x="2285" y="4818"/>
                    <a:pt x="2539" y="4474"/>
                  </a:cubicBezTo>
                  <a:lnTo>
                    <a:pt x="5840" y="1"/>
                  </a:lnTo>
                  <a:close/>
                </a:path>
              </a:pathLst>
            </a:custGeom>
            <a:solidFill>
              <a:srgbClr val="477861"/>
            </a:solidFill>
            <a:ln>
              <a:noFill/>
            </a:ln>
          </p:spPr>
          <p:txBody>
            <a:bodyPr spcFirstLastPara="1" wrap="square" lIns="91425" tIns="91425" rIns="91425" bIns="91425" anchor="ctr" anchorCtr="0">
              <a:noAutofit/>
            </a:bodyPr>
            <a:lstStyle/>
            <a:p>
              <a:endParaRPr>
                <a:latin typeface="Roboto Light" panose="020B0604020202020204" charset="0"/>
                <a:ea typeface="Roboto Light" panose="020B0604020202020204" charset="0"/>
              </a:endParaRPr>
            </a:p>
          </p:txBody>
        </p:sp>
        <p:sp>
          <p:nvSpPr>
            <p:cNvPr id="1710" name="Google Shape;1710;p35"/>
            <p:cNvSpPr/>
            <p:nvPr/>
          </p:nvSpPr>
          <p:spPr>
            <a:xfrm>
              <a:off x="11853802" y="4504270"/>
              <a:ext cx="93021" cy="80439"/>
            </a:xfrm>
            <a:custGeom>
              <a:avLst/>
              <a:gdLst/>
              <a:ahLst/>
              <a:cxnLst/>
              <a:rect l="l" t="t" r="r" b="b"/>
              <a:pathLst>
                <a:path w="3763" h="3254" extrusionOk="0">
                  <a:moveTo>
                    <a:pt x="3723" y="1"/>
                  </a:moveTo>
                  <a:cubicBezTo>
                    <a:pt x="3717" y="1"/>
                    <a:pt x="3710" y="3"/>
                    <a:pt x="3705" y="8"/>
                  </a:cubicBezTo>
                  <a:cubicBezTo>
                    <a:pt x="2459" y="1051"/>
                    <a:pt x="1237" y="2124"/>
                    <a:pt x="23" y="3203"/>
                  </a:cubicBezTo>
                  <a:cubicBezTo>
                    <a:pt x="0" y="3224"/>
                    <a:pt x="21" y="3254"/>
                    <a:pt x="46" y="3254"/>
                  </a:cubicBezTo>
                  <a:cubicBezTo>
                    <a:pt x="53" y="3254"/>
                    <a:pt x="60" y="3252"/>
                    <a:pt x="67" y="3246"/>
                  </a:cubicBezTo>
                  <a:cubicBezTo>
                    <a:pt x="1303" y="2194"/>
                    <a:pt x="2537" y="1134"/>
                    <a:pt x="3743" y="45"/>
                  </a:cubicBezTo>
                  <a:cubicBezTo>
                    <a:pt x="3763" y="27"/>
                    <a:pt x="3744" y="1"/>
                    <a:pt x="3723" y="1"/>
                  </a:cubicBezTo>
                  <a:close/>
                </a:path>
              </a:pathLst>
            </a:custGeom>
            <a:solidFill>
              <a:srgbClr val="1D2239"/>
            </a:solidFill>
            <a:ln>
              <a:noFill/>
            </a:ln>
          </p:spPr>
          <p:txBody>
            <a:bodyPr spcFirstLastPara="1" wrap="square" lIns="91425" tIns="91425" rIns="91425" bIns="91425" anchor="ctr" anchorCtr="0">
              <a:noAutofit/>
            </a:bodyPr>
            <a:lstStyle/>
            <a:p>
              <a:endParaRPr>
                <a:latin typeface="Roboto Light" panose="020B0604020202020204" charset="0"/>
                <a:ea typeface="Roboto Light" panose="020B0604020202020204" charset="0"/>
              </a:endParaRPr>
            </a:p>
          </p:txBody>
        </p:sp>
        <p:sp>
          <p:nvSpPr>
            <p:cNvPr id="1711" name="Google Shape;1711;p35"/>
            <p:cNvSpPr/>
            <p:nvPr/>
          </p:nvSpPr>
          <p:spPr>
            <a:xfrm>
              <a:off x="11944202" y="4350785"/>
              <a:ext cx="138654" cy="134378"/>
            </a:xfrm>
            <a:custGeom>
              <a:avLst/>
              <a:gdLst/>
              <a:ahLst/>
              <a:cxnLst/>
              <a:rect l="l" t="t" r="r" b="b"/>
              <a:pathLst>
                <a:path w="5609" h="5436" extrusionOk="0">
                  <a:moveTo>
                    <a:pt x="4126" y="0"/>
                  </a:moveTo>
                  <a:cubicBezTo>
                    <a:pt x="3704" y="0"/>
                    <a:pt x="3286" y="207"/>
                    <a:pt x="3040" y="600"/>
                  </a:cubicBezTo>
                  <a:lnTo>
                    <a:pt x="0" y="5436"/>
                  </a:lnTo>
                  <a:lnTo>
                    <a:pt x="4813" y="2360"/>
                  </a:lnTo>
                  <a:cubicBezTo>
                    <a:pt x="5517" y="1910"/>
                    <a:pt x="5608" y="919"/>
                    <a:pt x="5000" y="347"/>
                  </a:cubicBezTo>
                  <a:cubicBezTo>
                    <a:pt x="4751" y="113"/>
                    <a:pt x="4437" y="0"/>
                    <a:pt x="4126" y="0"/>
                  </a:cubicBezTo>
                  <a:close/>
                </a:path>
              </a:pathLst>
            </a:custGeom>
            <a:solidFill>
              <a:srgbClr val="477861"/>
            </a:solidFill>
            <a:ln>
              <a:noFill/>
            </a:ln>
          </p:spPr>
          <p:txBody>
            <a:bodyPr spcFirstLastPara="1" wrap="square" lIns="91425" tIns="91425" rIns="91425" bIns="91425" anchor="ctr" anchorCtr="0">
              <a:noAutofit/>
            </a:bodyPr>
            <a:lstStyle/>
            <a:p>
              <a:endParaRPr>
                <a:latin typeface="Roboto Light" panose="020B0604020202020204" charset="0"/>
                <a:ea typeface="Roboto Light" panose="020B0604020202020204" charset="0"/>
              </a:endParaRPr>
            </a:p>
          </p:txBody>
        </p:sp>
        <p:sp>
          <p:nvSpPr>
            <p:cNvPr id="1712" name="Google Shape;1712;p35"/>
            <p:cNvSpPr/>
            <p:nvPr/>
          </p:nvSpPr>
          <p:spPr>
            <a:xfrm>
              <a:off x="11946106" y="4231734"/>
              <a:ext cx="138679" cy="134403"/>
            </a:xfrm>
            <a:custGeom>
              <a:avLst/>
              <a:gdLst/>
              <a:ahLst/>
              <a:cxnLst/>
              <a:rect l="l" t="t" r="r" b="b"/>
              <a:pathLst>
                <a:path w="5610" h="5437" extrusionOk="0">
                  <a:moveTo>
                    <a:pt x="4127" y="1"/>
                  </a:moveTo>
                  <a:cubicBezTo>
                    <a:pt x="3705" y="1"/>
                    <a:pt x="3287" y="208"/>
                    <a:pt x="3040" y="600"/>
                  </a:cubicBezTo>
                  <a:lnTo>
                    <a:pt x="1" y="5437"/>
                  </a:lnTo>
                  <a:lnTo>
                    <a:pt x="4814" y="2360"/>
                  </a:lnTo>
                  <a:cubicBezTo>
                    <a:pt x="5517" y="1911"/>
                    <a:pt x="5609" y="920"/>
                    <a:pt x="5002" y="348"/>
                  </a:cubicBezTo>
                  <a:cubicBezTo>
                    <a:pt x="4752" y="114"/>
                    <a:pt x="4438" y="1"/>
                    <a:pt x="4127" y="1"/>
                  </a:cubicBezTo>
                  <a:close/>
                </a:path>
              </a:pathLst>
            </a:custGeom>
            <a:solidFill>
              <a:srgbClr val="477861"/>
            </a:solidFill>
            <a:ln>
              <a:noFill/>
            </a:ln>
          </p:spPr>
          <p:txBody>
            <a:bodyPr spcFirstLastPara="1" wrap="square" lIns="91425" tIns="91425" rIns="91425" bIns="91425" anchor="ctr" anchorCtr="0">
              <a:noAutofit/>
            </a:bodyPr>
            <a:lstStyle/>
            <a:p>
              <a:endParaRPr>
                <a:latin typeface="Roboto Light" panose="020B0604020202020204" charset="0"/>
                <a:ea typeface="Roboto Light" panose="020B0604020202020204" charset="0"/>
              </a:endParaRPr>
            </a:p>
          </p:txBody>
        </p:sp>
        <p:sp>
          <p:nvSpPr>
            <p:cNvPr id="1713" name="Google Shape;1713;p35"/>
            <p:cNvSpPr/>
            <p:nvPr/>
          </p:nvSpPr>
          <p:spPr>
            <a:xfrm rot="-483086">
              <a:off x="11944029" y="4108903"/>
              <a:ext cx="130478" cy="126498"/>
            </a:xfrm>
            <a:custGeom>
              <a:avLst/>
              <a:gdLst/>
              <a:ahLst/>
              <a:cxnLst/>
              <a:rect l="l" t="t" r="r" b="b"/>
              <a:pathLst>
                <a:path w="5278" h="5117" extrusionOk="0">
                  <a:moveTo>
                    <a:pt x="3881" y="0"/>
                  </a:moveTo>
                  <a:cubicBezTo>
                    <a:pt x="3485" y="0"/>
                    <a:pt x="3092" y="195"/>
                    <a:pt x="2860" y="564"/>
                  </a:cubicBezTo>
                  <a:lnTo>
                    <a:pt x="1" y="5116"/>
                  </a:lnTo>
                  <a:lnTo>
                    <a:pt x="4529" y="2221"/>
                  </a:lnTo>
                  <a:cubicBezTo>
                    <a:pt x="5191" y="1798"/>
                    <a:pt x="5278" y="865"/>
                    <a:pt x="4705" y="327"/>
                  </a:cubicBezTo>
                  <a:cubicBezTo>
                    <a:pt x="4470" y="106"/>
                    <a:pt x="4175" y="0"/>
                    <a:pt x="3881" y="0"/>
                  </a:cubicBezTo>
                  <a:close/>
                </a:path>
              </a:pathLst>
            </a:custGeom>
            <a:solidFill>
              <a:srgbClr val="477861"/>
            </a:solidFill>
            <a:ln>
              <a:noFill/>
            </a:ln>
          </p:spPr>
          <p:txBody>
            <a:bodyPr spcFirstLastPara="1" wrap="square" lIns="91425" tIns="91425" rIns="91425" bIns="91425" anchor="ctr" anchorCtr="0">
              <a:noAutofit/>
            </a:bodyPr>
            <a:lstStyle/>
            <a:p>
              <a:endParaRPr>
                <a:latin typeface="Roboto Light" panose="020B0604020202020204" charset="0"/>
                <a:ea typeface="Roboto Light" panose="020B0604020202020204" charset="0"/>
              </a:endParaRPr>
            </a:p>
          </p:txBody>
        </p:sp>
        <p:sp>
          <p:nvSpPr>
            <p:cNvPr id="1714" name="Google Shape;1714;p35"/>
            <p:cNvSpPr/>
            <p:nvPr/>
          </p:nvSpPr>
          <p:spPr>
            <a:xfrm>
              <a:off x="11807477" y="4349400"/>
              <a:ext cx="138654" cy="134403"/>
            </a:xfrm>
            <a:custGeom>
              <a:avLst/>
              <a:gdLst/>
              <a:ahLst/>
              <a:cxnLst/>
              <a:rect l="l" t="t" r="r" b="b"/>
              <a:pathLst>
                <a:path w="5609" h="5437" extrusionOk="0">
                  <a:moveTo>
                    <a:pt x="1484" y="1"/>
                  </a:moveTo>
                  <a:cubicBezTo>
                    <a:pt x="1173" y="1"/>
                    <a:pt x="859" y="113"/>
                    <a:pt x="609" y="348"/>
                  </a:cubicBezTo>
                  <a:cubicBezTo>
                    <a:pt x="1" y="919"/>
                    <a:pt x="93" y="1910"/>
                    <a:pt x="797" y="2359"/>
                  </a:cubicBezTo>
                  <a:lnTo>
                    <a:pt x="5609" y="5436"/>
                  </a:lnTo>
                  <a:lnTo>
                    <a:pt x="2570" y="600"/>
                  </a:lnTo>
                  <a:cubicBezTo>
                    <a:pt x="2324" y="208"/>
                    <a:pt x="1906" y="1"/>
                    <a:pt x="1484" y="1"/>
                  </a:cubicBezTo>
                  <a:close/>
                </a:path>
              </a:pathLst>
            </a:custGeom>
            <a:solidFill>
              <a:srgbClr val="477861"/>
            </a:solidFill>
            <a:ln>
              <a:noFill/>
            </a:ln>
          </p:spPr>
          <p:txBody>
            <a:bodyPr spcFirstLastPara="1" wrap="square" lIns="91425" tIns="91425" rIns="91425" bIns="91425" anchor="ctr" anchorCtr="0">
              <a:noAutofit/>
            </a:bodyPr>
            <a:lstStyle/>
            <a:p>
              <a:endParaRPr>
                <a:latin typeface="Roboto Light" panose="020B0604020202020204" charset="0"/>
                <a:ea typeface="Roboto Light" panose="020B0604020202020204" charset="0"/>
              </a:endParaRPr>
            </a:p>
          </p:txBody>
        </p:sp>
        <p:sp>
          <p:nvSpPr>
            <p:cNvPr id="1715" name="Google Shape;1715;p35"/>
            <p:cNvSpPr/>
            <p:nvPr/>
          </p:nvSpPr>
          <p:spPr>
            <a:xfrm>
              <a:off x="11807477" y="4231734"/>
              <a:ext cx="138654" cy="134403"/>
            </a:xfrm>
            <a:custGeom>
              <a:avLst/>
              <a:gdLst/>
              <a:ahLst/>
              <a:cxnLst/>
              <a:rect l="l" t="t" r="r" b="b"/>
              <a:pathLst>
                <a:path w="5609" h="5437" extrusionOk="0">
                  <a:moveTo>
                    <a:pt x="1484" y="1"/>
                  </a:moveTo>
                  <a:cubicBezTo>
                    <a:pt x="1173" y="1"/>
                    <a:pt x="859" y="114"/>
                    <a:pt x="609" y="348"/>
                  </a:cubicBezTo>
                  <a:cubicBezTo>
                    <a:pt x="1" y="920"/>
                    <a:pt x="93" y="1911"/>
                    <a:pt x="797" y="2360"/>
                  </a:cubicBezTo>
                  <a:lnTo>
                    <a:pt x="5609" y="5437"/>
                  </a:lnTo>
                  <a:lnTo>
                    <a:pt x="2570" y="600"/>
                  </a:lnTo>
                  <a:cubicBezTo>
                    <a:pt x="2324" y="208"/>
                    <a:pt x="1906" y="1"/>
                    <a:pt x="1484" y="1"/>
                  </a:cubicBezTo>
                  <a:close/>
                </a:path>
              </a:pathLst>
            </a:custGeom>
            <a:solidFill>
              <a:srgbClr val="477861"/>
            </a:solidFill>
            <a:ln>
              <a:noFill/>
            </a:ln>
          </p:spPr>
          <p:txBody>
            <a:bodyPr spcFirstLastPara="1" wrap="square" lIns="91425" tIns="91425" rIns="91425" bIns="91425" anchor="ctr" anchorCtr="0">
              <a:noAutofit/>
            </a:bodyPr>
            <a:lstStyle/>
            <a:p>
              <a:endParaRPr>
                <a:latin typeface="Roboto Light" panose="020B0604020202020204" charset="0"/>
                <a:ea typeface="Roboto Light" panose="020B0604020202020204" charset="0"/>
              </a:endParaRPr>
            </a:p>
          </p:txBody>
        </p:sp>
        <p:sp>
          <p:nvSpPr>
            <p:cNvPr id="1716" name="Google Shape;1716;p35"/>
            <p:cNvSpPr/>
            <p:nvPr/>
          </p:nvSpPr>
          <p:spPr>
            <a:xfrm>
              <a:off x="11807477" y="4114092"/>
              <a:ext cx="138654" cy="134378"/>
            </a:xfrm>
            <a:custGeom>
              <a:avLst/>
              <a:gdLst/>
              <a:ahLst/>
              <a:cxnLst/>
              <a:rect l="l" t="t" r="r" b="b"/>
              <a:pathLst>
                <a:path w="5609" h="5436" extrusionOk="0">
                  <a:moveTo>
                    <a:pt x="1485" y="1"/>
                  </a:moveTo>
                  <a:cubicBezTo>
                    <a:pt x="1173" y="1"/>
                    <a:pt x="859" y="114"/>
                    <a:pt x="609" y="348"/>
                  </a:cubicBezTo>
                  <a:cubicBezTo>
                    <a:pt x="1" y="919"/>
                    <a:pt x="93" y="1911"/>
                    <a:pt x="797" y="2360"/>
                  </a:cubicBezTo>
                  <a:lnTo>
                    <a:pt x="5609" y="5436"/>
                  </a:lnTo>
                  <a:lnTo>
                    <a:pt x="2570" y="599"/>
                  </a:lnTo>
                  <a:cubicBezTo>
                    <a:pt x="2324" y="207"/>
                    <a:pt x="1907" y="1"/>
                    <a:pt x="1485" y="1"/>
                  </a:cubicBezTo>
                  <a:close/>
                </a:path>
              </a:pathLst>
            </a:custGeom>
            <a:solidFill>
              <a:srgbClr val="477861"/>
            </a:solidFill>
            <a:ln>
              <a:noFill/>
            </a:ln>
          </p:spPr>
          <p:txBody>
            <a:bodyPr spcFirstLastPara="1" wrap="square" lIns="91425" tIns="91425" rIns="91425" bIns="91425" anchor="ctr" anchorCtr="0">
              <a:noAutofit/>
            </a:bodyPr>
            <a:lstStyle/>
            <a:p>
              <a:endParaRPr>
                <a:latin typeface="Roboto Light" panose="020B0604020202020204" charset="0"/>
                <a:ea typeface="Roboto Light" panose="020B0604020202020204" charset="0"/>
              </a:endParaRPr>
            </a:p>
          </p:txBody>
        </p:sp>
        <p:sp>
          <p:nvSpPr>
            <p:cNvPr id="1717" name="Google Shape;1717;p35"/>
            <p:cNvSpPr/>
            <p:nvPr/>
          </p:nvSpPr>
          <p:spPr>
            <a:xfrm>
              <a:off x="11906455" y="4025991"/>
              <a:ext cx="66225" cy="165822"/>
            </a:xfrm>
            <a:custGeom>
              <a:avLst/>
              <a:gdLst/>
              <a:ahLst/>
              <a:cxnLst/>
              <a:rect l="l" t="t" r="r" b="b"/>
              <a:pathLst>
                <a:path w="2679" h="6708" extrusionOk="0">
                  <a:moveTo>
                    <a:pt x="1366" y="1"/>
                  </a:moveTo>
                  <a:cubicBezTo>
                    <a:pt x="1334" y="1"/>
                    <a:pt x="1302" y="2"/>
                    <a:pt x="1270" y="4"/>
                  </a:cubicBezTo>
                  <a:cubicBezTo>
                    <a:pt x="514" y="64"/>
                    <a:pt x="0" y="798"/>
                    <a:pt x="202" y="1529"/>
                  </a:cubicBezTo>
                  <a:lnTo>
                    <a:pt x="1521" y="6708"/>
                  </a:lnTo>
                  <a:lnTo>
                    <a:pt x="2551" y="1410"/>
                  </a:lnTo>
                  <a:cubicBezTo>
                    <a:pt x="2679" y="668"/>
                    <a:pt x="2103" y="1"/>
                    <a:pt x="1366" y="1"/>
                  </a:cubicBezTo>
                  <a:close/>
                </a:path>
              </a:pathLst>
            </a:custGeom>
            <a:solidFill>
              <a:srgbClr val="477861"/>
            </a:solidFill>
            <a:ln>
              <a:noFill/>
            </a:ln>
          </p:spPr>
          <p:txBody>
            <a:bodyPr spcFirstLastPara="1" wrap="square" lIns="91425" tIns="91425" rIns="91425" bIns="91425" anchor="ctr" anchorCtr="0">
              <a:noAutofit/>
            </a:bodyPr>
            <a:lstStyle/>
            <a:p>
              <a:endParaRPr>
                <a:latin typeface="Roboto Light" panose="020B0604020202020204" charset="0"/>
                <a:ea typeface="Roboto Light" panose="020B0604020202020204" charset="0"/>
              </a:endParaRPr>
            </a:p>
          </p:txBody>
        </p:sp>
        <p:sp>
          <p:nvSpPr>
            <p:cNvPr id="1718" name="Google Shape;1718;p35"/>
            <p:cNvSpPr/>
            <p:nvPr/>
          </p:nvSpPr>
          <p:spPr>
            <a:xfrm>
              <a:off x="11945735" y="4172233"/>
              <a:ext cx="77275" cy="76756"/>
            </a:xfrm>
            <a:custGeom>
              <a:avLst/>
              <a:gdLst/>
              <a:ahLst/>
              <a:cxnLst/>
              <a:rect l="l" t="t" r="r" b="b"/>
              <a:pathLst>
                <a:path w="3126" h="3105" extrusionOk="0">
                  <a:moveTo>
                    <a:pt x="3079" y="0"/>
                  </a:moveTo>
                  <a:cubicBezTo>
                    <a:pt x="3072" y="0"/>
                    <a:pt x="3065" y="3"/>
                    <a:pt x="3058" y="10"/>
                  </a:cubicBezTo>
                  <a:cubicBezTo>
                    <a:pt x="2450" y="593"/>
                    <a:pt x="1867" y="1200"/>
                    <a:pt x="1278" y="1800"/>
                  </a:cubicBezTo>
                  <a:cubicBezTo>
                    <a:pt x="1015" y="2067"/>
                    <a:pt x="754" y="2333"/>
                    <a:pt x="492" y="2598"/>
                  </a:cubicBezTo>
                  <a:cubicBezTo>
                    <a:pt x="397" y="2694"/>
                    <a:pt x="52" y="2939"/>
                    <a:pt x="27" y="3085"/>
                  </a:cubicBezTo>
                  <a:lnTo>
                    <a:pt x="27" y="3085"/>
                  </a:lnTo>
                  <a:cubicBezTo>
                    <a:pt x="28" y="3078"/>
                    <a:pt x="22" y="3074"/>
                    <a:pt x="16" y="3074"/>
                  </a:cubicBezTo>
                  <a:cubicBezTo>
                    <a:pt x="12" y="3074"/>
                    <a:pt x="8" y="3076"/>
                    <a:pt x="6" y="3082"/>
                  </a:cubicBezTo>
                  <a:cubicBezTo>
                    <a:pt x="5" y="3084"/>
                    <a:pt x="4" y="3087"/>
                    <a:pt x="3" y="3090"/>
                  </a:cubicBezTo>
                  <a:cubicBezTo>
                    <a:pt x="0" y="3097"/>
                    <a:pt x="7" y="3105"/>
                    <a:pt x="15" y="3105"/>
                  </a:cubicBezTo>
                  <a:cubicBezTo>
                    <a:pt x="16" y="3105"/>
                    <a:pt x="17" y="3105"/>
                    <a:pt x="18" y="3105"/>
                  </a:cubicBezTo>
                  <a:cubicBezTo>
                    <a:pt x="97" y="3105"/>
                    <a:pt x="191" y="2984"/>
                    <a:pt x="242" y="2939"/>
                  </a:cubicBezTo>
                  <a:cubicBezTo>
                    <a:pt x="538" y="2685"/>
                    <a:pt x="804" y="2387"/>
                    <a:pt x="1078" y="2110"/>
                  </a:cubicBezTo>
                  <a:cubicBezTo>
                    <a:pt x="1751" y="1424"/>
                    <a:pt x="2420" y="732"/>
                    <a:pt x="3103" y="55"/>
                  </a:cubicBezTo>
                  <a:cubicBezTo>
                    <a:pt x="3126" y="32"/>
                    <a:pt x="3104" y="0"/>
                    <a:pt x="3079" y="0"/>
                  </a:cubicBezTo>
                  <a:close/>
                </a:path>
              </a:pathLst>
            </a:custGeom>
            <a:solidFill>
              <a:srgbClr val="1D2239"/>
            </a:solidFill>
            <a:ln>
              <a:noFill/>
            </a:ln>
          </p:spPr>
          <p:txBody>
            <a:bodyPr spcFirstLastPara="1" wrap="square" lIns="91425" tIns="91425" rIns="91425" bIns="91425" anchor="ctr" anchorCtr="0">
              <a:noAutofit/>
            </a:bodyPr>
            <a:lstStyle/>
            <a:p>
              <a:endParaRPr>
                <a:latin typeface="Roboto Light" panose="020B0604020202020204" charset="0"/>
                <a:ea typeface="Roboto Light" panose="020B0604020202020204" charset="0"/>
              </a:endParaRPr>
            </a:p>
          </p:txBody>
        </p:sp>
        <p:sp>
          <p:nvSpPr>
            <p:cNvPr id="1719" name="Google Shape;1719;p35"/>
            <p:cNvSpPr/>
            <p:nvPr/>
          </p:nvSpPr>
          <p:spPr>
            <a:xfrm>
              <a:off x="11865099" y="4170379"/>
              <a:ext cx="81996" cy="79796"/>
            </a:xfrm>
            <a:custGeom>
              <a:avLst/>
              <a:gdLst/>
              <a:ahLst/>
              <a:cxnLst/>
              <a:rect l="l" t="t" r="r" b="b"/>
              <a:pathLst>
                <a:path w="3317" h="3228" extrusionOk="0">
                  <a:moveTo>
                    <a:pt x="12" y="0"/>
                  </a:moveTo>
                  <a:cubicBezTo>
                    <a:pt x="6" y="0"/>
                    <a:pt x="0" y="9"/>
                    <a:pt x="6" y="15"/>
                  </a:cubicBezTo>
                  <a:cubicBezTo>
                    <a:pt x="1073" y="1092"/>
                    <a:pt x="2158" y="2150"/>
                    <a:pt x="3239" y="3217"/>
                  </a:cubicBezTo>
                  <a:cubicBezTo>
                    <a:pt x="3247" y="3224"/>
                    <a:pt x="3255" y="3227"/>
                    <a:pt x="3263" y="3227"/>
                  </a:cubicBezTo>
                  <a:cubicBezTo>
                    <a:pt x="3292" y="3227"/>
                    <a:pt x="3317" y="3190"/>
                    <a:pt x="3290" y="3164"/>
                  </a:cubicBezTo>
                  <a:cubicBezTo>
                    <a:pt x="2201" y="2108"/>
                    <a:pt x="1119" y="1047"/>
                    <a:pt x="17" y="3"/>
                  </a:cubicBezTo>
                  <a:cubicBezTo>
                    <a:pt x="16" y="1"/>
                    <a:pt x="14" y="0"/>
                    <a:pt x="12" y="0"/>
                  </a:cubicBezTo>
                  <a:close/>
                </a:path>
              </a:pathLst>
            </a:custGeom>
            <a:solidFill>
              <a:srgbClr val="1D2239"/>
            </a:solidFill>
            <a:ln>
              <a:noFill/>
            </a:ln>
          </p:spPr>
          <p:txBody>
            <a:bodyPr spcFirstLastPara="1" wrap="square" lIns="91425" tIns="91425" rIns="91425" bIns="91425" anchor="ctr" anchorCtr="0">
              <a:noAutofit/>
            </a:bodyPr>
            <a:lstStyle/>
            <a:p>
              <a:endParaRPr>
                <a:latin typeface="Roboto Light" panose="020B0604020202020204" charset="0"/>
                <a:ea typeface="Roboto Light" panose="020B0604020202020204" charset="0"/>
              </a:endParaRPr>
            </a:p>
          </p:txBody>
        </p:sp>
        <p:sp>
          <p:nvSpPr>
            <p:cNvPr id="1720" name="Google Shape;1720;p35"/>
            <p:cNvSpPr/>
            <p:nvPr/>
          </p:nvSpPr>
          <p:spPr>
            <a:xfrm>
              <a:off x="11945488" y="4288416"/>
              <a:ext cx="79524" cy="78165"/>
            </a:xfrm>
            <a:custGeom>
              <a:avLst/>
              <a:gdLst/>
              <a:ahLst/>
              <a:cxnLst/>
              <a:rect l="l" t="t" r="r" b="b"/>
              <a:pathLst>
                <a:path w="3217" h="3162" extrusionOk="0">
                  <a:moveTo>
                    <a:pt x="3178" y="0"/>
                  </a:moveTo>
                  <a:cubicBezTo>
                    <a:pt x="3171" y="0"/>
                    <a:pt x="3165" y="3"/>
                    <a:pt x="3159" y="9"/>
                  </a:cubicBezTo>
                  <a:cubicBezTo>
                    <a:pt x="2106" y="1042"/>
                    <a:pt x="1031" y="2061"/>
                    <a:pt x="14" y="3130"/>
                  </a:cubicBezTo>
                  <a:cubicBezTo>
                    <a:pt x="1" y="3143"/>
                    <a:pt x="13" y="3161"/>
                    <a:pt x="27" y="3161"/>
                  </a:cubicBezTo>
                  <a:cubicBezTo>
                    <a:pt x="31" y="3161"/>
                    <a:pt x="35" y="3160"/>
                    <a:pt x="39" y="3156"/>
                  </a:cubicBezTo>
                  <a:cubicBezTo>
                    <a:pt x="1106" y="2136"/>
                    <a:pt x="2165" y="1101"/>
                    <a:pt x="3197" y="46"/>
                  </a:cubicBezTo>
                  <a:cubicBezTo>
                    <a:pt x="3216" y="27"/>
                    <a:pt x="3199" y="0"/>
                    <a:pt x="3178" y="0"/>
                  </a:cubicBezTo>
                  <a:close/>
                </a:path>
              </a:pathLst>
            </a:custGeom>
            <a:solidFill>
              <a:srgbClr val="1D2239"/>
            </a:solidFill>
            <a:ln>
              <a:noFill/>
            </a:ln>
          </p:spPr>
          <p:txBody>
            <a:bodyPr spcFirstLastPara="1" wrap="square" lIns="91425" tIns="91425" rIns="91425" bIns="91425" anchor="ctr" anchorCtr="0">
              <a:noAutofit/>
            </a:bodyPr>
            <a:lstStyle/>
            <a:p>
              <a:endParaRPr>
                <a:latin typeface="Roboto Light" panose="020B0604020202020204" charset="0"/>
                <a:ea typeface="Roboto Light" panose="020B0604020202020204" charset="0"/>
              </a:endParaRPr>
            </a:p>
          </p:txBody>
        </p:sp>
        <p:sp>
          <p:nvSpPr>
            <p:cNvPr id="1721" name="Google Shape;1721;p35"/>
            <p:cNvSpPr/>
            <p:nvPr/>
          </p:nvSpPr>
          <p:spPr>
            <a:xfrm>
              <a:off x="11862923" y="4285005"/>
              <a:ext cx="84641" cy="82120"/>
            </a:xfrm>
            <a:custGeom>
              <a:avLst/>
              <a:gdLst/>
              <a:ahLst/>
              <a:cxnLst/>
              <a:rect l="l" t="t" r="r" b="b"/>
              <a:pathLst>
                <a:path w="3424" h="3322" extrusionOk="0">
                  <a:moveTo>
                    <a:pt x="24" y="0"/>
                  </a:moveTo>
                  <a:cubicBezTo>
                    <a:pt x="11" y="0"/>
                    <a:pt x="0" y="17"/>
                    <a:pt x="12" y="29"/>
                  </a:cubicBezTo>
                  <a:cubicBezTo>
                    <a:pt x="1078" y="1160"/>
                    <a:pt x="2219" y="2230"/>
                    <a:pt x="3338" y="3311"/>
                  </a:cubicBezTo>
                  <a:cubicBezTo>
                    <a:pt x="3346" y="3319"/>
                    <a:pt x="3356" y="3322"/>
                    <a:pt x="3365" y="3322"/>
                  </a:cubicBezTo>
                  <a:cubicBezTo>
                    <a:pt x="3396" y="3322"/>
                    <a:pt x="3423" y="3282"/>
                    <a:pt x="3395" y="3253"/>
                  </a:cubicBezTo>
                  <a:cubicBezTo>
                    <a:pt x="2313" y="2136"/>
                    <a:pt x="1167" y="1071"/>
                    <a:pt x="35" y="5"/>
                  </a:cubicBezTo>
                  <a:cubicBezTo>
                    <a:pt x="32" y="2"/>
                    <a:pt x="28" y="0"/>
                    <a:pt x="24" y="0"/>
                  </a:cubicBezTo>
                  <a:close/>
                </a:path>
              </a:pathLst>
            </a:custGeom>
            <a:solidFill>
              <a:srgbClr val="1D2239"/>
            </a:solidFill>
            <a:ln>
              <a:noFill/>
            </a:ln>
          </p:spPr>
          <p:txBody>
            <a:bodyPr spcFirstLastPara="1" wrap="square" lIns="91425" tIns="91425" rIns="91425" bIns="91425" anchor="ctr" anchorCtr="0">
              <a:noAutofit/>
            </a:bodyPr>
            <a:lstStyle/>
            <a:p>
              <a:endParaRPr>
                <a:latin typeface="Roboto Light" panose="020B0604020202020204" charset="0"/>
                <a:ea typeface="Roboto Light" panose="020B0604020202020204" charset="0"/>
              </a:endParaRPr>
            </a:p>
          </p:txBody>
        </p:sp>
        <p:sp>
          <p:nvSpPr>
            <p:cNvPr id="1722" name="Google Shape;1722;p35"/>
            <p:cNvSpPr/>
            <p:nvPr/>
          </p:nvSpPr>
          <p:spPr>
            <a:xfrm>
              <a:off x="11946996" y="4395404"/>
              <a:ext cx="86817" cy="87089"/>
            </a:xfrm>
            <a:custGeom>
              <a:avLst/>
              <a:gdLst/>
              <a:ahLst/>
              <a:cxnLst/>
              <a:rect l="l" t="t" r="r" b="b"/>
              <a:pathLst>
                <a:path w="3512" h="3523" extrusionOk="0">
                  <a:moveTo>
                    <a:pt x="3466" y="1"/>
                  </a:moveTo>
                  <a:cubicBezTo>
                    <a:pt x="3460" y="1"/>
                    <a:pt x="3453" y="3"/>
                    <a:pt x="3446" y="9"/>
                  </a:cubicBezTo>
                  <a:cubicBezTo>
                    <a:pt x="2292" y="1152"/>
                    <a:pt x="1141" y="2302"/>
                    <a:pt x="20" y="3477"/>
                  </a:cubicBezTo>
                  <a:cubicBezTo>
                    <a:pt x="1" y="3496"/>
                    <a:pt x="18" y="3523"/>
                    <a:pt x="39" y="3523"/>
                  </a:cubicBezTo>
                  <a:cubicBezTo>
                    <a:pt x="46" y="3523"/>
                    <a:pt x="52" y="3520"/>
                    <a:pt x="58" y="3514"/>
                  </a:cubicBezTo>
                  <a:cubicBezTo>
                    <a:pt x="1222" y="2383"/>
                    <a:pt x="2360" y="1220"/>
                    <a:pt x="3490" y="54"/>
                  </a:cubicBezTo>
                  <a:cubicBezTo>
                    <a:pt x="3511" y="32"/>
                    <a:pt x="3490" y="1"/>
                    <a:pt x="3466" y="1"/>
                  </a:cubicBezTo>
                  <a:close/>
                </a:path>
              </a:pathLst>
            </a:custGeom>
            <a:solidFill>
              <a:srgbClr val="1D2239"/>
            </a:solidFill>
            <a:ln>
              <a:noFill/>
            </a:ln>
          </p:spPr>
          <p:txBody>
            <a:bodyPr spcFirstLastPara="1" wrap="square" lIns="91425" tIns="91425" rIns="91425" bIns="91425" anchor="ctr" anchorCtr="0">
              <a:noAutofit/>
            </a:bodyPr>
            <a:lstStyle/>
            <a:p>
              <a:endParaRPr>
                <a:latin typeface="Roboto Light" panose="020B0604020202020204" charset="0"/>
                <a:ea typeface="Roboto Light" panose="020B0604020202020204" charset="0"/>
              </a:endParaRPr>
            </a:p>
          </p:txBody>
        </p:sp>
        <p:sp>
          <p:nvSpPr>
            <p:cNvPr id="1723" name="Google Shape;1723;p35"/>
            <p:cNvSpPr/>
            <p:nvPr/>
          </p:nvSpPr>
          <p:spPr>
            <a:xfrm>
              <a:off x="11945240" y="4506149"/>
              <a:ext cx="153561" cy="117939"/>
            </a:xfrm>
            <a:custGeom>
              <a:avLst/>
              <a:gdLst/>
              <a:ahLst/>
              <a:cxnLst/>
              <a:rect l="l" t="t" r="r" b="b"/>
              <a:pathLst>
                <a:path w="6212" h="4771" extrusionOk="0">
                  <a:moveTo>
                    <a:pt x="0" y="1"/>
                  </a:moveTo>
                  <a:lnTo>
                    <a:pt x="3732" y="4326"/>
                  </a:lnTo>
                  <a:cubicBezTo>
                    <a:pt x="3989" y="4624"/>
                    <a:pt x="4345" y="4770"/>
                    <a:pt x="4700" y="4770"/>
                  </a:cubicBezTo>
                  <a:cubicBezTo>
                    <a:pt x="5099" y="4770"/>
                    <a:pt x="5497" y="4586"/>
                    <a:pt x="5750" y="4224"/>
                  </a:cubicBezTo>
                  <a:cubicBezTo>
                    <a:pt x="6212" y="3564"/>
                    <a:pt x="5956" y="2646"/>
                    <a:pt x="5220" y="2319"/>
                  </a:cubicBezTo>
                  <a:lnTo>
                    <a:pt x="0" y="1"/>
                  </a:lnTo>
                  <a:close/>
                </a:path>
              </a:pathLst>
            </a:custGeom>
            <a:solidFill>
              <a:srgbClr val="477861"/>
            </a:solidFill>
            <a:ln>
              <a:noFill/>
            </a:ln>
          </p:spPr>
          <p:txBody>
            <a:bodyPr spcFirstLastPara="1" wrap="square" lIns="91425" tIns="91425" rIns="91425" bIns="91425" anchor="ctr" anchorCtr="0">
              <a:noAutofit/>
            </a:bodyPr>
            <a:lstStyle/>
            <a:p>
              <a:endParaRPr>
                <a:latin typeface="Roboto Light" panose="020B0604020202020204" charset="0"/>
                <a:ea typeface="Roboto Light" panose="020B0604020202020204" charset="0"/>
              </a:endParaRPr>
            </a:p>
          </p:txBody>
        </p:sp>
        <p:sp>
          <p:nvSpPr>
            <p:cNvPr id="1724" name="Google Shape;1724;p35"/>
            <p:cNvSpPr/>
            <p:nvPr/>
          </p:nvSpPr>
          <p:spPr>
            <a:xfrm>
              <a:off x="11948207" y="4508720"/>
              <a:ext cx="98756" cy="73196"/>
            </a:xfrm>
            <a:custGeom>
              <a:avLst/>
              <a:gdLst/>
              <a:ahLst/>
              <a:cxnLst/>
              <a:rect l="l" t="t" r="r" b="b"/>
              <a:pathLst>
                <a:path w="3995" h="2961" extrusionOk="0">
                  <a:moveTo>
                    <a:pt x="35" y="0"/>
                  </a:moveTo>
                  <a:cubicBezTo>
                    <a:pt x="14" y="0"/>
                    <a:pt x="1" y="34"/>
                    <a:pt x="23" y="51"/>
                  </a:cubicBezTo>
                  <a:cubicBezTo>
                    <a:pt x="1311" y="1040"/>
                    <a:pt x="2622" y="2002"/>
                    <a:pt x="3938" y="2955"/>
                  </a:cubicBezTo>
                  <a:cubicBezTo>
                    <a:pt x="3944" y="2959"/>
                    <a:pt x="3949" y="2961"/>
                    <a:pt x="3954" y="2961"/>
                  </a:cubicBezTo>
                  <a:cubicBezTo>
                    <a:pt x="3979" y="2961"/>
                    <a:pt x="3994" y="2921"/>
                    <a:pt x="3969" y="2902"/>
                  </a:cubicBezTo>
                  <a:cubicBezTo>
                    <a:pt x="2673" y="1922"/>
                    <a:pt x="1372" y="948"/>
                    <a:pt x="49" y="5"/>
                  </a:cubicBezTo>
                  <a:cubicBezTo>
                    <a:pt x="44" y="2"/>
                    <a:pt x="39" y="0"/>
                    <a:pt x="35" y="0"/>
                  </a:cubicBezTo>
                  <a:close/>
                </a:path>
              </a:pathLst>
            </a:custGeom>
            <a:solidFill>
              <a:srgbClr val="1D2239"/>
            </a:solidFill>
            <a:ln>
              <a:noFill/>
            </a:ln>
          </p:spPr>
          <p:txBody>
            <a:bodyPr spcFirstLastPara="1" wrap="square" lIns="91425" tIns="91425" rIns="91425" bIns="91425" anchor="ctr" anchorCtr="0">
              <a:noAutofit/>
            </a:bodyPr>
            <a:lstStyle/>
            <a:p>
              <a:endParaRPr>
                <a:latin typeface="Roboto Light" panose="020B0604020202020204" charset="0"/>
                <a:ea typeface="Roboto Light" panose="020B0604020202020204" charset="0"/>
              </a:endParaRPr>
            </a:p>
          </p:txBody>
        </p:sp>
        <p:sp>
          <p:nvSpPr>
            <p:cNvPr id="1725" name="Google Shape;1725;p35"/>
            <p:cNvSpPr/>
            <p:nvPr/>
          </p:nvSpPr>
          <p:spPr>
            <a:xfrm>
              <a:off x="11857930" y="4398049"/>
              <a:ext cx="88572" cy="88003"/>
            </a:xfrm>
            <a:custGeom>
              <a:avLst/>
              <a:gdLst/>
              <a:ahLst/>
              <a:cxnLst/>
              <a:rect l="l" t="t" r="r" b="b"/>
              <a:pathLst>
                <a:path w="3583" h="3560" extrusionOk="0">
                  <a:moveTo>
                    <a:pt x="30" y="0"/>
                  </a:moveTo>
                  <a:cubicBezTo>
                    <a:pt x="14" y="0"/>
                    <a:pt x="0" y="20"/>
                    <a:pt x="14" y="35"/>
                  </a:cubicBezTo>
                  <a:cubicBezTo>
                    <a:pt x="1136" y="1241"/>
                    <a:pt x="2313" y="2416"/>
                    <a:pt x="3507" y="3550"/>
                  </a:cubicBezTo>
                  <a:cubicBezTo>
                    <a:pt x="3515" y="3557"/>
                    <a:pt x="3523" y="3560"/>
                    <a:pt x="3531" y="3560"/>
                  </a:cubicBezTo>
                  <a:cubicBezTo>
                    <a:pt x="3559" y="3560"/>
                    <a:pt x="3583" y="3524"/>
                    <a:pt x="3558" y="3498"/>
                  </a:cubicBezTo>
                  <a:cubicBezTo>
                    <a:pt x="2424" y="2305"/>
                    <a:pt x="1249" y="1127"/>
                    <a:pt x="43" y="6"/>
                  </a:cubicBezTo>
                  <a:cubicBezTo>
                    <a:pt x="39" y="2"/>
                    <a:pt x="34" y="0"/>
                    <a:pt x="30" y="0"/>
                  </a:cubicBezTo>
                  <a:close/>
                </a:path>
              </a:pathLst>
            </a:custGeom>
            <a:solidFill>
              <a:srgbClr val="1D2239"/>
            </a:solidFill>
            <a:ln>
              <a:noFill/>
            </a:ln>
          </p:spPr>
          <p:txBody>
            <a:bodyPr spcFirstLastPara="1" wrap="square" lIns="91425" tIns="91425" rIns="91425" bIns="91425" anchor="ctr" anchorCtr="0">
              <a:noAutofit/>
            </a:bodyPr>
            <a:lstStyle/>
            <a:p>
              <a:endParaRPr>
                <a:latin typeface="Roboto Light" panose="020B0604020202020204" charset="0"/>
                <a:ea typeface="Roboto Light" panose="020B0604020202020204" charset="0"/>
              </a:endParaRPr>
            </a:p>
          </p:txBody>
        </p:sp>
        <p:sp>
          <p:nvSpPr>
            <p:cNvPr id="1726" name="Google Shape;1726;p35"/>
            <p:cNvSpPr/>
            <p:nvPr/>
          </p:nvSpPr>
          <p:spPr>
            <a:xfrm>
              <a:off x="11943065" y="4108679"/>
              <a:ext cx="6155" cy="890192"/>
            </a:xfrm>
            <a:custGeom>
              <a:avLst/>
              <a:gdLst/>
              <a:ahLst/>
              <a:cxnLst/>
              <a:rect l="l" t="t" r="r" b="b"/>
              <a:pathLst>
                <a:path w="249" h="36011" extrusionOk="0">
                  <a:moveTo>
                    <a:pt x="124" y="0"/>
                  </a:moveTo>
                  <a:cubicBezTo>
                    <a:pt x="106" y="0"/>
                    <a:pt x="88" y="12"/>
                    <a:pt x="88" y="35"/>
                  </a:cubicBezTo>
                  <a:cubicBezTo>
                    <a:pt x="54" y="12016"/>
                    <a:pt x="1" y="24000"/>
                    <a:pt x="91" y="35978"/>
                  </a:cubicBezTo>
                  <a:cubicBezTo>
                    <a:pt x="91" y="36000"/>
                    <a:pt x="107" y="36011"/>
                    <a:pt x="124" y="36011"/>
                  </a:cubicBezTo>
                  <a:cubicBezTo>
                    <a:pt x="141" y="36011"/>
                    <a:pt x="158" y="36000"/>
                    <a:pt x="158" y="35978"/>
                  </a:cubicBezTo>
                  <a:cubicBezTo>
                    <a:pt x="248" y="24000"/>
                    <a:pt x="195" y="12015"/>
                    <a:pt x="161" y="35"/>
                  </a:cubicBezTo>
                  <a:cubicBezTo>
                    <a:pt x="161" y="12"/>
                    <a:pt x="143" y="0"/>
                    <a:pt x="124" y="0"/>
                  </a:cubicBezTo>
                  <a:close/>
                </a:path>
              </a:pathLst>
            </a:custGeom>
            <a:solidFill>
              <a:srgbClr val="1D2239"/>
            </a:solidFill>
            <a:ln>
              <a:noFill/>
            </a:ln>
          </p:spPr>
          <p:txBody>
            <a:bodyPr spcFirstLastPara="1" wrap="square" lIns="91425" tIns="91425" rIns="91425" bIns="91425" anchor="ctr" anchorCtr="0">
              <a:noAutofit/>
            </a:bodyPr>
            <a:lstStyle/>
            <a:p>
              <a:endParaRPr>
                <a:latin typeface="Roboto Light" panose="020B0604020202020204" charset="0"/>
                <a:ea typeface="Roboto Light" panose="020B0604020202020204" charset="0"/>
              </a:endParaRPr>
            </a:p>
          </p:txBody>
        </p:sp>
        <p:sp>
          <p:nvSpPr>
            <p:cNvPr id="1727" name="Google Shape;1727;p35"/>
            <p:cNvSpPr/>
            <p:nvPr/>
          </p:nvSpPr>
          <p:spPr>
            <a:xfrm>
              <a:off x="11867571" y="4714883"/>
              <a:ext cx="177119" cy="428620"/>
            </a:xfrm>
            <a:custGeom>
              <a:avLst/>
              <a:gdLst/>
              <a:ahLst/>
              <a:cxnLst/>
              <a:rect l="l" t="t" r="r" b="b"/>
              <a:pathLst>
                <a:path w="7165" h="17339" extrusionOk="0">
                  <a:moveTo>
                    <a:pt x="830" y="0"/>
                  </a:moveTo>
                  <a:lnTo>
                    <a:pt x="107" y="13651"/>
                  </a:lnTo>
                  <a:cubicBezTo>
                    <a:pt x="1" y="15654"/>
                    <a:pt x="1598" y="17338"/>
                    <a:pt x="3604" y="17338"/>
                  </a:cubicBezTo>
                  <a:cubicBezTo>
                    <a:pt x="5580" y="17338"/>
                    <a:pt x="7165" y="15703"/>
                    <a:pt x="7104" y="13728"/>
                  </a:cubicBezTo>
                  <a:lnTo>
                    <a:pt x="6682" y="0"/>
                  </a:lnTo>
                  <a:close/>
                </a:path>
              </a:pathLst>
            </a:custGeom>
            <a:solidFill>
              <a:srgbClr val="B88C5D"/>
            </a:solidFill>
            <a:ln>
              <a:noFill/>
            </a:ln>
          </p:spPr>
          <p:txBody>
            <a:bodyPr spcFirstLastPara="1" wrap="square" lIns="91425" tIns="91425" rIns="91425" bIns="91425" anchor="ctr" anchorCtr="0">
              <a:noAutofit/>
            </a:bodyPr>
            <a:lstStyle/>
            <a:p>
              <a:endParaRPr>
                <a:latin typeface="Roboto Light" panose="020B0604020202020204" charset="0"/>
                <a:ea typeface="Roboto Light" panose="020B0604020202020204" charset="0"/>
              </a:endParaRPr>
            </a:p>
          </p:txBody>
        </p:sp>
        <p:sp>
          <p:nvSpPr>
            <p:cNvPr id="1728" name="Google Shape;1728;p35"/>
            <p:cNvSpPr/>
            <p:nvPr/>
          </p:nvSpPr>
          <p:spPr>
            <a:xfrm>
              <a:off x="11885913" y="4780687"/>
              <a:ext cx="149556" cy="3634"/>
            </a:xfrm>
            <a:custGeom>
              <a:avLst/>
              <a:gdLst/>
              <a:ahLst/>
              <a:cxnLst/>
              <a:rect l="l" t="t" r="r" b="b"/>
              <a:pathLst>
                <a:path w="6050" h="147" extrusionOk="0">
                  <a:moveTo>
                    <a:pt x="3026" y="0"/>
                  </a:moveTo>
                  <a:cubicBezTo>
                    <a:pt x="1354" y="0"/>
                    <a:pt x="0" y="32"/>
                    <a:pt x="0" y="73"/>
                  </a:cubicBezTo>
                  <a:cubicBezTo>
                    <a:pt x="0" y="113"/>
                    <a:pt x="1354" y="147"/>
                    <a:pt x="3026" y="147"/>
                  </a:cubicBezTo>
                  <a:cubicBezTo>
                    <a:pt x="4696" y="147"/>
                    <a:pt x="6050" y="113"/>
                    <a:pt x="6050" y="73"/>
                  </a:cubicBezTo>
                  <a:cubicBezTo>
                    <a:pt x="6050" y="32"/>
                    <a:pt x="4696" y="0"/>
                    <a:pt x="3026" y="0"/>
                  </a:cubicBezTo>
                  <a:close/>
                </a:path>
              </a:pathLst>
            </a:custGeom>
            <a:solidFill>
              <a:srgbClr val="FD8860"/>
            </a:solidFill>
            <a:ln>
              <a:noFill/>
            </a:ln>
          </p:spPr>
          <p:txBody>
            <a:bodyPr spcFirstLastPara="1" wrap="square" lIns="91425" tIns="91425" rIns="91425" bIns="91425" anchor="ctr" anchorCtr="0">
              <a:noAutofit/>
            </a:bodyPr>
            <a:lstStyle/>
            <a:p>
              <a:endParaRPr>
                <a:latin typeface="Roboto Light" panose="020B0604020202020204" charset="0"/>
                <a:ea typeface="Roboto Light" panose="020B0604020202020204" charset="0"/>
              </a:endParaRPr>
            </a:p>
          </p:txBody>
        </p:sp>
        <p:sp>
          <p:nvSpPr>
            <p:cNvPr id="1729" name="Google Shape;1729;p35"/>
            <p:cNvSpPr/>
            <p:nvPr/>
          </p:nvSpPr>
          <p:spPr>
            <a:xfrm>
              <a:off x="11885913" y="4812378"/>
              <a:ext cx="149556" cy="3659"/>
            </a:xfrm>
            <a:custGeom>
              <a:avLst/>
              <a:gdLst/>
              <a:ahLst/>
              <a:cxnLst/>
              <a:rect l="l" t="t" r="r" b="b"/>
              <a:pathLst>
                <a:path w="6050" h="148" extrusionOk="0">
                  <a:moveTo>
                    <a:pt x="3026" y="1"/>
                  </a:moveTo>
                  <a:cubicBezTo>
                    <a:pt x="1354" y="1"/>
                    <a:pt x="0" y="33"/>
                    <a:pt x="0" y="74"/>
                  </a:cubicBezTo>
                  <a:cubicBezTo>
                    <a:pt x="0" y="115"/>
                    <a:pt x="1354" y="147"/>
                    <a:pt x="3026" y="147"/>
                  </a:cubicBezTo>
                  <a:cubicBezTo>
                    <a:pt x="4696" y="147"/>
                    <a:pt x="6050" y="115"/>
                    <a:pt x="6050" y="74"/>
                  </a:cubicBezTo>
                  <a:cubicBezTo>
                    <a:pt x="6050" y="34"/>
                    <a:pt x="4696" y="1"/>
                    <a:pt x="3026" y="1"/>
                  </a:cubicBezTo>
                  <a:close/>
                </a:path>
              </a:pathLst>
            </a:custGeom>
            <a:solidFill>
              <a:srgbClr val="FD8860"/>
            </a:solidFill>
            <a:ln>
              <a:noFill/>
            </a:ln>
          </p:spPr>
          <p:txBody>
            <a:bodyPr spcFirstLastPara="1" wrap="square" lIns="91425" tIns="91425" rIns="91425" bIns="91425" anchor="ctr" anchorCtr="0">
              <a:noAutofit/>
            </a:bodyPr>
            <a:lstStyle/>
            <a:p>
              <a:endParaRPr>
                <a:latin typeface="Roboto Light" panose="020B0604020202020204" charset="0"/>
                <a:ea typeface="Roboto Light" panose="020B0604020202020204" charset="0"/>
              </a:endParaRPr>
            </a:p>
          </p:txBody>
        </p:sp>
        <p:sp>
          <p:nvSpPr>
            <p:cNvPr id="1730" name="Google Shape;1730;p35"/>
            <p:cNvSpPr/>
            <p:nvPr/>
          </p:nvSpPr>
          <p:spPr>
            <a:xfrm>
              <a:off x="11885913" y="4846565"/>
              <a:ext cx="149556" cy="3683"/>
            </a:xfrm>
            <a:custGeom>
              <a:avLst/>
              <a:gdLst/>
              <a:ahLst/>
              <a:cxnLst/>
              <a:rect l="l" t="t" r="r" b="b"/>
              <a:pathLst>
                <a:path w="6050" h="149" extrusionOk="0">
                  <a:moveTo>
                    <a:pt x="3026" y="0"/>
                  </a:moveTo>
                  <a:cubicBezTo>
                    <a:pt x="1354" y="0"/>
                    <a:pt x="0" y="34"/>
                    <a:pt x="0" y="75"/>
                  </a:cubicBezTo>
                  <a:cubicBezTo>
                    <a:pt x="0" y="115"/>
                    <a:pt x="1354" y="148"/>
                    <a:pt x="3026" y="148"/>
                  </a:cubicBezTo>
                  <a:cubicBezTo>
                    <a:pt x="4696" y="148"/>
                    <a:pt x="6050" y="115"/>
                    <a:pt x="6050" y="75"/>
                  </a:cubicBezTo>
                  <a:cubicBezTo>
                    <a:pt x="6050" y="34"/>
                    <a:pt x="4696" y="0"/>
                    <a:pt x="3026" y="0"/>
                  </a:cubicBezTo>
                  <a:close/>
                </a:path>
              </a:pathLst>
            </a:custGeom>
            <a:solidFill>
              <a:srgbClr val="FD8860"/>
            </a:solidFill>
            <a:ln>
              <a:noFill/>
            </a:ln>
          </p:spPr>
          <p:txBody>
            <a:bodyPr spcFirstLastPara="1" wrap="square" lIns="91425" tIns="91425" rIns="91425" bIns="91425" anchor="ctr" anchorCtr="0">
              <a:noAutofit/>
            </a:bodyPr>
            <a:lstStyle/>
            <a:p>
              <a:endParaRPr>
                <a:latin typeface="Roboto Light" panose="020B0604020202020204" charset="0"/>
                <a:ea typeface="Roboto Light" panose="020B0604020202020204" charset="0"/>
              </a:endParaRPr>
            </a:p>
          </p:txBody>
        </p:sp>
        <p:sp>
          <p:nvSpPr>
            <p:cNvPr id="1731" name="Google Shape;1731;p35"/>
            <p:cNvSpPr/>
            <p:nvPr/>
          </p:nvSpPr>
          <p:spPr>
            <a:xfrm>
              <a:off x="11885913" y="4885598"/>
              <a:ext cx="149556" cy="3683"/>
            </a:xfrm>
            <a:custGeom>
              <a:avLst/>
              <a:gdLst/>
              <a:ahLst/>
              <a:cxnLst/>
              <a:rect l="l" t="t" r="r" b="b"/>
              <a:pathLst>
                <a:path w="6050" h="149" extrusionOk="0">
                  <a:moveTo>
                    <a:pt x="3026" y="1"/>
                  </a:moveTo>
                  <a:cubicBezTo>
                    <a:pt x="1354" y="1"/>
                    <a:pt x="0" y="34"/>
                    <a:pt x="0" y="74"/>
                  </a:cubicBezTo>
                  <a:cubicBezTo>
                    <a:pt x="0" y="115"/>
                    <a:pt x="1354" y="148"/>
                    <a:pt x="3026" y="148"/>
                  </a:cubicBezTo>
                  <a:cubicBezTo>
                    <a:pt x="4696" y="148"/>
                    <a:pt x="6050" y="115"/>
                    <a:pt x="6050" y="74"/>
                  </a:cubicBezTo>
                  <a:cubicBezTo>
                    <a:pt x="6050" y="34"/>
                    <a:pt x="4696" y="1"/>
                    <a:pt x="3026" y="1"/>
                  </a:cubicBezTo>
                  <a:close/>
                </a:path>
              </a:pathLst>
            </a:custGeom>
            <a:solidFill>
              <a:srgbClr val="FD8860"/>
            </a:solidFill>
            <a:ln>
              <a:noFill/>
            </a:ln>
          </p:spPr>
          <p:txBody>
            <a:bodyPr spcFirstLastPara="1" wrap="square" lIns="91425" tIns="91425" rIns="91425" bIns="91425" anchor="ctr" anchorCtr="0">
              <a:noAutofit/>
            </a:bodyPr>
            <a:lstStyle/>
            <a:p>
              <a:endParaRPr>
                <a:latin typeface="Roboto Light" panose="020B0604020202020204" charset="0"/>
                <a:ea typeface="Roboto Light" panose="020B0604020202020204" charset="0"/>
              </a:endParaRPr>
            </a:p>
          </p:txBody>
        </p:sp>
        <p:sp>
          <p:nvSpPr>
            <p:cNvPr id="1732" name="Google Shape;1732;p35"/>
            <p:cNvSpPr/>
            <p:nvPr/>
          </p:nvSpPr>
          <p:spPr>
            <a:xfrm>
              <a:off x="11885913" y="4924631"/>
              <a:ext cx="149556" cy="3659"/>
            </a:xfrm>
            <a:custGeom>
              <a:avLst/>
              <a:gdLst/>
              <a:ahLst/>
              <a:cxnLst/>
              <a:rect l="l" t="t" r="r" b="b"/>
              <a:pathLst>
                <a:path w="6050" h="148" extrusionOk="0">
                  <a:moveTo>
                    <a:pt x="3026" y="1"/>
                  </a:moveTo>
                  <a:cubicBezTo>
                    <a:pt x="1354" y="1"/>
                    <a:pt x="0" y="33"/>
                    <a:pt x="0" y="74"/>
                  </a:cubicBezTo>
                  <a:cubicBezTo>
                    <a:pt x="0" y="115"/>
                    <a:pt x="1354" y="147"/>
                    <a:pt x="3026" y="147"/>
                  </a:cubicBezTo>
                  <a:cubicBezTo>
                    <a:pt x="4696" y="147"/>
                    <a:pt x="6050" y="115"/>
                    <a:pt x="6050" y="74"/>
                  </a:cubicBezTo>
                  <a:cubicBezTo>
                    <a:pt x="6050" y="33"/>
                    <a:pt x="4696" y="1"/>
                    <a:pt x="3026" y="1"/>
                  </a:cubicBezTo>
                  <a:close/>
                </a:path>
              </a:pathLst>
            </a:custGeom>
            <a:solidFill>
              <a:srgbClr val="FD8860"/>
            </a:solidFill>
            <a:ln>
              <a:noFill/>
            </a:ln>
          </p:spPr>
          <p:txBody>
            <a:bodyPr spcFirstLastPara="1" wrap="square" lIns="91425" tIns="91425" rIns="91425" bIns="91425" anchor="ctr" anchorCtr="0">
              <a:noAutofit/>
            </a:bodyPr>
            <a:lstStyle/>
            <a:p>
              <a:endParaRPr>
                <a:latin typeface="Roboto Light" panose="020B0604020202020204" charset="0"/>
                <a:ea typeface="Roboto Light" panose="020B0604020202020204" charset="0"/>
              </a:endParaRPr>
            </a:p>
          </p:txBody>
        </p:sp>
      </p:grpSp>
      <p:sp>
        <p:nvSpPr>
          <p:cNvPr id="39" name="Subtitle 2">
            <a:extLst>
              <a:ext uri="{FF2B5EF4-FFF2-40B4-BE49-F238E27FC236}">
                <a16:creationId xmlns:a16="http://schemas.microsoft.com/office/drawing/2014/main" id="{7C7A2348-5CD4-4961-89A0-7A05AE50D444}"/>
              </a:ext>
            </a:extLst>
          </p:cNvPr>
          <p:cNvSpPr txBox="1">
            <a:spLocks/>
          </p:cNvSpPr>
          <p:nvPr/>
        </p:nvSpPr>
        <p:spPr>
          <a:xfrm>
            <a:off x="706744" y="1371338"/>
            <a:ext cx="7488340" cy="914400"/>
          </a:xfrm>
          <a:prstGeom prst="rect">
            <a:avLst/>
          </a:prstGeom>
        </p:spPr>
        <p:txBody>
          <a:bodyPr vert="horz" lIns="91440" tIns="45720" rIns="91440" bIns="45720" rtlCol="0">
            <a:normAutofit lnSpcReduction="1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vi-VN" sz="2800" dirty="0">
                <a:solidFill>
                  <a:schemeClr val="bg1"/>
                </a:solidFill>
                <a:effectLst>
                  <a:outerShdw blurRad="38100" dist="38100" dir="2700000" algn="tl">
                    <a:srgbClr val="000000">
                      <a:alpha val="43137"/>
                    </a:srgbClr>
                  </a:outerShdw>
                </a:effectLst>
                <a:ea typeface="Roboto Light" panose="020B0604020202020204" charset="0"/>
                <a:cs typeface="Times New Roman" pitchFamily="18" charset="0"/>
                <a:sym typeface="Wingdings"/>
              </a:rPr>
              <a:t>(?) </a:t>
            </a:r>
            <a:r>
              <a:rPr lang="en-US" sz="2800" dirty="0" err="1">
                <a:solidFill>
                  <a:schemeClr val="bg1"/>
                </a:solidFill>
                <a:effectLst>
                  <a:outerShdw blurRad="38100" dist="38100" dir="2700000" algn="tl">
                    <a:srgbClr val="000000">
                      <a:alpha val="43137"/>
                    </a:srgbClr>
                  </a:outerShdw>
                </a:effectLst>
                <a:ea typeface="Roboto Light" panose="020B0604020202020204" charset="0"/>
                <a:cs typeface="Times New Roman" pitchFamily="18" charset="0"/>
              </a:rPr>
              <a:t>Ngày</a:t>
            </a:r>
            <a:r>
              <a:rPr lang="en-US" sz="2800" dirty="0">
                <a:solidFill>
                  <a:schemeClr val="bg1"/>
                </a:solidFill>
                <a:effectLst>
                  <a:outerShdw blurRad="38100" dist="38100" dir="2700000" algn="tl">
                    <a:srgbClr val="000000">
                      <a:alpha val="43137"/>
                    </a:srgbClr>
                  </a:outerShdw>
                </a:effectLst>
                <a:ea typeface="Roboto Light" panose="020B0604020202020204" charset="0"/>
                <a:cs typeface="Times New Roman" pitchFamily="18" charset="0"/>
              </a:rPr>
              <a:t> </a:t>
            </a:r>
            <a:r>
              <a:rPr lang="en-US" sz="2800" dirty="0" err="1">
                <a:solidFill>
                  <a:schemeClr val="bg1"/>
                </a:solidFill>
                <a:effectLst>
                  <a:outerShdw blurRad="38100" dist="38100" dir="2700000" algn="tl">
                    <a:srgbClr val="000000">
                      <a:alpha val="43137"/>
                    </a:srgbClr>
                  </a:outerShdw>
                </a:effectLst>
                <a:ea typeface="Roboto Light" panose="020B0604020202020204" charset="0"/>
                <a:cs typeface="Times New Roman" pitchFamily="18" charset="0"/>
              </a:rPr>
              <a:t>khai</a:t>
            </a:r>
            <a:r>
              <a:rPr lang="en-US" sz="2800" dirty="0">
                <a:solidFill>
                  <a:schemeClr val="bg1"/>
                </a:solidFill>
                <a:effectLst>
                  <a:outerShdw blurRad="38100" dist="38100" dir="2700000" algn="tl">
                    <a:srgbClr val="000000">
                      <a:alpha val="43137"/>
                    </a:srgbClr>
                  </a:outerShdw>
                </a:effectLst>
                <a:ea typeface="Roboto Light" panose="020B0604020202020204" charset="0"/>
                <a:cs typeface="Times New Roman" pitchFamily="18" charset="0"/>
              </a:rPr>
              <a:t> </a:t>
            </a:r>
            <a:r>
              <a:rPr lang="en-US" sz="2800" dirty="0" err="1">
                <a:solidFill>
                  <a:schemeClr val="bg1"/>
                </a:solidFill>
                <a:effectLst>
                  <a:outerShdw blurRad="38100" dist="38100" dir="2700000" algn="tl">
                    <a:srgbClr val="000000">
                      <a:alpha val="43137"/>
                    </a:srgbClr>
                  </a:outerShdw>
                </a:effectLst>
                <a:ea typeface="Roboto Light" panose="020B0604020202020204" charset="0"/>
                <a:cs typeface="Times New Roman" pitchFamily="18" charset="0"/>
              </a:rPr>
              <a:t>trường</a:t>
            </a:r>
            <a:r>
              <a:rPr lang="en-US" sz="2800" dirty="0">
                <a:solidFill>
                  <a:schemeClr val="bg1"/>
                </a:solidFill>
                <a:effectLst>
                  <a:outerShdw blurRad="38100" dist="38100" dir="2700000" algn="tl">
                    <a:srgbClr val="000000">
                      <a:alpha val="43137"/>
                    </a:srgbClr>
                  </a:outerShdw>
                </a:effectLst>
                <a:ea typeface="Roboto Light" panose="020B0604020202020204" charset="0"/>
                <a:cs typeface="Times New Roman" pitchFamily="18" charset="0"/>
              </a:rPr>
              <a:t> </a:t>
            </a:r>
            <a:r>
              <a:rPr lang="en-US" sz="2800" dirty="0" err="1">
                <a:solidFill>
                  <a:schemeClr val="bg1"/>
                </a:solidFill>
                <a:effectLst>
                  <a:outerShdw blurRad="38100" dist="38100" dir="2700000" algn="tl">
                    <a:srgbClr val="000000">
                      <a:alpha val="43137"/>
                    </a:srgbClr>
                  </a:outerShdw>
                </a:effectLst>
                <a:ea typeface="Roboto Light" panose="020B0604020202020204" charset="0"/>
                <a:cs typeface="Times New Roman" pitchFamily="18" charset="0"/>
              </a:rPr>
              <a:t>tháng</a:t>
            </a:r>
            <a:r>
              <a:rPr lang="en-US" sz="2800" dirty="0">
                <a:solidFill>
                  <a:schemeClr val="bg1"/>
                </a:solidFill>
                <a:effectLst>
                  <a:outerShdw blurRad="38100" dist="38100" dir="2700000" algn="tl">
                    <a:srgbClr val="000000">
                      <a:alpha val="43137"/>
                    </a:srgbClr>
                  </a:outerShdw>
                </a:effectLst>
                <a:ea typeface="Roboto Light" panose="020B0604020202020204" charset="0"/>
                <a:cs typeface="Times New Roman" pitchFamily="18" charset="0"/>
              </a:rPr>
              <a:t> 9 </a:t>
            </a:r>
            <a:r>
              <a:rPr lang="en-US" sz="2800" dirty="0" err="1">
                <a:solidFill>
                  <a:schemeClr val="bg1"/>
                </a:solidFill>
                <a:effectLst>
                  <a:outerShdw blurRad="38100" dist="38100" dir="2700000" algn="tl">
                    <a:srgbClr val="000000">
                      <a:alpha val="43137"/>
                    </a:srgbClr>
                  </a:outerShdw>
                </a:effectLst>
                <a:ea typeface="Roboto Light" panose="020B0604020202020204" charset="0"/>
                <a:cs typeface="Times New Roman" pitchFamily="18" charset="0"/>
              </a:rPr>
              <a:t>năm</a:t>
            </a:r>
            <a:r>
              <a:rPr lang="en-US" sz="2800" dirty="0">
                <a:solidFill>
                  <a:schemeClr val="bg1"/>
                </a:solidFill>
                <a:effectLst>
                  <a:outerShdw blurRad="38100" dist="38100" dir="2700000" algn="tl">
                    <a:srgbClr val="000000">
                      <a:alpha val="43137"/>
                    </a:srgbClr>
                  </a:outerShdw>
                </a:effectLst>
                <a:ea typeface="Roboto Light" panose="020B0604020202020204" charset="0"/>
                <a:cs typeface="Times New Roman" pitchFamily="18" charset="0"/>
              </a:rPr>
              <a:t> 1945 </a:t>
            </a:r>
            <a:r>
              <a:rPr lang="en-US" sz="2800" dirty="0" err="1">
                <a:solidFill>
                  <a:schemeClr val="bg1"/>
                </a:solidFill>
                <a:effectLst>
                  <a:outerShdw blurRad="38100" dist="38100" dir="2700000" algn="tl">
                    <a:srgbClr val="000000">
                      <a:alpha val="43137"/>
                    </a:srgbClr>
                  </a:outerShdw>
                </a:effectLst>
                <a:ea typeface="Roboto Light" panose="020B0604020202020204" charset="0"/>
                <a:cs typeface="Times New Roman" pitchFamily="18" charset="0"/>
              </a:rPr>
              <a:t>có</a:t>
            </a:r>
            <a:r>
              <a:rPr lang="en-US" sz="2800" dirty="0">
                <a:solidFill>
                  <a:schemeClr val="bg1"/>
                </a:solidFill>
                <a:effectLst>
                  <a:outerShdw blurRad="38100" dist="38100" dir="2700000" algn="tl">
                    <a:srgbClr val="000000">
                      <a:alpha val="43137"/>
                    </a:srgbClr>
                  </a:outerShdw>
                </a:effectLst>
                <a:ea typeface="Roboto Light" panose="020B0604020202020204" charset="0"/>
                <a:cs typeface="Times New Roman" pitchFamily="18" charset="0"/>
              </a:rPr>
              <a:t> </a:t>
            </a:r>
            <a:r>
              <a:rPr lang="en-US" sz="2800" dirty="0" err="1">
                <a:solidFill>
                  <a:schemeClr val="bg1"/>
                </a:solidFill>
                <a:effectLst>
                  <a:outerShdw blurRad="38100" dist="38100" dir="2700000" algn="tl">
                    <a:srgbClr val="000000">
                      <a:alpha val="43137"/>
                    </a:srgbClr>
                  </a:outerShdw>
                </a:effectLst>
                <a:ea typeface="Roboto Light" panose="020B0604020202020204" charset="0"/>
                <a:cs typeface="Times New Roman" pitchFamily="18" charset="0"/>
              </a:rPr>
              <a:t>gì</a:t>
            </a:r>
            <a:r>
              <a:rPr lang="en-US" sz="2800" dirty="0">
                <a:solidFill>
                  <a:schemeClr val="bg1"/>
                </a:solidFill>
                <a:effectLst>
                  <a:outerShdw blurRad="38100" dist="38100" dir="2700000" algn="tl">
                    <a:srgbClr val="000000">
                      <a:alpha val="43137"/>
                    </a:srgbClr>
                  </a:outerShdw>
                </a:effectLst>
                <a:ea typeface="Roboto Light" panose="020B0604020202020204" charset="0"/>
                <a:cs typeface="Times New Roman" pitchFamily="18" charset="0"/>
              </a:rPr>
              <a:t> </a:t>
            </a:r>
            <a:r>
              <a:rPr lang="en-US" sz="2800" dirty="0" err="1">
                <a:solidFill>
                  <a:schemeClr val="bg1"/>
                </a:solidFill>
                <a:effectLst>
                  <a:outerShdw blurRad="38100" dist="38100" dir="2700000" algn="tl">
                    <a:srgbClr val="000000">
                      <a:alpha val="43137"/>
                    </a:srgbClr>
                  </a:outerShdw>
                </a:effectLst>
                <a:ea typeface="Roboto Light" panose="020B0604020202020204" charset="0"/>
                <a:cs typeface="Times New Roman" pitchFamily="18" charset="0"/>
              </a:rPr>
              <a:t>đặc</a:t>
            </a:r>
            <a:r>
              <a:rPr lang="en-US" sz="2800" dirty="0">
                <a:solidFill>
                  <a:schemeClr val="bg1"/>
                </a:solidFill>
                <a:effectLst>
                  <a:outerShdw blurRad="38100" dist="38100" dir="2700000" algn="tl">
                    <a:srgbClr val="000000">
                      <a:alpha val="43137"/>
                    </a:srgbClr>
                  </a:outerShdw>
                </a:effectLst>
                <a:ea typeface="Roboto Light" panose="020B0604020202020204" charset="0"/>
                <a:cs typeface="Times New Roman" pitchFamily="18" charset="0"/>
              </a:rPr>
              <a:t> </a:t>
            </a:r>
            <a:r>
              <a:rPr lang="en-US" sz="2800" dirty="0" err="1">
                <a:solidFill>
                  <a:schemeClr val="bg1"/>
                </a:solidFill>
                <a:effectLst>
                  <a:outerShdw blurRad="38100" dist="38100" dir="2700000" algn="tl">
                    <a:srgbClr val="000000">
                      <a:alpha val="43137"/>
                    </a:srgbClr>
                  </a:outerShdw>
                </a:effectLst>
                <a:ea typeface="Roboto Light" panose="020B0604020202020204" charset="0"/>
                <a:cs typeface="Times New Roman" pitchFamily="18" charset="0"/>
              </a:rPr>
              <a:t>biệt</a:t>
            </a:r>
            <a:r>
              <a:rPr lang="en-US" sz="2800" dirty="0">
                <a:solidFill>
                  <a:schemeClr val="bg1"/>
                </a:solidFill>
                <a:effectLst>
                  <a:outerShdw blurRad="38100" dist="38100" dir="2700000" algn="tl">
                    <a:srgbClr val="000000">
                      <a:alpha val="43137"/>
                    </a:srgbClr>
                  </a:outerShdw>
                </a:effectLst>
                <a:ea typeface="Roboto Light" panose="020B0604020202020204" charset="0"/>
                <a:cs typeface="Times New Roman" pitchFamily="18" charset="0"/>
              </a:rPr>
              <a:t> so </a:t>
            </a:r>
            <a:r>
              <a:rPr lang="en-US" sz="2800" dirty="0" err="1">
                <a:solidFill>
                  <a:schemeClr val="bg1"/>
                </a:solidFill>
                <a:effectLst>
                  <a:outerShdw blurRad="38100" dist="38100" dir="2700000" algn="tl">
                    <a:srgbClr val="000000">
                      <a:alpha val="43137"/>
                    </a:srgbClr>
                  </a:outerShdw>
                </a:effectLst>
                <a:ea typeface="Roboto Light" panose="020B0604020202020204" charset="0"/>
                <a:cs typeface="Times New Roman" pitchFamily="18" charset="0"/>
              </a:rPr>
              <a:t>với</a:t>
            </a:r>
            <a:r>
              <a:rPr lang="en-US" sz="2800" dirty="0">
                <a:solidFill>
                  <a:schemeClr val="bg1"/>
                </a:solidFill>
                <a:effectLst>
                  <a:outerShdw blurRad="38100" dist="38100" dir="2700000" algn="tl">
                    <a:srgbClr val="000000">
                      <a:alpha val="43137"/>
                    </a:srgbClr>
                  </a:outerShdw>
                </a:effectLst>
                <a:ea typeface="Roboto Light" panose="020B0604020202020204" charset="0"/>
                <a:cs typeface="Times New Roman" pitchFamily="18" charset="0"/>
              </a:rPr>
              <a:t> </a:t>
            </a:r>
            <a:r>
              <a:rPr lang="en-US" sz="2800" dirty="0" err="1">
                <a:solidFill>
                  <a:schemeClr val="bg1"/>
                </a:solidFill>
                <a:effectLst>
                  <a:outerShdw blurRad="38100" dist="38100" dir="2700000" algn="tl">
                    <a:srgbClr val="000000">
                      <a:alpha val="43137"/>
                    </a:srgbClr>
                  </a:outerShdw>
                </a:effectLst>
                <a:ea typeface="Roboto Light" panose="020B0604020202020204" charset="0"/>
                <a:cs typeface="Times New Roman" pitchFamily="18" charset="0"/>
              </a:rPr>
              <a:t>những</a:t>
            </a:r>
            <a:r>
              <a:rPr lang="en-US" sz="2800" dirty="0">
                <a:solidFill>
                  <a:schemeClr val="bg1"/>
                </a:solidFill>
                <a:effectLst>
                  <a:outerShdw blurRad="38100" dist="38100" dir="2700000" algn="tl">
                    <a:srgbClr val="000000">
                      <a:alpha val="43137"/>
                    </a:srgbClr>
                  </a:outerShdw>
                </a:effectLst>
                <a:ea typeface="Roboto Light" panose="020B0604020202020204" charset="0"/>
                <a:cs typeface="Times New Roman" pitchFamily="18" charset="0"/>
              </a:rPr>
              <a:t> </a:t>
            </a:r>
            <a:r>
              <a:rPr lang="en-US" sz="2800" dirty="0" err="1">
                <a:solidFill>
                  <a:schemeClr val="bg1"/>
                </a:solidFill>
                <a:effectLst>
                  <a:outerShdw blurRad="38100" dist="38100" dir="2700000" algn="tl">
                    <a:srgbClr val="000000">
                      <a:alpha val="43137"/>
                    </a:srgbClr>
                  </a:outerShdw>
                </a:effectLst>
                <a:ea typeface="Roboto Light" panose="020B0604020202020204" charset="0"/>
                <a:cs typeface="Times New Roman" pitchFamily="18" charset="0"/>
              </a:rPr>
              <a:t>ngày</a:t>
            </a:r>
            <a:r>
              <a:rPr lang="en-US" sz="2800" dirty="0">
                <a:solidFill>
                  <a:schemeClr val="bg1"/>
                </a:solidFill>
                <a:effectLst>
                  <a:outerShdw blurRad="38100" dist="38100" dir="2700000" algn="tl">
                    <a:srgbClr val="000000">
                      <a:alpha val="43137"/>
                    </a:srgbClr>
                  </a:outerShdw>
                </a:effectLst>
                <a:ea typeface="Roboto Light" panose="020B0604020202020204" charset="0"/>
                <a:cs typeface="Times New Roman" pitchFamily="18" charset="0"/>
              </a:rPr>
              <a:t> </a:t>
            </a:r>
            <a:r>
              <a:rPr lang="en-US" sz="2800" dirty="0" err="1">
                <a:solidFill>
                  <a:schemeClr val="bg1"/>
                </a:solidFill>
                <a:effectLst>
                  <a:outerShdw blurRad="38100" dist="38100" dir="2700000" algn="tl">
                    <a:srgbClr val="000000">
                      <a:alpha val="43137"/>
                    </a:srgbClr>
                  </a:outerShdw>
                </a:effectLst>
                <a:ea typeface="Roboto Light" panose="020B0604020202020204" charset="0"/>
                <a:cs typeface="Times New Roman" pitchFamily="18" charset="0"/>
              </a:rPr>
              <a:t>khai</a:t>
            </a:r>
            <a:r>
              <a:rPr lang="en-US" sz="2800" dirty="0">
                <a:solidFill>
                  <a:schemeClr val="bg1"/>
                </a:solidFill>
                <a:effectLst>
                  <a:outerShdw blurRad="38100" dist="38100" dir="2700000" algn="tl">
                    <a:srgbClr val="000000">
                      <a:alpha val="43137"/>
                    </a:srgbClr>
                  </a:outerShdw>
                </a:effectLst>
                <a:ea typeface="Roboto Light" panose="020B0604020202020204" charset="0"/>
                <a:cs typeface="Times New Roman" pitchFamily="18" charset="0"/>
              </a:rPr>
              <a:t> </a:t>
            </a:r>
            <a:r>
              <a:rPr lang="en-US" sz="2800" dirty="0" err="1">
                <a:solidFill>
                  <a:schemeClr val="bg1"/>
                </a:solidFill>
                <a:effectLst>
                  <a:outerShdw blurRad="38100" dist="38100" dir="2700000" algn="tl">
                    <a:srgbClr val="000000">
                      <a:alpha val="43137"/>
                    </a:srgbClr>
                  </a:outerShdw>
                </a:effectLst>
                <a:ea typeface="Roboto Light" panose="020B0604020202020204" charset="0"/>
                <a:cs typeface="Times New Roman" pitchFamily="18" charset="0"/>
              </a:rPr>
              <a:t>trường</a:t>
            </a:r>
            <a:r>
              <a:rPr lang="en-US" sz="2800" dirty="0">
                <a:solidFill>
                  <a:schemeClr val="bg1"/>
                </a:solidFill>
                <a:effectLst>
                  <a:outerShdw blurRad="38100" dist="38100" dir="2700000" algn="tl">
                    <a:srgbClr val="000000">
                      <a:alpha val="43137"/>
                    </a:srgbClr>
                  </a:outerShdw>
                </a:effectLst>
                <a:ea typeface="Roboto Light" panose="020B0604020202020204" charset="0"/>
                <a:cs typeface="Times New Roman" pitchFamily="18" charset="0"/>
              </a:rPr>
              <a:t> </a:t>
            </a:r>
            <a:r>
              <a:rPr lang="en-US" sz="2800" dirty="0" err="1">
                <a:solidFill>
                  <a:schemeClr val="bg1"/>
                </a:solidFill>
                <a:effectLst>
                  <a:outerShdw blurRad="38100" dist="38100" dir="2700000" algn="tl">
                    <a:srgbClr val="000000">
                      <a:alpha val="43137"/>
                    </a:srgbClr>
                  </a:outerShdw>
                </a:effectLst>
                <a:ea typeface="Roboto Light" panose="020B0604020202020204" charset="0"/>
                <a:cs typeface="Times New Roman" pitchFamily="18" charset="0"/>
              </a:rPr>
              <a:t>khác</a:t>
            </a:r>
            <a:r>
              <a:rPr lang="en-US" sz="2800" dirty="0">
                <a:solidFill>
                  <a:schemeClr val="bg1"/>
                </a:solidFill>
                <a:effectLst>
                  <a:outerShdw blurRad="38100" dist="38100" dir="2700000" algn="tl">
                    <a:srgbClr val="000000">
                      <a:alpha val="43137"/>
                    </a:srgbClr>
                  </a:outerShdw>
                </a:effectLst>
                <a:ea typeface="Roboto Light" panose="020B0604020202020204" charset="0"/>
                <a:cs typeface="Times New Roman" pitchFamily="18" charset="0"/>
              </a:rPr>
              <a:t>?</a:t>
            </a:r>
          </a:p>
        </p:txBody>
      </p:sp>
      <p:sp>
        <p:nvSpPr>
          <p:cNvPr id="40" name="Subtitle 2">
            <a:extLst>
              <a:ext uri="{FF2B5EF4-FFF2-40B4-BE49-F238E27FC236}">
                <a16:creationId xmlns:a16="http://schemas.microsoft.com/office/drawing/2014/main" id="{9D3EF5E7-67AD-45DC-BFA2-E487BE7164D8}"/>
              </a:ext>
            </a:extLst>
          </p:cNvPr>
          <p:cNvSpPr txBox="1">
            <a:spLocks/>
          </p:cNvSpPr>
          <p:nvPr/>
        </p:nvSpPr>
        <p:spPr>
          <a:xfrm>
            <a:off x="706744" y="2666738"/>
            <a:ext cx="7488340" cy="9144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vi-VN" sz="2800" dirty="0">
                <a:solidFill>
                  <a:schemeClr val="tx1"/>
                </a:solidFill>
                <a:ea typeface="Roboto Light" panose="020B0604020202020204" charset="0"/>
                <a:cs typeface="Times New Roman" pitchFamily="18" charset="0"/>
                <a:sym typeface="Wingdings"/>
              </a:rPr>
              <a:t>Trả lời: </a:t>
            </a:r>
            <a:r>
              <a:rPr lang="en-US" sz="2800" dirty="0" err="1">
                <a:solidFill>
                  <a:srgbClr val="002060"/>
                </a:solidFill>
                <a:ea typeface="Roboto Light" panose="020B0604020202020204" charset="0"/>
                <a:cs typeface="Times New Roman" pitchFamily="18" charset="0"/>
              </a:rPr>
              <a:t>Đó</a:t>
            </a:r>
            <a:r>
              <a:rPr lang="en-US" sz="2800" dirty="0">
                <a:solidFill>
                  <a:srgbClr val="002060"/>
                </a:solidFill>
                <a:ea typeface="Roboto Light" panose="020B0604020202020204" charset="0"/>
                <a:cs typeface="Times New Roman" pitchFamily="18" charset="0"/>
              </a:rPr>
              <a:t> </a:t>
            </a:r>
            <a:r>
              <a:rPr lang="en-US" sz="2800" dirty="0" err="1">
                <a:solidFill>
                  <a:srgbClr val="002060"/>
                </a:solidFill>
                <a:ea typeface="Roboto Light" panose="020B0604020202020204" charset="0"/>
                <a:cs typeface="Times New Roman" pitchFamily="18" charset="0"/>
              </a:rPr>
              <a:t>là</a:t>
            </a:r>
            <a:r>
              <a:rPr lang="en-US" sz="2800" dirty="0">
                <a:solidFill>
                  <a:srgbClr val="002060"/>
                </a:solidFill>
                <a:ea typeface="Roboto Light" panose="020B0604020202020204" charset="0"/>
                <a:cs typeface="Times New Roman" pitchFamily="18" charset="0"/>
              </a:rPr>
              <a:t> </a:t>
            </a:r>
            <a:r>
              <a:rPr lang="en-US" sz="2800" dirty="0" err="1">
                <a:solidFill>
                  <a:srgbClr val="002060"/>
                </a:solidFill>
                <a:ea typeface="Roboto Light" panose="020B0604020202020204" charset="0"/>
                <a:cs typeface="Times New Roman" pitchFamily="18" charset="0"/>
              </a:rPr>
              <a:t>ngày</a:t>
            </a:r>
            <a:r>
              <a:rPr lang="en-US" sz="2800" dirty="0">
                <a:solidFill>
                  <a:srgbClr val="002060"/>
                </a:solidFill>
                <a:ea typeface="Roboto Light" panose="020B0604020202020204" charset="0"/>
                <a:cs typeface="Times New Roman" pitchFamily="18" charset="0"/>
              </a:rPr>
              <a:t> </a:t>
            </a:r>
            <a:r>
              <a:rPr lang="en-US" sz="2800" dirty="0" err="1">
                <a:solidFill>
                  <a:srgbClr val="002060"/>
                </a:solidFill>
                <a:ea typeface="Roboto Light" panose="020B0604020202020204" charset="0"/>
                <a:cs typeface="Times New Roman" pitchFamily="18" charset="0"/>
              </a:rPr>
              <a:t>khai</a:t>
            </a:r>
            <a:r>
              <a:rPr lang="en-US" sz="2800" dirty="0">
                <a:solidFill>
                  <a:srgbClr val="002060"/>
                </a:solidFill>
                <a:ea typeface="Roboto Light" panose="020B0604020202020204" charset="0"/>
                <a:cs typeface="Times New Roman" pitchFamily="18" charset="0"/>
              </a:rPr>
              <a:t> </a:t>
            </a:r>
            <a:r>
              <a:rPr lang="en-US" sz="2800" dirty="0" err="1">
                <a:solidFill>
                  <a:srgbClr val="002060"/>
                </a:solidFill>
                <a:ea typeface="Roboto Light" panose="020B0604020202020204" charset="0"/>
                <a:cs typeface="Times New Roman" pitchFamily="18" charset="0"/>
              </a:rPr>
              <a:t>trường</a:t>
            </a:r>
            <a:r>
              <a:rPr lang="en-US" sz="2800" dirty="0">
                <a:solidFill>
                  <a:srgbClr val="002060"/>
                </a:solidFill>
                <a:ea typeface="Roboto Light" panose="020B0604020202020204" charset="0"/>
                <a:cs typeface="Times New Roman" pitchFamily="18" charset="0"/>
              </a:rPr>
              <a:t> </a:t>
            </a:r>
            <a:r>
              <a:rPr lang="en-US" sz="2800" dirty="0" err="1">
                <a:solidFill>
                  <a:srgbClr val="002060"/>
                </a:solidFill>
                <a:ea typeface="Roboto Light" panose="020B0604020202020204" charset="0"/>
                <a:cs typeface="Times New Roman" pitchFamily="18" charset="0"/>
              </a:rPr>
              <a:t>đầu</a:t>
            </a:r>
            <a:r>
              <a:rPr lang="en-US" sz="2800" dirty="0">
                <a:solidFill>
                  <a:srgbClr val="002060"/>
                </a:solidFill>
                <a:ea typeface="Roboto Light" panose="020B0604020202020204" charset="0"/>
                <a:cs typeface="Times New Roman" pitchFamily="18" charset="0"/>
              </a:rPr>
              <a:t> </a:t>
            </a:r>
            <a:r>
              <a:rPr lang="en-US" sz="2800" dirty="0" err="1">
                <a:solidFill>
                  <a:srgbClr val="002060"/>
                </a:solidFill>
                <a:ea typeface="Roboto Light" panose="020B0604020202020204" charset="0"/>
                <a:cs typeface="Times New Roman" pitchFamily="18" charset="0"/>
              </a:rPr>
              <a:t>tiên</a:t>
            </a:r>
            <a:r>
              <a:rPr lang="en-US" sz="2800" dirty="0">
                <a:solidFill>
                  <a:srgbClr val="002060"/>
                </a:solidFill>
                <a:ea typeface="Roboto Light" panose="020B0604020202020204" charset="0"/>
                <a:cs typeface="Times New Roman" pitchFamily="18" charset="0"/>
              </a:rPr>
              <a:t> </a:t>
            </a:r>
            <a:r>
              <a:rPr lang="en-US" sz="2800" dirty="0" err="1">
                <a:solidFill>
                  <a:srgbClr val="002060"/>
                </a:solidFill>
                <a:ea typeface="Roboto Light" panose="020B0604020202020204" charset="0"/>
                <a:cs typeface="Times New Roman" pitchFamily="18" charset="0"/>
              </a:rPr>
              <a:t>của</a:t>
            </a:r>
            <a:r>
              <a:rPr lang="en-US" sz="2800" dirty="0">
                <a:solidFill>
                  <a:srgbClr val="002060"/>
                </a:solidFill>
                <a:ea typeface="Roboto Light" panose="020B0604020202020204" charset="0"/>
                <a:cs typeface="Times New Roman" pitchFamily="18" charset="0"/>
              </a:rPr>
              <a:t> </a:t>
            </a:r>
            <a:r>
              <a:rPr lang="en-US" sz="2800" dirty="0" err="1">
                <a:solidFill>
                  <a:srgbClr val="002060"/>
                </a:solidFill>
                <a:ea typeface="Roboto Light" panose="020B0604020202020204" charset="0"/>
                <a:cs typeface="Times New Roman" pitchFamily="18" charset="0"/>
              </a:rPr>
              <a:t>nước</a:t>
            </a:r>
            <a:r>
              <a:rPr lang="en-US" sz="2800" dirty="0">
                <a:solidFill>
                  <a:srgbClr val="002060"/>
                </a:solidFill>
                <a:ea typeface="Roboto Light" panose="020B0604020202020204" charset="0"/>
                <a:cs typeface="Times New Roman" pitchFamily="18" charset="0"/>
              </a:rPr>
              <a:t> </a:t>
            </a:r>
            <a:r>
              <a:rPr lang="vi-VN" sz="2800" dirty="0">
                <a:solidFill>
                  <a:srgbClr val="002060"/>
                </a:solidFill>
                <a:ea typeface="Roboto Light" panose="020B0604020202020204" charset="0"/>
                <a:cs typeface="Times New Roman" pitchFamily="18" charset="0"/>
              </a:rPr>
              <a:t>Việt Nam Dân chủ Cộng hòa</a:t>
            </a:r>
            <a:r>
              <a:rPr lang="en-US" sz="2800" dirty="0">
                <a:solidFill>
                  <a:srgbClr val="002060"/>
                </a:solidFill>
                <a:ea typeface="Roboto Light" panose="020B0604020202020204" charset="0"/>
                <a:cs typeface="Times New Roman" pitchFamily="18" charset="0"/>
              </a:rPr>
              <a:t>, </a:t>
            </a:r>
            <a:r>
              <a:rPr lang="en-US" sz="2800" dirty="0" err="1">
                <a:solidFill>
                  <a:srgbClr val="002060"/>
                </a:solidFill>
                <a:ea typeface="Roboto Light" panose="020B0604020202020204" charset="0"/>
                <a:cs typeface="Times New Roman" pitchFamily="18" charset="0"/>
              </a:rPr>
              <a:t>ngày</a:t>
            </a:r>
            <a:r>
              <a:rPr lang="en-US" sz="2800" dirty="0">
                <a:solidFill>
                  <a:srgbClr val="002060"/>
                </a:solidFill>
                <a:ea typeface="Roboto Light" panose="020B0604020202020204" charset="0"/>
                <a:cs typeface="Times New Roman" pitchFamily="18" charset="0"/>
              </a:rPr>
              <a:t> </a:t>
            </a:r>
            <a:r>
              <a:rPr lang="en-US" sz="2800" dirty="0" err="1">
                <a:solidFill>
                  <a:srgbClr val="002060"/>
                </a:solidFill>
                <a:ea typeface="Roboto Light" panose="020B0604020202020204" charset="0"/>
                <a:cs typeface="Times New Roman" pitchFamily="18" charset="0"/>
              </a:rPr>
              <a:t>khai</a:t>
            </a:r>
            <a:r>
              <a:rPr lang="en-US" sz="2800" dirty="0">
                <a:solidFill>
                  <a:srgbClr val="002060"/>
                </a:solidFill>
                <a:ea typeface="Roboto Light" panose="020B0604020202020204" charset="0"/>
                <a:cs typeface="Times New Roman" pitchFamily="18" charset="0"/>
              </a:rPr>
              <a:t> </a:t>
            </a:r>
            <a:r>
              <a:rPr lang="en-US" sz="2800" dirty="0" err="1">
                <a:solidFill>
                  <a:srgbClr val="002060"/>
                </a:solidFill>
                <a:ea typeface="Roboto Light" panose="020B0604020202020204" charset="0"/>
                <a:cs typeface="Times New Roman" pitchFamily="18" charset="0"/>
              </a:rPr>
              <a:t>trường</a:t>
            </a:r>
            <a:r>
              <a:rPr lang="en-US" sz="2800" dirty="0">
                <a:solidFill>
                  <a:srgbClr val="002060"/>
                </a:solidFill>
                <a:ea typeface="Roboto Light" panose="020B0604020202020204" charset="0"/>
                <a:cs typeface="Times New Roman" pitchFamily="18" charset="0"/>
              </a:rPr>
              <a:t> </a:t>
            </a:r>
            <a:r>
              <a:rPr lang="en-US" sz="2800" dirty="0" err="1">
                <a:solidFill>
                  <a:srgbClr val="002060"/>
                </a:solidFill>
                <a:ea typeface="Roboto Light" panose="020B0604020202020204" charset="0"/>
                <a:cs typeface="Times New Roman" pitchFamily="18" charset="0"/>
              </a:rPr>
              <a:t>đầu</a:t>
            </a:r>
            <a:r>
              <a:rPr lang="en-US" sz="2800" dirty="0">
                <a:solidFill>
                  <a:srgbClr val="002060"/>
                </a:solidFill>
                <a:ea typeface="Roboto Light" panose="020B0604020202020204" charset="0"/>
                <a:cs typeface="Times New Roman" pitchFamily="18" charset="0"/>
              </a:rPr>
              <a:t> </a:t>
            </a:r>
            <a:r>
              <a:rPr lang="en-US" sz="2800" dirty="0" err="1">
                <a:solidFill>
                  <a:srgbClr val="002060"/>
                </a:solidFill>
                <a:ea typeface="Roboto Light" panose="020B0604020202020204" charset="0"/>
                <a:cs typeface="Times New Roman" pitchFamily="18" charset="0"/>
              </a:rPr>
              <a:t>tiên</a:t>
            </a:r>
            <a:r>
              <a:rPr lang="en-US" sz="2800" dirty="0">
                <a:solidFill>
                  <a:srgbClr val="002060"/>
                </a:solidFill>
                <a:ea typeface="Roboto Light" panose="020B0604020202020204" charset="0"/>
                <a:cs typeface="Times New Roman" pitchFamily="18" charset="0"/>
              </a:rPr>
              <a:t> </a:t>
            </a:r>
            <a:r>
              <a:rPr lang="en-US" sz="2800" dirty="0" err="1">
                <a:solidFill>
                  <a:srgbClr val="002060"/>
                </a:solidFill>
                <a:ea typeface="Roboto Light" panose="020B0604020202020204" charset="0"/>
                <a:cs typeface="Times New Roman" pitchFamily="18" charset="0"/>
              </a:rPr>
              <a:t>sau</a:t>
            </a:r>
            <a:r>
              <a:rPr lang="en-US" sz="2800" dirty="0">
                <a:solidFill>
                  <a:srgbClr val="002060"/>
                </a:solidFill>
                <a:ea typeface="Roboto Light" panose="020B0604020202020204" charset="0"/>
                <a:cs typeface="Times New Roman" pitchFamily="18" charset="0"/>
              </a:rPr>
              <a:t> 80 </a:t>
            </a:r>
            <a:r>
              <a:rPr lang="en-US" sz="2800" dirty="0" err="1">
                <a:solidFill>
                  <a:srgbClr val="002060"/>
                </a:solidFill>
                <a:ea typeface="Roboto Light" panose="020B0604020202020204" charset="0"/>
                <a:cs typeface="Times New Roman" pitchFamily="18" charset="0"/>
              </a:rPr>
              <a:t>năm</a:t>
            </a:r>
            <a:r>
              <a:rPr lang="en-US" sz="2800" dirty="0">
                <a:solidFill>
                  <a:srgbClr val="002060"/>
                </a:solidFill>
                <a:ea typeface="Roboto Light" panose="020B0604020202020204" charset="0"/>
                <a:cs typeface="Times New Roman" pitchFamily="18" charset="0"/>
              </a:rPr>
              <a:t> </a:t>
            </a:r>
            <a:r>
              <a:rPr lang="en-US" sz="2800" dirty="0" err="1">
                <a:solidFill>
                  <a:srgbClr val="002060"/>
                </a:solidFill>
                <a:ea typeface="Roboto Light" panose="020B0604020202020204" charset="0"/>
                <a:cs typeface="Times New Roman" pitchFamily="18" charset="0"/>
              </a:rPr>
              <a:t>làm</a:t>
            </a:r>
            <a:r>
              <a:rPr lang="en-US" sz="2800" dirty="0">
                <a:solidFill>
                  <a:srgbClr val="002060"/>
                </a:solidFill>
                <a:ea typeface="Roboto Light" panose="020B0604020202020204" charset="0"/>
                <a:cs typeface="Times New Roman" pitchFamily="18" charset="0"/>
              </a:rPr>
              <a:t> </a:t>
            </a:r>
            <a:r>
              <a:rPr lang="en-US" sz="2800" dirty="0" err="1">
                <a:solidFill>
                  <a:srgbClr val="002060"/>
                </a:solidFill>
                <a:ea typeface="Roboto Light" panose="020B0604020202020204" charset="0"/>
                <a:cs typeface="Times New Roman" pitchFamily="18" charset="0"/>
              </a:rPr>
              <a:t>nô</a:t>
            </a:r>
            <a:r>
              <a:rPr lang="en-US" sz="2800" dirty="0">
                <a:solidFill>
                  <a:srgbClr val="002060"/>
                </a:solidFill>
                <a:ea typeface="Roboto Light" panose="020B0604020202020204" charset="0"/>
                <a:cs typeface="Times New Roman" pitchFamily="18" charset="0"/>
              </a:rPr>
              <a:t> </a:t>
            </a:r>
            <a:r>
              <a:rPr lang="en-US" sz="2800" dirty="0" err="1">
                <a:solidFill>
                  <a:srgbClr val="002060"/>
                </a:solidFill>
                <a:ea typeface="Roboto Light" panose="020B0604020202020204" charset="0"/>
                <a:cs typeface="Times New Roman" pitchFamily="18" charset="0"/>
              </a:rPr>
              <a:t>lệ</a:t>
            </a:r>
            <a:r>
              <a:rPr lang="en-US" sz="2800" dirty="0">
                <a:solidFill>
                  <a:srgbClr val="002060"/>
                </a:solidFill>
                <a:ea typeface="Roboto Light" panose="020B0604020202020204" charset="0"/>
                <a:cs typeface="Times New Roman" pitchFamily="18" charset="0"/>
              </a:rPr>
              <a:t> </a:t>
            </a:r>
            <a:r>
              <a:rPr lang="en-US" sz="2800" dirty="0" err="1">
                <a:solidFill>
                  <a:srgbClr val="002060"/>
                </a:solidFill>
                <a:ea typeface="Roboto Light" panose="020B0604020202020204" charset="0"/>
                <a:cs typeface="Times New Roman" pitchFamily="18" charset="0"/>
              </a:rPr>
              <a:t>cho</a:t>
            </a:r>
            <a:r>
              <a:rPr lang="en-US" sz="2800" dirty="0">
                <a:solidFill>
                  <a:srgbClr val="002060"/>
                </a:solidFill>
                <a:ea typeface="Roboto Light" panose="020B0604020202020204" charset="0"/>
                <a:cs typeface="Times New Roman" pitchFamily="18" charset="0"/>
              </a:rPr>
              <a:t> </a:t>
            </a:r>
            <a:r>
              <a:rPr lang="en-US" sz="2800" dirty="0" err="1">
                <a:solidFill>
                  <a:srgbClr val="002060"/>
                </a:solidFill>
                <a:ea typeface="Roboto Light" panose="020B0604020202020204" charset="0"/>
                <a:cs typeface="Times New Roman" pitchFamily="18" charset="0"/>
              </a:rPr>
              <a:t>thực</a:t>
            </a:r>
            <a:r>
              <a:rPr lang="en-US" sz="2800" dirty="0">
                <a:solidFill>
                  <a:srgbClr val="002060"/>
                </a:solidFill>
                <a:ea typeface="Roboto Light" panose="020B0604020202020204" charset="0"/>
                <a:cs typeface="Times New Roman" pitchFamily="18" charset="0"/>
              </a:rPr>
              <a:t> </a:t>
            </a:r>
            <a:r>
              <a:rPr lang="en-US" sz="2800" dirty="0" err="1">
                <a:solidFill>
                  <a:srgbClr val="002060"/>
                </a:solidFill>
                <a:ea typeface="Roboto Light" panose="020B0604020202020204" charset="0"/>
                <a:cs typeface="Times New Roman" pitchFamily="18" charset="0"/>
              </a:rPr>
              <a:t>dân</a:t>
            </a:r>
            <a:r>
              <a:rPr lang="en-US" sz="2800" dirty="0">
                <a:solidFill>
                  <a:srgbClr val="002060"/>
                </a:solidFill>
                <a:ea typeface="Roboto Light" panose="020B0604020202020204" charset="0"/>
                <a:cs typeface="Times New Roman" pitchFamily="18" charset="0"/>
              </a:rPr>
              <a:t> </a:t>
            </a:r>
            <a:r>
              <a:rPr lang="en-US" sz="2800" dirty="0" err="1">
                <a:solidFill>
                  <a:srgbClr val="002060"/>
                </a:solidFill>
                <a:ea typeface="Roboto Light" panose="020B0604020202020204" charset="0"/>
                <a:cs typeface="Times New Roman" pitchFamily="18" charset="0"/>
              </a:rPr>
              <a:t>Pháp</a:t>
            </a:r>
            <a:r>
              <a:rPr lang="en-US" sz="2800" dirty="0">
                <a:solidFill>
                  <a:srgbClr val="002060"/>
                </a:solidFill>
                <a:ea typeface="Roboto Light" panose="020B0604020202020204" charset="0"/>
                <a:cs typeface="Times New Roman" pitchFamily="18" charset="0"/>
              </a:rPr>
              <a:t>. </a:t>
            </a:r>
            <a:r>
              <a:rPr lang="en-US" sz="2800" dirty="0" err="1">
                <a:solidFill>
                  <a:srgbClr val="002060"/>
                </a:solidFill>
                <a:ea typeface="Roboto Light" panose="020B0604020202020204" charset="0"/>
                <a:cs typeface="Times New Roman" pitchFamily="18" charset="0"/>
              </a:rPr>
              <a:t>Và</a:t>
            </a:r>
            <a:r>
              <a:rPr lang="en-US" sz="2800" dirty="0">
                <a:solidFill>
                  <a:srgbClr val="002060"/>
                </a:solidFill>
                <a:ea typeface="Roboto Light" panose="020B0604020202020204" charset="0"/>
                <a:cs typeface="Times New Roman" pitchFamily="18" charset="0"/>
              </a:rPr>
              <a:t> </a:t>
            </a:r>
            <a:r>
              <a:rPr lang="en-US" sz="2800" dirty="0" err="1">
                <a:solidFill>
                  <a:srgbClr val="002060"/>
                </a:solidFill>
                <a:ea typeface="Roboto Light" panose="020B0604020202020204" charset="0"/>
                <a:cs typeface="Times New Roman" pitchFamily="18" charset="0"/>
              </a:rPr>
              <a:t>từ</a:t>
            </a:r>
            <a:r>
              <a:rPr lang="en-US" sz="2800" dirty="0">
                <a:solidFill>
                  <a:srgbClr val="002060"/>
                </a:solidFill>
                <a:ea typeface="Roboto Light" panose="020B0604020202020204" charset="0"/>
                <a:cs typeface="Times New Roman" pitchFamily="18" charset="0"/>
              </a:rPr>
              <a:t> </a:t>
            </a:r>
            <a:r>
              <a:rPr lang="en-US" sz="2800" dirty="0" err="1">
                <a:solidFill>
                  <a:srgbClr val="002060"/>
                </a:solidFill>
                <a:ea typeface="Roboto Light" panose="020B0604020202020204" charset="0"/>
                <a:cs typeface="Times New Roman" pitchFamily="18" charset="0"/>
              </a:rPr>
              <a:t>giờ</a:t>
            </a:r>
            <a:r>
              <a:rPr lang="en-US" sz="2800" dirty="0">
                <a:solidFill>
                  <a:srgbClr val="002060"/>
                </a:solidFill>
                <a:ea typeface="Roboto Light" panose="020B0604020202020204" charset="0"/>
                <a:cs typeface="Times New Roman" pitchFamily="18" charset="0"/>
              </a:rPr>
              <a:t> </a:t>
            </a:r>
            <a:r>
              <a:rPr lang="en-US" sz="2800" dirty="0" err="1">
                <a:solidFill>
                  <a:srgbClr val="002060"/>
                </a:solidFill>
                <a:ea typeface="Roboto Light" panose="020B0604020202020204" charset="0"/>
                <a:cs typeface="Times New Roman" pitchFamily="18" charset="0"/>
              </a:rPr>
              <a:t>phút</a:t>
            </a:r>
            <a:r>
              <a:rPr lang="en-US" sz="2800" dirty="0">
                <a:solidFill>
                  <a:srgbClr val="002060"/>
                </a:solidFill>
                <a:ea typeface="Roboto Light" panose="020B0604020202020204" charset="0"/>
                <a:cs typeface="Times New Roman" pitchFamily="18" charset="0"/>
              </a:rPr>
              <a:t> </a:t>
            </a:r>
            <a:r>
              <a:rPr lang="en-US" sz="2800" dirty="0" err="1">
                <a:solidFill>
                  <a:srgbClr val="002060"/>
                </a:solidFill>
                <a:ea typeface="Roboto Light" panose="020B0604020202020204" charset="0"/>
                <a:cs typeface="Times New Roman" pitchFamily="18" charset="0"/>
              </a:rPr>
              <a:t>này</a:t>
            </a:r>
            <a:r>
              <a:rPr lang="en-US" sz="2800" dirty="0">
                <a:solidFill>
                  <a:srgbClr val="002060"/>
                </a:solidFill>
                <a:ea typeface="Roboto Light" panose="020B0604020202020204" charset="0"/>
                <a:cs typeface="Times New Roman" pitchFamily="18" charset="0"/>
              </a:rPr>
              <a:t> </a:t>
            </a:r>
            <a:r>
              <a:rPr lang="en-US" sz="2800" dirty="0" err="1">
                <a:solidFill>
                  <a:srgbClr val="002060"/>
                </a:solidFill>
                <a:ea typeface="Roboto Light" panose="020B0604020202020204" charset="0"/>
                <a:cs typeface="Times New Roman" pitchFamily="18" charset="0"/>
              </a:rPr>
              <a:t>các</a:t>
            </a:r>
            <a:r>
              <a:rPr lang="en-US" sz="2800" dirty="0">
                <a:solidFill>
                  <a:srgbClr val="002060"/>
                </a:solidFill>
                <a:ea typeface="Roboto Light" panose="020B0604020202020204" charset="0"/>
                <a:cs typeface="Times New Roman" pitchFamily="18" charset="0"/>
              </a:rPr>
              <a:t> </a:t>
            </a:r>
            <a:r>
              <a:rPr lang="en-US" sz="2800" dirty="0" err="1">
                <a:solidFill>
                  <a:srgbClr val="002060"/>
                </a:solidFill>
                <a:ea typeface="Roboto Light" panose="020B0604020202020204" charset="0"/>
                <a:cs typeface="Times New Roman" pitchFamily="18" charset="0"/>
              </a:rPr>
              <a:t>em</a:t>
            </a:r>
            <a:r>
              <a:rPr lang="en-US" sz="2800" dirty="0">
                <a:solidFill>
                  <a:srgbClr val="002060"/>
                </a:solidFill>
                <a:ea typeface="Roboto Light" panose="020B0604020202020204" charset="0"/>
                <a:cs typeface="Times New Roman" pitchFamily="18" charset="0"/>
              </a:rPr>
              <a:t> </a:t>
            </a:r>
            <a:r>
              <a:rPr lang="en-US" sz="2800" dirty="0" err="1">
                <a:solidFill>
                  <a:srgbClr val="002060"/>
                </a:solidFill>
                <a:ea typeface="Roboto Light" panose="020B0604020202020204" charset="0"/>
                <a:cs typeface="Times New Roman" pitchFamily="18" charset="0"/>
              </a:rPr>
              <a:t>bắt</a:t>
            </a:r>
            <a:r>
              <a:rPr lang="en-US" sz="2800" dirty="0">
                <a:solidFill>
                  <a:srgbClr val="002060"/>
                </a:solidFill>
                <a:ea typeface="Roboto Light" panose="020B0604020202020204" charset="0"/>
                <a:cs typeface="Times New Roman" pitchFamily="18" charset="0"/>
              </a:rPr>
              <a:t> </a:t>
            </a:r>
            <a:r>
              <a:rPr lang="en-US" sz="2800" dirty="0" err="1">
                <a:solidFill>
                  <a:srgbClr val="002060"/>
                </a:solidFill>
                <a:ea typeface="Roboto Light" panose="020B0604020202020204" charset="0"/>
                <a:cs typeface="Times New Roman" pitchFamily="18" charset="0"/>
              </a:rPr>
              <a:t>đầu</a:t>
            </a:r>
            <a:r>
              <a:rPr lang="en-US" sz="2800" dirty="0">
                <a:solidFill>
                  <a:srgbClr val="002060"/>
                </a:solidFill>
                <a:ea typeface="Roboto Light" panose="020B0604020202020204" charset="0"/>
                <a:cs typeface="Times New Roman" pitchFamily="18" charset="0"/>
              </a:rPr>
              <a:t> </a:t>
            </a:r>
            <a:r>
              <a:rPr lang="en-US" sz="2800" dirty="0" err="1">
                <a:solidFill>
                  <a:srgbClr val="002060"/>
                </a:solidFill>
                <a:ea typeface="Roboto Light" panose="020B0604020202020204" charset="0"/>
                <a:cs typeface="Times New Roman" pitchFamily="18" charset="0"/>
              </a:rPr>
              <a:t>được</a:t>
            </a:r>
            <a:r>
              <a:rPr lang="en-US" sz="2800" dirty="0">
                <a:solidFill>
                  <a:srgbClr val="002060"/>
                </a:solidFill>
                <a:ea typeface="Roboto Light" panose="020B0604020202020204" charset="0"/>
                <a:cs typeface="Times New Roman" pitchFamily="18" charset="0"/>
              </a:rPr>
              <a:t> </a:t>
            </a:r>
            <a:r>
              <a:rPr lang="en-US" sz="2800" dirty="0" err="1">
                <a:solidFill>
                  <a:srgbClr val="002060"/>
                </a:solidFill>
                <a:ea typeface="Roboto Light" panose="020B0604020202020204" charset="0"/>
                <a:cs typeface="Times New Roman" pitchFamily="18" charset="0"/>
              </a:rPr>
              <a:t>nhận</a:t>
            </a:r>
            <a:r>
              <a:rPr lang="en-US" sz="2800" dirty="0">
                <a:solidFill>
                  <a:srgbClr val="002060"/>
                </a:solidFill>
                <a:ea typeface="Roboto Light" panose="020B0604020202020204" charset="0"/>
                <a:cs typeface="Times New Roman" pitchFamily="18" charset="0"/>
              </a:rPr>
              <a:t> </a:t>
            </a:r>
            <a:r>
              <a:rPr lang="vi-VN" sz="2800" dirty="0">
                <a:solidFill>
                  <a:srgbClr val="002060"/>
                </a:solidFill>
                <a:ea typeface="Roboto Light" panose="020B0604020202020204" charset="0"/>
                <a:cs typeface="Times New Roman" pitchFamily="18" charset="0"/>
              </a:rPr>
              <a:t>một</a:t>
            </a:r>
            <a:r>
              <a:rPr lang="en-US" sz="2800" dirty="0">
                <a:solidFill>
                  <a:srgbClr val="002060"/>
                </a:solidFill>
                <a:ea typeface="Roboto Light" panose="020B0604020202020204" charset="0"/>
                <a:cs typeface="Times New Roman" pitchFamily="18" charset="0"/>
              </a:rPr>
              <a:t> </a:t>
            </a:r>
            <a:r>
              <a:rPr lang="en-US" sz="2800" dirty="0" err="1">
                <a:solidFill>
                  <a:srgbClr val="002060"/>
                </a:solidFill>
                <a:ea typeface="Roboto Light" panose="020B0604020202020204" charset="0"/>
                <a:cs typeface="Times New Roman" pitchFamily="18" charset="0"/>
              </a:rPr>
              <a:t>nền</a:t>
            </a:r>
            <a:r>
              <a:rPr lang="en-US" sz="2800" dirty="0">
                <a:solidFill>
                  <a:srgbClr val="002060"/>
                </a:solidFill>
                <a:ea typeface="Roboto Light" panose="020B0604020202020204" charset="0"/>
                <a:cs typeface="Times New Roman" pitchFamily="18" charset="0"/>
              </a:rPr>
              <a:t> </a:t>
            </a:r>
            <a:r>
              <a:rPr lang="en-US" sz="2800" dirty="0" err="1">
                <a:solidFill>
                  <a:srgbClr val="002060"/>
                </a:solidFill>
                <a:ea typeface="Roboto Light" panose="020B0604020202020204" charset="0"/>
                <a:cs typeface="Times New Roman" pitchFamily="18" charset="0"/>
              </a:rPr>
              <a:t>giáo</a:t>
            </a:r>
            <a:r>
              <a:rPr lang="en-US" sz="2800" dirty="0">
                <a:solidFill>
                  <a:srgbClr val="002060"/>
                </a:solidFill>
                <a:ea typeface="Roboto Light" panose="020B0604020202020204" charset="0"/>
                <a:cs typeface="Times New Roman" pitchFamily="18" charset="0"/>
              </a:rPr>
              <a:t> </a:t>
            </a:r>
            <a:r>
              <a:rPr lang="en-US" sz="2800" dirty="0" err="1">
                <a:solidFill>
                  <a:srgbClr val="002060"/>
                </a:solidFill>
                <a:ea typeface="Roboto Light" panose="020B0604020202020204" charset="0"/>
                <a:cs typeface="Times New Roman" pitchFamily="18" charset="0"/>
              </a:rPr>
              <a:t>dục</a:t>
            </a:r>
            <a:r>
              <a:rPr lang="en-US" sz="2800" dirty="0">
                <a:solidFill>
                  <a:srgbClr val="002060"/>
                </a:solidFill>
                <a:ea typeface="Roboto Light" panose="020B0604020202020204" charset="0"/>
                <a:cs typeface="Times New Roman" pitchFamily="18" charset="0"/>
              </a:rPr>
              <a:t> </a:t>
            </a:r>
            <a:r>
              <a:rPr lang="en-US" sz="2800" dirty="0" err="1">
                <a:solidFill>
                  <a:srgbClr val="002060"/>
                </a:solidFill>
                <a:ea typeface="Roboto Light" panose="020B0604020202020204" charset="0"/>
                <a:cs typeface="Times New Roman" pitchFamily="18" charset="0"/>
              </a:rPr>
              <a:t>hoàn</a:t>
            </a:r>
            <a:r>
              <a:rPr lang="en-US" sz="2800" dirty="0">
                <a:solidFill>
                  <a:srgbClr val="002060"/>
                </a:solidFill>
                <a:ea typeface="Roboto Light" panose="020B0604020202020204" charset="0"/>
                <a:cs typeface="Times New Roman" pitchFamily="18" charset="0"/>
              </a:rPr>
              <a:t> </a:t>
            </a:r>
            <a:r>
              <a:rPr lang="en-US" sz="2800" dirty="0" err="1">
                <a:solidFill>
                  <a:srgbClr val="002060"/>
                </a:solidFill>
                <a:ea typeface="Roboto Light" panose="020B0604020202020204" charset="0"/>
                <a:cs typeface="Times New Roman" pitchFamily="18" charset="0"/>
              </a:rPr>
              <a:t>toàn</a:t>
            </a:r>
            <a:r>
              <a:rPr lang="en-US" sz="2800" dirty="0">
                <a:solidFill>
                  <a:srgbClr val="002060"/>
                </a:solidFill>
                <a:ea typeface="Roboto Light" panose="020B0604020202020204" charset="0"/>
                <a:cs typeface="Times New Roman" pitchFamily="18" charset="0"/>
              </a:rPr>
              <a:t> </a:t>
            </a:r>
            <a:r>
              <a:rPr lang="en-US" sz="2800" dirty="0" err="1">
                <a:solidFill>
                  <a:srgbClr val="002060"/>
                </a:solidFill>
                <a:ea typeface="Roboto Light" panose="020B0604020202020204" charset="0"/>
                <a:cs typeface="Times New Roman" pitchFamily="18" charset="0"/>
              </a:rPr>
              <a:t>Việt</a:t>
            </a:r>
            <a:r>
              <a:rPr lang="en-US" sz="2800" dirty="0">
                <a:solidFill>
                  <a:srgbClr val="002060"/>
                </a:solidFill>
                <a:ea typeface="Roboto Light" panose="020B0604020202020204" charset="0"/>
                <a:cs typeface="Times New Roman" pitchFamily="18" charset="0"/>
              </a:rPr>
              <a:t> Nam.</a:t>
            </a:r>
          </a:p>
        </p:txBody>
      </p:sp>
    </p:spTree>
    <p:extLst>
      <p:ext uri="{BB962C8B-B14F-4D97-AF65-F5344CB8AC3E}">
        <p14:creationId xmlns:p14="http://schemas.microsoft.com/office/powerpoint/2010/main" val="2774104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fade">
                                      <p:cBhvr>
                                        <p:cTn id="12"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705"/>
        <p:cNvGrpSpPr/>
        <p:nvPr/>
      </p:nvGrpSpPr>
      <p:grpSpPr>
        <a:xfrm>
          <a:off x="0" y="0"/>
          <a:ext cx="0" cy="0"/>
          <a:chOff x="0" y="0"/>
          <a:chExt cx="0" cy="0"/>
        </a:xfrm>
      </p:grpSpPr>
      <p:grpSp>
        <p:nvGrpSpPr>
          <p:cNvPr id="1708" name="Google Shape;1708;p35"/>
          <p:cNvGrpSpPr/>
          <p:nvPr/>
        </p:nvGrpSpPr>
        <p:grpSpPr>
          <a:xfrm>
            <a:off x="8238792" y="2835515"/>
            <a:ext cx="802725" cy="3034716"/>
            <a:chOff x="11803225" y="4025991"/>
            <a:chExt cx="295576" cy="1117512"/>
          </a:xfrm>
        </p:grpSpPr>
        <p:sp>
          <p:nvSpPr>
            <p:cNvPr id="1709" name="Google Shape;1709;p35"/>
            <p:cNvSpPr/>
            <p:nvPr/>
          </p:nvSpPr>
          <p:spPr>
            <a:xfrm>
              <a:off x="11803225" y="4504913"/>
              <a:ext cx="144365" cy="123452"/>
            </a:xfrm>
            <a:custGeom>
              <a:avLst/>
              <a:gdLst/>
              <a:ahLst/>
              <a:cxnLst/>
              <a:rect l="l" t="t" r="r" b="b"/>
              <a:pathLst>
                <a:path w="5840" h="4994" extrusionOk="0">
                  <a:moveTo>
                    <a:pt x="5840" y="1"/>
                  </a:moveTo>
                  <a:lnTo>
                    <a:pt x="901" y="2586"/>
                  </a:lnTo>
                  <a:cubicBezTo>
                    <a:pt x="167" y="2981"/>
                    <a:pt x="1" y="3963"/>
                    <a:pt x="565" y="4578"/>
                  </a:cubicBezTo>
                  <a:cubicBezTo>
                    <a:pt x="820" y="4857"/>
                    <a:pt x="1164" y="4993"/>
                    <a:pt x="1508" y="4993"/>
                  </a:cubicBezTo>
                  <a:cubicBezTo>
                    <a:pt x="1897" y="4993"/>
                    <a:pt x="2285" y="4818"/>
                    <a:pt x="2539" y="4474"/>
                  </a:cubicBezTo>
                  <a:lnTo>
                    <a:pt x="5840" y="1"/>
                  </a:lnTo>
                  <a:close/>
                </a:path>
              </a:pathLst>
            </a:custGeom>
            <a:solidFill>
              <a:srgbClr val="477861"/>
            </a:solidFill>
            <a:ln>
              <a:noFill/>
            </a:ln>
          </p:spPr>
          <p:txBody>
            <a:bodyPr spcFirstLastPara="1" wrap="square" lIns="91425" tIns="91425" rIns="91425" bIns="91425" anchor="ctr" anchorCtr="0">
              <a:noAutofit/>
            </a:bodyPr>
            <a:lstStyle/>
            <a:p>
              <a:endParaRPr>
                <a:latin typeface="Roboto Light" panose="020B0604020202020204" charset="0"/>
                <a:ea typeface="Roboto Light" panose="020B0604020202020204" charset="0"/>
              </a:endParaRPr>
            </a:p>
          </p:txBody>
        </p:sp>
        <p:sp>
          <p:nvSpPr>
            <p:cNvPr id="1710" name="Google Shape;1710;p35"/>
            <p:cNvSpPr/>
            <p:nvPr/>
          </p:nvSpPr>
          <p:spPr>
            <a:xfrm>
              <a:off x="11853802" y="4504270"/>
              <a:ext cx="93021" cy="80439"/>
            </a:xfrm>
            <a:custGeom>
              <a:avLst/>
              <a:gdLst/>
              <a:ahLst/>
              <a:cxnLst/>
              <a:rect l="l" t="t" r="r" b="b"/>
              <a:pathLst>
                <a:path w="3763" h="3254" extrusionOk="0">
                  <a:moveTo>
                    <a:pt x="3723" y="1"/>
                  </a:moveTo>
                  <a:cubicBezTo>
                    <a:pt x="3717" y="1"/>
                    <a:pt x="3710" y="3"/>
                    <a:pt x="3705" y="8"/>
                  </a:cubicBezTo>
                  <a:cubicBezTo>
                    <a:pt x="2459" y="1051"/>
                    <a:pt x="1237" y="2124"/>
                    <a:pt x="23" y="3203"/>
                  </a:cubicBezTo>
                  <a:cubicBezTo>
                    <a:pt x="0" y="3224"/>
                    <a:pt x="21" y="3254"/>
                    <a:pt x="46" y="3254"/>
                  </a:cubicBezTo>
                  <a:cubicBezTo>
                    <a:pt x="53" y="3254"/>
                    <a:pt x="60" y="3252"/>
                    <a:pt x="67" y="3246"/>
                  </a:cubicBezTo>
                  <a:cubicBezTo>
                    <a:pt x="1303" y="2194"/>
                    <a:pt x="2537" y="1134"/>
                    <a:pt x="3743" y="45"/>
                  </a:cubicBezTo>
                  <a:cubicBezTo>
                    <a:pt x="3763" y="27"/>
                    <a:pt x="3744" y="1"/>
                    <a:pt x="3723" y="1"/>
                  </a:cubicBezTo>
                  <a:close/>
                </a:path>
              </a:pathLst>
            </a:custGeom>
            <a:solidFill>
              <a:srgbClr val="1D2239"/>
            </a:solidFill>
            <a:ln>
              <a:noFill/>
            </a:ln>
          </p:spPr>
          <p:txBody>
            <a:bodyPr spcFirstLastPara="1" wrap="square" lIns="91425" tIns="91425" rIns="91425" bIns="91425" anchor="ctr" anchorCtr="0">
              <a:noAutofit/>
            </a:bodyPr>
            <a:lstStyle/>
            <a:p>
              <a:endParaRPr>
                <a:latin typeface="Roboto Light" panose="020B0604020202020204" charset="0"/>
                <a:ea typeface="Roboto Light" panose="020B0604020202020204" charset="0"/>
              </a:endParaRPr>
            </a:p>
          </p:txBody>
        </p:sp>
        <p:sp>
          <p:nvSpPr>
            <p:cNvPr id="1711" name="Google Shape;1711;p35"/>
            <p:cNvSpPr/>
            <p:nvPr/>
          </p:nvSpPr>
          <p:spPr>
            <a:xfrm>
              <a:off x="11944202" y="4350785"/>
              <a:ext cx="138654" cy="134378"/>
            </a:xfrm>
            <a:custGeom>
              <a:avLst/>
              <a:gdLst/>
              <a:ahLst/>
              <a:cxnLst/>
              <a:rect l="l" t="t" r="r" b="b"/>
              <a:pathLst>
                <a:path w="5609" h="5436" extrusionOk="0">
                  <a:moveTo>
                    <a:pt x="4126" y="0"/>
                  </a:moveTo>
                  <a:cubicBezTo>
                    <a:pt x="3704" y="0"/>
                    <a:pt x="3286" y="207"/>
                    <a:pt x="3040" y="600"/>
                  </a:cubicBezTo>
                  <a:lnTo>
                    <a:pt x="0" y="5436"/>
                  </a:lnTo>
                  <a:lnTo>
                    <a:pt x="4813" y="2360"/>
                  </a:lnTo>
                  <a:cubicBezTo>
                    <a:pt x="5517" y="1910"/>
                    <a:pt x="5608" y="919"/>
                    <a:pt x="5000" y="347"/>
                  </a:cubicBezTo>
                  <a:cubicBezTo>
                    <a:pt x="4751" y="113"/>
                    <a:pt x="4437" y="0"/>
                    <a:pt x="4126" y="0"/>
                  </a:cubicBezTo>
                  <a:close/>
                </a:path>
              </a:pathLst>
            </a:custGeom>
            <a:solidFill>
              <a:srgbClr val="477861"/>
            </a:solidFill>
            <a:ln>
              <a:noFill/>
            </a:ln>
          </p:spPr>
          <p:txBody>
            <a:bodyPr spcFirstLastPara="1" wrap="square" lIns="91425" tIns="91425" rIns="91425" bIns="91425" anchor="ctr" anchorCtr="0">
              <a:noAutofit/>
            </a:bodyPr>
            <a:lstStyle/>
            <a:p>
              <a:endParaRPr>
                <a:latin typeface="Roboto Light" panose="020B0604020202020204" charset="0"/>
                <a:ea typeface="Roboto Light" panose="020B0604020202020204" charset="0"/>
              </a:endParaRPr>
            </a:p>
          </p:txBody>
        </p:sp>
        <p:sp>
          <p:nvSpPr>
            <p:cNvPr id="1712" name="Google Shape;1712;p35"/>
            <p:cNvSpPr/>
            <p:nvPr/>
          </p:nvSpPr>
          <p:spPr>
            <a:xfrm>
              <a:off x="11946106" y="4231734"/>
              <a:ext cx="138679" cy="134403"/>
            </a:xfrm>
            <a:custGeom>
              <a:avLst/>
              <a:gdLst/>
              <a:ahLst/>
              <a:cxnLst/>
              <a:rect l="l" t="t" r="r" b="b"/>
              <a:pathLst>
                <a:path w="5610" h="5437" extrusionOk="0">
                  <a:moveTo>
                    <a:pt x="4127" y="1"/>
                  </a:moveTo>
                  <a:cubicBezTo>
                    <a:pt x="3705" y="1"/>
                    <a:pt x="3287" y="208"/>
                    <a:pt x="3040" y="600"/>
                  </a:cubicBezTo>
                  <a:lnTo>
                    <a:pt x="1" y="5437"/>
                  </a:lnTo>
                  <a:lnTo>
                    <a:pt x="4814" y="2360"/>
                  </a:lnTo>
                  <a:cubicBezTo>
                    <a:pt x="5517" y="1911"/>
                    <a:pt x="5609" y="920"/>
                    <a:pt x="5002" y="348"/>
                  </a:cubicBezTo>
                  <a:cubicBezTo>
                    <a:pt x="4752" y="114"/>
                    <a:pt x="4438" y="1"/>
                    <a:pt x="4127" y="1"/>
                  </a:cubicBezTo>
                  <a:close/>
                </a:path>
              </a:pathLst>
            </a:custGeom>
            <a:solidFill>
              <a:srgbClr val="477861"/>
            </a:solidFill>
            <a:ln>
              <a:noFill/>
            </a:ln>
          </p:spPr>
          <p:txBody>
            <a:bodyPr spcFirstLastPara="1" wrap="square" lIns="91425" tIns="91425" rIns="91425" bIns="91425" anchor="ctr" anchorCtr="0">
              <a:noAutofit/>
            </a:bodyPr>
            <a:lstStyle/>
            <a:p>
              <a:endParaRPr>
                <a:latin typeface="Roboto Light" panose="020B0604020202020204" charset="0"/>
                <a:ea typeface="Roboto Light" panose="020B0604020202020204" charset="0"/>
              </a:endParaRPr>
            </a:p>
          </p:txBody>
        </p:sp>
        <p:sp>
          <p:nvSpPr>
            <p:cNvPr id="1713" name="Google Shape;1713;p35"/>
            <p:cNvSpPr/>
            <p:nvPr/>
          </p:nvSpPr>
          <p:spPr>
            <a:xfrm rot="-483086">
              <a:off x="11944029" y="4108903"/>
              <a:ext cx="130478" cy="126498"/>
            </a:xfrm>
            <a:custGeom>
              <a:avLst/>
              <a:gdLst/>
              <a:ahLst/>
              <a:cxnLst/>
              <a:rect l="l" t="t" r="r" b="b"/>
              <a:pathLst>
                <a:path w="5278" h="5117" extrusionOk="0">
                  <a:moveTo>
                    <a:pt x="3881" y="0"/>
                  </a:moveTo>
                  <a:cubicBezTo>
                    <a:pt x="3485" y="0"/>
                    <a:pt x="3092" y="195"/>
                    <a:pt x="2860" y="564"/>
                  </a:cubicBezTo>
                  <a:lnTo>
                    <a:pt x="1" y="5116"/>
                  </a:lnTo>
                  <a:lnTo>
                    <a:pt x="4529" y="2221"/>
                  </a:lnTo>
                  <a:cubicBezTo>
                    <a:pt x="5191" y="1798"/>
                    <a:pt x="5278" y="865"/>
                    <a:pt x="4705" y="327"/>
                  </a:cubicBezTo>
                  <a:cubicBezTo>
                    <a:pt x="4470" y="106"/>
                    <a:pt x="4175" y="0"/>
                    <a:pt x="3881" y="0"/>
                  </a:cubicBezTo>
                  <a:close/>
                </a:path>
              </a:pathLst>
            </a:custGeom>
            <a:solidFill>
              <a:srgbClr val="477861"/>
            </a:solidFill>
            <a:ln>
              <a:noFill/>
            </a:ln>
          </p:spPr>
          <p:txBody>
            <a:bodyPr spcFirstLastPara="1" wrap="square" lIns="91425" tIns="91425" rIns="91425" bIns="91425" anchor="ctr" anchorCtr="0">
              <a:noAutofit/>
            </a:bodyPr>
            <a:lstStyle/>
            <a:p>
              <a:endParaRPr>
                <a:latin typeface="Roboto Light" panose="020B0604020202020204" charset="0"/>
                <a:ea typeface="Roboto Light" panose="020B0604020202020204" charset="0"/>
              </a:endParaRPr>
            </a:p>
          </p:txBody>
        </p:sp>
        <p:sp>
          <p:nvSpPr>
            <p:cNvPr id="1714" name="Google Shape;1714;p35"/>
            <p:cNvSpPr/>
            <p:nvPr/>
          </p:nvSpPr>
          <p:spPr>
            <a:xfrm>
              <a:off x="11807477" y="4349400"/>
              <a:ext cx="138654" cy="134403"/>
            </a:xfrm>
            <a:custGeom>
              <a:avLst/>
              <a:gdLst/>
              <a:ahLst/>
              <a:cxnLst/>
              <a:rect l="l" t="t" r="r" b="b"/>
              <a:pathLst>
                <a:path w="5609" h="5437" extrusionOk="0">
                  <a:moveTo>
                    <a:pt x="1484" y="1"/>
                  </a:moveTo>
                  <a:cubicBezTo>
                    <a:pt x="1173" y="1"/>
                    <a:pt x="859" y="113"/>
                    <a:pt x="609" y="348"/>
                  </a:cubicBezTo>
                  <a:cubicBezTo>
                    <a:pt x="1" y="919"/>
                    <a:pt x="93" y="1910"/>
                    <a:pt x="797" y="2359"/>
                  </a:cubicBezTo>
                  <a:lnTo>
                    <a:pt x="5609" y="5436"/>
                  </a:lnTo>
                  <a:lnTo>
                    <a:pt x="2570" y="600"/>
                  </a:lnTo>
                  <a:cubicBezTo>
                    <a:pt x="2324" y="208"/>
                    <a:pt x="1906" y="1"/>
                    <a:pt x="1484" y="1"/>
                  </a:cubicBezTo>
                  <a:close/>
                </a:path>
              </a:pathLst>
            </a:custGeom>
            <a:solidFill>
              <a:srgbClr val="477861"/>
            </a:solidFill>
            <a:ln>
              <a:noFill/>
            </a:ln>
          </p:spPr>
          <p:txBody>
            <a:bodyPr spcFirstLastPara="1" wrap="square" lIns="91425" tIns="91425" rIns="91425" bIns="91425" anchor="ctr" anchorCtr="0">
              <a:noAutofit/>
            </a:bodyPr>
            <a:lstStyle/>
            <a:p>
              <a:endParaRPr>
                <a:latin typeface="Roboto Light" panose="020B0604020202020204" charset="0"/>
                <a:ea typeface="Roboto Light" panose="020B0604020202020204" charset="0"/>
              </a:endParaRPr>
            </a:p>
          </p:txBody>
        </p:sp>
        <p:sp>
          <p:nvSpPr>
            <p:cNvPr id="1715" name="Google Shape;1715;p35"/>
            <p:cNvSpPr/>
            <p:nvPr/>
          </p:nvSpPr>
          <p:spPr>
            <a:xfrm>
              <a:off x="11807477" y="4231734"/>
              <a:ext cx="138654" cy="134403"/>
            </a:xfrm>
            <a:custGeom>
              <a:avLst/>
              <a:gdLst/>
              <a:ahLst/>
              <a:cxnLst/>
              <a:rect l="l" t="t" r="r" b="b"/>
              <a:pathLst>
                <a:path w="5609" h="5437" extrusionOk="0">
                  <a:moveTo>
                    <a:pt x="1484" y="1"/>
                  </a:moveTo>
                  <a:cubicBezTo>
                    <a:pt x="1173" y="1"/>
                    <a:pt x="859" y="114"/>
                    <a:pt x="609" y="348"/>
                  </a:cubicBezTo>
                  <a:cubicBezTo>
                    <a:pt x="1" y="920"/>
                    <a:pt x="93" y="1911"/>
                    <a:pt x="797" y="2360"/>
                  </a:cubicBezTo>
                  <a:lnTo>
                    <a:pt x="5609" y="5437"/>
                  </a:lnTo>
                  <a:lnTo>
                    <a:pt x="2570" y="600"/>
                  </a:lnTo>
                  <a:cubicBezTo>
                    <a:pt x="2324" y="208"/>
                    <a:pt x="1906" y="1"/>
                    <a:pt x="1484" y="1"/>
                  </a:cubicBezTo>
                  <a:close/>
                </a:path>
              </a:pathLst>
            </a:custGeom>
            <a:solidFill>
              <a:srgbClr val="477861"/>
            </a:solidFill>
            <a:ln>
              <a:noFill/>
            </a:ln>
          </p:spPr>
          <p:txBody>
            <a:bodyPr spcFirstLastPara="1" wrap="square" lIns="91425" tIns="91425" rIns="91425" bIns="91425" anchor="ctr" anchorCtr="0">
              <a:noAutofit/>
            </a:bodyPr>
            <a:lstStyle/>
            <a:p>
              <a:endParaRPr>
                <a:latin typeface="Roboto Light" panose="020B0604020202020204" charset="0"/>
                <a:ea typeface="Roboto Light" panose="020B0604020202020204" charset="0"/>
              </a:endParaRPr>
            </a:p>
          </p:txBody>
        </p:sp>
        <p:sp>
          <p:nvSpPr>
            <p:cNvPr id="1716" name="Google Shape;1716;p35"/>
            <p:cNvSpPr/>
            <p:nvPr/>
          </p:nvSpPr>
          <p:spPr>
            <a:xfrm>
              <a:off x="11807477" y="4114092"/>
              <a:ext cx="138654" cy="134378"/>
            </a:xfrm>
            <a:custGeom>
              <a:avLst/>
              <a:gdLst/>
              <a:ahLst/>
              <a:cxnLst/>
              <a:rect l="l" t="t" r="r" b="b"/>
              <a:pathLst>
                <a:path w="5609" h="5436" extrusionOk="0">
                  <a:moveTo>
                    <a:pt x="1485" y="1"/>
                  </a:moveTo>
                  <a:cubicBezTo>
                    <a:pt x="1173" y="1"/>
                    <a:pt x="859" y="114"/>
                    <a:pt x="609" y="348"/>
                  </a:cubicBezTo>
                  <a:cubicBezTo>
                    <a:pt x="1" y="919"/>
                    <a:pt x="93" y="1911"/>
                    <a:pt x="797" y="2360"/>
                  </a:cubicBezTo>
                  <a:lnTo>
                    <a:pt x="5609" y="5436"/>
                  </a:lnTo>
                  <a:lnTo>
                    <a:pt x="2570" y="599"/>
                  </a:lnTo>
                  <a:cubicBezTo>
                    <a:pt x="2324" y="207"/>
                    <a:pt x="1907" y="1"/>
                    <a:pt x="1485" y="1"/>
                  </a:cubicBezTo>
                  <a:close/>
                </a:path>
              </a:pathLst>
            </a:custGeom>
            <a:solidFill>
              <a:srgbClr val="477861"/>
            </a:solidFill>
            <a:ln>
              <a:noFill/>
            </a:ln>
          </p:spPr>
          <p:txBody>
            <a:bodyPr spcFirstLastPara="1" wrap="square" lIns="91425" tIns="91425" rIns="91425" bIns="91425" anchor="ctr" anchorCtr="0">
              <a:noAutofit/>
            </a:bodyPr>
            <a:lstStyle/>
            <a:p>
              <a:endParaRPr>
                <a:latin typeface="Roboto Light" panose="020B0604020202020204" charset="0"/>
                <a:ea typeface="Roboto Light" panose="020B0604020202020204" charset="0"/>
              </a:endParaRPr>
            </a:p>
          </p:txBody>
        </p:sp>
        <p:sp>
          <p:nvSpPr>
            <p:cNvPr id="1717" name="Google Shape;1717;p35"/>
            <p:cNvSpPr/>
            <p:nvPr/>
          </p:nvSpPr>
          <p:spPr>
            <a:xfrm>
              <a:off x="11906455" y="4025991"/>
              <a:ext cx="66225" cy="165822"/>
            </a:xfrm>
            <a:custGeom>
              <a:avLst/>
              <a:gdLst/>
              <a:ahLst/>
              <a:cxnLst/>
              <a:rect l="l" t="t" r="r" b="b"/>
              <a:pathLst>
                <a:path w="2679" h="6708" extrusionOk="0">
                  <a:moveTo>
                    <a:pt x="1366" y="1"/>
                  </a:moveTo>
                  <a:cubicBezTo>
                    <a:pt x="1334" y="1"/>
                    <a:pt x="1302" y="2"/>
                    <a:pt x="1270" y="4"/>
                  </a:cubicBezTo>
                  <a:cubicBezTo>
                    <a:pt x="514" y="64"/>
                    <a:pt x="0" y="798"/>
                    <a:pt x="202" y="1529"/>
                  </a:cubicBezTo>
                  <a:lnTo>
                    <a:pt x="1521" y="6708"/>
                  </a:lnTo>
                  <a:lnTo>
                    <a:pt x="2551" y="1410"/>
                  </a:lnTo>
                  <a:cubicBezTo>
                    <a:pt x="2679" y="668"/>
                    <a:pt x="2103" y="1"/>
                    <a:pt x="1366" y="1"/>
                  </a:cubicBezTo>
                  <a:close/>
                </a:path>
              </a:pathLst>
            </a:custGeom>
            <a:solidFill>
              <a:srgbClr val="477861"/>
            </a:solidFill>
            <a:ln>
              <a:noFill/>
            </a:ln>
          </p:spPr>
          <p:txBody>
            <a:bodyPr spcFirstLastPara="1" wrap="square" lIns="91425" tIns="91425" rIns="91425" bIns="91425" anchor="ctr" anchorCtr="0">
              <a:noAutofit/>
            </a:bodyPr>
            <a:lstStyle/>
            <a:p>
              <a:endParaRPr>
                <a:latin typeface="Roboto Light" panose="020B0604020202020204" charset="0"/>
                <a:ea typeface="Roboto Light" panose="020B0604020202020204" charset="0"/>
              </a:endParaRPr>
            </a:p>
          </p:txBody>
        </p:sp>
        <p:sp>
          <p:nvSpPr>
            <p:cNvPr id="1718" name="Google Shape;1718;p35"/>
            <p:cNvSpPr/>
            <p:nvPr/>
          </p:nvSpPr>
          <p:spPr>
            <a:xfrm>
              <a:off x="11945735" y="4172233"/>
              <a:ext cx="77275" cy="76756"/>
            </a:xfrm>
            <a:custGeom>
              <a:avLst/>
              <a:gdLst/>
              <a:ahLst/>
              <a:cxnLst/>
              <a:rect l="l" t="t" r="r" b="b"/>
              <a:pathLst>
                <a:path w="3126" h="3105" extrusionOk="0">
                  <a:moveTo>
                    <a:pt x="3079" y="0"/>
                  </a:moveTo>
                  <a:cubicBezTo>
                    <a:pt x="3072" y="0"/>
                    <a:pt x="3065" y="3"/>
                    <a:pt x="3058" y="10"/>
                  </a:cubicBezTo>
                  <a:cubicBezTo>
                    <a:pt x="2450" y="593"/>
                    <a:pt x="1867" y="1200"/>
                    <a:pt x="1278" y="1800"/>
                  </a:cubicBezTo>
                  <a:cubicBezTo>
                    <a:pt x="1015" y="2067"/>
                    <a:pt x="754" y="2333"/>
                    <a:pt x="492" y="2598"/>
                  </a:cubicBezTo>
                  <a:cubicBezTo>
                    <a:pt x="397" y="2694"/>
                    <a:pt x="52" y="2939"/>
                    <a:pt x="27" y="3085"/>
                  </a:cubicBezTo>
                  <a:lnTo>
                    <a:pt x="27" y="3085"/>
                  </a:lnTo>
                  <a:cubicBezTo>
                    <a:pt x="28" y="3078"/>
                    <a:pt x="22" y="3074"/>
                    <a:pt x="16" y="3074"/>
                  </a:cubicBezTo>
                  <a:cubicBezTo>
                    <a:pt x="12" y="3074"/>
                    <a:pt x="8" y="3076"/>
                    <a:pt x="6" y="3082"/>
                  </a:cubicBezTo>
                  <a:cubicBezTo>
                    <a:pt x="5" y="3084"/>
                    <a:pt x="4" y="3087"/>
                    <a:pt x="3" y="3090"/>
                  </a:cubicBezTo>
                  <a:cubicBezTo>
                    <a:pt x="0" y="3097"/>
                    <a:pt x="7" y="3105"/>
                    <a:pt x="15" y="3105"/>
                  </a:cubicBezTo>
                  <a:cubicBezTo>
                    <a:pt x="16" y="3105"/>
                    <a:pt x="17" y="3105"/>
                    <a:pt x="18" y="3105"/>
                  </a:cubicBezTo>
                  <a:cubicBezTo>
                    <a:pt x="97" y="3105"/>
                    <a:pt x="191" y="2984"/>
                    <a:pt x="242" y="2939"/>
                  </a:cubicBezTo>
                  <a:cubicBezTo>
                    <a:pt x="538" y="2685"/>
                    <a:pt x="804" y="2387"/>
                    <a:pt x="1078" y="2110"/>
                  </a:cubicBezTo>
                  <a:cubicBezTo>
                    <a:pt x="1751" y="1424"/>
                    <a:pt x="2420" y="732"/>
                    <a:pt x="3103" y="55"/>
                  </a:cubicBezTo>
                  <a:cubicBezTo>
                    <a:pt x="3126" y="32"/>
                    <a:pt x="3104" y="0"/>
                    <a:pt x="3079" y="0"/>
                  </a:cubicBezTo>
                  <a:close/>
                </a:path>
              </a:pathLst>
            </a:custGeom>
            <a:solidFill>
              <a:srgbClr val="1D2239"/>
            </a:solidFill>
            <a:ln>
              <a:noFill/>
            </a:ln>
          </p:spPr>
          <p:txBody>
            <a:bodyPr spcFirstLastPara="1" wrap="square" lIns="91425" tIns="91425" rIns="91425" bIns="91425" anchor="ctr" anchorCtr="0">
              <a:noAutofit/>
            </a:bodyPr>
            <a:lstStyle/>
            <a:p>
              <a:endParaRPr>
                <a:latin typeface="Roboto Light" panose="020B0604020202020204" charset="0"/>
                <a:ea typeface="Roboto Light" panose="020B0604020202020204" charset="0"/>
              </a:endParaRPr>
            </a:p>
          </p:txBody>
        </p:sp>
        <p:sp>
          <p:nvSpPr>
            <p:cNvPr id="1719" name="Google Shape;1719;p35"/>
            <p:cNvSpPr/>
            <p:nvPr/>
          </p:nvSpPr>
          <p:spPr>
            <a:xfrm>
              <a:off x="11865099" y="4170379"/>
              <a:ext cx="81996" cy="79796"/>
            </a:xfrm>
            <a:custGeom>
              <a:avLst/>
              <a:gdLst/>
              <a:ahLst/>
              <a:cxnLst/>
              <a:rect l="l" t="t" r="r" b="b"/>
              <a:pathLst>
                <a:path w="3317" h="3228" extrusionOk="0">
                  <a:moveTo>
                    <a:pt x="12" y="0"/>
                  </a:moveTo>
                  <a:cubicBezTo>
                    <a:pt x="6" y="0"/>
                    <a:pt x="0" y="9"/>
                    <a:pt x="6" y="15"/>
                  </a:cubicBezTo>
                  <a:cubicBezTo>
                    <a:pt x="1073" y="1092"/>
                    <a:pt x="2158" y="2150"/>
                    <a:pt x="3239" y="3217"/>
                  </a:cubicBezTo>
                  <a:cubicBezTo>
                    <a:pt x="3247" y="3224"/>
                    <a:pt x="3255" y="3227"/>
                    <a:pt x="3263" y="3227"/>
                  </a:cubicBezTo>
                  <a:cubicBezTo>
                    <a:pt x="3292" y="3227"/>
                    <a:pt x="3317" y="3190"/>
                    <a:pt x="3290" y="3164"/>
                  </a:cubicBezTo>
                  <a:cubicBezTo>
                    <a:pt x="2201" y="2108"/>
                    <a:pt x="1119" y="1047"/>
                    <a:pt x="17" y="3"/>
                  </a:cubicBezTo>
                  <a:cubicBezTo>
                    <a:pt x="16" y="1"/>
                    <a:pt x="14" y="0"/>
                    <a:pt x="12" y="0"/>
                  </a:cubicBezTo>
                  <a:close/>
                </a:path>
              </a:pathLst>
            </a:custGeom>
            <a:solidFill>
              <a:srgbClr val="1D2239"/>
            </a:solidFill>
            <a:ln>
              <a:noFill/>
            </a:ln>
          </p:spPr>
          <p:txBody>
            <a:bodyPr spcFirstLastPara="1" wrap="square" lIns="91425" tIns="91425" rIns="91425" bIns="91425" anchor="ctr" anchorCtr="0">
              <a:noAutofit/>
            </a:bodyPr>
            <a:lstStyle/>
            <a:p>
              <a:endParaRPr>
                <a:latin typeface="Roboto Light" panose="020B0604020202020204" charset="0"/>
                <a:ea typeface="Roboto Light" panose="020B0604020202020204" charset="0"/>
              </a:endParaRPr>
            </a:p>
          </p:txBody>
        </p:sp>
        <p:sp>
          <p:nvSpPr>
            <p:cNvPr id="1720" name="Google Shape;1720;p35"/>
            <p:cNvSpPr/>
            <p:nvPr/>
          </p:nvSpPr>
          <p:spPr>
            <a:xfrm>
              <a:off x="11945488" y="4288416"/>
              <a:ext cx="79524" cy="78165"/>
            </a:xfrm>
            <a:custGeom>
              <a:avLst/>
              <a:gdLst/>
              <a:ahLst/>
              <a:cxnLst/>
              <a:rect l="l" t="t" r="r" b="b"/>
              <a:pathLst>
                <a:path w="3217" h="3162" extrusionOk="0">
                  <a:moveTo>
                    <a:pt x="3178" y="0"/>
                  </a:moveTo>
                  <a:cubicBezTo>
                    <a:pt x="3171" y="0"/>
                    <a:pt x="3165" y="3"/>
                    <a:pt x="3159" y="9"/>
                  </a:cubicBezTo>
                  <a:cubicBezTo>
                    <a:pt x="2106" y="1042"/>
                    <a:pt x="1031" y="2061"/>
                    <a:pt x="14" y="3130"/>
                  </a:cubicBezTo>
                  <a:cubicBezTo>
                    <a:pt x="1" y="3143"/>
                    <a:pt x="13" y="3161"/>
                    <a:pt x="27" y="3161"/>
                  </a:cubicBezTo>
                  <a:cubicBezTo>
                    <a:pt x="31" y="3161"/>
                    <a:pt x="35" y="3160"/>
                    <a:pt x="39" y="3156"/>
                  </a:cubicBezTo>
                  <a:cubicBezTo>
                    <a:pt x="1106" y="2136"/>
                    <a:pt x="2165" y="1101"/>
                    <a:pt x="3197" y="46"/>
                  </a:cubicBezTo>
                  <a:cubicBezTo>
                    <a:pt x="3216" y="27"/>
                    <a:pt x="3199" y="0"/>
                    <a:pt x="3178" y="0"/>
                  </a:cubicBezTo>
                  <a:close/>
                </a:path>
              </a:pathLst>
            </a:custGeom>
            <a:solidFill>
              <a:srgbClr val="1D2239"/>
            </a:solidFill>
            <a:ln>
              <a:noFill/>
            </a:ln>
          </p:spPr>
          <p:txBody>
            <a:bodyPr spcFirstLastPara="1" wrap="square" lIns="91425" tIns="91425" rIns="91425" bIns="91425" anchor="ctr" anchorCtr="0">
              <a:noAutofit/>
            </a:bodyPr>
            <a:lstStyle/>
            <a:p>
              <a:endParaRPr>
                <a:latin typeface="Roboto Light" panose="020B0604020202020204" charset="0"/>
                <a:ea typeface="Roboto Light" panose="020B0604020202020204" charset="0"/>
              </a:endParaRPr>
            </a:p>
          </p:txBody>
        </p:sp>
        <p:sp>
          <p:nvSpPr>
            <p:cNvPr id="1721" name="Google Shape;1721;p35"/>
            <p:cNvSpPr/>
            <p:nvPr/>
          </p:nvSpPr>
          <p:spPr>
            <a:xfrm>
              <a:off x="11862923" y="4285005"/>
              <a:ext cx="84641" cy="82120"/>
            </a:xfrm>
            <a:custGeom>
              <a:avLst/>
              <a:gdLst/>
              <a:ahLst/>
              <a:cxnLst/>
              <a:rect l="l" t="t" r="r" b="b"/>
              <a:pathLst>
                <a:path w="3424" h="3322" extrusionOk="0">
                  <a:moveTo>
                    <a:pt x="24" y="0"/>
                  </a:moveTo>
                  <a:cubicBezTo>
                    <a:pt x="11" y="0"/>
                    <a:pt x="0" y="17"/>
                    <a:pt x="12" y="29"/>
                  </a:cubicBezTo>
                  <a:cubicBezTo>
                    <a:pt x="1078" y="1160"/>
                    <a:pt x="2219" y="2230"/>
                    <a:pt x="3338" y="3311"/>
                  </a:cubicBezTo>
                  <a:cubicBezTo>
                    <a:pt x="3346" y="3319"/>
                    <a:pt x="3356" y="3322"/>
                    <a:pt x="3365" y="3322"/>
                  </a:cubicBezTo>
                  <a:cubicBezTo>
                    <a:pt x="3396" y="3322"/>
                    <a:pt x="3423" y="3282"/>
                    <a:pt x="3395" y="3253"/>
                  </a:cubicBezTo>
                  <a:cubicBezTo>
                    <a:pt x="2313" y="2136"/>
                    <a:pt x="1167" y="1071"/>
                    <a:pt x="35" y="5"/>
                  </a:cubicBezTo>
                  <a:cubicBezTo>
                    <a:pt x="32" y="2"/>
                    <a:pt x="28" y="0"/>
                    <a:pt x="24" y="0"/>
                  </a:cubicBezTo>
                  <a:close/>
                </a:path>
              </a:pathLst>
            </a:custGeom>
            <a:solidFill>
              <a:srgbClr val="1D2239"/>
            </a:solidFill>
            <a:ln>
              <a:noFill/>
            </a:ln>
          </p:spPr>
          <p:txBody>
            <a:bodyPr spcFirstLastPara="1" wrap="square" lIns="91425" tIns="91425" rIns="91425" bIns="91425" anchor="ctr" anchorCtr="0">
              <a:noAutofit/>
            </a:bodyPr>
            <a:lstStyle/>
            <a:p>
              <a:endParaRPr>
                <a:latin typeface="Roboto Light" panose="020B0604020202020204" charset="0"/>
                <a:ea typeface="Roboto Light" panose="020B0604020202020204" charset="0"/>
              </a:endParaRPr>
            </a:p>
          </p:txBody>
        </p:sp>
        <p:sp>
          <p:nvSpPr>
            <p:cNvPr id="1722" name="Google Shape;1722;p35"/>
            <p:cNvSpPr/>
            <p:nvPr/>
          </p:nvSpPr>
          <p:spPr>
            <a:xfrm>
              <a:off x="11946996" y="4395404"/>
              <a:ext cx="86817" cy="87089"/>
            </a:xfrm>
            <a:custGeom>
              <a:avLst/>
              <a:gdLst/>
              <a:ahLst/>
              <a:cxnLst/>
              <a:rect l="l" t="t" r="r" b="b"/>
              <a:pathLst>
                <a:path w="3512" h="3523" extrusionOk="0">
                  <a:moveTo>
                    <a:pt x="3466" y="1"/>
                  </a:moveTo>
                  <a:cubicBezTo>
                    <a:pt x="3460" y="1"/>
                    <a:pt x="3453" y="3"/>
                    <a:pt x="3446" y="9"/>
                  </a:cubicBezTo>
                  <a:cubicBezTo>
                    <a:pt x="2292" y="1152"/>
                    <a:pt x="1141" y="2302"/>
                    <a:pt x="20" y="3477"/>
                  </a:cubicBezTo>
                  <a:cubicBezTo>
                    <a:pt x="1" y="3496"/>
                    <a:pt x="18" y="3523"/>
                    <a:pt x="39" y="3523"/>
                  </a:cubicBezTo>
                  <a:cubicBezTo>
                    <a:pt x="46" y="3523"/>
                    <a:pt x="52" y="3520"/>
                    <a:pt x="58" y="3514"/>
                  </a:cubicBezTo>
                  <a:cubicBezTo>
                    <a:pt x="1222" y="2383"/>
                    <a:pt x="2360" y="1220"/>
                    <a:pt x="3490" y="54"/>
                  </a:cubicBezTo>
                  <a:cubicBezTo>
                    <a:pt x="3511" y="32"/>
                    <a:pt x="3490" y="1"/>
                    <a:pt x="3466" y="1"/>
                  </a:cubicBezTo>
                  <a:close/>
                </a:path>
              </a:pathLst>
            </a:custGeom>
            <a:solidFill>
              <a:srgbClr val="1D2239"/>
            </a:solidFill>
            <a:ln>
              <a:noFill/>
            </a:ln>
          </p:spPr>
          <p:txBody>
            <a:bodyPr spcFirstLastPara="1" wrap="square" lIns="91425" tIns="91425" rIns="91425" bIns="91425" anchor="ctr" anchorCtr="0">
              <a:noAutofit/>
            </a:bodyPr>
            <a:lstStyle/>
            <a:p>
              <a:endParaRPr>
                <a:latin typeface="Roboto Light" panose="020B0604020202020204" charset="0"/>
                <a:ea typeface="Roboto Light" panose="020B0604020202020204" charset="0"/>
              </a:endParaRPr>
            </a:p>
          </p:txBody>
        </p:sp>
        <p:sp>
          <p:nvSpPr>
            <p:cNvPr id="1723" name="Google Shape;1723;p35"/>
            <p:cNvSpPr/>
            <p:nvPr/>
          </p:nvSpPr>
          <p:spPr>
            <a:xfrm>
              <a:off x="11945240" y="4506149"/>
              <a:ext cx="153561" cy="117939"/>
            </a:xfrm>
            <a:custGeom>
              <a:avLst/>
              <a:gdLst/>
              <a:ahLst/>
              <a:cxnLst/>
              <a:rect l="l" t="t" r="r" b="b"/>
              <a:pathLst>
                <a:path w="6212" h="4771" extrusionOk="0">
                  <a:moveTo>
                    <a:pt x="0" y="1"/>
                  </a:moveTo>
                  <a:lnTo>
                    <a:pt x="3732" y="4326"/>
                  </a:lnTo>
                  <a:cubicBezTo>
                    <a:pt x="3989" y="4624"/>
                    <a:pt x="4345" y="4770"/>
                    <a:pt x="4700" y="4770"/>
                  </a:cubicBezTo>
                  <a:cubicBezTo>
                    <a:pt x="5099" y="4770"/>
                    <a:pt x="5497" y="4586"/>
                    <a:pt x="5750" y="4224"/>
                  </a:cubicBezTo>
                  <a:cubicBezTo>
                    <a:pt x="6212" y="3564"/>
                    <a:pt x="5956" y="2646"/>
                    <a:pt x="5220" y="2319"/>
                  </a:cubicBezTo>
                  <a:lnTo>
                    <a:pt x="0" y="1"/>
                  </a:lnTo>
                  <a:close/>
                </a:path>
              </a:pathLst>
            </a:custGeom>
            <a:solidFill>
              <a:srgbClr val="477861"/>
            </a:solidFill>
            <a:ln>
              <a:noFill/>
            </a:ln>
          </p:spPr>
          <p:txBody>
            <a:bodyPr spcFirstLastPara="1" wrap="square" lIns="91425" tIns="91425" rIns="91425" bIns="91425" anchor="ctr" anchorCtr="0">
              <a:noAutofit/>
            </a:bodyPr>
            <a:lstStyle/>
            <a:p>
              <a:endParaRPr>
                <a:latin typeface="Roboto Light" panose="020B0604020202020204" charset="0"/>
                <a:ea typeface="Roboto Light" panose="020B0604020202020204" charset="0"/>
              </a:endParaRPr>
            </a:p>
          </p:txBody>
        </p:sp>
        <p:sp>
          <p:nvSpPr>
            <p:cNvPr id="1724" name="Google Shape;1724;p35"/>
            <p:cNvSpPr/>
            <p:nvPr/>
          </p:nvSpPr>
          <p:spPr>
            <a:xfrm>
              <a:off x="11948207" y="4508720"/>
              <a:ext cx="98756" cy="73196"/>
            </a:xfrm>
            <a:custGeom>
              <a:avLst/>
              <a:gdLst/>
              <a:ahLst/>
              <a:cxnLst/>
              <a:rect l="l" t="t" r="r" b="b"/>
              <a:pathLst>
                <a:path w="3995" h="2961" extrusionOk="0">
                  <a:moveTo>
                    <a:pt x="35" y="0"/>
                  </a:moveTo>
                  <a:cubicBezTo>
                    <a:pt x="14" y="0"/>
                    <a:pt x="1" y="34"/>
                    <a:pt x="23" y="51"/>
                  </a:cubicBezTo>
                  <a:cubicBezTo>
                    <a:pt x="1311" y="1040"/>
                    <a:pt x="2622" y="2002"/>
                    <a:pt x="3938" y="2955"/>
                  </a:cubicBezTo>
                  <a:cubicBezTo>
                    <a:pt x="3944" y="2959"/>
                    <a:pt x="3949" y="2961"/>
                    <a:pt x="3954" y="2961"/>
                  </a:cubicBezTo>
                  <a:cubicBezTo>
                    <a:pt x="3979" y="2961"/>
                    <a:pt x="3994" y="2921"/>
                    <a:pt x="3969" y="2902"/>
                  </a:cubicBezTo>
                  <a:cubicBezTo>
                    <a:pt x="2673" y="1922"/>
                    <a:pt x="1372" y="948"/>
                    <a:pt x="49" y="5"/>
                  </a:cubicBezTo>
                  <a:cubicBezTo>
                    <a:pt x="44" y="2"/>
                    <a:pt x="39" y="0"/>
                    <a:pt x="35" y="0"/>
                  </a:cubicBezTo>
                  <a:close/>
                </a:path>
              </a:pathLst>
            </a:custGeom>
            <a:solidFill>
              <a:srgbClr val="1D2239"/>
            </a:solidFill>
            <a:ln>
              <a:noFill/>
            </a:ln>
          </p:spPr>
          <p:txBody>
            <a:bodyPr spcFirstLastPara="1" wrap="square" lIns="91425" tIns="91425" rIns="91425" bIns="91425" anchor="ctr" anchorCtr="0">
              <a:noAutofit/>
            </a:bodyPr>
            <a:lstStyle/>
            <a:p>
              <a:endParaRPr>
                <a:latin typeface="Roboto Light" panose="020B0604020202020204" charset="0"/>
                <a:ea typeface="Roboto Light" panose="020B0604020202020204" charset="0"/>
              </a:endParaRPr>
            </a:p>
          </p:txBody>
        </p:sp>
        <p:sp>
          <p:nvSpPr>
            <p:cNvPr id="1725" name="Google Shape;1725;p35"/>
            <p:cNvSpPr/>
            <p:nvPr/>
          </p:nvSpPr>
          <p:spPr>
            <a:xfrm>
              <a:off x="11857930" y="4398049"/>
              <a:ext cx="88572" cy="88003"/>
            </a:xfrm>
            <a:custGeom>
              <a:avLst/>
              <a:gdLst/>
              <a:ahLst/>
              <a:cxnLst/>
              <a:rect l="l" t="t" r="r" b="b"/>
              <a:pathLst>
                <a:path w="3583" h="3560" extrusionOk="0">
                  <a:moveTo>
                    <a:pt x="30" y="0"/>
                  </a:moveTo>
                  <a:cubicBezTo>
                    <a:pt x="14" y="0"/>
                    <a:pt x="0" y="20"/>
                    <a:pt x="14" y="35"/>
                  </a:cubicBezTo>
                  <a:cubicBezTo>
                    <a:pt x="1136" y="1241"/>
                    <a:pt x="2313" y="2416"/>
                    <a:pt x="3507" y="3550"/>
                  </a:cubicBezTo>
                  <a:cubicBezTo>
                    <a:pt x="3515" y="3557"/>
                    <a:pt x="3523" y="3560"/>
                    <a:pt x="3531" y="3560"/>
                  </a:cubicBezTo>
                  <a:cubicBezTo>
                    <a:pt x="3559" y="3560"/>
                    <a:pt x="3583" y="3524"/>
                    <a:pt x="3558" y="3498"/>
                  </a:cubicBezTo>
                  <a:cubicBezTo>
                    <a:pt x="2424" y="2305"/>
                    <a:pt x="1249" y="1127"/>
                    <a:pt x="43" y="6"/>
                  </a:cubicBezTo>
                  <a:cubicBezTo>
                    <a:pt x="39" y="2"/>
                    <a:pt x="34" y="0"/>
                    <a:pt x="30" y="0"/>
                  </a:cubicBezTo>
                  <a:close/>
                </a:path>
              </a:pathLst>
            </a:custGeom>
            <a:solidFill>
              <a:srgbClr val="1D2239"/>
            </a:solidFill>
            <a:ln>
              <a:noFill/>
            </a:ln>
          </p:spPr>
          <p:txBody>
            <a:bodyPr spcFirstLastPara="1" wrap="square" lIns="91425" tIns="91425" rIns="91425" bIns="91425" anchor="ctr" anchorCtr="0">
              <a:noAutofit/>
            </a:bodyPr>
            <a:lstStyle/>
            <a:p>
              <a:endParaRPr>
                <a:latin typeface="Roboto Light" panose="020B0604020202020204" charset="0"/>
                <a:ea typeface="Roboto Light" panose="020B0604020202020204" charset="0"/>
              </a:endParaRPr>
            </a:p>
          </p:txBody>
        </p:sp>
        <p:sp>
          <p:nvSpPr>
            <p:cNvPr id="1726" name="Google Shape;1726;p35"/>
            <p:cNvSpPr/>
            <p:nvPr/>
          </p:nvSpPr>
          <p:spPr>
            <a:xfrm>
              <a:off x="11943065" y="4108679"/>
              <a:ext cx="6155" cy="890192"/>
            </a:xfrm>
            <a:custGeom>
              <a:avLst/>
              <a:gdLst/>
              <a:ahLst/>
              <a:cxnLst/>
              <a:rect l="l" t="t" r="r" b="b"/>
              <a:pathLst>
                <a:path w="249" h="36011" extrusionOk="0">
                  <a:moveTo>
                    <a:pt x="124" y="0"/>
                  </a:moveTo>
                  <a:cubicBezTo>
                    <a:pt x="106" y="0"/>
                    <a:pt x="88" y="12"/>
                    <a:pt x="88" y="35"/>
                  </a:cubicBezTo>
                  <a:cubicBezTo>
                    <a:pt x="54" y="12016"/>
                    <a:pt x="1" y="24000"/>
                    <a:pt x="91" y="35978"/>
                  </a:cubicBezTo>
                  <a:cubicBezTo>
                    <a:pt x="91" y="36000"/>
                    <a:pt x="107" y="36011"/>
                    <a:pt x="124" y="36011"/>
                  </a:cubicBezTo>
                  <a:cubicBezTo>
                    <a:pt x="141" y="36011"/>
                    <a:pt x="158" y="36000"/>
                    <a:pt x="158" y="35978"/>
                  </a:cubicBezTo>
                  <a:cubicBezTo>
                    <a:pt x="248" y="24000"/>
                    <a:pt x="195" y="12015"/>
                    <a:pt x="161" y="35"/>
                  </a:cubicBezTo>
                  <a:cubicBezTo>
                    <a:pt x="161" y="12"/>
                    <a:pt x="143" y="0"/>
                    <a:pt x="124" y="0"/>
                  </a:cubicBezTo>
                  <a:close/>
                </a:path>
              </a:pathLst>
            </a:custGeom>
            <a:solidFill>
              <a:srgbClr val="1D2239"/>
            </a:solidFill>
            <a:ln>
              <a:noFill/>
            </a:ln>
          </p:spPr>
          <p:txBody>
            <a:bodyPr spcFirstLastPara="1" wrap="square" lIns="91425" tIns="91425" rIns="91425" bIns="91425" anchor="ctr" anchorCtr="0">
              <a:noAutofit/>
            </a:bodyPr>
            <a:lstStyle/>
            <a:p>
              <a:endParaRPr>
                <a:latin typeface="Roboto Light" panose="020B0604020202020204" charset="0"/>
                <a:ea typeface="Roboto Light" panose="020B0604020202020204" charset="0"/>
              </a:endParaRPr>
            </a:p>
          </p:txBody>
        </p:sp>
        <p:sp>
          <p:nvSpPr>
            <p:cNvPr id="1727" name="Google Shape;1727;p35"/>
            <p:cNvSpPr/>
            <p:nvPr/>
          </p:nvSpPr>
          <p:spPr>
            <a:xfrm>
              <a:off x="11867571" y="4714883"/>
              <a:ext cx="177119" cy="428620"/>
            </a:xfrm>
            <a:custGeom>
              <a:avLst/>
              <a:gdLst/>
              <a:ahLst/>
              <a:cxnLst/>
              <a:rect l="l" t="t" r="r" b="b"/>
              <a:pathLst>
                <a:path w="7165" h="17339" extrusionOk="0">
                  <a:moveTo>
                    <a:pt x="830" y="0"/>
                  </a:moveTo>
                  <a:lnTo>
                    <a:pt x="107" y="13651"/>
                  </a:lnTo>
                  <a:cubicBezTo>
                    <a:pt x="1" y="15654"/>
                    <a:pt x="1598" y="17338"/>
                    <a:pt x="3604" y="17338"/>
                  </a:cubicBezTo>
                  <a:cubicBezTo>
                    <a:pt x="5580" y="17338"/>
                    <a:pt x="7165" y="15703"/>
                    <a:pt x="7104" y="13728"/>
                  </a:cubicBezTo>
                  <a:lnTo>
                    <a:pt x="6682" y="0"/>
                  </a:lnTo>
                  <a:close/>
                </a:path>
              </a:pathLst>
            </a:custGeom>
            <a:solidFill>
              <a:srgbClr val="B88C5D"/>
            </a:solidFill>
            <a:ln>
              <a:noFill/>
            </a:ln>
          </p:spPr>
          <p:txBody>
            <a:bodyPr spcFirstLastPara="1" wrap="square" lIns="91425" tIns="91425" rIns="91425" bIns="91425" anchor="ctr" anchorCtr="0">
              <a:noAutofit/>
            </a:bodyPr>
            <a:lstStyle/>
            <a:p>
              <a:endParaRPr>
                <a:latin typeface="Roboto Light" panose="020B0604020202020204" charset="0"/>
                <a:ea typeface="Roboto Light" panose="020B0604020202020204" charset="0"/>
              </a:endParaRPr>
            </a:p>
          </p:txBody>
        </p:sp>
        <p:sp>
          <p:nvSpPr>
            <p:cNvPr id="1728" name="Google Shape;1728;p35"/>
            <p:cNvSpPr/>
            <p:nvPr/>
          </p:nvSpPr>
          <p:spPr>
            <a:xfrm>
              <a:off x="11885913" y="4780687"/>
              <a:ext cx="149556" cy="3634"/>
            </a:xfrm>
            <a:custGeom>
              <a:avLst/>
              <a:gdLst/>
              <a:ahLst/>
              <a:cxnLst/>
              <a:rect l="l" t="t" r="r" b="b"/>
              <a:pathLst>
                <a:path w="6050" h="147" extrusionOk="0">
                  <a:moveTo>
                    <a:pt x="3026" y="0"/>
                  </a:moveTo>
                  <a:cubicBezTo>
                    <a:pt x="1354" y="0"/>
                    <a:pt x="0" y="32"/>
                    <a:pt x="0" y="73"/>
                  </a:cubicBezTo>
                  <a:cubicBezTo>
                    <a:pt x="0" y="113"/>
                    <a:pt x="1354" y="147"/>
                    <a:pt x="3026" y="147"/>
                  </a:cubicBezTo>
                  <a:cubicBezTo>
                    <a:pt x="4696" y="147"/>
                    <a:pt x="6050" y="113"/>
                    <a:pt x="6050" y="73"/>
                  </a:cubicBezTo>
                  <a:cubicBezTo>
                    <a:pt x="6050" y="32"/>
                    <a:pt x="4696" y="0"/>
                    <a:pt x="3026" y="0"/>
                  </a:cubicBezTo>
                  <a:close/>
                </a:path>
              </a:pathLst>
            </a:custGeom>
            <a:solidFill>
              <a:srgbClr val="FD8860"/>
            </a:solidFill>
            <a:ln>
              <a:noFill/>
            </a:ln>
          </p:spPr>
          <p:txBody>
            <a:bodyPr spcFirstLastPara="1" wrap="square" lIns="91425" tIns="91425" rIns="91425" bIns="91425" anchor="ctr" anchorCtr="0">
              <a:noAutofit/>
            </a:bodyPr>
            <a:lstStyle/>
            <a:p>
              <a:endParaRPr>
                <a:latin typeface="Roboto Light" panose="020B0604020202020204" charset="0"/>
                <a:ea typeface="Roboto Light" panose="020B0604020202020204" charset="0"/>
              </a:endParaRPr>
            </a:p>
          </p:txBody>
        </p:sp>
        <p:sp>
          <p:nvSpPr>
            <p:cNvPr id="1729" name="Google Shape;1729;p35"/>
            <p:cNvSpPr/>
            <p:nvPr/>
          </p:nvSpPr>
          <p:spPr>
            <a:xfrm>
              <a:off x="11885913" y="4812378"/>
              <a:ext cx="149556" cy="3659"/>
            </a:xfrm>
            <a:custGeom>
              <a:avLst/>
              <a:gdLst/>
              <a:ahLst/>
              <a:cxnLst/>
              <a:rect l="l" t="t" r="r" b="b"/>
              <a:pathLst>
                <a:path w="6050" h="148" extrusionOk="0">
                  <a:moveTo>
                    <a:pt x="3026" y="1"/>
                  </a:moveTo>
                  <a:cubicBezTo>
                    <a:pt x="1354" y="1"/>
                    <a:pt x="0" y="33"/>
                    <a:pt x="0" y="74"/>
                  </a:cubicBezTo>
                  <a:cubicBezTo>
                    <a:pt x="0" y="115"/>
                    <a:pt x="1354" y="147"/>
                    <a:pt x="3026" y="147"/>
                  </a:cubicBezTo>
                  <a:cubicBezTo>
                    <a:pt x="4696" y="147"/>
                    <a:pt x="6050" y="115"/>
                    <a:pt x="6050" y="74"/>
                  </a:cubicBezTo>
                  <a:cubicBezTo>
                    <a:pt x="6050" y="34"/>
                    <a:pt x="4696" y="1"/>
                    <a:pt x="3026" y="1"/>
                  </a:cubicBezTo>
                  <a:close/>
                </a:path>
              </a:pathLst>
            </a:custGeom>
            <a:solidFill>
              <a:srgbClr val="FD8860"/>
            </a:solidFill>
            <a:ln>
              <a:noFill/>
            </a:ln>
          </p:spPr>
          <p:txBody>
            <a:bodyPr spcFirstLastPara="1" wrap="square" lIns="91425" tIns="91425" rIns="91425" bIns="91425" anchor="ctr" anchorCtr="0">
              <a:noAutofit/>
            </a:bodyPr>
            <a:lstStyle/>
            <a:p>
              <a:endParaRPr>
                <a:latin typeface="Roboto Light" panose="020B0604020202020204" charset="0"/>
                <a:ea typeface="Roboto Light" panose="020B0604020202020204" charset="0"/>
              </a:endParaRPr>
            </a:p>
          </p:txBody>
        </p:sp>
        <p:sp>
          <p:nvSpPr>
            <p:cNvPr id="1730" name="Google Shape;1730;p35"/>
            <p:cNvSpPr/>
            <p:nvPr/>
          </p:nvSpPr>
          <p:spPr>
            <a:xfrm>
              <a:off x="11885913" y="4846565"/>
              <a:ext cx="149556" cy="3683"/>
            </a:xfrm>
            <a:custGeom>
              <a:avLst/>
              <a:gdLst/>
              <a:ahLst/>
              <a:cxnLst/>
              <a:rect l="l" t="t" r="r" b="b"/>
              <a:pathLst>
                <a:path w="6050" h="149" extrusionOk="0">
                  <a:moveTo>
                    <a:pt x="3026" y="0"/>
                  </a:moveTo>
                  <a:cubicBezTo>
                    <a:pt x="1354" y="0"/>
                    <a:pt x="0" y="34"/>
                    <a:pt x="0" y="75"/>
                  </a:cubicBezTo>
                  <a:cubicBezTo>
                    <a:pt x="0" y="115"/>
                    <a:pt x="1354" y="148"/>
                    <a:pt x="3026" y="148"/>
                  </a:cubicBezTo>
                  <a:cubicBezTo>
                    <a:pt x="4696" y="148"/>
                    <a:pt x="6050" y="115"/>
                    <a:pt x="6050" y="75"/>
                  </a:cubicBezTo>
                  <a:cubicBezTo>
                    <a:pt x="6050" y="34"/>
                    <a:pt x="4696" y="0"/>
                    <a:pt x="3026" y="0"/>
                  </a:cubicBezTo>
                  <a:close/>
                </a:path>
              </a:pathLst>
            </a:custGeom>
            <a:solidFill>
              <a:srgbClr val="FD8860"/>
            </a:solidFill>
            <a:ln>
              <a:noFill/>
            </a:ln>
          </p:spPr>
          <p:txBody>
            <a:bodyPr spcFirstLastPara="1" wrap="square" lIns="91425" tIns="91425" rIns="91425" bIns="91425" anchor="ctr" anchorCtr="0">
              <a:noAutofit/>
            </a:bodyPr>
            <a:lstStyle/>
            <a:p>
              <a:endParaRPr>
                <a:latin typeface="Roboto Light" panose="020B0604020202020204" charset="0"/>
                <a:ea typeface="Roboto Light" panose="020B0604020202020204" charset="0"/>
              </a:endParaRPr>
            </a:p>
          </p:txBody>
        </p:sp>
        <p:sp>
          <p:nvSpPr>
            <p:cNvPr id="1731" name="Google Shape;1731;p35"/>
            <p:cNvSpPr/>
            <p:nvPr/>
          </p:nvSpPr>
          <p:spPr>
            <a:xfrm>
              <a:off x="11885913" y="4885598"/>
              <a:ext cx="149556" cy="3683"/>
            </a:xfrm>
            <a:custGeom>
              <a:avLst/>
              <a:gdLst/>
              <a:ahLst/>
              <a:cxnLst/>
              <a:rect l="l" t="t" r="r" b="b"/>
              <a:pathLst>
                <a:path w="6050" h="149" extrusionOk="0">
                  <a:moveTo>
                    <a:pt x="3026" y="1"/>
                  </a:moveTo>
                  <a:cubicBezTo>
                    <a:pt x="1354" y="1"/>
                    <a:pt x="0" y="34"/>
                    <a:pt x="0" y="74"/>
                  </a:cubicBezTo>
                  <a:cubicBezTo>
                    <a:pt x="0" y="115"/>
                    <a:pt x="1354" y="148"/>
                    <a:pt x="3026" y="148"/>
                  </a:cubicBezTo>
                  <a:cubicBezTo>
                    <a:pt x="4696" y="148"/>
                    <a:pt x="6050" y="115"/>
                    <a:pt x="6050" y="74"/>
                  </a:cubicBezTo>
                  <a:cubicBezTo>
                    <a:pt x="6050" y="34"/>
                    <a:pt x="4696" y="1"/>
                    <a:pt x="3026" y="1"/>
                  </a:cubicBezTo>
                  <a:close/>
                </a:path>
              </a:pathLst>
            </a:custGeom>
            <a:solidFill>
              <a:srgbClr val="FD8860"/>
            </a:solidFill>
            <a:ln>
              <a:noFill/>
            </a:ln>
          </p:spPr>
          <p:txBody>
            <a:bodyPr spcFirstLastPara="1" wrap="square" lIns="91425" tIns="91425" rIns="91425" bIns="91425" anchor="ctr" anchorCtr="0">
              <a:noAutofit/>
            </a:bodyPr>
            <a:lstStyle/>
            <a:p>
              <a:endParaRPr>
                <a:latin typeface="Roboto Light" panose="020B0604020202020204" charset="0"/>
                <a:ea typeface="Roboto Light" panose="020B0604020202020204" charset="0"/>
              </a:endParaRPr>
            </a:p>
          </p:txBody>
        </p:sp>
        <p:sp>
          <p:nvSpPr>
            <p:cNvPr id="1732" name="Google Shape;1732;p35"/>
            <p:cNvSpPr/>
            <p:nvPr/>
          </p:nvSpPr>
          <p:spPr>
            <a:xfrm>
              <a:off x="11885913" y="4924631"/>
              <a:ext cx="149556" cy="3659"/>
            </a:xfrm>
            <a:custGeom>
              <a:avLst/>
              <a:gdLst/>
              <a:ahLst/>
              <a:cxnLst/>
              <a:rect l="l" t="t" r="r" b="b"/>
              <a:pathLst>
                <a:path w="6050" h="148" extrusionOk="0">
                  <a:moveTo>
                    <a:pt x="3026" y="1"/>
                  </a:moveTo>
                  <a:cubicBezTo>
                    <a:pt x="1354" y="1"/>
                    <a:pt x="0" y="33"/>
                    <a:pt x="0" y="74"/>
                  </a:cubicBezTo>
                  <a:cubicBezTo>
                    <a:pt x="0" y="115"/>
                    <a:pt x="1354" y="147"/>
                    <a:pt x="3026" y="147"/>
                  </a:cubicBezTo>
                  <a:cubicBezTo>
                    <a:pt x="4696" y="147"/>
                    <a:pt x="6050" y="115"/>
                    <a:pt x="6050" y="74"/>
                  </a:cubicBezTo>
                  <a:cubicBezTo>
                    <a:pt x="6050" y="33"/>
                    <a:pt x="4696" y="1"/>
                    <a:pt x="3026" y="1"/>
                  </a:cubicBezTo>
                  <a:close/>
                </a:path>
              </a:pathLst>
            </a:custGeom>
            <a:solidFill>
              <a:srgbClr val="FD8860"/>
            </a:solidFill>
            <a:ln>
              <a:noFill/>
            </a:ln>
          </p:spPr>
          <p:txBody>
            <a:bodyPr spcFirstLastPara="1" wrap="square" lIns="91425" tIns="91425" rIns="91425" bIns="91425" anchor="ctr" anchorCtr="0">
              <a:noAutofit/>
            </a:bodyPr>
            <a:lstStyle/>
            <a:p>
              <a:endParaRPr>
                <a:latin typeface="Roboto Light" panose="020B0604020202020204" charset="0"/>
                <a:ea typeface="Roboto Light" panose="020B0604020202020204" charset="0"/>
              </a:endParaRPr>
            </a:p>
          </p:txBody>
        </p:sp>
      </p:grpSp>
      <p:sp>
        <p:nvSpPr>
          <p:cNvPr id="30" name="Rectangle 29">
            <a:extLst>
              <a:ext uri="{FF2B5EF4-FFF2-40B4-BE49-F238E27FC236}">
                <a16:creationId xmlns:a16="http://schemas.microsoft.com/office/drawing/2014/main" id="{1C909AC1-6172-47DF-AC1D-8E8F320AA156}"/>
              </a:ext>
            </a:extLst>
          </p:cNvPr>
          <p:cNvSpPr/>
          <p:nvPr/>
        </p:nvSpPr>
        <p:spPr>
          <a:xfrm>
            <a:off x="662030" y="1269446"/>
            <a:ext cx="8158711" cy="1384995"/>
          </a:xfrm>
          <a:prstGeom prst="rect">
            <a:avLst/>
          </a:prstGeom>
        </p:spPr>
        <p:txBody>
          <a:bodyPr wrap="square">
            <a:spAutoFit/>
          </a:bodyPr>
          <a:lstStyle/>
          <a:p>
            <a:r>
              <a:rPr lang="vi-VN" sz="2800" dirty="0">
                <a:effectLst>
                  <a:outerShdw blurRad="38100" dist="38100" dir="2700000" algn="tl">
                    <a:srgbClr val="000000">
                      <a:alpha val="43137"/>
                    </a:srgbClr>
                  </a:outerShdw>
                </a:effectLst>
                <a:ea typeface="Roboto Light" panose="020B0604020202020204" charset="0"/>
                <a:cs typeface="Times New Roman" pitchFamily="18" charset="0"/>
              </a:rPr>
              <a:t>(?)</a:t>
            </a:r>
            <a:r>
              <a:rPr lang="en-US" sz="2800" dirty="0">
                <a:effectLst>
                  <a:outerShdw blurRad="38100" dist="38100" dir="2700000" algn="tl">
                    <a:srgbClr val="000000">
                      <a:alpha val="43137"/>
                    </a:srgbClr>
                  </a:outerShdw>
                </a:effectLst>
                <a:ea typeface="Roboto Light" panose="020B0604020202020204" charset="0"/>
                <a:cs typeface="Times New Roman" pitchFamily="18" charset="0"/>
              </a:rPr>
              <a:t> Con </a:t>
            </a:r>
            <a:r>
              <a:rPr lang="en-US" sz="2800" dirty="0" err="1">
                <a:effectLst>
                  <a:outerShdw blurRad="38100" dist="38100" dir="2700000" algn="tl">
                    <a:srgbClr val="000000">
                      <a:alpha val="43137"/>
                    </a:srgbClr>
                  </a:outerShdw>
                </a:effectLst>
                <a:ea typeface="Roboto Light" panose="020B0604020202020204" charset="0"/>
                <a:cs typeface="Times New Roman" pitchFamily="18" charset="0"/>
              </a:rPr>
              <a:t>hiểu</a:t>
            </a:r>
            <a:r>
              <a:rPr lang="en-US" sz="2800" dirty="0">
                <a:effectLst>
                  <a:outerShdw blurRad="38100" dist="38100" dir="2700000" algn="tl">
                    <a:srgbClr val="000000">
                      <a:alpha val="43137"/>
                    </a:srgbClr>
                  </a:outerShdw>
                </a:effectLst>
                <a:ea typeface="Roboto Light" panose="020B0604020202020204" charset="0"/>
                <a:cs typeface="Times New Roman" pitchFamily="18" charset="0"/>
              </a:rPr>
              <a:t> </a:t>
            </a:r>
            <a:r>
              <a:rPr lang="en-US" sz="2800" dirty="0" err="1">
                <a:effectLst>
                  <a:outerShdw blurRad="38100" dist="38100" dir="2700000" algn="tl">
                    <a:srgbClr val="000000">
                      <a:alpha val="43137"/>
                    </a:srgbClr>
                  </a:outerShdw>
                </a:effectLst>
                <a:ea typeface="Roboto Light" panose="020B0604020202020204" charset="0"/>
                <a:cs typeface="Times New Roman" pitchFamily="18" charset="0"/>
              </a:rPr>
              <a:t>như</a:t>
            </a:r>
            <a:r>
              <a:rPr lang="en-US" sz="2800" dirty="0">
                <a:effectLst>
                  <a:outerShdw blurRad="38100" dist="38100" dir="2700000" algn="tl">
                    <a:srgbClr val="000000">
                      <a:alpha val="43137"/>
                    </a:srgbClr>
                  </a:outerShdw>
                </a:effectLst>
                <a:ea typeface="Roboto Light" panose="020B0604020202020204" charset="0"/>
                <a:cs typeface="Times New Roman" pitchFamily="18" charset="0"/>
              </a:rPr>
              <a:t> </a:t>
            </a:r>
            <a:r>
              <a:rPr lang="en-US" sz="2800" dirty="0" err="1">
                <a:effectLst>
                  <a:outerShdw blurRad="38100" dist="38100" dir="2700000" algn="tl">
                    <a:srgbClr val="000000">
                      <a:alpha val="43137"/>
                    </a:srgbClr>
                  </a:outerShdw>
                </a:effectLst>
                <a:ea typeface="Roboto Light" panose="020B0604020202020204" charset="0"/>
                <a:cs typeface="Times New Roman" pitchFamily="18" charset="0"/>
              </a:rPr>
              <a:t>thế</a:t>
            </a:r>
            <a:r>
              <a:rPr lang="en-US" sz="2800" dirty="0">
                <a:effectLst>
                  <a:outerShdw blurRad="38100" dist="38100" dir="2700000" algn="tl">
                    <a:srgbClr val="000000">
                      <a:alpha val="43137"/>
                    </a:srgbClr>
                  </a:outerShdw>
                </a:effectLst>
                <a:ea typeface="Roboto Light" panose="020B0604020202020204" charset="0"/>
                <a:cs typeface="Times New Roman" pitchFamily="18" charset="0"/>
              </a:rPr>
              <a:t> </a:t>
            </a:r>
            <a:r>
              <a:rPr lang="en-US" sz="2800" dirty="0" err="1">
                <a:effectLst>
                  <a:outerShdw blurRad="38100" dist="38100" dir="2700000" algn="tl">
                    <a:srgbClr val="000000">
                      <a:alpha val="43137"/>
                    </a:srgbClr>
                  </a:outerShdw>
                </a:effectLst>
                <a:ea typeface="Roboto Light" panose="020B0604020202020204" charset="0"/>
                <a:cs typeface="Times New Roman" pitchFamily="18" charset="0"/>
              </a:rPr>
              <a:t>nào</a:t>
            </a:r>
            <a:r>
              <a:rPr lang="en-US" sz="2800" dirty="0">
                <a:effectLst>
                  <a:outerShdw blurRad="38100" dist="38100" dir="2700000" algn="tl">
                    <a:srgbClr val="000000">
                      <a:alpha val="43137"/>
                    </a:srgbClr>
                  </a:outerShdw>
                </a:effectLst>
                <a:ea typeface="Roboto Light" panose="020B0604020202020204" charset="0"/>
                <a:cs typeface="Times New Roman" pitchFamily="18" charset="0"/>
              </a:rPr>
              <a:t> </a:t>
            </a:r>
            <a:r>
              <a:rPr lang="en-US" sz="2800" dirty="0" err="1">
                <a:effectLst>
                  <a:outerShdw blurRad="38100" dist="38100" dir="2700000" algn="tl">
                    <a:srgbClr val="000000">
                      <a:alpha val="43137"/>
                    </a:srgbClr>
                  </a:outerShdw>
                </a:effectLst>
                <a:ea typeface="Roboto Light" panose="020B0604020202020204" charset="0"/>
                <a:cs typeface="Times New Roman" pitchFamily="18" charset="0"/>
              </a:rPr>
              <a:t>là</a:t>
            </a:r>
            <a:r>
              <a:rPr lang="en-US" sz="2800" dirty="0">
                <a:effectLst>
                  <a:outerShdw blurRad="38100" dist="38100" dir="2700000" algn="tl">
                    <a:srgbClr val="000000">
                      <a:alpha val="43137"/>
                    </a:srgbClr>
                  </a:outerShdw>
                </a:effectLst>
                <a:ea typeface="Roboto Light" panose="020B0604020202020204" charset="0"/>
                <a:cs typeface="Times New Roman" pitchFamily="18" charset="0"/>
              </a:rPr>
              <a:t> </a:t>
            </a:r>
            <a:r>
              <a:rPr lang="vi-VN" sz="2800" dirty="0">
                <a:effectLst>
                  <a:outerShdw blurRad="38100" dist="38100" dir="2700000" algn="tl">
                    <a:srgbClr val="000000">
                      <a:alpha val="43137"/>
                    </a:srgbClr>
                  </a:outerShdw>
                </a:effectLst>
                <a:ea typeface="Roboto Light" panose="020B0604020202020204" charset="0"/>
                <a:cs typeface="Times New Roman" pitchFamily="18" charset="0"/>
              </a:rPr>
              <a:t>một</a:t>
            </a:r>
            <a:r>
              <a:rPr lang="en-US" sz="2800" dirty="0">
                <a:effectLst>
                  <a:outerShdw blurRad="38100" dist="38100" dir="2700000" algn="tl">
                    <a:srgbClr val="000000">
                      <a:alpha val="43137"/>
                    </a:srgbClr>
                  </a:outerShdw>
                </a:effectLst>
                <a:ea typeface="Roboto Light" panose="020B0604020202020204" charset="0"/>
                <a:cs typeface="Times New Roman" pitchFamily="18" charset="0"/>
              </a:rPr>
              <a:t> </a:t>
            </a:r>
            <a:r>
              <a:rPr lang="en-US" sz="2800" dirty="0" err="1">
                <a:effectLst>
                  <a:outerShdw blurRad="38100" dist="38100" dir="2700000" algn="tl">
                    <a:srgbClr val="000000">
                      <a:alpha val="43137"/>
                    </a:srgbClr>
                  </a:outerShdw>
                </a:effectLst>
                <a:ea typeface="Roboto Light" panose="020B0604020202020204" charset="0"/>
                <a:cs typeface="Times New Roman" pitchFamily="18" charset="0"/>
              </a:rPr>
              <a:t>nền</a:t>
            </a:r>
            <a:r>
              <a:rPr lang="en-US" sz="2800" dirty="0">
                <a:effectLst>
                  <a:outerShdw blurRad="38100" dist="38100" dir="2700000" algn="tl">
                    <a:srgbClr val="000000">
                      <a:alpha val="43137"/>
                    </a:srgbClr>
                  </a:outerShdw>
                </a:effectLst>
                <a:ea typeface="Roboto Light" panose="020B0604020202020204" charset="0"/>
                <a:cs typeface="Times New Roman" pitchFamily="18" charset="0"/>
              </a:rPr>
              <a:t> </a:t>
            </a:r>
            <a:r>
              <a:rPr lang="en-US" sz="2800" dirty="0" err="1">
                <a:effectLst>
                  <a:outerShdw blurRad="38100" dist="38100" dir="2700000" algn="tl">
                    <a:srgbClr val="000000">
                      <a:alpha val="43137"/>
                    </a:srgbClr>
                  </a:outerShdw>
                </a:effectLst>
                <a:ea typeface="Roboto Light" panose="020B0604020202020204" charset="0"/>
                <a:cs typeface="Times New Roman" pitchFamily="18" charset="0"/>
              </a:rPr>
              <a:t>giáo</a:t>
            </a:r>
            <a:r>
              <a:rPr lang="en-US" sz="2800" dirty="0">
                <a:effectLst>
                  <a:outerShdw blurRad="38100" dist="38100" dir="2700000" algn="tl">
                    <a:srgbClr val="000000">
                      <a:alpha val="43137"/>
                    </a:srgbClr>
                  </a:outerShdw>
                </a:effectLst>
                <a:ea typeface="Roboto Light" panose="020B0604020202020204" charset="0"/>
                <a:cs typeface="Times New Roman" pitchFamily="18" charset="0"/>
              </a:rPr>
              <a:t> </a:t>
            </a:r>
            <a:r>
              <a:rPr lang="en-US" sz="2800" dirty="0" err="1">
                <a:effectLst>
                  <a:outerShdw blurRad="38100" dist="38100" dir="2700000" algn="tl">
                    <a:srgbClr val="000000">
                      <a:alpha val="43137"/>
                    </a:srgbClr>
                  </a:outerShdw>
                </a:effectLst>
                <a:ea typeface="Roboto Light" panose="020B0604020202020204" charset="0"/>
                <a:cs typeface="Times New Roman" pitchFamily="18" charset="0"/>
              </a:rPr>
              <a:t>dục</a:t>
            </a:r>
            <a:r>
              <a:rPr lang="en-US" sz="2800" dirty="0">
                <a:effectLst>
                  <a:outerShdw blurRad="38100" dist="38100" dir="2700000" algn="tl">
                    <a:srgbClr val="000000">
                      <a:alpha val="43137"/>
                    </a:srgbClr>
                  </a:outerShdw>
                </a:effectLst>
                <a:ea typeface="Roboto Light" panose="020B0604020202020204" charset="0"/>
                <a:cs typeface="Times New Roman" pitchFamily="18" charset="0"/>
              </a:rPr>
              <a:t> </a:t>
            </a:r>
            <a:r>
              <a:rPr lang="en-US" sz="2800" dirty="0" err="1">
                <a:effectLst>
                  <a:outerShdw blurRad="38100" dist="38100" dir="2700000" algn="tl">
                    <a:srgbClr val="000000">
                      <a:alpha val="43137"/>
                    </a:srgbClr>
                  </a:outerShdw>
                </a:effectLst>
                <a:ea typeface="Roboto Light" panose="020B0604020202020204" charset="0"/>
                <a:cs typeface="Times New Roman" pitchFamily="18" charset="0"/>
              </a:rPr>
              <a:t>hoàn</a:t>
            </a:r>
            <a:r>
              <a:rPr lang="en-US" sz="2800" dirty="0">
                <a:effectLst>
                  <a:outerShdw blurRad="38100" dist="38100" dir="2700000" algn="tl">
                    <a:srgbClr val="000000">
                      <a:alpha val="43137"/>
                    </a:srgbClr>
                  </a:outerShdw>
                </a:effectLst>
                <a:ea typeface="Roboto Light" panose="020B0604020202020204" charset="0"/>
                <a:cs typeface="Times New Roman" pitchFamily="18" charset="0"/>
              </a:rPr>
              <a:t> </a:t>
            </a:r>
            <a:r>
              <a:rPr lang="en-US" sz="2800" dirty="0" err="1">
                <a:effectLst>
                  <a:outerShdw blurRad="38100" dist="38100" dir="2700000" algn="tl">
                    <a:srgbClr val="000000">
                      <a:alpha val="43137"/>
                    </a:srgbClr>
                  </a:outerShdw>
                </a:effectLst>
                <a:ea typeface="Roboto Light" panose="020B0604020202020204" charset="0"/>
                <a:cs typeface="Times New Roman" pitchFamily="18" charset="0"/>
              </a:rPr>
              <a:t>toàn</a:t>
            </a:r>
            <a:r>
              <a:rPr lang="en-US" sz="2800" dirty="0">
                <a:effectLst>
                  <a:outerShdw blurRad="38100" dist="38100" dir="2700000" algn="tl">
                    <a:srgbClr val="000000">
                      <a:alpha val="43137"/>
                    </a:srgbClr>
                  </a:outerShdw>
                </a:effectLst>
                <a:ea typeface="Roboto Light" panose="020B0604020202020204" charset="0"/>
                <a:cs typeface="Times New Roman" pitchFamily="18" charset="0"/>
              </a:rPr>
              <a:t> </a:t>
            </a:r>
            <a:r>
              <a:rPr lang="en-US" sz="2800" dirty="0" err="1">
                <a:effectLst>
                  <a:outerShdw blurRad="38100" dist="38100" dir="2700000" algn="tl">
                    <a:srgbClr val="000000">
                      <a:alpha val="43137"/>
                    </a:srgbClr>
                  </a:outerShdw>
                </a:effectLst>
                <a:ea typeface="Roboto Light" panose="020B0604020202020204" charset="0"/>
                <a:cs typeface="Times New Roman" pitchFamily="18" charset="0"/>
              </a:rPr>
              <a:t>Việt</a:t>
            </a:r>
            <a:r>
              <a:rPr lang="en-US" sz="2800" dirty="0">
                <a:effectLst>
                  <a:outerShdw blurRad="38100" dist="38100" dir="2700000" algn="tl">
                    <a:srgbClr val="000000">
                      <a:alpha val="43137"/>
                    </a:srgbClr>
                  </a:outerShdw>
                </a:effectLst>
                <a:ea typeface="Roboto Light" panose="020B0604020202020204" charset="0"/>
                <a:cs typeface="Times New Roman" pitchFamily="18" charset="0"/>
              </a:rPr>
              <a:t> Nam?</a:t>
            </a:r>
          </a:p>
          <a:p>
            <a:r>
              <a:rPr lang="en-US" sz="2800" dirty="0">
                <a:effectLst>
                  <a:outerShdw blurRad="38100" dist="38100" dir="2700000" algn="tl">
                    <a:srgbClr val="000000">
                      <a:alpha val="43137"/>
                    </a:srgbClr>
                  </a:outerShdw>
                </a:effectLst>
                <a:ea typeface="Roboto Light" panose="020B0604020202020204" charset="0"/>
                <a:cs typeface="Times New Roman" pitchFamily="18" charset="0"/>
              </a:rPr>
              <a:t> </a:t>
            </a:r>
          </a:p>
        </p:txBody>
      </p:sp>
      <p:sp>
        <p:nvSpPr>
          <p:cNvPr id="31" name="Rectangle 30">
            <a:extLst>
              <a:ext uri="{FF2B5EF4-FFF2-40B4-BE49-F238E27FC236}">
                <a16:creationId xmlns:a16="http://schemas.microsoft.com/office/drawing/2014/main" id="{55DB42D5-0AFC-46D4-B4B2-19B355BC002E}"/>
              </a:ext>
            </a:extLst>
          </p:cNvPr>
          <p:cNvSpPr/>
          <p:nvPr/>
        </p:nvSpPr>
        <p:spPr>
          <a:xfrm>
            <a:off x="621386" y="2916271"/>
            <a:ext cx="7740316" cy="1815882"/>
          </a:xfrm>
          <a:prstGeom prst="rect">
            <a:avLst/>
          </a:prstGeom>
        </p:spPr>
        <p:txBody>
          <a:bodyPr wrap="square">
            <a:spAutoFit/>
          </a:bodyPr>
          <a:lstStyle/>
          <a:p>
            <a:r>
              <a:rPr lang="vi-VN" sz="2800" dirty="0">
                <a:solidFill>
                  <a:schemeClr val="bg1"/>
                </a:solidFill>
                <a:ea typeface="Roboto Light" panose="020B0604020202020204" charset="0"/>
                <a:cs typeface="Times New Roman" pitchFamily="18" charset="0"/>
              </a:rPr>
              <a:t>Trả lời: </a:t>
            </a:r>
            <a:r>
              <a:rPr lang="vi-VN" sz="2800" dirty="0">
                <a:solidFill>
                  <a:srgbClr val="002060"/>
                </a:solidFill>
                <a:ea typeface="Roboto Light" panose="020B0604020202020204" charset="0"/>
                <a:cs typeface="Times New Roman" pitchFamily="18" charset="0"/>
              </a:rPr>
              <a:t>Một</a:t>
            </a:r>
            <a:r>
              <a:rPr lang="en-US" sz="2800" dirty="0">
                <a:solidFill>
                  <a:srgbClr val="002060"/>
                </a:solidFill>
                <a:ea typeface="Roboto Light" panose="020B0604020202020204" charset="0"/>
                <a:cs typeface="Times New Roman" pitchFamily="18" charset="0"/>
              </a:rPr>
              <a:t> </a:t>
            </a:r>
            <a:r>
              <a:rPr lang="en-US" sz="2800" dirty="0" err="1">
                <a:solidFill>
                  <a:srgbClr val="002060"/>
                </a:solidFill>
                <a:ea typeface="Roboto Light" panose="020B0604020202020204" charset="0"/>
                <a:cs typeface="Times New Roman" pitchFamily="18" charset="0"/>
              </a:rPr>
              <a:t>nền</a:t>
            </a:r>
            <a:r>
              <a:rPr lang="en-US" sz="2800" dirty="0">
                <a:solidFill>
                  <a:srgbClr val="002060"/>
                </a:solidFill>
                <a:ea typeface="Roboto Light" panose="020B0604020202020204" charset="0"/>
                <a:cs typeface="Times New Roman" pitchFamily="18" charset="0"/>
              </a:rPr>
              <a:t> </a:t>
            </a:r>
            <a:r>
              <a:rPr lang="en-US" sz="2800" dirty="0" err="1">
                <a:solidFill>
                  <a:srgbClr val="002060"/>
                </a:solidFill>
                <a:ea typeface="Roboto Light" panose="020B0604020202020204" charset="0"/>
                <a:cs typeface="Times New Roman" pitchFamily="18" charset="0"/>
              </a:rPr>
              <a:t>giáo</a:t>
            </a:r>
            <a:r>
              <a:rPr lang="en-US" sz="2800" dirty="0">
                <a:solidFill>
                  <a:srgbClr val="002060"/>
                </a:solidFill>
                <a:ea typeface="Roboto Light" panose="020B0604020202020204" charset="0"/>
                <a:cs typeface="Times New Roman" pitchFamily="18" charset="0"/>
              </a:rPr>
              <a:t> </a:t>
            </a:r>
            <a:r>
              <a:rPr lang="en-US" sz="2800" dirty="0" err="1">
                <a:solidFill>
                  <a:srgbClr val="002060"/>
                </a:solidFill>
                <a:ea typeface="Roboto Light" panose="020B0604020202020204" charset="0"/>
                <a:cs typeface="Times New Roman" pitchFamily="18" charset="0"/>
              </a:rPr>
              <a:t>dục</a:t>
            </a:r>
            <a:r>
              <a:rPr lang="en-US" sz="2800" dirty="0">
                <a:solidFill>
                  <a:srgbClr val="002060"/>
                </a:solidFill>
                <a:ea typeface="Roboto Light" panose="020B0604020202020204" charset="0"/>
                <a:cs typeface="Times New Roman" pitchFamily="18" charset="0"/>
              </a:rPr>
              <a:t> </a:t>
            </a:r>
            <a:r>
              <a:rPr lang="en-US" sz="2800" dirty="0" err="1">
                <a:solidFill>
                  <a:srgbClr val="002060"/>
                </a:solidFill>
                <a:ea typeface="Roboto Light" panose="020B0604020202020204" charset="0"/>
                <a:cs typeface="Times New Roman" pitchFamily="18" charset="0"/>
              </a:rPr>
              <a:t>hoàn</a:t>
            </a:r>
            <a:r>
              <a:rPr lang="en-US" sz="2800" dirty="0">
                <a:solidFill>
                  <a:srgbClr val="002060"/>
                </a:solidFill>
                <a:ea typeface="Roboto Light" panose="020B0604020202020204" charset="0"/>
                <a:cs typeface="Times New Roman" pitchFamily="18" charset="0"/>
              </a:rPr>
              <a:t> </a:t>
            </a:r>
            <a:r>
              <a:rPr lang="en-US" sz="2800" dirty="0" err="1">
                <a:solidFill>
                  <a:srgbClr val="002060"/>
                </a:solidFill>
                <a:ea typeface="Roboto Light" panose="020B0604020202020204" charset="0"/>
                <a:cs typeface="Times New Roman" pitchFamily="18" charset="0"/>
              </a:rPr>
              <a:t>toàn</a:t>
            </a:r>
            <a:r>
              <a:rPr lang="en-US" sz="2800" dirty="0">
                <a:solidFill>
                  <a:srgbClr val="002060"/>
                </a:solidFill>
                <a:ea typeface="Roboto Light" panose="020B0604020202020204" charset="0"/>
                <a:cs typeface="Times New Roman" pitchFamily="18" charset="0"/>
              </a:rPr>
              <a:t> </a:t>
            </a:r>
            <a:r>
              <a:rPr lang="en-US" sz="2800" dirty="0" err="1">
                <a:solidFill>
                  <a:srgbClr val="002060"/>
                </a:solidFill>
                <a:ea typeface="Roboto Light" panose="020B0604020202020204" charset="0"/>
                <a:cs typeface="Times New Roman" pitchFamily="18" charset="0"/>
              </a:rPr>
              <a:t>Việt</a:t>
            </a:r>
            <a:r>
              <a:rPr lang="en-US" sz="2800" dirty="0">
                <a:solidFill>
                  <a:srgbClr val="002060"/>
                </a:solidFill>
                <a:ea typeface="Roboto Light" panose="020B0604020202020204" charset="0"/>
                <a:cs typeface="Times New Roman" pitchFamily="18" charset="0"/>
              </a:rPr>
              <a:t> Nam </a:t>
            </a:r>
            <a:r>
              <a:rPr lang="vi-VN" sz="2800" dirty="0">
                <a:solidFill>
                  <a:srgbClr val="002060"/>
                </a:solidFill>
                <a:ea typeface="Roboto Light" panose="020B0604020202020204" charset="0"/>
                <a:cs typeface="Times New Roman" pitchFamily="18" charset="0"/>
              </a:rPr>
              <a:t>l</a:t>
            </a:r>
            <a:r>
              <a:rPr lang="en-US" sz="2800" dirty="0">
                <a:solidFill>
                  <a:srgbClr val="002060"/>
                </a:solidFill>
                <a:ea typeface="Roboto Light" panose="020B0604020202020204" charset="0"/>
                <a:cs typeface="Times New Roman" pitchFamily="18" charset="0"/>
              </a:rPr>
              <a:t>à </a:t>
            </a:r>
            <a:r>
              <a:rPr lang="vi-VN" sz="2800" dirty="0">
                <a:solidFill>
                  <a:srgbClr val="002060"/>
                </a:solidFill>
                <a:ea typeface="Roboto Light" panose="020B0604020202020204" charset="0"/>
                <a:cs typeface="Times New Roman" pitchFamily="18" charset="0"/>
              </a:rPr>
              <a:t>một</a:t>
            </a:r>
            <a:r>
              <a:rPr lang="en-US" sz="2800" dirty="0">
                <a:solidFill>
                  <a:srgbClr val="002060"/>
                </a:solidFill>
                <a:ea typeface="Roboto Light" panose="020B0604020202020204" charset="0"/>
                <a:cs typeface="Times New Roman" pitchFamily="18" charset="0"/>
              </a:rPr>
              <a:t> </a:t>
            </a:r>
            <a:r>
              <a:rPr lang="en-US" sz="2800" dirty="0" err="1">
                <a:solidFill>
                  <a:srgbClr val="002060"/>
                </a:solidFill>
                <a:ea typeface="Roboto Light" panose="020B0604020202020204" charset="0"/>
                <a:cs typeface="Times New Roman" pitchFamily="18" charset="0"/>
              </a:rPr>
              <a:t>nền</a:t>
            </a:r>
            <a:r>
              <a:rPr lang="en-US" sz="2800" dirty="0">
                <a:solidFill>
                  <a:srgbClr val="002060"/>
                </a:solidFill>
                <a:ea typeface="Roboto Light" panose="020B0604020202020204" charset="0"/>
                <a:cs typeface="Times New Roman" pitchFamily="18" charset="0"/>
              </a:rPr>
              <a:t> </a:t>
            </a:r>
            <a:r>
              <a:rPr lang="en-US" sz="2800" dirty="0" err="1">
                <a:solidFill>
                  <a:srgbClr val="002060"/>
                </a:solidFill>
                <a:ea typeface="Roboto Light" panose="020B0604020202020204" charset="0"/>
                <a:cs typeface="Times New Roman" pitchFamily="18" charset="0"/>
              </a:rPr>
              <a:t>giáo</a:t>
            </a:r>
            <a:r>
              <a:rPr lang="en-US" sz="2800" dirty="0">
                <a:solidFill>
                  <a:srgbClr val="002060"/>
                </a:solidFill>
                <a:ea typeface="Roboto Light" panose="020B0604020202020204" charset="0"/>
                <a:cs typeface="Times New Roman" pitchFamily="18" charset="0"/>
              </a:rPr>
              <a:t> </a:t>
            </a:r>
            <a:r>
              <a:rPr lang="en-US" sz="2800" dirty="0" err="1">
                <a:solidFill>
                  <a:srgbClr val="002060"/>
                </a:solidFill>
                <a:ea typeface="Roboto Light" panose="020B0604020202020204" charset="0"/>
                <a:cs typeface="Times New Roman" pitchFamily="18" charset="0"/>
              </a:rPr>
              <a:t>dục</a:t>
            </a:r>
            <a:r>
              <a:rPr lang="en-US" sz="2800" dirty="0">
                <a:solidFill>
                  <a:srgbClr val="002060"/>
                </a:solidFill>
                <a:ea typeface="Roboto Light" panose="020B0604020202020204" charset="0"/>
                <a:cs typeface="Times New Roman" pitchFamily="18" charset="0"/>
              </a:rPr>
              <a:t> </a:t>
            </a:r>
            <a:r>
              <a:rPr lang="en-US" sz="2800" dirty="0" err="1">
                <a:solidFill>
                  <a:srgbClr val="002060"/>
                </a:solidFill>
                <a:ea typeface="Roboto Light" panose="020B0604020202020204" charset="0"/>
                <a:cs typeface="Times New Roman" pitchFamily="18" charset="0"/>
              </a:rPr>
              <a:t>tự</a:t>
            </a:r>
            <a:r>
              <a:rPr lang="en-US" sz="2800" dirty="0">
                <a:solidFill>
                  <a:srgbClr val="002060"/>
                </a:solidFill>
                <a:ea typeface="Roboto Light" panose="020B0604020202020204" charset="0"/>
                <a:cs typeface="Times New Roman" pitchFamily="18" charset="0"/>
              </a:rPr>
              <a:t> do, </a:t>
            </a:r>
            <a:r>
              <a:rPr lang="en-US" sz="2800" dirty="0" err="1">
                <a:solidFill>
                  <a:srgbClr val="002060"/>
                </a:solidFill>
                <a:ea typeface="Roboto Light" panose="020B0604020202020204" charset="0"/>
                <a:cs typeface="Times New Roman" pitchFamily="18" charset="0"/>
              </a:rPr>
              <a:t>tự</a:t>
            </a:r>
            <a:r>
              <a:rPr lang="en-US" sz="2800" dirty="0">
                <a:solidFill>
                  <a:srgbClr val="002060"/>
                </a:solidFill>
                <a:ea typeface="Roboto Light" panose="020B0604020202020204" charset="0"/>
                <a:cs typeface="Times New Roman" pitchFamily="18" charset="0"/>
              </a:rPr>
              <a:t> </a:t>
            </a:r>
            <a:r>
              <a:rPr lang="en-US" sz="2800" dirty="0" err="1">
                <a:solidFill>
                  <a:srgbClr val="002060"/>
                </a:solidFill>
                <a:ea typeface="Roboto Light" panose="020B0604020202020204" charset="0"/>
                <a:cs typeface="Times New Roman" pitchFamily="18" charset="0"/>
              </a:rPr>
              <a:t>chủ</a:t>
            </a:r>
            <a:r>
              <a:rPr lang="en-US" sz="2800" dirty="0">
                <a:solidFill>
                  <a:srgbClr val="002060"/>
                </a:solidFill>
                <a:ea typeface="Roboto Light" panose="020B0604020202020204" charset="0"/>
                <a:cs typeface="Times New Roman" pitchFamily="18" charset="0"/>
              </a:rPr>
              <a:t> </a:t>
            </a:r>
            <a:r>
              <a:rPr lang="en-US" sz="2800" dirty="0" err="1">
                <a:solidFill>
                  <a:srgbClr val="002060"/>
                </a:solidFill>
                <a:ea typeface="Roboto Light" panose="020B0604020202020204" charset="0"/>
                <a:cs typeface="Times New Roman" pitchFamily="18" charset="0"/>
              </a:rPr>
              <a:t>của</a:t>
            </a:r>
            <a:r>
              <a:rPr lang="en-US" sz="2800" dirty="0">
                <a:solidFill>
                  <a:srgbClr val="002060"/>
                </a:solidFill>
                <a:ea typeface="Roboto Light" panose="020B0604020202020204" charset="0"/>
                <a:cs typeface="Times New Roman" pitchFamily="18" charset="0"/>
              </a:rPr>
              <a:t> </a:t>
            </a:r>
            <a:r>
              <a:rPr lang="en-US" sz="2800" dirty="0" err="1">
                <a:solidFill>
                  <a:srgbClr val="002060"/>
                </a:solidFill>
                <a:ea typeface="Roboto Light" panose="020B0604020202020204" charset="0"/>
                <a:cs typeface="Times New Roman" pitchFamily="18" charset="0"/>
              </a:rPr>
              <a:t>nước</a:t>
            </a:r>
            <a:r>
              <a:rPr lang="en-US" sz="2800" dirty="0">
                <a:solidFill>
                  <a:srgbClr val="002060"/>
                </a:solidFill>
                <a:ea typeface="Roboto Light" panose="020B0604020202020204" charset="0"/>
                <a:cs typeface="Times New Roman" pitchFamily="18" charset="0"/>
              </a:rPr>
              <a:t> </a:t>
            </a:r>
            <a:r>
              <a:rPr lang="en-US" sz="2800" dirty="0" err="1">
                <a:solidFill>
                  <a:srgbClr val="002060"/>
                </a:solidFill>
                <a:ea typeface="Roboto Light" panose="020B0604020202020204" charset="0"/>
                <a:cs typeface="Times New Roman" pitchFamily="18" charset="0"/>
              </a:rPr>
              <a:t>Việt</a:t>
            </a:r>
            <a:r>
              <a:rPr lang="en-US" sz="2800" dirty="0">
                <a:solidFill>
                  <a:srgbClr val="002060"/>
                </a:solidFill>
                <a:ea typeface="Roboto Light" panose="020B0604020202020204" charset="0"/>
                <a:cs typeface="Times New Roman" pitchFamily="18" charset="0"/>
              </a:rPr>
              <a:t> Nam </a:t>
            </a:r>
            <a:r>
              <a:rPr lang="en-US" sz="2800" dirty="0" err="1">
                <a:solidFill>
                  <a:srgbClr val="002060"/>
                </a:solidFill>
                <a:ea typeface="Roboto Light" panose="020B0604020202020204" charset="0"/>
                <a:cs typeface="Times New Roman" pitchFamily="18" charset="0"/>
              </a:rPr>
              <a:t>độc</a:t>
            </a:r>
            <a:r>
              <a:rPr lang="en-US" sz="2800" dirty="0">
                <a:solidFill>
                  <a:srgbClr val="002060"/>
                </a:solidFill>
                <a:ea typeface="Roboto Light" panose="020B0604020202020204" charset="0"/>
                <a:cs typeface="Times New Roman" pitchFamily="18" charset="0"/>
              </a:rPr>
              <a:t> </a:t>
            </a:r>
            <a:r>
              <a:rPr lang="en-US" sz="2800" dirty="0" err="1">
                <a:solidFill>
                  <a:srgbClr val="002060"/>
                </a:solidFill>
                <a:ea typeface="Roboto Light" panose="020B0604020202020204" charset="0"/>
                <a:cs typeface="Times New Roman" pitchFamily="18" charset="0"/>
              </a:rPr>
              <a:t>lập</a:t>
            </a:r>
            <a:r>
              <a:rPr lang="en-US" sz="2800" dirty="0">
                <a:solidFill>
                  <a:srgbClr val="002060"/>
                </a:solidFill>
                <a:ea typeface="Roboto Light" panose="020B0604020202020204" charset="0"/>
                <a:cs typeface="Times New Roman" pitchFamily="18" charset="0"/>
              </a:rPr>
              <a:t> </a:t>
            </a:r>
            <a:r>
              <a:rPr lang="en-US" sz="2800" dirty="0" err="1">
                <a:solidFill>
                  <a:srgbClr val="002060"/>
                </a:solidFill>
                <a:ea typeface="Roboto Light" panose="020B0604020202020204" charset="0"/>
                <a:cs typeface="Times New Roman" pitchFamily="18" charset="0"/>
              </a:rPr>
              <a:t>nhằm</a:t>
            </a:r>
            <a:r>
              <a:rPr lang="en-US" sz="2800" dirty="0">
                <a:solidFill>
                  <a:srgbClr val="002060"/>
                </a:solidFill>
                <a:ea typeface="Roboto Light" panose="020B0604020202020204" charset="0"/>
                <a:cs typeface="Times New Roman" pitchFamily="18" charset="0"/>
              </a:rPr>
              <a:t> </a:t>
            </a:r>
            <a:r>
              <a:rPr lang="en-US" sz="2800" dirty="0" err="1">
                <a:solidFill>
                  <a:srgbClr val="002060"/>
                </a:solidFill>
                <a:ea typeface="Roboto Light" panose="020B0604020202020204" charset="0"/>
                <a:cs typeface="Times New Roman" pitchFamily="18" charset="0"/>
              </a:rPr>
              <a:t>đào</a:t>
            </a:r>
            <a:r>
              <a:rPr lang="en-US" sz="2800" dirty="0">
                <a:solidFill>
                  <a:srgbClr val="002060"/>
                </a:solidFill>
                <a:ea typeface="Roboto Light" panose="020B0604020202020204" charset="0"/>
                <a:cs typeface="Times New Roman" pitchFamily="18" charset="0"/>
              </a:rPr>
              <a:t> </a:t>
            </a:r>
            <a:r>
              <a:rPr lang="en-US" sz="2800" dirty="0" err="1">
                <a:solidFill>
                  <a:srgbClr val="002060"/>
                </a:solidFill>
                <a:ea typeface="Roboto Light" panose="020B0604020202020204" charset="0"/>
                <a:cs typeface="Times New Roman" pitchFamily="18" charset="0"/>
              </a:rPr>
              <a:t>tạo</a:t>
            </a:r>
            <a:r>
              <a:rPr lang="en-US" sz="2800" dirty="0">
                <a:solidFill>
                  <a:srgbClr val="002060"/>
                </a:solidFill>
                <a:ea typeface="Roboto Light" panose="020B0604020202020204" charset="0"/>
                <a:cs typeface="Times New Roman" pitchFamily="18" charset="0"/>
              </a:rPr>
              <a:t> </a:t>
            </a:r>
            <a:r>
              <a:rPr lang="en-US" sz="2800" dirty="0" err="1">
                <a:solidFill>
                  <a:srgbClr val="002060"/>
                </a:solidFill>
                <a:ea typeface="Roboto Light" panose="020B0604020202020204" charset="0"/>
                <a:cs typeface="Times New Roman" pitchFamily="18" charset="0"/>
              </a:rPr>
              <a:t>công</a:t>
            </a:r>
            <a:r>
              <a:rPr lang="en-US" sz="2800" dirty="0">
                <a:solidFill>
                  <a:srgbClr val="002060"/>
                </a:solidFill>
                <a:ea typeface="Roboto Light" panose="020B0604020202020204" charset="0"/>
                <a:cs typeface="Times New Roman" pitchFamily="18" charset="0"/>
              </a:rPr>
              <a:t> </a:t>
            </a:r>
            <a:r>
              <a:rPr lang="en-US" sz="2800" dirty="0" err="1">
                <a:solidFill>
                  <a:srgbClr val="002060"/>
                </a:solidFill>
                <a:ea typeface="Roboto Light" panose="020B0604020202020204" charset="0"/>
                <a:cs typeface="Times New Roman" pitchFamily="18" charset="0"/>
              </a:rPr>
              <a:t>dân</a:t>
            </a:r>
            <a:r>
              <a:rPr lang="en-US" sz="2800" dirty="0">
                <a:solidFill>
                  <a:srgbClr val="002060"/>
                </a:solidFill>
                <a:ea typeface="Roboto Light" panose="020B0604020202020204" charset="0"/>
                <a:cs typeface="Times New Roman" pitchFamily="18" charset="0"/>
              </a:rPr>
              <a:t> </a:t>
            </a:r>
            <a:r>
              <a:rPr lang="en-US" sz="2800" dirty="0" err="1">
                <a:solidFill>
                  <a:srgbClr val="002060"/>
                </a:solidFill>
                <a:ea typeface="Roboto Light" panose="020B0604020202020204" charset="0"/>
                <a:cs typeface="Times New Roman" pitchFamily="18" charset="0"/>
              </a:rPr>
              <a:t>và</a:t>
            </a:r>
            <a:r>
              <a:rPr lang="en-US" sz="2800" dirty="0">
                <a:solidFill>
                  <a:srgbClr val="002060"/>
                </a:solidFill>
                <a:ea typeface="Roboto Light" panose="020B0604020202020204" charset="0"/>
                <a:cs typeface="Times New Roman" pitchFamily="18" charset="0"/>
              </a:rPr>
              <a:t> </a:t>
            </a:r>
            <a:r>
              <a:rPr lang="en-US" sz="2800" dirty="0" err="1">
                <a:solidFill>
                  <a:srgbClr val="002060"/>
                </a:solidFill>
                <a:ea typeface="Roboto Light" panose="020B0604020202020204" charset="0"/>
                <a:cs typeface="Times New Roman" pitchFamily="18" charset="0"/>
              </a:rPr>
              <a:t>nhân</a:t>
            </a:r>
            <a:r>
              <a:rPr lang="en-US" sz="2800" dirty="0">
                <a:solidFill>
                  <a:srgbClr val="002060"/>
                </a:solidFill>
                <a:ea typeface="Roboto Light" panose="020B0604020202020204" charset="0"/>
                <a:cs typeface="Times New Roman" pitchFamily="18" charset="0"/>
              </a:rPr>
              <a:t> </a:t>
            </a:r>
            <a:r>
              <a:rPr lang="en-US" sz="2800" dirty="0" err="1">
                <a:solidFill>
                  <a:srgbClr val="002060"/>
                </a:solidFill>
                <a:ea typeface="Roboto Light" panose="020B0604020202020204" charset="0"/>
                <a:cs typeface="Times New Roman" pitchFamily="18" charset="0"/>
              </a:rPr>
              <a:t>tài</a:t>
            </a:r>
            <a:r>
              <a:rPr lang="en-US" sz="2800" dirty="0">
                <a:solidFill>
                  <a:srgbClr val="002060"/>
                </a:solidFill>
                <a:ea typeface="Roboto Light" panose="020B0604020202020204" charset="0"/>
                <a:cs typeface="Times New Roman" pitchFamily="18" charset="0"/>
              </a:rPr>
              <a:t> </a:t>
            </a:r>
            <a:r>
              <a:rPr lang="en-US" sz="2800" dirty="0" err="1">
                <a:solidFill>
                  <a:srgbClr val="002060"/>
                </a:solidFill>
                <a:ea typeface="Roboto Light" panose="020B0604020202020204" charset="0"/>
                <a:cs typeface="Times New Roman" pitchFamily="18" charset="0"/>
              </a:rPr>
              <a:t>để</a:t>
            </a:r>
            <a:r>
              <a:rPr lang="en-US" sz="2800" dirty="0">
                <a:solidFill>
                  <a:srgbClr val="002060"/>
                </a:solidFill>
                <a:ea typeface="Roboto Light" panose="020B0604020202020204" charset="0"/>
                <a:cs typeface="Times New Roman" pitchFamily="18" charset="0"/>
              </a:rPr>
              <a:t> </a:t>
            </a:r>
            <a:r>
              <a:rPr lang="en-US" sz="2800" dirty="0" err="1">
                <a:solidFill>
                  <a:srgbClr val="002060"/>
                </a:solidFill>
                <a:ea typeface="Roboto Light" panose="020B0604020202020204" charset="0"/>
                <a:cs typeface="Times New Roman" pitchFamily="18" charset="0"/>
              </a:rPr>
              <a:t>phục</a:t>
            </a:r>
            <a:r>
              <a:rPr lang="en-US" sz="2800" dirty="0">
                <a:solidFill>
                  <a:srgbClr val="002060"/>
                </a:solidFill>
                <a:ea typeface="Roboto Light" panose="020B0604020202020204" charset="0"/>
                <a:cs typeface="Times New Roman" pitchFamily="18" charset="0"/>
              </a:rPr>
              <a:t> </a:t>
            </a:r>
            <a:r>
              <a:rPr lang="en-US" sz="2800" dirty="0" err="1">
                <a:solidFill>
                  <a:srgbClr val="002060"/>
                </a:solidFill>
                <a:ea typeface="Roboto Light" panose="020B0604020202020204" charset="0"/>
                <a:cs typeface="Times New Roman" pitchFamily="18" charset="0"/>
              </a:rPr>
              <a:t>vụ</a:t>
            </a:r>
            <a:r>
              <a:rPr lang="en-US" sz="2800" dirty="0">
                <a:solidFill>
                  <a:srgbClr val="002060"/>
                </a:solidFill>
                <a:ea typeface="Roboto Light" panose="020B0604020202020204" charset="0"/>
                <a:cs typeface="Times New Roman" pitchFamily="18" charset="0"/>
              </a:rPr>
              <a:t> </a:t>
            </a:r>
            <a:r>
              <a:rPr lang="en-US" sz="2800" dirty="0" err="1">
                <a:solidFill>
                  <a:srgbClr val="002060"/>
                </a:solidFill>
                <a:ea typeface="Roboto Light" panose="020B0604020202020204" charset="0"/>
                <a:cs typeface="Times New Roman" pitchFamily="18" charset="0"/>
              </a:rPr>
              <a:t>cho</a:t>
            </a:r>
            <a:r>
              <a:rPr lang="en-US" sz="2800" dirty="0">
                <a:solidFill>
                  <a:srgbClr val="002060"/>
                </a:solidFill>
                <a:ea typeface="Roboto Light" panose="020B0604020202020204" charset="0"/>
                <a:cs typeface="Times New Roman" pitchFamily="18" charset="0"/>
              </a:rPr>
              <a:t> </a:t>
            </a:r>
            <a:r>
              <a:rPr lang="en-US" sz="2800" dirty="0" err="1">
                <a:solidFill>
                  <a:srgbClr val="002060"/>
                </a:solidFill>
                <a:ea typeface="Roboto Light" panose="020B0604020202020204" charset="0"/>
                <a:cs typeface="Times New Roman" pitchFamily="18" charset="0"/>
              </a:rPr>
              <a:t>đất</a:t>
            </a:r>
            <a:r>
              <a:rPr lang="en-US" sz="2800" dirty="0">
                <a:solidFill>
                  <a:srgbClr val="002060"/>
                </a:solidFill>
                <a:ea typeface="Roboto Light" panose="020B0604020202020204" charset="0"/>
                <a:cs typeface="Times New Roman" pitchFamily="18" charset="0"/>
              </a:rPr>
              <a:t> </a:t>
            </a:r>
            <a:r>
              <a:rPr lang="en-US" sz="2800" dirty="0" err="1">
                <a:solidFill>
                  <a:srgbClr val="002060"/>
                </a:solidFill>
                <a:ea typeface="Roboto Light" panose="020B0604020202020204" charset="0"/>
                <a:cs typeface="Times New Roman" pitchFamily="18" charset="0"/>
              </a:rPr>
              <a:t>nước</a:t>
            </a:r>
            <a:r>
              <a:rPr lang="en-US" sz="2800" dirty="0">
                <a:solidFill>
                  <a:srgbClr val="002060"/>
                </a:solidFill>
                <a:ea typeface="Roboto Light" panose="020B0604020202020204" charset="0"/>
                <a:cs typeface="Times New Roman" pitchFamily="18" charset="0"/>
              </a:rPr>
              <a:t> </a:t>
            </a:r>
            <a:r>
              <a:rPr lang="en-US" sz="2800" dirty="0" err="1">
                <a:solidFill>
                  <a:srgbClr val="002060"/>
                </a:solidFill>
                <a:ea typeface="Roboto Light" panose="020B0604020202020204" charset="0"/>
                <a:cs typeface="Times New Roman" pitchFamily="18" charset="0"/>
              </a:rPr>
              <a:t>và</a:t>
            </a:r>
            <a:r>
              <a:rPr lang="en-US" sz="2800" dirty="0">
                <a:solidFill>
                  <a:srgbClr val="002060"/>
                </a:solidFill>
                <a:ea typeface="Roboto Light" panose="020B0604020202020204" charset="0"/>
                <a:cs typeface="Times New Roman" pitchFamily="18" charset="0"/>
              </a:rPr>
              <a:t> </a:t>
            </a:r>
            <a:r>
              <a:rPr lang="en-US" sz="2800" dirty="0" err="1">
                <a:solidFill>
                  <a:srgbClr val="002060"/>
                </a:solidFill>
                <a:ea typeface="Roboto Light" panose="020B0604020202020204" charset="0"/>
                <a:cs typeface="Times New Roman" pitchFamily="18" charset="0"/>
              </a:rPr>
              <a:t>dân</a:t>
            </a:r>
            <a:r>
              <a:rPr lang="en-US" sz="2800" dirty="0">
                <a:solidFill>
                  <a:srgbClr val="002060"/>
                </a:solidFill>
                <a:ea typeface="Roboto Light" panose="020B0604020202020204" charset="0"/>
                <a:cs typeface="Times New Roman" pitchFamily="18" charset="0"/>
              </a:rPr>
              <a:t> </a:t>
            </a:r>
            <a:r>
              <a:rPr lang="en-US" sz="2800" dirty="0" err="1">
                <a:solidFill>
                  <a:srgbClr val="002060"/>
                </a:solidFill>
                <a:ea typeface="Roboto Light" panose="020B0604020202020204" charset="0"/>
                <a:cs typeface="Times New Roman" pitchFamily="18" charset="0"/>
              </a:rPr>
              <a:t>tộc</a:t>
            </a:r>
            <a:r>
              <a:rPr lang="en-US" sz="2800" dirty="0">
                <a:solidFill>
                  <a:srgbClr val="002060"/>
                </a:solidFill>
                <a:ea typeface="Roboto Light" panose="020B0604020202020204" charset="0"/>
                <a:cs typeface="Times New Roman" pitchFamily="18" charset="0"/>
              </a:rPr>
              <a:t> </a:t>
            </a:r>
            <a:r>
              <a:rPr lang="en-US" sz="2800" dirty="0" err="1">
                <a:solidFill>
                  <a:srgbClr val="002060"/>
                </a:solidFill>
                <a:ea typeface="Roboto Light" panose="020B0604020202020204" charset="0"/>
                <a:cs typeface="Times New Roman" pitchFamily="18" charset="0"/>
              </a:rPr>
              <a:t>Việt</a:t>
            </a:r>
            <a:r>
              <a:rPr lang="en-US" sz="2800" dirty="0">
                <a:solidFill>
                  <a:srgbClr val="002060"/>
                </a:solidFill>
                <a:ea typeface="Roboto Light" panose="020B0604020202020204" charset="0"/>
                <a:cs typeface="Times New Roman" pitchFamily="18" charset="0"/>
              </a:rPr>
              <a:t> Nam.</a:t>
            </a:r>
          </a:p>
        </p:txBody>
      </p:sp>
    </p:spTree>
    <p:extLst>
      <p:ext uri="{BB962C8B-B14F-4D97-AF65-F5344CB8AC3E}">
        <p14:creationId xmlns:p14="http://schemas.microsoft.com/office/powerpoint/2010/main" val="1357951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ppt_x"/>
                                          </p:val>
                                        </p:tav>
                                        <p:tav tm="100000">
                                          <p:val>
                                            <p:strVal val="#ppt_x"/>
                                          </p:val>
                                        </p:tav>
                                      </p:tavLst>
                                    </p:anim>
                                    <p:anim calcmode="lin" valueType="num">
                                      <p:cBhvr additive="base">
                                        <p:cTn id="13"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705"/>
        <p:cNvGrpSpPr/>
        <p:nvPr/>
      </p:nvGrpSpPr>
      <p:grpSpPr>
        <a:xfrm>
          <a:off x="0" y="0"/>
          <a:ext cx="0" cy="0"/>
          <a:chOff x="0" y="0"/>
          <a:chExt cx="0" cy="0"/>
        </a:xfrm>
      </p:grpSpPr>
      <p:grpSp>
        <p:nvGrpSpPr>
          <p:cNvPr id="1708" name="Google Shape;1708;p35"/>
          <p:cNvGrpSpPr/>
          <p:nvPr/>
        </p:nvGrpSpPr>
        <p:grpSpPr>
          <a:xfrm>
            <a:off x="8238792" y="2835515"/>
            <a:ext cx="802725" cy="3034716"/>
            <a:chOff x="11803225" y="4025991"/>
            <a:chExt cx="295576" cy="1117512"/>
          </a:xfrm>
        </p:grpSpPr>
        <p:sp>
          <p:nvSpPr>
            <p:cNvPr id="1709" name="Google Shape;1709;p35"/>
            <p:cNvSpPr/>
            <p:nvPr/>
          </p:nvSpPr>
          <p:spPr>
            <a:xfrm>
              <a:off x="11803225" y="4504913"/>
              <a:ext cx="144365" cy="123452"/>
            </a:xfrm>
            <a:custGeom>
              <a:avLst/>
              <a:gdLst/>
              <a:ahLst/>
              <a:cxnLst/>
              <a:rect l="l" t="t" r="r" b="b"/>
              <a:pathLst>
                <a:path w="5840" h="4994" extrusionOk="0">
                  <a:moveTo>
                    <a:pt x="5840" y="1"/>
                  </a:moveTo>
                  <a:lnTo>
                    <a:pt x="901" y="2586"/>
                  </a:lnTo>
                  <a:cubicBezTo>
                    <a:pt x="167" y="2981"/>
                    <a:pt x="1" y="3963"/>
                    <a:pt x="565" y="4578"/>
                  </a:cubicBezTo>
                  <a:cubicBezTo>
                    <a:pt x="820" y="4857"/>
                    <a:pt x="1164" y="4993"/>
                    <a:pt x="1508" y="4993"/>
                  </a:cubicBezTo>
                  <a:cubicBezTo>
                    <a:pt x="1897" y="4993"/>
                    <a:pt x="2285" y="4818"/>
                    <a:pt x="2539" y="4474"/>
                  </a:cubicBezTo>
                  <a:lnTo>
                    <a:pt x="5840" y="1"/>
                  </a:lnTo>
                  <a:close/>
                </a:path>
              </a:pathLst>
            </a:custGeom>
            <a:solidFill>
              <a:srgbClr val="477861"/>
            </a:solidFill>
            <a:ln>
              <a:noFill/>
            </a:ln>
          </p:spPr>
          <p:txBody>
            <a:bodyPr spcFirstLastPara="1" wrap="square" lIns="91425" tIns="91425" rIns="91425" bIns="91425" anchor="ctr" anchorCtr="0">
              <a:noAutofit/>
            </a:bodyPr>
            <a:lstStyle/>
            <a:p>
              <a:endParaRPr>
                <a:latin typeface="Roboto Light" panose="020B0604020202020204" charset="0"/>
                <a:ea typeface="Roboto Light" panose="020B0604020202020204" charset="0"/>
              </a:endParaRPr>
            </a:p>
          </p:txBody>
        </p:sp>
        <p:sp>
          <p:nvSpPr>
            <p:cNvPr id="1710" name="Google Shape;1710;p35"/>
            <p:cNvSpPr/>
            <p:nvPr/>
          </p:nvSpPr>
          <p:spPr>
            <a:xfrm>
              <a:off x="11853802" y="4504270"/>
              <a:ext cx="93021" cy="80439"/>
            </a:xfrm>
            <a:custGeom>
              <a:avLst/>
              <a:gdLst/>
              <a:ahLst/>
              <a:cxnLst/>
              <a:rect l="l" t="t" r="r" b="b"/>
              <a:pathLst>
                <a:path w="3763" h="3254" extrusionOk="0">
                  <a:moveTo>
                    <a:pt x="3723" y="1"/>
                  </a:moveTo>
                  <a:cubicBezTo>
                    <a:pt x="3717" y="1"/>
                    <a:pt x="3710" y="3"/>
                    <a:pt x="3705" y="8"/>
                  </a:cubicBezTo>
                  <a:cubicBezTo>
                    <a:pt x="2459" y="1051"/>
                    <a:pt x="1237" y="2124"/>
                    <a:pt x="23" y="3203"/>
                  </a:cubicBezTo>
                  <a:cubicBezTo>
                    <a:pt x="0" y="3224"/>
                    <a:pt x="21" y="3254"/>
                    <a:pt x="46" y="3254"/>
                  </a:cubicBezTo>
                  <a:cubicBezTo>
                    <a:pt x="53" y="3254"/>
                    <a:pt x="60" y="3252"/>
                    <a:pt x="67" y="3246"/>
                  </a:cubicBezTo>
                  <a:cubicBezTo>
                    <a:pt x="1303" y="2194"/>
                    <a:pt x="2537" y="1134"/>
                    <a:pt x="3743" y="45"/>
                  </a:cubicBezTo>
                  <a:cubicBezTo>
                    <a:pt x="3763" y="27"/>
                    <a:pt x="3744" y="1"/>
                    <a:pt x="3723" y="1"/>
                  </a:cubicBezTo>
                  <a:close/>
                </a:path>
              </a:pathLst>
            </a:custGeom>
            <a:solidFill>
              <a:srgbClr val="1D2239"/>
            </a:solidFill>
            <a:ln>
              <a:noFill/>
            </a:ln>
          </p:spPr>
          <p:txBody>
            <a:bodyPr spcFirstLastPara="1" wrap="square" lIns="91425" tIns="91425" rIns="91425" bIns="91425" anchor="ctr" anchorCtr="0">
              <a:noAutofit/>
            </a:bodyPr>
            <a:lstStyle/>
            <a:p>
              <a:endParaRPr>
                <a:latin typeface="Roboto Light" panose="020B0604020202020204" charset="0"/>
                <a:ea typeface="Roboto Light" panose="020B0604020202020204" charset="0"/>
              </a:endParaRPr>
            </a:p>
          </p:txBody>
        </p:sp>
        <p:sp>
          <p:nvSpPr>
            <p:cNvPr id="1711" name="Google Shape;1711;p35"/>
            <p:cNvSpPr/>
            <p:nvPr/>
          </p:nvSpPr>
          <p:spPr>
            <a:xfrm>
              <a:off x="11944202" y="4350785"/>
              <a:ext cx="138654" cy="134378"/>
            </a:xfrm>
            <a:custGeom>
              <a:avLst/>
              <a:gdLst/>
              <a:ahLst/>
              <a:cxnLst/>
              <a:rect l="l" t="t" r="r" b="b"/>
              <a:pathLst>
                <a:path w="5609" h="5436" extrusionOk="0">
                  <a:moveTo>
                    <a:pt x="4126" y="0"/>
                  </a:moveTo>
                  <a:cubicBezTo>
                    <a:pt x="3704" y="0"/>
                    <a:pt x="3286" y="207"/>
                    <a:pt x="3040" y="600"/>
                  </a:cubicBezTo>
                  <a:lnTo>
                    <a:pt x="0" y="5436"/>
                  </a:lnTo>
                  <a:lnTo>
                    <a:pt x="4813" y="2360"/>
                  </a:lnTo>
                  <a:cubicBezTo>
                    <a:pt x="5517" y="1910"/>
                    <a:pt x="5608" y="919"/>
                    <a:pt x="5000" y="347"/>
                  </a:cubicBezTo>
                  <a:cubicBezTo>
                    <a:pt x="4751" y="113"/>
                    <a:pt x="4437" y="0"/>
                    <a:pt x="4126" y="0"/>
                  </a:cubicBezTo>
                  <a:close/>
                </a:path>
              </a:pathLst>
            </a:custGeom>
            <a:solidFill>
              <a:srgbClr val="477861"/>
            </a:solidFill>
            <a:ln>
              <a:noFill/>
            </a:ln>
          </p:spPr>
          <p:txBody>
            <a:bodyPr spcFirstLastPara="1" wrap="square" lIns="91425" tIns="91425" rIns="91425" bIns="91425" anchor="ctr" anchorCtr="0">
              <a:noAutofit/>
            </a:bodyPr>
            <a:lstStyle/>
            <a:p>
              <a:endParaRPr>
                <a:latin typeface="Roboto Light" panose="020B0604020202020204" charset="0"/>
                <a:ea typeface="Roboto Light" panose="020B0604020202020204" charset="0"/>
              </a:endParaRPr>
            </a:p>
          </p:txBody>
        </p:sp>
        <p:sp>
          <p:nvSpPr>
            <p:cNvPr id="1712" name="Google Shape;1712;p35"/>
            <p:cNvSpPr/>
            <p:nvPr/>
          </p:nvSpPr>
          <p:spPr>
            <a:xfrm>
              <a:off x="11946106" y="4231734"/>
              <a:ext cx="138679" cy="134403"/>
            </a:xfrm>
            <a:custGeom>
              <a:avLst/>
              <a:gdLst/>
              <a:ahLst/>
              <a:cxnLst/>
              <a:rect l="l" t="t" r="r" b="b"/>
              <a:pathLst>
                <a:path w="5610" h="5437" extrusionOk="0">
                  <a:moveTo>
                    <a:pt x="4127" y="1"/>
                  </a:moveTo>
                  <a:cubicBezTo>
                    <a:pt x="3705" y="1"/>
                    <a:pt x="3287" y="208"/>
                    <a:pt x="3040" y="600"/>
                  </a:cubicBezTo>
                  <a:lnTo>
                    <a:pt x="1" y="5437"/>
                  </a:lnTo>
                  <a:lnTo>
                    <a:pt x="4814" y="2360"/>
                  </a:lnTo>
                  <a:cubicBezTo>
                    <a:pt x="5517" y="1911"/>
                    <a:pt x="5609" y="920"/>
                    <a:pt x="5002" y="348"/>
                  </a:cubicBezTo>
                  <a:cubicBezTo>
                    <a:pt x="4752" y="114"/>
                    <a:pt x="4438" y="1"/>
                    <a:pt x="4127" y="1"/>
                  </a:cubicBezTo>
                  <a:close/>
                </a:path>
              </a:pathLst>
            </a:custGeom>
            <a:solidFill>
              <a:srgbClr val="477861"/>
            </a:solidFill>
            <a:ln>
              <a:noFill/>
            </a:ln>
          </p:spPr>
          <p:txBody>
            <a:bodyPr spcFirstLastPara="1" wrap="square" lIns="91425" tIns="91425" rIns="91425" bIns="91425" anchor="ctr" anchorCtr="0">
              <a:noAutofit/>
            </a:bodyPr>
            <a:lstStyle/>
            <a:p>
              <a:endParaRPr>
                <a:latin typeface="Roboto Light" panose="020B0604020202020204" charset="0"/>
                <a:ea typeface="Roboto Light" panose="020B0604020202020204" charset="0"/>
              </a:endParaRPr>
            </a:p>
          </p:txBody>
        </p:sp>
        <p:sp>
          <p:nvSpPr>
            <p:cNvPr id="1713" name="Google Shape;1713;p35"/>
            <p:cNvSpPr/>
            <p:nvPr/>
          </p:nvSpPr>
          <p:spPr>
            <a:xfrm rot="-483086">
              <a:off x="11944029" y="4108903"/>
              <a:ext cx="130478" cy="126498"/>
            </a:xfrm>
            <a:custGeom>
              <a:avLst/>
              <a:gdLst/>
              <a:ahLst/>
              <a:cxnLst/>
              <a:rect l="l" t="t" r="r" b="b"/>
              <a:pathLst>
                <a:path w="5278" h="5117" extrusionOk="0">
                  <a:moveTo>
                    <a:pt x="3881" y="0"/>
                  </a:moveTo>
                  <a:cubicBezTo>
                    <a:pt x="3485" y="0"/>
                    <a:pt x="3092" y="195"/>
                    <a:pt x="2860" y="564"/>
                  </a:cubicBezTo>
                  <a:lnTo>
                    <a:pt x="1" y="5116"/>
                  </a:lnTo>
                  <a:lnTo>
                    <a:pt x="4529" y="2221"/>
                  </a:lnTo>
                  <a:cubicBezTo>
                    <a:pt x="5191" y="1798"/>
                    <a:pt x="5278" y="865"/>
                    <a:pt x="4705" y="327"/>
                  </a:cubicBezTo>
                  <a:cubicBezTo>
                    <a:pt x="4470" y="106"/>
                    <a:pt x="4175" y="0"/>
                    <a:pt x="3881" y="0"/>
                  </a:cubicBezTo>
                  <a:close/>
                </a:path>
              </a:pathLst>
            </a:custGeom>
            <a:solidFill>
              <a:srgbClr val="477861"/>
            </a:solidFill>
            <a:ln>
              <a:noFill/>
            </a:ln>
          </p:spPr>
          <p:txBody>
            <a:bodyPr spcFirstLastPara="1" wrap="square" lIns="91425" tIns="91425" rIns="91425" bIns="91425" anchor="ctr" anchorCtr="0">
              <a:noAutofit/>
            </a:bodyPr>
            <a:lstStyle/>
            <a:p>
              <a:endParaRPr>
                <a:latin typeface="Roboto Light" panose="020B0604020202020204" charset="0"/>
                <a:ea typeface="Roboto Light" panose="020B0604020202020204" charset="0"/>
              </a:endParaRPr>
            </a:p>
          </p:txBody>
        </p:sp>
        <p:sp>
          <p:nvSpPr>
            <p:cNvPr id="1714" name="Google Shape;1714;p35"/>
            <p:cNvSpPr/>
            <p:nvPr/>
          </p:nvSpPr>
          <p:spPr>
            <a:xfrm>
              <a:off x="11807477" y="4349400"/>
              <a:ext cx="138654" cy="134403"/>
            </a:xfrm>
            <a:custGeom>
              <a:avLst/>
              <a:gdLst/>
              <a:ahLst/>
              <a:cxnLst/>
              <a:rect l="l" t="t" r="r" b="b"/>
              <a:pathLst>
                <a:path w="5609" h="5437" extrusionOk="0">
                  <a:moveTo>
                    <a:pt x="1484" y="1"/>
                  </a:moveTo>
                  <a:cubicBezTo>
                    <a:pt x="1173" y="1"/>
                    <a:pt x="859" y="113"/>
                    <a:pt x="609" y="348"/>
                  </a:cubicBezTo>
                  <a:cubicBezTo>
                    <a:pt x="1" y="919"/>
                    <a:pt x="93" y="1910"/>
                    <a:pt x="797" y="2359"/>
                  </a:cubicBezTo>
                  <a:lnTo>
                    <a:pt x="5609" y="5436"/>
                  </a:lnTo>
                  <a:lnTo>
                    <a:pt x="2570" y="600"/>
                  </a:lnTo>
                  <a:cubicBezTo>
                    <a:pt x="2324" y="208"/>
                    <a:pt x="1906" y="1"/>
                    <a:pt x="1484" y="1"/>
                  </a:cubicBezTo>
                  <a:close/>
                </a:path>
              </a:pathLst>
            </a:custGeom>
            <a:solidFill>
              <a:srgbClr val="477861"/>
            </a:solidFill>
            <a:ln>
              <a:noFill/>
            </a:ln>
          </p:spPr>
          <p:txBody>
            <a:bodyPr spcFirstLastPara="1" wrap="square" lIns="91425" tIns="91425" rIns="91425" bIns="91425" anchor="ctr" anchorCtr="0">
              <a:noAutofit/>
            </a:bodyPr>
            <a:lstStyle/>
            <a:p>
              <a:endParaRPr>
                <a:latin typeface="Roboto Light" panose="020B0604020202020204" charset="0"/>
                <a:ea typeface="Roboto Light" panose="020B0604020202020204" charset="0"/>
              </a:endParaRPr>
            </a:p>
          </p:txBody>
        </p:sp>
        <p:sp>
          <p:nvSpPr>
            <p:cNvPr id="1715" name="Google Shape;1715;p35"/>
            <p:cNvSpPr/>
            <p:nvPr/>
          </p:nvSpPr>
          <p:spPr>
            <a:xfrm>
              <a:off x="11807477" y="4231734"/>
              <a:ext cx="138654" cy="134403"/>
            </a:xfrm>
            <a:custGeom>
              <a:avLst/>
              <a:gdLst/>
              <a:ahLst/>
              <a:cxnLst/>
              <a:rect l="l" t="t" r="r" b="b"/>
              <a:pathLst>
                <a:path w="5609" h="5437" extrusionOk="0">
                  <a:moveTo>
                    <a:pt x="1484" y="1"/>
                  </a:moveTo>
                  <a:cubicBezTo>
                    <a:pt x="1173" y="1"/>
                    <a:pt x="859" y="114"/>
                    <a:pt x="609" y="348"/>
                  </a:cubicBezTo>
                  <a:cubicBezTo>
                    <a:pt x="1" y="920"/>
                    <a:pt x="93" y="1911"/>
                    <a:pt x="797" y="2360"/>
                  </a:cubicBezTo>
                  <a:lnTo>
                    <a:pt x="5609" y="5437"/>
                  </a:lnTo>
                  <a:lnTo>
                    <a:pt x="2570" y="600"/>
                  </a:lnTo>
                  <a:cubicBezTo>
                    <a:pt x="2324" y="208"/>
                    <a:pt x="1906" y="1"/>
                    <a:pt x="1484" y="1"/>
                  </a:cubicBezTo>
                  <a:close/>
                </a:path>
              </a:pathLst>
            </a:custGeom>
            <a:solidFill>
              <a:srgbClr val="477861"/>
            </a:solidFill>
            <a:ln>
              <a:noFill/>
            </a:ln>
          </p:spPr>
          <p:txBody>
            <a:bodyPr spcFirstLastPara="1" wrap="square" lIns="91425" tIns="91425" rIns="91425" bIns="91425" anchor="ctr" anchorCtr="0">
              <a:noAutofit/>
            </a:bodyPr>
            <a:lstStyle/>
            <a:p>
              <a:endParaRPr>
                <a:latin typeface="Roboto Light" panose="020B0604020202020204" charset="0"/>
                <a:ea typeface="Roboto Light" panose="020B0604020202020204" charset="0"/>
              </a:endParaRPr>
            </a:p>
          </p:txBody>
        </p:sp>
        <p:sp>
          <p:nvSpPr>
            <p:cNvPr id="1716" name="Google Shape;1716;p35"/>
            <p:cNvSpPr/>
            <p:nvPr/>
          </p:nvSpPr>
          <p:spPr>
            <a:xfrm>
              <a:off x="11807477" y="4114092"/>
              <a:ext cx="138654" cy="134378"/>
            </a:xfrm>
            <a:custGeom>
              <a:avLst/>
              <a:gdLst/>
              <a:ahLst/>
              <a:cxnLst/>
              <a:rect l="l" t="t" r="r" b="b"/>
              <a:pathLst>
                <a:path w="5609" h="5436" extrusionOk="0">
                  <a:moveTo>
                    <a:pt x="1485" y="1"/>
                  </a:moveTo>
                  <a:cubicBezTo>
                    <a:pt x="1173" y="1"/>
                    <a:pt x="859" y="114"/>
                    <a:pt x="609" y="348"/>
                  </a:cubicBezTo>
                  <a:cubicBezTo>
                    <a:pt x="1" y="919"/>
                    <a:pt x="93" y="1911"/>
                    <a:pt x="797" y="2360"/>
                  </a:cubicBezTo>
                  <a:lnTo>
                    <a:pt x="5609" y="5436"/>
                  </a:lnTo>
                  <a:lnTo>
                    <a:pt x="2570" y="599"/>
                  </a:lnTo>
                  <a:cubicBezTo>
                    <a:pt x="2324" y="207"/>
                    <a:pt x="1907" y="1"/>
                    <a:pt x="1485" y="1"/>
                  </a:cubicBezTo>
                  <a:close/>
                </a:path>
              </a:pathLst>
            </a:custGeom>
            <a:solidFill>
              <a:srgbClr val="477861"/>
            </a:solidFill>
            <a:ln>
              <a:noFill/>
            </a:ln>
          </p:spPr>
          <p:txBody>
            <a:bodyPr spcFirstLastPara="1" wrap="square" lIns="91425" tIns="91425" rIns="91425" bIns="91425" anchor="ctr" anchorCtr="0">
              <a:noAutofit/>
            </a:bodyPr>
            <a:lstStyle/>
            <a:p>
              <a:endParaRPr>
                <a:latin typeface="Roboto Light" panose="020B0604020202020204" charset="0"/>
                <a:ea typeface="Roboto Light" panose="020B0604020202020204" charset="0"/>
              </a:endParaRPr>
            </a:p>
          </p:txBody>
        </p:sp>
        <p:sp>
          <p:nvSpPr>
            <p:cNvPr id="1717" name="Google Shape;1717;p35"/>
            <p:cNvSpPr/>
            <p:nvPr/>
          </p:nvSpPr>
          <p:spPr>
            <a:xfrm>
              <a:off x="11906455" y="4025991"/>
              <a:ext cx="66225" cy="165822"/>
            </a:xfrm>
            <a:custGeom>
              <a:avLst/>
              <a:gdLst/>
              <a:ahLst/>
              <a:cxnLst/>
              <a:rect l="l" t="t" r="r" b="b"/>
              <a:pathLst>
                <a:path w="2679" h="6708" extrusionOk="0">
                  <a:moveTo>
                    <a:pt x="1366" y="1"/>
                  </a:moveTo>
                  <a:cubicBezTo>
                    <a:pt x="1334" y="1"/>
                    <a:pt x="1302" y="2"/>
                    <a:pt x="1270" y="4"/>
                  </a:cubicBezTo>
                  <a:cubicBezTo>
                    <a:pt x="514" y="64"/>
                    <a:pt x="0" y="798"/>
                    <a:pt x="202" y="1529"/>
                  </a:cubicBezTo>
                  <a:lnTo>
                    <a:pt x="1521" y="6708"/>
                  </a:lnTo>
                  <a:lnTo>
                    <a:pt x="2551" y="1410"/>
                  </a:lnTo>
                  <a:cubicBezTo>
                    <a:pt x="2679" y="668"/>
                    <a:pt x="2103" y="1"/>
                    <a:pt x="1366" y="1"/>
                  </a:cubicBezTo>
                  <a:close/>
                </a:path>
              </a:pathLst>
            </a:custGeom>
            <a:solidFill>
              <a:srgbClr val="477861"/>
            </a:solidFill>
            <a:ln>
              <a:noFill/>
            </a:ln>
          </p:spPr>
          <p:txBody>
            <a:bodyPr spcFirstLastPara="1" wrap="square" lIns="91425" tIns="91425" rIns="91425" bIns="91425" anchor="ctr" anchorCtr="0">
              <a:noAutofit/>
            </a:bodyPr>
            <a:lstStyle/>
            <a:p>
              <a:endParaRPr>
                <a:latin typeface="Roboto Light" panose="020B0604020202020204" charset="0"/>
                <a:ea typeface="Roboto Light" panose="020B0604020202020204" charset="0"/>
              </a:endParaRPr>
            </a:p>
          </p:txBody>
        </p:sp>
        <p:sp>
          <p:nvSpPr>
            <p:cNvPr id="1718" name="Google Shape;1718;p35"/>
            <p:cNvSpPr/>
            <p:nvPr/>
          </p:nvSpPr>
          <p:spPr>
            <a:xfrm>
              <a:off x="11945735" y="4172233"/>
              <a:ext cx="77275" cy="76756"/>
            </a:xfrm>
            <a:custGeom>
              <a:avLst/>
              <a:gdLst/>
              <a:ahLst/>
              <a:cxnLst/>
              <a:rect l="l" t="t" r="r" b="b"/>
              <a:pathLst>
                <a:path w="3126" h="3105" extrusionOk="0">
                  <a:moveTo>
                    <a:pt x="3079" y="0"/>
                  </a:moveTo>
                  <a:cubicBezTo>
                    <a:pt x="3072" y="0"/>
                    <a:pt x="3065" y="3"/>
                    <a:pt x="3058" y="10"/>
                  </a:cubicBezTo>
                  <a:cubicBezTo>
                    <a:pt x="2450" y="593"/>
                    <a:pt x="1867" y="1200"/>
                    <a:pt x="1278" y="1800"/>
                  </a:cubicBezTo>
                  <a:cubicBezTo>
                    <a:pt x="1015" y="2067"/>
                    <a:pt x="754" y="2333"/>
                    <a:pt x="492" y="2598"/>
                  </a:cubicBezTo>
                  <a:cubicBezTo>
                    <a:pt x="397" y="2694"/>
                    <a:pt x="52" y="2939"/>
                    <a:pt x="27" y="3085"/>
                  </a:cubicBezTo>
                  <a:lnTo>
                    <a:pt x="27" y="3085"/>
                  </a:lnTo>
                  <a:cubicBezTo>
                    <a:pt x="28" y="3078"/>
                    <a:pt x="22" y="3074"/>
                    <a:pt x="16" y="3074"/>
                  </a:cubicBezTo>
                  <a:cubicBezTo>
                    <a:pt x="12" y="3074"/>
                    <a:pt x="8" y="3076"/>
                    <a:pt x="6" y="3082"/>
                  </a:cubicBezTo>
                  <a:cubicBezTo>
                    <a:pt x="5" y="3084"/>
                    <a:pt x="4" y="3087"/>
                    <a:pt x="3" y="3090"/>
                  </a:cubicBezTo>
                  <a:cubicBezTo>
                    <a:pt x="0" y="3097"/>
                    <a:pt x="7" y="3105"/>
                    <a:pt x="15" y="3105"/>
                  </a:cubicBezTo>
                  <a:cubicBezTo>
                    <a:pt x="16" y="3105"/>
                    <a:pt x="17" y="3105"/>
                    <a:pt x="18" y="3105"/>
                  </a:cubicBezTo>
                  <a:cubicBezTo>
                    <a:pt x="97" y="3105"/>
                    <a:pt x="191" y="2984"/>
                    <a:pt x="242" y="2939"/>
                  </a:cubicBezTo>
                  <a:cubicBezTo>
                    <a:pt x="538" y="2685"/>
                    <a:pt x="804" y="2387"/>
                    <a:pt x="1078" y="2110"/>
                  </a:cubicBezTo>
                  <a:cubicBezTo>
                    <a:pt x="1751" y="1424"/>
                    <a:pt x="2420" y="732"/>
                    <a:pt x="3103" y="55"/>
                  </a:cubicBezTo>
                  <a:cubicBezTo>
                    <a:pt x="3126" y="32"/>
                    <a:pt x="3104" y="0"/>
                    <a:pt x="3079" y="0"/>
                  </a:cubicBezTo>
                  <a:close/>
                </a:path>
              </a:pathLst>
            </a:custGeom>
            <a:solidFill>
              <a:srgbClr val="1D2239"/>
            </a:solidFill>
            <a:ln>
              <a:noFill/>
            </a:ln>
          </p:spPr>
          <p:txBody>
            <a:bodyPr spcFirstLastPara="1" wrap="square" lIns="91425" tIns="91425" rIns="91425" bIns="91425" anchor="ctr" anchorCtr="0">
              <a:noAutofit/>
            </a:bodyPr>
            <a:lstStyle/>
            <a:p>
              <a:endParaRPr>
                <a:latin typeface="Roboto Light" panose="020B0604020202020204" charset="0"/>
                <a:ea typeface="Roboto Light" panose="020B0604020202020204" charset="0"/>
              </a:endParaRPr>
            </a:p>
          </p:txBody>
        </p:sp>
        <p:sp>
          <p:nvSpPr>
            <p:cNvPr id="1719" name="Google Shape;1719;p35"/>
            <p:cNvSpPr/>
            <p:nvPr/>
          </p:nvSpPr>
          <p:spPr>
            <a:xfrm>
              <a:off x="11865099" y="4170379"/>
              <a:ext cx="81996" cy="79796"/>
            </a:xfrm>
            <a:custGeom>
              <a:avLst/>
              <a:gdLst/>
              <a:ahLst/>
              <a:cxnLst/>
              <a:rect l="l" t="t" r="r" b="b"/>
              <a:pathLst>
                <a:path w="3317" h="3228" extrusionOk="0">
                  <a:moveTo>
                    <a:pt x="12" y="0"/>
                  </a:moveTo>
                  <a:cubicBezTo>
                    <a:pt x="6" y="0"/>
                    <a:pt x="0" y="9"/>
                    <a:pt x="6" y="15"/>
                  </a:cubicBezTo>
                  <a:cubicBezTo>
                    <a:pt x="1073" y="1092"/>
                    <a:pt x="2158" y="2150"/>
                    <a:pt x="3239" y="3217"/>
                  </a:cubicBezTo>
                  <a:cubicBezTo>
                    <a:pt x="3247" y="3224"/>
                    <a:pt x="3255" y="3227"/>
                    <a:pt x="3263" y="3227"/>
                  </a:cubicBezTo>
                  <a:cubicBezTo>
                    <a:pt x="3292" y="3227"/>
                    <a:pt x="3317" y="3190"/>
                    <a:pt x="3290" y="3164"/>
                  </a:cubicBezTo>
                  <a:cubicBezTo>
                    <a:pt x="2201" y="2108"/>
                    <a:pt x="1119" y="1047"/>
                    <a:pt x="17" y="3"/>
                  </a:cubicBezTo>
                  <a:cubicBezTo>
                    <a:pt x="16" y="1"/>
                    <a:pt x="14" y="0"/>
                    <a:pt x="12" y="0"/>
                  </a:cubicBezTo>
                  <a:close/>
                </a:path>
              </a:pathLst>
            </a:custGeom>
            <a:solidFill>
              <a:srgbClr val="1D2239"/>
            </a:solidFill>
            <a:ln>
              <a:noFill/>
            </a:ln>
          </p:spPr>
          <p:txBody>
            <a:bodyPr spcFirstLastPara="1" wrap="square" lIns="91425" tIns="91425" rIns="91425" bIns="91425" anchor="ctr" anchorCtr="0">
              <a:noAutofit/>
            </a:bodyPr>
            <a:lstStyle/>
            <a:p>
              <a:endParaRPr>
                <a:latin typeface="Roboto Light" panose="020B0604020202020204" charset="0"/>
                <a:ea typeface="Roboto Light" panose="020B0604020202020204" charset="0"/>
              </a:endParaRPr>
            </a:p>
          </p:txBody>
        </p:sp>
        <p:sp>
          <p:nvSpPr>
            <p:cNvPr id="1720" name="Google Shape;1720;p35"/>
            <p:cNvSpPr/>
            <p:nvPr/>
          </p:nvSpPr>
          <p:spPr>
            <a:xfrm>
              <a:off x="11945488" y="4288416"/>
              <a:ext cx="79524" cy="78165"/>
            </a:xfrm>
            <a:custGeom>
              <a:avLst/>
              <a:gdLst/>
              <a:ahLst/>
              <a:cxnLst/>
              <a:rect l="l" t="t" r="r" b="b"/>
              <a:pathLst>
                <a:path w="3217" h="3162" extrusionOk="0">
                  <a:moveTo>
                    <a:pt x="3178" y="0"/>
                  </a:moveTo>
                  <a:cubicBezTo>
                    <a:pt x="3171" y="0"/>
                    <a:pt x="3165" y="3"/>
                    <a:pt x="3159" y="9"/>
                  </a:cubicBezTo>
                  <a:cubicBezTo>
                    <a:pt x="2106" y="1042"/>
                    <a:pt x="1031" y="2061"/>
                    <a:pt x="14" y="3130"/>
                  </a:cubicBezTo>
                  <a:cubicBezTo>
                    <a:pt x="1" y="3143"/>
                    <a:pt x="13" y="3161"/>
                    <a:pt x="27" y="3161"/>
                  </a:cubicBezTo>
                  <a:cubicBezTo>
                    <a:pt x="31" y="3161"/>
                    <a:pt x="35" y="3160"/>
                    <a:pt x="39" y="3156"/>
                  </a:cubicBezTo>
                  <a:cubicBezTo>
                    <a:pt x="1106" y="2136"/>
                    <a:pt x="2165" y="1101"/>
                    <a:pt x="3197" y="46"/>
                  </a:cubicBezTo>
                  <a:cubicBezTo>
                    <a:pt x="3216" y="27"/>
                    <a:pt x="3199" y="0"/>
                    <a:pt x="3178" y="0"/>
                  </a:cubicBezTo>
                  <a:close/>
                </a:path>
              </a:pathLst>
            </a:custGeom>
            <a:solidFill>
              <a:srgbClr val="1D2239"/>
            </a:solidFill>
            <a:ln>
              <a:noFill/>
            </a:ln>
          </p:spPr>
          <p:txBody>
            <a:bodyPr spcFirstLastPara="1" wrap="square" lIns="91425" tIns="91425" rIns="91425" bIns="91425" anchor="ctr" anchorCtr="0">
              <a:noAutofit/>
            </a:bodyPr>
            <a:lstStyle/>
            <a:p>
              <a:endParaRPr>
                <a:latin typeface="Roboto Light" panose="020B0604020202020204" charset="0"/>
                <a:ea typeface="Roboto Light" panose="020B0604020202020204" charset="0"/>
              </a:endParaRPr>
            </a:p>
          </p:txBody>
        </p:sp>
        <p:sp>
          <p:nvSpPr>
            <p:cNvPr id="1721" name="Google Shape;1721;p35"/>
            <p:cNvSpPr/>
            <p:nvPr/>
          </p:nvSpPr>
          <p:spPr>
            <a:xfrm>
              <a:off x="11862923" y="4285005"/>
              <a:ext cx="84641" cy="82120"/>
            </a:xfrm>
            <a:custGeom>
              <a:avLst/>
              <a:gdLst/>
              <a:ahLst/>
              <a:cxnLst/>
              <a:rect l="l" t="t" r="r" b="b"/>
              <a:pathLst>
                <a:path w="3424" h="3322" extrusionOk="0">
                  <a:moveTo>
                    <a:pt x="24" y="0"/>
                  </a:moveTo>
                  <a:cubicBezTo>
                    <a:pt x="11" y="0"/>
                    <a:pt x="0" y="17"/>
                    <a:pt x="12" y="29"/>
                  </a:cubicBezTo>
                  <a:cubicBezTo>
                    <a:pt x="1078" y="1160"/>
                    <a:pt x="2219" y="2230"/>
                    <a:pt x="3338" y="3311"/>
                  </a:cubicBezTo>
                  <a:cubicBezTo>
                    <a:pt x="3346" y="3319"/>
                    <a:pt x="3356" y="3322"/>
                    <a:pt x="3365" y="3322"/>
                  </a:cubicBezTo>
                  <a:cubicBezTo>
                    <a:pt x="3396" y="3322"/>
                    <a:pt x="3423" y="3282"/>
                    <a:pt x="3395" y="3253"/>
                  </a:cubicBezTo>
                  <a:cubicBezTo>
                    <a:pt x="2313" y="2136"/>
                    <a:pt x="1167" y="1071"/>
                    <a:pt x="35" y="5"/>
                  </a:cubicBezTo>
                  <a:cubicBezTo>
                    <a:pt x="32" y="2"/>
                    <a:pt x="28" y="0"/>
                    <a:pt x="24" y="0"/>
                  </a:cubicBezTo>
                  <a:close/>
                </a:path>
              </a:pathLst>
            </a:custGeom>
            <a:solidFill>
              <a:srgbClr val="1D2239"/>
            </a:solidFill>
            <a:ln>
              <a:noFill/>
            </a:ln>
          </p:spPr>
          <p:txBody>
            <a:bodyPr spcFirstLastPara="1" wrap="square" lIns="91425" tIns="91425" rIns="91425" bIns="91425" anchor="ctr" anchorCtr="0">
              <a:noAutofit/>
            </a:bodyPr>
            <a:lstStyle/>
            <a:p>
              <a:endParaRPr>
                <a:latin typeface="Roboto Light" panose="020B0604020202020204" charset="0"/>
                <a:ea typeface="Roboto Light" panose="020B0604020202020204" charset="0"/>
              </a:endParaRPr>
            </a:p>
          </p:txBody>
        </p:sp>
        <p:sp>
          <p:nvSpPr>
            <p:cNvPr id="1722" name="Google Shape;1722;p35"/>
            <p:cNvSpPr/>
            <p:nvPr/>
          </p:nvSpPr>
          <p:spPr>
            <a:xfrm>
              <a:off x="11946996" y="4395404"/>
              <a:ext cx="86817" cy="87089"/>
            </a:xfrm>
            <a:custGeom>
              <a:avLst/>
              <a:gdLst/>
              <a:ahLst/>
              <a:cxnLst/>
              <a:rect l="l" t="t" r="r" b="b"/>
              <a:pathLst>
                <a:path w="3512" h="3523" extrusionOk="0">
                  <a:moveTo>
                    <a:pt x="3466" y="1"/>
                  </a:moveTo>
                  <a:cubicBezTo>
                    <a:pt x="3460" y="1"/>
                    <a:pt x="3453" y="3"/>
                    <a:pt x="3446" y="9"/>
                  </a:cubicBezTo>
                  <a:cubicBezTo>
                    <a:pt x="2292" y="1152"/>
                    <a:pt x="1141" y="2302"/>
                    <a:pt x="20" y="3477"/>
                  </a:cubicBezTo>
                  <a:cubicBezTo>
                    <a:pt x="1" y="3496"/>
                    <a:pt x="18" y="3523"/>
                    <a:pt x="39" y="3523"/>
                  </a:cubicBezTo>
                  <a:cubicBezTo>
                    <a:pt x="46" y="3523"/>
                    <a:pt x="52" y="3520"/>
                    <a:pt x="58" y="3514"/>
                  </a:cubicBezTo>
                  <a:cubicBezTo>
                    <a:pt x="1222" y="2383"/>
                    <a:pt x="2360" y="1220"/>
                    <a:pt x="3490" y="54"/>
                  </a:cubicBezTo>
                  <a:cubicBezTo>
                    <a:pt x="3511" y="32"/>
                    <a:pt x="3490" y="1"/>
                    <a:pt x="3466" y="1"/>
                  </a:cubicBezTo>
                  <a:close/>
                </a:path>
              </a:pathLst>
            </a:custGeom>
            <a:solidFill>
              <a:srgbClr val="1D2239"/>
            </a:solidFill>
            <a:ln>
              <a:noFill/>
            </a:ln>
          </p:spPr>
          <p:txBody>
            <a:bodyPr spcFirstLastPara="1" wrap="square" lIns="91425" tIns="91425" rIns="91425" bIns="91425" anchor="ctr" anchorCtr="0">
              <a:noAutofit/>
            </a:bodyPr>
            <a:lstStyle/>
            <a:p>
              <a:endParaRPr>
                <a:latin typeface="Roboto Light" panose="020B0604020202020204" charset="0"/>
                <a:ea typeface="Roboto Light" panose="020B0604020202020204" charset="0"/>
              </a:endParaRPr>
            </a:p>
          </p:txBody>
        </p:sp>
        <p:sp>
          <p:nvSpPr>
            <p:cNvPr id="1723" name="Google Shape;1723;p35"/>
            <p:cNvSpPr/>
            <p:nvPr/>
          </p:nvSpPr>
          <p:spPr>
            <a:xfrm>
              <a:off x="11945240" y="4506149"/>
              <a:ext cx="153561" cy="117939"/>
            </a:xfrm>
            <a:custGeom>
              <a:avLst/>
              <a:gdLst/>
              <a:ahLst/>
              <a:cxnLst/>
              <a:rect l="l" t="t" r="r" b="b"/>
              <a:pathLst>
                <a:path w="6212" h="4771" extrusionOk="0">
                  <a:moveTo>
                    <a:pt x="0" y="1"/>
                  </a:moveTo>
                  <a:lnTo>
                    <a:pt x="3732" y="4326"/>
                  </a:lnTo>
                  <a:cubicBezTo>
                    <a:pt x="3989" y="4624"/>
                    <a:pt x="4345" y="4770"/>
                    <a:pt x="4700" y="4770"/>
                  </a:cubicBezTo>
                  <a:cubicBezTo>
                    <a:pt x="5099" y="4770"/>
                    <a:pt x="5497" y="4586"/>
                    <a:pt x="5750" y="4224"/>
                  </a:cubicBezTo>
                  <a:cubicBezTo>
                    <a:pt x="6212" y="3564"/>
                    <a:pt x="5956" y="2646"/>
                    <a:pt x="5220" y="2319"/>
                  </a:cubicBezTo>
                  <a:lnTo>
                    <a:pt x="0" y="1"/>
                  </a:lnTo>
                  <a:close/>
                </a:path>
              </a:pathLst>
            </a:custGeom>
            <a:solidFill>
              <a:srgbClr val="477861"/>
            </a:solidFill>
            <a:ln>
              <a:noFill/>
            </a:ln>
          </p:spPr>
          <p:txBody>
            <a:bodyPr spcFirstLastPara="1" wrap="square" lIns="91425" tIns="91425" rIns="91425" bIns="91425" anchor="ctr" anchorCtr="0">
              <a:noAutofit/>
            </a:bodyPr>
            <a:lstStyle/>
            <a:p>
              <a:endParaRPr>
                <a:latin typeface="Roboto Light" panose="020B0604020202020204" charset="0"/>
                <a:ea typeface="Roboto Light" panose="020B0604020202020204" charset="0"/>
              </a:endParaRPr>
            </a:p>
          </p:txBody>
        </p:sp>
        <p:sp>
          <p:nvSpPr>
            <p:cNvPr id="1724" name="Google Shape;1724;p35"/>
            <p:cNvSpPr/>
            <p:nvPr/>
          </p:nvSpPr>
          <p:spPr>
            <a:xfrm>
              <a:off x="11948207" y="4508720"/>
              <a:ext cx="98756" cy="73196"/>
            </a:xfrm>
            <a:custGeom>
              <a:avLst/>
              <a:gdLst/>
              <a:ahLst/>
              <a:cxnLst/>
              <a:rect l="l" t="t" r="r" b="b"/>
              <a:pathLst>
                <a:path w="3995" h="2961" extrusionOk="0">
                  <a:moveTo>
                    <a:pt x="35" y="0"/>
                  </a:moveTo>
                  <a:cubicBezTo>
                    <a:pt x="14" y="0"/>
                    <a:pt x="1" y="34"/>
                    <a:pt x="23" y="51"/>
                  </a:cubicBezTo>
                  <a:cubicBezTo>
                    <a:pt x="1311" y="1040"/>
                    <a:pt x="2622" y="2002"/>
                    <a:pt x="3938" y="2955"/>
                  </a:cubicBezTo>
                  <a:cubicBezTo>
                    <a:pt x="3944" y="2959"/>
                    <a:pt x="3949" y="2961"/>
                    <a:pt x="3954" y="2961"/>
                  </a:cubicBezTo>
                  <a:cubicBezTo>
                    <a:pt x="3979" y="2961"/>
                    <a:pt x="3994" y="2921"/>
                    <a:pt x="3969" y="2902"/>
                  </a:cubicBezTo>
                  <a:cubicBezTo>
                    <a:pt x="2673" y="1922"/>
                    <a:pt x="1372" y="948"/>
                    <a:pt x="49" y="5"/>
                  </a:cubicBezTo>
                  <a:cubicBezTo>
                    <a:pt x="44" y="2"/>
                    <a:pt x="39" y="0"/>
                    <a:pt x="35" y="0"/>
                  </a:cubicBezTo>
                  <a:close/>
                </a:path>
              </a:pathLst>
            </a:custGeom>
            <a:solidFill>
              <a:srgbClr val="1D2239"/>
            </a:solidFill>
            <a:ln>
              <a:noFill/>
            </a:ln>
          </p:spPr>
          <p:txBody>
            <a:bodyPr spcFirstLastPara="1" wrap="square" lIns="91425" tIns="91425" rIns="91425" bIns="91425" anchor="ctr" anchorCtr="0">
              <a:noAutofit/>
            </a:bodyPr>
            <a:lstStyle/>
            <a:p>
              <a:endParaRPr>
                <a:latin typeface="Roboto Light" panose="020B0604020202020204" charset="0"/>
                <a:ea typeface="Roboto Light" panose="020B0604020202020204" charset="0"/>
              </a:endParaRPr>
            </a:p>
          </p:txBody>
        </p:sp>
        <p:sp>
          <p:nvSpPr>
            <p:cNvPr id="1725" name="Google Shape;1725;p35"/>
            <p:cNvSpPr/>
            <p:nvPr/>
          </p:nvSpPr>
          <p:spPr>
            <a:xfrm>
              <a:off x="11857930" y="4398049"/>
              <a:ext cx="88572" cy="88003"/>
            </a:xfrm>
            <a:custGeom>
              <a:avLst/>
              <a:gdLst/>
              <a:ahLst/>
              <a:cxnLst/>
              <a:rect l="l" t="t" r="r" b="b"/>
              <a:pathLst>
                <a:path w="3583" h="3560" extrusionOk="0">
                  <a:moveTo>
                    <a:pt x="30" y="0"/>
                  </a:moveTo>
                  <a:cubicBezTo>
                    <a:pt x="14" y="0"/>
                    <a:pt x="0" y="20"/>
                    <a:pt x="14" y="35"/>
                  </a:cubicBezTo>
                  <a:cubicBezTo>
                    <a:pt x="1136" y="1241"/>
                    <a:pt x="2313" y="2416"/>
                    <a:pt x="3507" y="3550"/>
                  </a:cubicBezTo>
                  <a:cubicBezTo>
                    <a:pt x="3515" y="3557"/>
                    <a:pt x="3523" y="3560"/>
                    <a:pt x="3531" y="3560"/>
                  </a:cubicBezTo>
                  <a:cubicBezTo>
                    <a:pt x="3559" y="3560"/>
                    <a:pt x="3583" y="3524"/>
                    <a:pt x="3558" y="3498"/>
                  </a:cubicBezTo>
                  <a:cubicBezTo>
                    <a:pt x="2424" y="2305"/>
                    <a:pt x="1249" y="1127"/>
                    <a:pt x="43" y="6"/>
                  </a:cubicBezTo>
                  <a:cubicBezTo>
                    <a:pt x="39" y="2"/>
                    <a:pt x="34" y="0"/>
                    <a:pt x="30" y="0"/>
                  </a:cubicBezTo>
                  <a:close/>
                </a:path>
              </a:pathLst>
            </a:custGeom>
            <a:solidFill>
              <a:srgbClr val="1D2239"/>
            </a:solidFill>
            <a:ln>
              <a:noFill/>
            </a:ln>
          </p:spPr>
          <p:txBody>
            <a:bodyPr spcFirstLastPara="1" wrap="square" lIns="91425" tIns="91425" rIns="91425" bIns="91425" anchor="ctr" anchorCtr="0">
              <a:noAutofit/>
            </a:bodyPr>
            <a:lstStyle/>
            <a:p>
              <a:endParaRPr>
                <a:latin typeface="Roboto Light" panose="020B0604020202020204" charset="0"/>
                <a:ea typeface="Roboto Light" panose="020B0604020202020204" charset="0"/>
              </a:endParaRPr>
            </a:p>
          </p:txBody>
        </p:sp>
        <p:sp>
          <p:nvSpPr>
            <p:cNvPr id="1726" name="Google Shape;1726;p35"/>
            <p:cNvSpPr/>
            <p:nvPr/>
          </p:nvSpPr>
          <p:spPr>
            <a:xfrm>
              <a:off x="11943065" y="4108679"/>
              <a:ext cx="6155" cy="890192"/>
            </a:xfrm>
            <a:custGeom>
              <a:avLst/>
              <a:gdLst/>
              <a:ahLst/>
              <a:cxnLst/>
              <a:rect l="l" t="t" r="r" b="b"/>
              <a:pathLst>
                <a:path w="249" h="36011" extrusionOk="0">
                  <a:moveTo>
                    <a:pt x="124" y="0"/>
                  </a:moveTo>
                  <a:cubicBezTo>
                    <a:pt x="106" y="0"/>
                    <a:pt x="88" y="12"/>
                    <a:pt x="88" y="35"/>
                  </a:cubicBezTo>
                  <a:cubicBezTo>
                    <a:pt x="54" y="12016"/>
                    <a:pt x="1" y="24000"/>
                    <a:pt x="91" y="35978"/>
                  </a:cubicBezTo>
                  <a:cubicBezTo>
                    <a:pt x="91" y="36000"/>
                    <a:pt x="107" y="36011"/>
                    <a:pt x="124" y="36011"/>
                  </a:cubicBezTo>
                  <a:cubicBezTo>
                    <a:pt x="141" y="36011"/>
                    <a:pt x="158" y="36000"/>
                    <a:pt x="158" y="35978"/>
                  </a:cubicBezTo>
                  <a:cubicBezTo>
                    <a:pt x="248" y="24000"/>
                    <a:pt x="195" y="12015"/>
                    <a:pt x="161" y="35"/>
                  </a:cubicBezTo>
                  <a:cubicBezTo>
                    <a:pt x="161" y="12"/>
                    <a:pt x="143" y="0"/>
                    <a:pt x="124" y="0"/>
                  </a:cubicBezTo>
                  <a:close/>
                </a:path>
              </a:pathLst>
            </a:custGeom>
            <a:solidFill>
              <a:srgbClr val="1D2239"/>
            </a:solidFill>
            <a:ln>
              <a:noFill/>
            </a:ln>
          </p:spPr>
          <p:txBody>
            <a:bodyPr spcFirstLastPara="1" wrap="square" lIns="91425" tIns="91425" rIns="91425" bIns="91425" anchor="ctr" anchorCtr="0">
              <a:noAutofit/>
            </a:bodyPr>
            <a:lstStyle/>
            <a:p>
              <a:endParaRPr>
                <a:latin typeface="Roboto Light" panose="020B0604020202020204" charset="0"/>
                <a:ea typeface="Roboto Light" panose="020B0604020202020204" charset="0"/>
              </a:endParaRPr>
            </a:p>
          </p:txBody>
        </p:sp>
        <p:sp>
          <p:nvSpPr>
            <p:cNvPr id="1727" name="Google Shape;1727;p35"/>
            <p:cNvSpPr/>
            <p:nvPr/>
          </p:nvSpPr>
          <p:spPr>
            <a:xfrm>
              <a:off x="11867571" y="4714883"/>
              <a:ext cx="177119" cy="428620"/>
            </a:xfrm>
            <a:custGeom>
              <a:avLst/>
              <a:gdLst/>
              <a:ahLst/>
              <a:cxnLst/>
              <a:rect l="l" t="t" r="r" b="b"/>
              <a:pathLst>
                <a:path w="7165" h="17339" extrusionOk="0">
                  <a:moveTo>
                    <a:pt x="830" y="0"/>
                  </a:moveTo>
                  <a:lnTo>
                    <a:pt x="107" y="13651"/>
                  </a:lnTo>
                  <a:cubicBezTo>
                    <a:pt x="1" y="15654"/>
                    <a:pt x="1598" y="17338"/>
                    <a:pt x="3604" y="17338"/>
                  </a:cubicBezTo>
                  <a:cubicBezTo>
                    <a:pt x="5580" y="17338"/>
                    <a:pt x="7165" y="15703"/>
                    <a:pt x="7104" y="13728"/>
                  </a:cubicBezTo>
                  <a:lnTo>
                    <a:pt x="6682" y="0"/>
                  </a:lnTo>
                  <a:close/>
                </a:path>
              </a:pathLst>
            </a:custGeom>
            <a:solidFill>
              <a:srgbClr val="B88C5D"/>
            </a:solidFill>
            <a:ln>
              <a:noFill/>
            </a:ln>
          </p:spPr>
          <p:txBody>
            <a:bodyPr spcFirstLastPara="1" wrap="square" lIns="91425" tIns="91425" rIns="91425" bIns="91425" anchor="ctr" anchorCtr="0">
              <a:noAutofit/>
            </a:bodyPr>
            <a:lstStyle/>
            <a:p>
              <a:endParaRPr>
                <a:latin typeface="Roboto Light" panose="020B0604020202020204" charset="0"/>
                <a:ea typeface="Roboto Light" panose="020B0604020202020204" charset="0"/>
              </a:endParaRPr>
            </a:p>
          </p:txBody>
        </p:sp>
        <p:sp>
          <p:nvSpPr>
            <p:cNvPr id="1728" name="Google Shape;1728;p35"/>
            <p:cNvSpPr/>
            <p:nvPr/>
          </p:nvSpPr>
          <p:spPr>
            <a:xfrm>
              <a:off x="11885913" y="4780687"/>
              <a:ext cx="149556" cy="3634"/>
            </a:xfrm>
            <a:custGeom>
              <a:avLst/>
              <a:gdLst/>
              <a:ahLst/>
              <a:cxnLst/>
              <a:rect l="l" t="t" r="r" b="b"/>
              <a:pathLst>
                <a:path w="6050" h="147" extrusionOk="0">
                  <a:moveTo>
                    <a:pt x="3026" y="0"/>
                  </a:moveTo>
                  <a:cubicBezTo>
                    <a:pt x="1354" y="0"/>
                    <a:pt x="0" y="32"/>
                    <a:pt x="0" y="73"/>
                  </a:cubicBezTo>
                  <a:cubicBezTo>
                    <a:pt x="0" y="113"/>
                    <a:pt x="1354" y="147"/>
                    <a:pt x="3026" y="147"/>
                  </a:cubicBezTo>
                  <a:cubicBezTo>
                    <a:pt x="4696" y="147"/>
                    <a:pt x="6050" y="113"/>
                    <a:pt x="6050" y="73"/>
                  </a:cubicBezTo>
                  <a:cubicBezTo>
                    <a:pt x="6050" y="32"/>
                    <a:pt x="4696" y="0"/>
                    <a:pt x="3026" y="0"/>
                  </a:cubicBezTo>
                  <a:close/>
                </a:path>
              </a:pathLst>
            </a:custGeom>
            <a:solidFill>
              <a:srgbClr val="FD8860"/>
            </a:solidFill>
            <a:ln>
              <a:noFill/>
            </a:ln>
          </p:spPr>
          <p:txBody>
            <a:bodyPr spcFirstLastPara="1" wrap="square" lIns="91425" tIns="91425" rIns="91425" bIns="91425" anchor="ctr" anchorCtr="0">
              <a:noAutofit/>
            </a:bodyPr>
            <a:lstStyle/>
            <a:p>
              <a:endParaRPr>
                <a:latin typeface="Roboto Light" panose="020B0604020202020204" charset="0"/>
                <a:ea typeface="Roboto Light" panose="020B0604020202020204" charset="0"/>
              </a:endParaRPr>
            </a:p>
          </p:txBody>
        </p:sp>
        <p:sp>
          <p:nvSpPr>
            <p:cNvPr id="1729" name="Google Shape;1729;p35"/>
            <p:cNvSpPr/>
            <p:nvPr/>
          </p:nvSpPr>
          <p:spPr>
            <a:xfrm>
              <a:off x="11885913" y="4812378"/>
              <a:ext cx="149556" cy="3659"/>
            </a:xfrm>
            <a:custGeom>
              <a:avLst/>
              <a:gdLst/>
              <a:ahLst/>
              <a:cxnLst/>
              <a:rect l="l" t="t" r="r" b="b"/>
              <a:pathLst>
                <a:path w="6050" h="148" extrusionOk="0">
                  <a:moveTo>
                    <a:pt x="3026" y="1"/>
                  </a:moveTo>
                  <a:cubicBezTo>
                    <a:pt x="1354" y="1"/>
                    <a:pt x="0" y="33"/>
                    <a:pt x="0" y="74"/>
                  </a:cubicBezTo>
                  <a:cubicBezTo>
                    <a:pt x="0" y="115"/>
                    <a:pt x="1354" y="147"/>
                    <a:pt x="3026" y="147"/>
                  </a:cubicBezTo>
                  <a:cubicBezTo>
                    <a:pt x="4696" y="147"/>
                    <a:pt x="6050" y="115"/>
                    <a:pt x="6050" y="74"/>
                  </a:cubicBezTo>
                  <a:cubicBezTo>
                    <a:pt x="6050" y="34"/>
                    <a:pt x="4696" y="1"/>
                    <a:pt x="3026" y="1"/>
                  </a:cubicBezTo>
                  <a:close/>
                </a:path>
              </a:pathLst>
            </a:custGeom>
            <a:solidFill>
              <a:srgbClr val="FD8860"/>
            </a:solidFill>
            <a:ln>
              <a:noFill/>
            </a:ln>
          </p:spPr>
          <p:txBody>
            <a:bodyPr spcFirstLastPara="1" wrap="square" lIns="91425" tIns="91425" rIns="91425" bIns="91425" anchor="ctr" anchorCtr="0">
              <a:noAutofit/>
            </a:bodyPr>
            <a:lstStyle/>
            <a:p>
              <a:endParaRPr>
                <a:latin typeface="Roboto Light" panose="020B0604020202020204" charset="0"/>
                <a:ea typeface="Roboto Light" panose="020B0604020202020204" charset="0"/>
              </a:endParaRPr>
            </a:p>
          </p:txBody>
        </p:sp>
        <p:sp>
          <p:nvSpPr>
            <p:cNvPr id="1730" name="Google Shape;1730;p35"/>
            <p:cNvSpPr/>
            <p:nvPr/>
          </p:nvSpPr>
          <p:spPr>
            <a:xfrm>
              <a:off x="11885913" y="4846565"/>
              <a:ext cx="149556" cy="3683"/>
            </a:xfrm>
            <a:custGeom>
              <a:avLst/>
              <a:gdLst/>
              <a:ahLst/>
              <a:cxnLst/>
              <a:rect l="l" t="t" r="r" b="b"/>
              <a:pathLst>
                <a:path w="6050" h="149" extrusionOk="0">
                  <a:moveTo>
                    <a:pt x="3026" y="0"/>
                  </a:moveTo>
                  <a:cubicBezTo>
                    <a:pt x="1354" y="0"/>
                    <a:pt x="0" y="34"/>
                    <a:pt x="0" y="75"/>
                  </a:cubicBezTo>
                  <a:cubicBezTo>
                    <a:pt x="0" y="115"/>
                    <a:pt x="1354" y="148"/>
                    <a:pt x="3026" y="148"/>
                  </a:cubicBezTo>
                  <a:cubicBezTo>
                    <a:pt x="4696" y="148"/>
                    <a:pt x="6050" y="115"/>
                    <a:pt x="6050" y="75"/>
                  </a:cubicBezTo>
                  <a:cubicBezTo>
                    <a:pt x="6050" y="34"/>
                    <a:pt x="4696" y="0"/>
                    <a:pt x="3026" y="0"/>
                  </a:cubicBezTo>
                  <a:close/>
                </a:path>
              </a:pathLst>
            </a:custGeom>
            <a:solidFill>
              <a:srgbClr val="FD8860"/>
            </a:solidFill>
            <a:ln>
              <a:noFill/>
            </a:ln>
          </p:spPr>
          <p:txBody>
            <a:bodyPr spcFirstLastPara="1" wrap="square" lIns="91425" tIns="91425" rIns="91425" bIns="91425" anchor="ctr" anchorCtr="0">
              <a:noAutofit/>
            </a:bodyPr>
            <a:lstStyle/>
            <a:p>
              <a:endParaRPr>
                <a:latin typeface="Roboto Light" panose="020B0604020202020204" charset="0"/>
                <a:ea typeface="Roboto Light" panose="020B0604020202020204" charset="0"/>
              </a:endParaRPr>
            </a:p>
          </p:txBody>
        </p:sp>
        <p:sp>
          <p:nvSpPr>
            <p:cNvPr id="1731" name="Google Shape;1731;p35"/>
            <p:cNvSpPr/>
            <p:nvPr/>
          </p:nvSpPr>
          <p:spPr>
            <a:xfrm>
              <a:off x="11885913" y="4885598"/>
              <a:ext cx="149556" cy="3683"/>
            </a:xfrm>
            <a:custGeom>
              <a:avLst/>
              <a:gdLst/>
              <a:ahLst/>
              <a:cxnLst/>
              <a:rect l="l" t="t" r="r" b="b"/>
              <a:pathLst>
                <a:path w="6050" h="149" extrusionOk="0">
                  <a:moveTo>
                    <a:pt x="3026" y="1"/>
                  </a:moveTo>
                  <a:cubicBezTo>
                    <a:pt x="1354" y="1"/>
                    <a:pt x="0" y="34"/>
                    <a:pt x="0" y="74"/>
                  </a:cubicBezTo>
                  <a:cubicBezTo>
                    <a:pt x="0" y="115"/>
                    <a:pt x="1354" y="148"/>
                    <a:pt x="3026" y="148"/>
                  </a:cubicBezTo>
                  <a:cubicBezTo>
                    <a:pt x="4696" y="148"/>
                    <a:pt x="6050" y="115"/>
                    <a:pt x="6050" y="74"/>
                  </a:cubicBezTo>
                  <a:cubicBezTo>
                    <a:pt x="6050" y="34"/>
                    <a:pt x="4696" y="1"/>
                    <a:pt x="3026" y="1"/>
                  </a:cubicBezTo>
                  <a:close/>
                </a:path>
              </a:pathLst>
            </a:custGeom>
            <a:solidFill>
              <a:srgbClr val="FD8860"/>
            </a:solidFill>
            <a:ln>
              <a:noFill/>
            </a:ln>
          </p:spPr>
          <p:txBody>
            <a:bodyPr spcFirstLastPara="1" wrap="square" lIns="91425" tIns="91425" rIns="91425" bIns="91425" anchor="ctr" anchorCtr="0">
              <a:noAutofit/>
            </a:bodyPr>
            <a:lstStyle/>
            <a:p>
              <a:endParaRPr>
                <a:latin typeface="Roboto Light" panose="020B0604020202020204" charset="0"/>
                <a:ea typeface="Roboto Light" panose="020B0604020202020204" charset="0"/>
              </a:endParaRPr>
            </a:p>
          </p:txBody>
        </p:sp>
        <p:sp>
          <p:nvSpPr>
            <p:cNvPr id="1732" name="Google Shape;1732;p35"/>
            <p:cNvSpPr/>
            <p:nvPr/>
          </p:nvSpPr>
          <p:spPr>
            <a:xfrm>
              <a:off x="11885913" y="4924631"/>
              <a:ext cx="149556" cy="3659"/>
            </a:xfrm>
            <a:custGeom>
              <a:avLst/>
              <a:gdLst/>
              <a:ahLst/>
              <a:cxnLst/>
              <a:rect l="l" t="t" r="r" b="b"/>
              <a:pathLst>
                <a:path w="6050" h="148" extrusionOk="0">
                  <a:moveTo>
                    <a:pt x="3026" y="1"/>
                  </a:moveTo>
                  <a:cubicBezTo>
                    <a:pt x="1354" y="1"/>
                    <a:pt x="0" y="33"/>
                    <a:pt x="0" y="74"/>
                  </a:cubicBezTo>
                  <a:cubicBezTo>
                    <a:pt x="0" y="115"/>
                    <a:pt x="1354" y="147"/>
                    <a:pt x="3026" y="147"/>
                  </a:cubicBezTo>
                  <a:cubicBezTo>
                    <a:pt x="4696" y="147"/>
                    <a:pt x="6050" y="115"/>
                    <a:pt x="6050" y="74"/>
                  </a:cubicBezTo>
                  <a:cubicBezTo>
                    <a:pt x="6050" y="33"/>
                    <a:pt x="4696" y="1"/>
                    <a:pt x="3026" y="1"/>
                  </a:cubicBezTo>
                  <a:close/>
                </a:path>
              </a:pathLst>
            </a:custGeom>
            <a:solidFill>
              <a:srgbClr val="FD8860"/>
            </a:solidFill>
            <a:ln>
              <a:noFill/>
            </a:ln>
          </p:spPr>
          <p:txBody>
            <a:bodyPr spcFirstLastPara="1" wrap="square" lIns="91425" tIns="91425" rIns="91425" bIns="91425" anchor="ctr" anchorCtr="0">
              <a:noAutofit/>
            </a:bodyPr>
            <a:lstStyle/>
            <a:p>
              <a:endParaRPr>
                <a:latin typeface="Roboto Light" panose="020B0604020202020204" charset="0"/>
                <a:ea typeface="Roboto Light" panose="020B0604020202020204" charset="0"/>
              </a:endParaRPr>
            </a:p>
          </p:txBody>
        </p:sp>
      </p:grpSp>
      <p:sp>
        <p:nvSpPr>
          <p:cNvPr id="29" name="Rectangle 28">
            <a:extLst>
              <a:ext uri="{FF2B5EF4-FFF2-40B4-BE49-F238E27FC236}">
                <a16:creationId xmlns:a16="http://schemas.microsoft.com/office/drawing/2014/main" id="{46B6E741-6D9F-41DC-B39B-04FB45654697}"/>
              </a:ext>
            </a:extLst>
          </p:cNvPr>
          <p:cNvSpPr/>
          <p:nvPr/>
        </p:nvSpPr>
        <p:spPr>
          <a:xfrm>
            <a:off x="519176" y="1012659"/>
            <a:ext cx="8095264" cy="1569660"/>
          </a:xfrm>
          <a:prstGeom prst="rect">
            <a:avLst/>
          </a:prstGeom>
        </p:spPr>
        <p:txBody>
          <a:bodyPr wrap="square">
            <a:spAutoFit/>
          </a:bodyPr>
          <a:lstStyle/>
          <a:p>
            <a:r>
              <a:rPr lang="vi-VN" sz="3200" dirty="0">
                <a:solidFill>
                  <a:schemeClr val="bg1"/>
                </a:solidFill>
                <a:effectLst>
                  <a:outerShdw blurRad="38100" dist="38100" dir="2700000" algn="tl">
                    <a:srgbClr val="000000">
                      <a:alpha val="43137"/>
                    </a:srgbClr>
                  </a:outerShdw>
                </a:effectLst>
                <a:ea typeface="Roboto Light" panose="020B0604020202020204" charset="0"/>
                <a:cs typeface="Times New Roman" pitchFamily="18" charset="0"/>
              </a:rPr>
              <a:t>(?) </a:t>
            </a:r>
            <a:r>
              <a:rPr lang="en-US" sz="3200" dirty="0" err="1">
                <a:solidFill>
                  <a:schemeClr val="bg1"/>
                </a:solidFill>
                <a:effectLst>
                  <a:outerShdw blurRad="38100" dist="38100" dir="2700000" algn="tl">
                    <a:srgbClr val="000000">
                      <a:alpha val="43137"/>
                    </a:srgbClr>
                  </a:outerShdw>
                </a:effectLst>
                <a:ea typeface="Roboto Light" panose="020B0604020202020204" charset="0"/>
                <a:cs typeface="Times New Roman" pitchFamily="18" charset="0"/>
              </a:rPr>
              <a:t>Trong</a:t>
            </a:r>
            <a:r>
              <a:rPr lang="en-US" sz="3200" dirty="0">
                <a:solidFill>
                  <a:schemeClr val="bg1"/>
                </a:solidFill>
                <a:effectLst>
                  <a:outerShdw blurRad="38100" dist="38100" dir="2700000" algn="tl">
                    <a:srgbClr val="000000">
                      <a:alpha val="43137"/>
                    </a:srgbClr>
                  </a:outerShdw>
                </a:effectLst>
                <a:ea typeface="Roboto Light" panose="020B0604020202020204" charset="0"/>
                <a:cs typeface="Times New Roman" pitchFamily="18" charset="0"/>
              </a:rPr>
              <a:t> </a:t>
            </a:r>
            <a:r>
              <a:rPr lang="en-US" sz="3200" dirty="0" err="1">
                <a:solidFill>
                  <a:schemeClr val="bg1"/>
                </a:solidFill>
                <a:effectLst>
                  <a:outerShdw blurRad="38100" dist="38100" dir="2700000" algn="tl">
                    <a:srgbClr val="000000">
                      <a:alpha val="43137"/>
                    </a:srgbClr>
                  </a:outerShdw>
                </a:effectLst>
                <a:ea typeface="Roboto Light" panose="020B0604020202020204" charset="0"/>
                <a:cs typeface="Times New Roman" pitchFamily="18" charset="0"/>
              </a:rPr>
              <a:t>thư</a:t>
            </a:r>
            <a:r>
              <a:rPr lang="en-US" sz="3200" dirty="0">
                <a:solidFill>
                  <a:schemeClr val="bg1"/>
                </a:solidFill>
                <a:effectLst>
                  <a:outerShdw blurRad="38100" dist="38100" dir="2700000" algn="tl">
                    <a:srgbClr val="000000">
                      <a:alpha val="43137"/>
                    </a:srgbClr>
                  </a:outerShdw>
                </a:effectLst>
                <a:ea typeface="Roboto Light" panose="020B0604020202020204" charset="0"/>
                <a:cs typeface="Times New Roman" pitchFamily="18" charset="0"/>
              </a:rPr>
              <a:t> </a:t>
            </a:r>
            <a:r>
              <a:rPr lang="en-US" sz="3200" dirty="0" err="1">
                <a:solidFill>
                  <a:schemeClr val="bg1"/>
                </a:solidFill>
                <a:effectLst>
                  <a:outerShdw blurRad="38100" dist="38100" dir="2700000" algn="tl">
                    <a:srgbClr val="000000">
                      <a:alpha val="43137"/>
                    </a:srgbClr>
                  </a:outerShdw>
                </a:effectLst>
                <a:ea typeface="Roboto Light" panose="020B0604020202020204" charset="0"/>
                <a:cs typeface="Times New Roman" pitchFamily="18" charset="0"/>
              </a:rPr>
              <a:t>Bác</a:t>
            </a:r>
            <a:r>
              <a:rPr lang="en-US" sz="3200" dirty="0">
                <a:solidFill>
                  <a:schemeClr val="bg1"/>
                </a:solidFill>
                <a:effectLst>
                  <a:outerShdw blurRad="38100" dist="38100" dir="2700000" algn="tl">
                    <a:srgbClr val="000000">
                      <a:alpha val="43137"/>
                    </a:srgbClr>
                  </a:outerShdw>
                </a:effectLst>
                <a:ea typeface="Roboto Light" panose="020B0604020202020204" charset="0"/>
                <a:cs typeface="Times New Roman" pitchFamily="18" charset="0"/>
              </a:rPr>
              <a:t> </a:t>
            </a:r>
            <a:r>
              <a:rPr lang="en-US" sz="3200" dirty="0" err="1">
                <a:solidFill>
                  <a:schemeClr val="bg1"/>
                </a:solidFill>
                <a:effectLst>
                  <a:outerShdw blurRad="38100" dist="38100" dir="2700000" algn="tl">
                    <a:srgbClr val="000000">
                      <a:alpha val="43137"/>
                    </a:srgbClr>
                  </a:outerShdw>
                </a:effectLst>
                <a:ea typeface="Roboto Light" panose="020B0604020202020204" charset="0"/>
                <a:cs typeface="Times New Roman" pitchFamily="18" charset="0"/>
              </a:rPr>
              <a:t>đã</a:t>
            </a:r>
            <a:r>
              <a:rPr lang="en-US" sz="3200" dirty="0">
                <a:solidFill>
                  <a:schemeClr val="bg1"/>
                </a:solidFill>
                <a:effectLst>
                  <a:outerShdw blurRad="38100" dist="38100" dir="2700000" algn="tl">
                    <a:srgbClr val="000000">
                      <a:alpha val="43137"/>
                    </a:srgbClr>
                  </a:outerShdw>
                </a:effectLst>
                <a:ea typeface="Roboto Light" panose="020B0604020202020204" charset="0"/>
                <a:cs typeface="Times New Roman" pitchFamily="18" charset="0"/>
              </a:rPr>
              <a:t> </a:t>
            </a:r>
            <a:r>
              <a:rPr lang="en-US" sz="3200" dirty="0" err="1">
                <a:solidFill>
                  <a:schemeClr val="bg1"/>
                </a:solidFill>
                <a:effectLst>
                  <a:outerShdw blurRad="38100" dist="38100" dir="2700000" algn="tl">
                    <a:srgbClr val="000000">
                      <a:alpha val="43137"/>
                    </a:srgbClr>
                  </a:outerShdw>
                </a:effectLst>
                <a:ea typeface="Roboto Light" panose="020B0604020202020204" charset="0"/>
                <a:cs typeface="Times New Roman" pitchFamily="18" charset="0"/>
              </a:rPr>
              <a:t>tưởng</a:t>
            </a:r>
            <a:r>
              <a:rPr lang="en-US" sz="3200" dirty="0">
                <a:solidFill>
                  <a:schemeClr val="bg1"/>
                </a:solidFill>
                <a:effectLst>
                  <a:outerShdw blurRad="38100" dist="38100" dir="2700000" algn="tl">
                    <a:srgbClr val="000000">
                      <a:alpha val="43137"/>
                    </a:srgbClr>
                  </a:outerShdw>
                </a:effectLst>
                <a:ea typeface="Roboto Light" panose="020B0604020202020204" charset="0"/>
                <a:cs typeface="Times New Roman" pitchFamily="18" charset="0"/>
              </a:rPr>
              <a:t> </a:t>
            </a:r>
            <a:r>
              <a:rPr lang="en-US" sz="3200" dirty="0" err="1">
                <a:solidFill>
                  <a:schemeClr val="bg1"/>
                </a:solidFill>
                <a:effectLst>
                  <a:outerShdw blurRad="38100" dist="38100" dir="2700000" algn="tl">
                    <a:srgbClr val="000000">
                      <a:alpha val="43137"/>
                    </a:srgbClr>
                  </a:outerShdw>
                </a:effectLst>
                <a:ea typeface="Roboto Light" panose="020B0604020202020204" charset="0"/>
                <a:cs typeface="Times New Roman" pitchFamily="18" charset="0"/>
              </a:rPr>
              <a:t>tượng</a:t>
            </a:r>
            <a:r>
              <a:rPr lang="en-US" sz="3200" dirty="0">
                <a:solidFill>
                  <a:schemeClr val="bg1"/>
                </a:solidFill>
                <a:effectLst>
                  <a:outerShdw blurRad="38100" dist="38100" dir="2700000" algn="tl">
                    <a:srgbClr val="000000">
                      <a:alpha val="43137"/>
                    </a:srgbClr>
                  </a:outerShdw>
                </a:effectLst>
                <a:ea typeface="Roboto Light" panose="020B0604020202020204" charset="0"/>
                <a:cs typeface="Times New Roman" pitchFamily="18" charset="0"/>
              </a:rPr>
              <a:t> </a:t>
            </a:r>
            <a:r>
              <a:rPr lang="en-US" sz="3200" dirty="0" err="1">
                <a:solidFill>
                  <a:schemeClr val="bg1"/>
                </a:solidFill>
                <a:effectLst>
                  <a:outerShdw blurRad="38100" dist="38100" dir="2700000" algn="tl">
                    <a:srgbClr val="000000">
                      <a:alpha val="43137"/>
                    </a:srgbClr>
                  </a:outerShdw>
                </a:effectLst>
                <a:ea typeface="Roboto Light" panose="020B0604020202020204" charset="0"/>
                <a:cs typeface="Times New Roman" pitchFamily="18" charset="0"/>
              </a:rPr>
              <a:t>thấy</a:t>
            </a:r>
            <a:r>
              <a:rPr lang="en-US" sz="3200" dirty="0">
                <a:solidFill>
                  <a:schemeClr val="bg1"/>
                </a:solidFill>
                <a:effectLst>
                  <a:outerShdw blurRad="38100" dist="38100" dir="2700000" algn="tl">
                    <a:srgbClr val="000000">
                      <a:alpha val="43137"/>
                    </a:srgbClr>
                  </a:outerShdw>
                </a:effectLst>
                <a:ea typeface="Roboto Light" panose="020B0604020202020204" charset="0"/>
                <a:cs typeface="Times New Roman" pitchFamily="18" charset="0"/>
              </a:rPr>
              <a:t> </a:t>
            </a:r>
            <a:r>
              <a:rPr lang="en-US" sz="3200" dirty="0" err="1">
                <a:solidFill>
                  <a:schemeClr val="bg1"/>
                </a:solidFill>
                <a:effectLst>
                  <a:outerShdw blurRad="38100" dist="38100" dir="2700000" algn="tl">
                    <a:srgbClr val="000000">
                      <a:alpha val="43137"/>
                    </a:srgbClr>
                  </a:outerShdw>
                </a:effectLst>
                <a:ea typeface="Roboto Light" panose="020B0604020202020204" charset="0"/>
                <a:cs typeface="Times New Roman" pitchFamily="18" charset="0"/>
              </a:rPr>
              <a:t>cảnh</a:t>
            </a:r>
            <a:r>
              <a:rPr lang="en-US" sz="3200" dirty="0">
                <a:solidFill>
                  <a:schemeClr val="bg1"/>
                </a:solidFill>
                <a:effectLst>
                  <a:outerShdw blurRad="38100" dist="38100" dir="2700000" algn="tl">
                    <a:srgbClr val="000000">
                      <a:alpha val="43137"/>
                    </a:srgbClr>
                  </a:outerShdw>
                </a:effectLst>
                <a:ea typeface="Roboto Light" panose="020B0604020202020204" charset="0"/>
                <a:cs typeface="Times New Roman" pitchFamily="18" charset="0"/>
              </a:rPr>
              <a:t> </a:t>
            </a:r>
            <a:r>
              <a:rPr lang="en-US" sz="3200" dirty="0" err="1">
                <a:solidFill>
                  <a:schemeClr val="bg1"/>
                </a:solidFill>
                <a:effectLst>
                  <a:outerShdw blurRad="38100" dist="38100" dir="2700000" algn="tl">
                    <a:srgbClr val="000000">
                      <a:alpha val="43137"/>
                    </a:srgbClr>
                  </a:outerShdw>
                </a:effectLst>
                <a:ea typeface="Roboto Light" panose="020B0604020202020204" charset="0"/>
                <a:cs typeface="Times New Roman" pitchFamily="18" charset="0"/>
              </a:rPr>
              <a:t>các</a:t>
            </a:r>
            <a:r>
              <a:rPr lang="en-US" sz="3200" dirty="0">
                <a:solidFill>
                  <a:schemeClr val="bg1"/>
                </a:solidFill>
                <a:effectLst>
                  <a:outerShdw blurRad="38100" dist="38100" dir="2700000" algn="tl">
                    <a:srgbClr val="000000">
                      <a:alpha val="43137"/>
                    </a:srgbClr>
                  </a:outerShdw>
                </a:effectLst>
                <a:ea typeface="Roboto Light" panose="020B0604020202020204" charset="0"/>
                <a:cs typeface="Times New Roman" pitchFamily="18" charset="0"/>
              </a:rPr>
              <a:t> </a:t>
            </a:r>
            <a:r>
              <a:rPr lang="en-US" sz="3200" dirty="0" err="1">
                <a:solidFill>
                  <a:schemeClr val="bg1"/>
                </a:solidFill>
                <a:effectLst>
                  <a:outerShdw blurRad="38100" dist="38100" dir="2700000" algn="tl">
                    <a:srgbClr val="000000">
                      <a:alpha val="43137"/>
                    </a:srgbClr>
                  </a:outerShdw>
                </a:effectLst>
                <a:ea typeface="Roboto Light" panose="020B0604020202020204" charset="0"/>
                <a:cs typeface="Times New Roman" pitchFamily="18" charset="0"/>
              </a:rPr>
              <a:t>bạn</a:t>
            </a:r>
            <a:r>
              <a:rPr lang="en-US" sz="3200" dirty="0">
                <a:solidFill>
                  <a:schemeClr val="bg1"/>
                </a:solidFill>
                <a:effectLst>
                  <a:outerShdw blurRad="38100" dist="38100" dir="2700000" algn="tl">
                    <a:srgbClr val="000000">
                      <a:alpha val="43137"/>
                    </a:srgbClr>
                  </a:outerShdw>
                </a:effectLst>
                <a:ea typeface="Roboto Light" panose="020B0604020202020204" charset="0"/>
                <a:cs typeface="Times New Roman" pitchFamily="18" charset="0"/>
              </a:rPr>
              <a:t> </a:t>
            </a:r>
            <a:r>
              <a:rPr lang="en-US" sz="3200" dirty="0" err="1">
                <a:solidFill>
                  <a:schemeClr val="bg1"/>
                </a:solidFill>
                <a:effectLst>
                  <a:outerShdw blurRad="38100" dist="38100" dir="2700000" algn="tl">
                    <a:srgbClr val="000000">
                      <a:alpha val="43137"/>
                    </a:srgbClr>
                  </a:outerShdw>
                </a:effectLst>
                <a:ea typeface="Roboto Light" panose="020B0604020202020204" charset="0"/>
                <a:cs typeface="Times New Roman" pitchFamily="18" charset="0"/>
              </a:rPr>
              <a:t>học</a:t>
            </a:r>
            <a:r>
              <a:rPr lang="en-US" sz="3200" dirty="0">
                <a:solidFill>
                  <a:schemeClr val="bg1"/>
                </a:solidFill>
                <a:effectLst>
                  <a:outerShdw blurRad="38100" dist="38100" dir="2700000" algn="tl">
                    <a:srgbClr val="000000">
                      <a:alpha val="43137"/>
                    </a:srgbClr>
                  </a:outerShdw>
                </a:effectLst>
                <a:ea typeface="Roboto Light" panose="020B0604020202020204" charset="0"/>
                <a:cs typeface="Times New Roman" pitchFamily="18" charset="0"/>
              </a:rPr>
              <a:t> </a:t>
            </a:r>
            <a:r>
              <a:rPr lang="en-US" sz="3200" dirty="0" err="1">
                <a:solidFill>
                  <a:schemeClr val="bg1"/>
                </a:solidFill>
                <a:effectLst>
                  <a:outerShdw blurRad="38100" dist="38100" dir="2700000" algn="tl">
                    <a:srgbClr val="000000">
                      <a:alpha val="43137"/>
                    </a:srgbClr>
                  </a:outerShdw>
                </a:effectLst>
                <a:ea typeface="Roboto Light" panose="020B0604020202020204" charset="0"/>
                <a:cs typeface="Times New Roman" pitchFamily="18" charset="0"/>
              </a:rPr>
              <a:t>sinh</a:t>
            </a:r>
            <a:r>
              <a:rPr lang="en-US" sz="3200" dirty="0">
                <a:solidFill>
                  <a:schemeClr val="bg1"/>
                </a:solidFill>
                <a:effectLst>
                  <a:outerShdw blurRad="38100" dist="38100" dir="2700000" algn="tl">
                    <a:srgbClr val="000000">
                      <a:alpha val="43137"/>
                    </a:srgbClr>
                  </a:outerShdw>
                </a:effectLst>
                <a:ea typeface="Roboto Light" panose="020B0604020202020204" charset="0"/>
                <a:cs typeface="Times New Roman" pitchFamily="18" charset="0"/>
              </a:rPr>
              <a:t> </a:t>
            </a:r>
            <a:r>
              <a:rPr lang="en-US" sz="3200" dirty="0" err="1">
                <a:solidFill>
                  <a:schemeClr val="bg1"/>
                </a:solidFill>
                <a:effectLst>
                  <a:outerShdw blurRad="38100" dist="38100" dir="2700000" algn="tl">
                    <a:srgbClr val="000000">
                      <a:alpha val="43137"/>
                    </a:srgbClr>
                  </a:outerShdw>
                </a:effectLst>
                <a:ea typeface="Roboto Light" panose="020B0604020202020204" charset="0"/>
                <a:cs typeface="Times New Roman" pitchFamily="18" charset="0"/>
              </a:rPr>
              <a:t>trong</a:t>
            </a:r>
            <a:r>
              <a:rPr lang="en-US" sz="3200" dirty="0">
                <a:solidFill>
                  <a:schemeClr val="bg1"/>
                </a:solidFill>
                <a:effectLst>
                  <a:outerShdw blurRad="38100" dist="38100" dir="2700000" algn="tl">
                    <a:srgbClr val="000000">
                      <a:alpha val="43137"/>
                    </a:srgbClr>
                  </a:outerShdw>
                </a:effectLst>
                <a:ea typeface="Roboto Light" panose="020B0604020202020204" charset="0"/>
                <a:cs typeface="Times New Roman" pitchFamily="18" charset="0"/>
              </a:rPr>
              <a:t> </a:t>
            </a:r>
            <a:r>
              <a:rPr lang="en-US" sz="3200" dirty="0" err="1">
                <a:solidFill>
                  <a:schemeClr val="bg1"/>
                </a:solidFill>
                <a:effectLst>
                  <a:outerShdw blurRad="38100" dist="38100" dir="2700000" algn="tl">
                    <a:srgbClr val="000000">
                      <a:alpha val="43137"/>
                    </a:srgbClr>
                  </a:outerShdw>
                </a:effectLst>
                <a:ea typeface="Roboto Light" panose="020B0604020202020204" charset="0"/>
                <a:cs typeface="Times New Roman" pitchFamily="18" charset="0"/>
              </a:rPr>
              <a:t>ngày</a:t>
            </a:r>
            <a:r>
              <a:rPr lang="en-US" sz="3200" dirty="0">
                <a:solidFill>
                  <a:schemeClr val="bg1"/>
                </a:solidFill>
                <a:effectLst>
                  <a:outerShdw blurRad="38100" dist="38100" dir="2700000" algn="tl">
                    <a:srgbClr val="000000">
                      <a:alpha val="43137"/>
                    </a:srgbClr>
                  </a:outerShdw>
                </a:effectLst>
                <a:ea typeface="Roboto Light" panose="020B0604020202020204" charset="0"/>
                <a:cs typeface="Times New Roman" pitchFamily="18" charset="0"/>
              </a:rPr>
              <a:t> </a:t>
            </a:r>
            <a:r>
              <a:rPr lang="en-US" sz="3200" dirty="0" err="1">
                <a:solidFill>
                  <a:schemeClr val="bg1"/>
                </a:solidFill>
                <a:effectLst>
                  <a:outerShdw blurRad="38100" dist="38100" dir="2700000" algn="tl">
                    <a:srgbClr val="000000">
                      <a:alpha val="43137"/>
                    </a:srgbClr>
                  </a:outerShdw>
                </a:effectLst>
                <a:ea typeface="Roboto Light" panose="020B0604020202020204" charset="0"/>
                <a:cs typeface="Times New Roman" pitchFamily="18" charset="0"/>
              </a:rPr>
              <a:t>khai</a:t>
            </a:r>
            <a:r>
              <a:rPr lang="en-US" sz="3200" dirty="0">
                <a:solidFill>
                  <a:schemeClr val="bg1"/>
                </a:solidFill>
                <a:effectLst>
                  <a:outerShdw blurRad="38100" dist="38100" dir="2700000" algn="tl">
                    <a:srgbClr val="000000">
                      <a:alpha val="43137"/>
                    </a:srgbClr>
                  </a:outerShdw>
                </a:effectLst>
                <a:ea typeface="Roboto Light" panose="020B0604020202020204" charset="0"/>
                <a:cs typeface="Times New Roman" pitchFamily="18" charset="0"/>
              </a:rPr>
              <a:t> </a:t>
            </a:r>
            <a:r>
              <a:rPr lang="en-US" sz="3200" dirty="0" err="1">
                <a:solidFill>
                  <a:schemeClr val="bg1"/>
                </a:solidFill>
                <a:effectLst>
                  <a:outerShdw blurRad="38100" dist="38100" dir="2700000" algn="tl">
                    <a:srgbClr val="000000">
                      <a:alpha val="43137"/>
                    </a:srgbClr>
                  </a:outerShdw>
                </a:effectLst>
                <a:ea typeface="Roboto Light" panose="020B0604020202020204" charset="0"/>
                <a:cs typeface="Times New Roman" pitchFamily="18" charset="0"/>
              </a:rPr>
              <a:t>trường</a:t>
            </a:r>
            <a:r>
              <a:rPr lang="en-US" sz="3200" dirty="0">
                <a:solidFill>
                  <a:schemeClr val="bg1"/>
                </a:solidFill>
                <a:effectLst>
                  <a:outerShdw blurRad="38100" dist="38100" dir="2700000" algn="tl">
                    <a:srgbClr val="000000">
                      <a:alpha val="43137"/>
                    </a:srgbClr>
                  </a:outerShdw>
                </a:effectLst>
                <a:ea typeface="Roboto Light" panose="020B0604020202020204" charset="0"/>
                <a:cs typeface="Times New Roman" pitchFamily="18" charset="0"/>
              </a:rPr>
              <a:t> </a:t>
            </a:r>
            <a:r>
              <a:rPr lang="en-US" sz="3200" dirty="0" err="1">
                <a:solidFill>
                  <a:schemeClr val="bg1"/>
                </a:solidFill>
                <a:effectLst>
                  <a:outerShdw blurRad="38100" dist="38100" dir="2700000" algn="tl">
                    <a:srgbClr val="000000">
                      <a:alpha val="43137"/>
                    </a:srgbClr>
                  </a:outerShdw>
                </a:effectLst>
                <a:ea typeface="Roboto Light" panose="020B0604020202020204" charset="0"/>
                <a:cs typeface="Times New Roman" pitchFamily="18" charset="0"/>
              </a:rPr>
              <a:t>lần</a:t>
            </a:r>
            <a:r>
              <a:rPr lang="en-US" sz="3200" dirty="0">
                <a:solidFill>
                  <a:schemeClr val="bg1"/>
                </a:solidFill>
                <a:effectLst>
                  <a:outerShdw blurRad="38100" dist="38100" dir="2700000" algn="tl">
                    <a:srgbClr val="000000">
                      <a:alpha val="43137"/>
                    </a:srgbClr>
                  </a:outerShdw>
                </a:effectLst>
                <a:ea typeface="Roboto Light" panose="020B0604020202020204" charset="0"/>
                <a:cs typeface="Times New Roman" pitchFamily="18" charset="0"/>
              </a:rPr>
              <a:t> </a:t>
            </a:r>
            <a:r>
              <a:rPr lang="en-US" sz="3200" dirty="0" err="1">
                <a:solidFill>
                  <a:schemeClr val="bg1"/>
                </a:solidFill>
                <a:effectLst>
                  <a:outerShdw blurRad="38100" dist="38100" dir="2700000" algn="tl">
                    <a:srgbClr val="000000">
                      <a:alpha val="43137"/>
                    </a:srgbClr>
                  </a:outerShdw>
                </a:effectLst>
                <a:ea typeface="Roboto Light" panose="020B0604020202020204" charset="0"/>
                <a:cs typeface="Times New Roman" pitchFamily="18" charset="0"/>
              </a:rPr>
              <a:t>đầu</a:t>
            </a:r>
            <a:r>
              <a:rPr lang="en-US" sz="3200" dirty="0">
                <a:solidFill>
                  <a:schemeClr val="bg1"/>
                </a:solidFill>
                <a:effectLst>
                  <a:outerShdw blurRad="38100" dist="38100" dir="2700000" algn="tl">
                    <a:srgbClr val="000000">
                      <a:alpha val="43137"/>
                    </a:srgbClr>
                  </a:outerShdw>
                </a:effectLst>
                <a:ea typeface="Roboto Light" panose="020B0604020202020204" charset="0"/>
                <a:cs typeface="Times New Roman" pitchFamily="18" charset="0"/>
              </a:rPr>
              <a:t> </a:t>
            </a:r>
            <a:r>
              <a:rPr lang="en-US" sz="3200" dirty="0" err="1">
                <a:solidFill>
                  <a:schemeClr val="bg1"/>
                </a:solidFill>
                <a:effectLst>
                  <a:outerShdw blurRad="38100" dist="38100" dir="2700000" algn="tl">
                    <a:srgbClr val="000000">
                      <a:alpha val="43137"/>
                    </a:srgbClr>
                  </a:outerShdw>
                </a:effectLst>
                <a:ea typeface="Roboto Light" panose="020B0604020202020204" charset="0"/>
                <a:cs typeface="Times New Roman" pitchFamily="18" charset="0"/>
              </a:rPr>
              <a:t>tiên</a:t>
            </a:r>
            <a:r>
              <a:rPr lang="en-US" sz="3200" dirty="0">
                <a:solidFill>
                  <a:schemeClr val="bg1"/>
                </a:solidFill>
                <a:effectLst>
                  <a:outerShdw blurRad="38100" dist="38100" dir="2700000" algn="tl">
                    <a:srgbClr val="000000">
                      <a:alpha val="43137"/>
                    </a:srgbClr>
                  </a:outerShdw>
                </a:effectLst>
                <a:ea typeface="Roboto Light" panose="020B0604020202020204" charset="0"/>
                <a:cs typeface="Times New Roman" pitchFamily="18" charset="0"/>
              </a:rPr>
              <a:t> </a:t>
            </a:r>
            <a:r>
              <a:rPr lang="en-US" sz="3200" dirty="0" err="1">
                <a:solidFill>
                  <a:schemeClr val="bg1"/>
                </a:solidFill>
                <a:effectLst>
                  <a:outerShdw blurRad="38100" dist="38100" dir="2700000" algn="tl">
                    <a:srgbClr val="000000">
                      <a:alpha val="43137"/>
                    </a:srgbClr>
                  </a:outerShdw>
                </a:effectLst>
                <a:ea typeface="Roboto Light" panose="020B0604020202020204" charset="0"/>
                <a:cs typeface="Times New Roman" pitchFamily="18" charset="0"/>
              </a:rPr>
              <a:t>khi</a:t>
            </a:r>
            <a:r>
              <a:rPr lang="en-US" sz="3200" dirty="0">
                <a:solidFill>
                  <a:schemeClr val="bg1"/>
                </a:solidFill>
                <a:effectLst>
                  <a:outerShdw blurRad="38100" dist="38100" dir="2700000" algn="tl">
                    <a:srgbClr val="000000">
                      <a:alpha val="43137"/>
                    </a:srgbClr>
                  </a:outerShdw>
                </a:effectLst>
                <a:ea typeface="Roboto Light" panose="020B0604020202020204" charset="0"/>
                <a:cs typeface="Times New Roman" pitchFamily="18" charset="0"/>
              </a:rPr>
              <a:t> </a:t>
            </a:r>
            <a:r>
              <a:rPr lang="en-US" sz="3200" dirty="0" err="1">
                <a:solidFill>
                  <a:schemeClr val="bg1"/>
                </a:solidFill>
                <a:effectLst>
                  <a:outerShdw blurRad="38100" dist="38100" dir="2700000" algn="tl">
                    <a:srgbClr val="000000">
                      <a:alpha val="43137"/>
                    </a:srgbClr>
                  </a:outerShdw>
                </a:effectLst>
                <a:ea typeface="Roboto Light" panose="020B0604020202020204" charset="0"/>
                <a:cs typeface="Times New Roman" pitchFamily="18" charset="0"/>
              </a:rPr>
              <a:t>nước</a:t>
            </a:r>
            <a:r>
              <a:rPr lang="en-US" sz="3200" dirty="0">
                <a:solidFill>
                  <a:schemeClr val="bg1"/>
                </a:solidFill>
                <a:effectLst>
                  <a:outerShdw blurRad="38100" dist="38100" dir="2700000" algn="tl">
                    <a:srgbClr val="000000">
                      <a:alpha val="43137"/>
                    </a:srgbClr>
                  </a:outerShdw>
                </a:effectLst>
                <a:ea typeface="Roboto Light" panose="020B0604020202020204" charset="0"/>
                <a:cs typeface="Times New Roman" pitchFamily="18" charset="0"/>
              </a:rPr>
              <a:t> </a:t>
            </a:r>
            <a:r>
              <a:rPr lang="en-US" sz="3200" dirty="0" err="1">
                <a:solidFill>
                  <a:schemeClr val="bg1"/>
                </a:solidFill>
                <a:effectLst>
                  <a:outerShdw blurRad="38100" dist="38100" dir="2700000" algn="tl">
                    <a:srgbClr val="000000">
                      <a:alpha val="43137"/>
                    </a:srgbClr>
                  </a:outerShdw>
                </a:effectLst>
                <a:ea typeface="Roboto Light" panose="020B0604020202020204" charset="0"/>
                <a:cs typeface="Times New Roman" pitchFamily="18" charset="0"/>
              </a:rPr>
              <a:t>nhà</a:t>
            </a:r>
            <a:r>
              <a:rPr lang="en-US" sz="3200" dirty="0">
                <a:solidFill>
                  <a:schemeClr val="bg1"/>
                </a:solidFill>
                <a:effectLst>
                  <a:outerShdw blurRad="38100" dist="38100" dir="2700000" algn="tl">
                    <a:srgbClr val="000000">
                      <a:alpha val="43137"/>
                    </a:srgbClr>
                  </a:outerShdw>
                </a:effectLst>
                <a:ea typeface="Roboto Light" panose="020B0604020202020204" charset="0"/>
                <a:cs typeface="Times New Roman" pitchFamily="18" charset="0"/>
              </a:rPr>
              <a:t> </a:t>
            </a:r>
            <a:r>
              <a:rPr lang="en-US" sz="3200" dirty="0" err="1">
                <a:solidFill>
                  <a:schemeClr val="bg1"/>
                </a:solidFill>
                <a:effectLst>
                  <a:outerShdw blurRad="38100" dist="38100" dir="2700000" algn="tl">
                    <a:srgbClr val="000000">
                      <a:alpha val="43137"/>
                    </a:srgbClr>
                  </a:outerShdw>
                </a:effectLst>
                <a:ea typeface="Roboto Light" panose="020B0604020202020204" charset="0"/>
                <a:cs typeface="Times New Roman" pitchFamily="18" charset="0"/>
              </a:rPr>
              <a:t>độc</a:t>
            </a:r>
            <a:r>
              <a:rPr lang="en-US" sz="3200" dirty="0">
                <a:solidFill>
                  <a:schemeClr val="bg1"/>
                </a:solidFill>
                <a:effectLst>
                  <a:outerShdw blurRad="38100" dist="38100" dir="2700000" algn="tl">
                    <a:srgbClr val="000000">
                      <a:alpha val="43137"/>
                    </a:srgbClr>
                  </a:outerShdw>
                </a:effectLst>
                <a:ea typeface="Roboto Light" panose="020B0604020202020204" charset="0"/>
                <a:cs typeface="Times New Roman" pitchFamily="18" charset="0"/>
              </a:rPr>
              <a:t> </a:t>
            </a:r>
            <a:r>
              <a:rPr lang="en-US" sz="3200" dirty="0" err="1">
                <a:solidFill>
                  <a:schemeClr val="bg1"/>
                </a:solidFill>
                <a:effectLst>
                  <a:outerShdw blurRad="38100" dist="38100" dir="2700000" algn="tl">
                    <a:srgbClr val="000000">
                      <a:alpha val="43137"/>
                    </a:srgbClr>
                  </a:outerShdw>
                </a:effectLst>
                <a:ea typeface="Roboto Light" panose="020B0604020202020204" charset="0"/>
                <a:cs typeface="Times New Roman" pitchFamily="18" charset="0"/>
              </a:rPr>
              <a:t>lập</a:t>
            </a:r>
            <a:r>
              <a:rPr lang="en-US" sz="3200" dirty="0">
                <a:solidFill>
                  <a:schemeClr val="bg1"/>
                </a:solidFill>
                <a:effectLst>
                  <a:outerShdw blurRad="38100" dist="38100" dir="2700000" algn="tl">
                    <a:srgbClr val="000000">
                      <a:alpha val="43137"/>
                    </a:srgbClr>
                  </a:outerShdw>
                </a:effectLst>
                <a:ea typeface="Roboto Light" panose="020B0604020202020204" charset="0"/>
                <a:cs typeface="Times New Roman" pitchFamily="18" charset="0"/>
              </a:rPr>
              <a:t> </a:t>
            </a:r>
            <a:r>
              <a:rPr lang="en-US" sz="3200" dirty="0" err="1">
                <a:solidFill>
                  <a:schemeClr val="bg1"/>
                </a:solidFill>
                <a:effectLst>
                  <a:outerShdw blurRad="38100" dist="38100" dir="2700000" algn="tl">
                    <a:srgbClr val="000000">
                      <a:alpha val="43137"/>
                    </a:srgbClr>
                  </a:outerShdw>
                </a:effectLst>
                <a:ea typeface="Roboto Light" panose="020B0604020202020204" charset="0"/>
                <a:cs typeface="Times New Roman" pitchFamily="18" charset="0"/>
              </a:rPr>
              <a:t>như</a:t>
            </a:r>
            <a:r>
              <a:rPr lang="en-US" sz="3200" dirty="0">
                <a:solidFill>
                  <a:schemeClr val="bg1"/>
                </a:solidFill>
                <a:effectLst>
                  <a:outerShdw blurRad="38100" dist="38100" dir="2700000" algn="tl">
                    <a:srgbClr val="000000">
                      <a:alpha val="43137"/>
                    </a:srgbClr>
                  </a:outerShdw>
                </a:effectLst>
                <a:ea typeface="Roboto Light" panose="020B0604020202020204" charset="0"/>
                <a:cs typeface="Times New Roman" pitchFamily="18" charset="0"/>
              </a:rPr>
              <a:t> </a:t>
            </a:r>
            <a:r>
              <a:rPr lang="en-US" sz="3200" dirty="0" err="1">
                <a:solidFill>
                  <a:schemeClr val="bg1"/>
                </a:solidFill>
                <a:effectLst>
                  <a:outerShdw blurRad="38100" dist="38100" dir="2700000" algn="tl">
                    <a:srgbClr val="000000">
                      <a:alpha val="43137"/>
                    </a:srgbClr>
                  </a:outerShdw>
                </a:effectLst>
                <a:ea typeface="Roboto Light" panose="020B0604020202020204" charset="0"/>
                <a:cs typeface="Times New Roman" pitchFamily="18" charset="0"/>
              </a:rPr>
              <a:t>thế</a:t>
            </a:r>
            <a:r>
              <a:rPr lang="en-US" sz="3200" dirty="0">
                <a:solidFill>
                  <a:schemeClr val="bg1"/>
                </a:solidFill>
                <a:effectLst>
                  <a:outerShdw blurRad="38100" dist="38100" dir="2700000" algn="tl">
                    <a:srgbClr val="000000">
                      <a:alpha val="43137"/>
                    </a:srgbClr>
                  </a:outerShdw>
                </a:effectLst>
                <a:ea typeface="Roboto Light" panose="020B0604020202020204" charset="0"/>
                <a:cs typeface="Times New Roman" pitchFamily="18" charset="0"/>
              </a:rPr>
              <a:t> </a:t>
            </a:r>
            <a:r>
              <a:rPr lang="en-US" sz="3200" dirty="0" err="1">
                <a:solidFill>
                  <a:schemeClr val="bg1"/>
                </a:solidFill>
                <a:effectLst>
                  <a:outerShdw blurRad="38100" dist="38100" dir="2700000" algn="tl">
                    <a:srgbClr val="000000">
                      <a:alpha val="43137"/>
                    </a:srgbClr>
                  </a:outerShdw>
                </a:effectLst>
                <a:ea typeface="Roboto Light" panose="020B0604020202020204" charset="0"/>
                <a:cs typeface="Times New Roman" pitchFamily="18" charset="0"/>
              </a:rPr>
              <a:t>nào</a:t>
            </a:r>
            <a:r>
              <a:rPr lang="en-US" sz="3200" dirty="0">
                <a:solidFill>
                  <a:schemeClr val="bg1"/>
                </a:solidFill>
                <a:effectLst>
                  <a:outerShdw blurRad="38100" dist="38100" dir="2700000" algn="tl">
                    <a:srgbClr val="000000">
                      <a:alpha val="43137"/>
                    </a:srgbClr>
                  </a:outerShdw>
                </a:effectLst>
                <a:ea typeface="Roboto Light" panose="020B0604020202020204" charset="0"/>
                <a:cs typeface="Times New Roman" pitchFamily="18" charset="0"/>
              </a:rPr>
              <a:t>?</a:t>
            </a:r>
          </a:p>
        </p:txBody>
      </p:sp>
      <p:sp>
        <p:nvSpPr>
          <p:cNvPr id="32" name="Rectangle 31">
            <a:extLst>
              <a:ext uri="{FF2B5EF4-FFF2-40B4-BE49-F238E27FC236}">
                <a16:creationId xmlns:a16="http://schemas.microsoft.com/office/drawing/2014/main" id="{44DA1254-DC97-4AA4-849A-8FD7D7A250F3}"/>
              </a:ext>
            </a:extLst>
          </p:cNvPr>
          <p:cNvSpPr/>
          <p:nvPr/>
        </p:nvSpPr>
        <p:spPr>
          <a:xfrm>
            <a:off x="581356" y="3070059"/>
            <a:ext cx="7956883" cy="2554545"/>
          </a:xfrm>
          <a:prstGeom prst="rect">
            <a:avLst/>
          </a:prstGeom>
        </p:spPr>
        <p:txBody>
          <a:bodyPr wrap="square">
            <a:spAutoFit/>
          </a:bodyPr>
          <a:lstStyle/>
          <a:p>
            <a:r>
              <a:rPr lang="vi-VN" sz="3200" dirty="0">
                <a:ea typeface="Roboto Light" panose="020B0604020202020204" charset="0"/>
                <a:cs typeface="Times New Roman" pitchFamily="18" charset="0"/>
              </a:rPr>
              <a:t>Trả lời: </a:t>
            </a:r>
            <a:r>
              <a:rPr lang="en-US" sz="3200" dirty="0" err="1">
                <a:solidFill>
                  <a:schemeClr val="tx1">
                    <a:lumMod val="75000"/>
                    <a:lumOff val="25000"/>
                  </a:schemeClr>
                </a:solidFill>
                <a:ea typeface="Roboto Light" panose="020B0604020202020204" charset="0"/>
                <a:cs typeface="Times New Roman" pitchFamily="18" charset="0"/>
              </a:rPr>
              <a:t>Bác</a:t>
            </a:r>
            <a:r>
              <a:rPr lang="en-US" sz="3200" dirty="0">
                <a:solidFill>
                  <a:schemeClr val="tx1">
                    <a:lumMod val="75000"/>
                    <a:lumOff val="25000"/>
                  </a:schemeClr>
                </a:solidFill>
                <a:ea typeface="Roboto Light" panose="020B0604020202020204" charset="0"/>
                <a:cs typeface="Times New Roman" pitchFamily="18" charset="0"/>
              </a:rPr>
              <a:t> </a:t>
            </a:r>
            <a:r>
              <a:rPr lang="en-US" sz="3200" dirty="0" err="1">
                <a:solidFill>
                  <a:schemeClr val="tx1">
                    <a:lumMod val="75000"/>
                    <a:lumOff val="25000"/>
                  </a:schemeClr>
                </a:solidFill>
                <a:ea typeface="Roboto Light" panose="020B0604020202020204" charset="0"/>
                <a:cs typeface="Times New Roman" pitchFamily="18" charset="0"/>
              </a:rPr>
              <a:t>đã</a:t>
            </a:r>
            <a:r>
              <a:rPr lang="en-US" sz="3200" dirty="0">
                <a:solidFill>
                  <a:schemeClr val="tx1">
                    <a:lumMod val="75000"/>
                    <a:lumOff val="25000"/>
                  </a:schemeClr>
                </a:solidFill>
                <a:ea typeface="Roboto Light" panose="020B0604020202020204" charset="0"/>
                <a:cs typeface="Times New Roman" pitchFamily="18" charset="0"/>
              </a:rPr>
              <a:t> </a:t>
            </a:r>
            <a:r>
              <a:rPr lang="en-US" sz="3200" dirty="0" err="1">
                <a:solidFill>
                  <a:schemeClr val="tx1">
                    <a:lumMod val="75000"/>
                    <a:lumOff val="25000"/>
                  </a:schemeClr>
                </a:solidFill>
                <a:ea typeface="Roboto Light" panose="020B0604020202020204" charset="0"/>
                <a:cs typeface="Times New Roman" pitchFamily="18" charset="0"/>
              </a:rPr>
              <a:t>tưởng</a:t>
            </a:r>
            <a:r>
              <a:rPr lang="en-US" sz="3200" dirty="0">
                <a:solidFill>
                  <a:schemeClr val="tx1">
                    <a:lumMod val="75000"/>
                    <a:lumOff val="25000"/>
                  </a:schemeClr>
                </a:solidFill>
                <a:ea typeface="Roboto Light" panose="020B0604020202020204" charset="0"/>
                <a:cs typeface="Times New Roman" pitchFamily="18" charset="0"/>
              </a:rPr>
              <a:t> </a:t>
            </a:r>
            <a:r>
              <a:rPr lang="en-US" sz="3200" dirty="0" err="1">
                <a:solidFill>
                  <a:schemeClr val="tx1">
                    <a:lumMod val="75000"/>
                    <a:lumOff val="25000"/>
                  </a:schemeClr>
                </a:solidFill>
                <a:ea typeface="Roboto Light" panose="020B0604020202020204" charset="0"/>
                <a:cs typeface="Times New Roman" pitchFamily="18" charset="0"/>
              </a:rPr>
              <a:t>tượng</a:t>
            </a:r>
            <a:r>
              <a:rPr lang="en-US" sz="3200" dirty="0">
                <a:solidFill>
                  <a:schemeClr val="tx1">
                    <a:lumMod val="75000"/>
                    <a:lumOff val="25000"/>
                  </a:schemeClr>
                </a:solidFill>
                <a:ea typeface="Roboto Light" panose="020B0604020202020204" charset="0"/>
                <a:cs typeface="Times New Roman" pitchFamily="18" charset="0"/>
              </a:rPr>
              <a:t> </a:t>
            </a:r>
            <a:r>
              <a:rPr lang="en-US" sz="3200" dirty="0" err="1">
                <a:solidFill>
                  <a:schemeClr val="tx1">
                    <a:lumMod val="75000"/>
                    <a:lumOff val="25000"/>
                  </a:schemeClr>
                </a:solidFill>
                <a:ea typeface="Roboto Light" panose="020B0604020202020204" charset="0"/>
                <a:cs typeface="Times New Roman" pitchFamily="18" charset="0"/>
              </a:rPr>
              <a:t>thấy</a:t>
            </a:r>
            <a:r>
              <a:rPr lang="en-US" sz="3200" dirty="0">
                <a:solidFill>
                  <a:schemeClr val="tx1">
                    <a:lumMod val="75000"/>
                    <a:lumOff val="25000"/>
                  </a:schemeClr>
                </a:solidFill>
                <a:ea typeface="Roboto Light" panose="020B0604020202020204" charset="0"/>
                <a:cs typeface="Times New Roman" pitchFamily="18" charset="0"/>
              </a:rPr>
              <a:t> </a:t>
            </a:r>
            <a:r>
              <a:rPr lang="en-US" sz="3200" dirty="0" err="1">
                <a:solidFill>
                  <a:schemeClr val="tx1">
                    <a:lumMod val="75000"/>
                    <a:lumOff val="25000"/>
                  </a:schemeClr>
                </a:solidFill>
                <a:ea typeface="Roboto Light" panose="020B0604020202020204" charset="0"/>
                <a:cs typeface="Times New Roman" pitchFamily="18" charset="0"/>
              </a:rPr>
              <a:t>cảnh</a:t>
            </a:r>
            <a:r>
              <a:rPr lang="en-US" sz="3200" dirty="0">
                <a:solidFill>
                  <a:schemeClr val="tx1">
                    <a:lumMod val="75000"/>
                    <a:lumOff val="25000"/>
                  </a:schemeClr>
                </a:solidFill>
                <a:ea typeface="Roboto Light" panose="020B0604020202020204" charset="0"/>
                <a:cs typeface="Times New Roman" pitchFamily="18" charset="0"/>
              </a:rPr>
              <a:t> </a:t>
            </a:r>
            <a:r>
              <a:rPr lang="en-US" sz="3200" dirty="0" err="1">
                <a:solidFill>
                  <a:schemeClr val="tx1">
                    <a:lumMod val="75000"/>
                    <a:lumOff val="25000"/>
                  </a:schemeClr>
                </a:solidFill>
                <a:ea typeface="Roboto Light" panose="020B0604020202020204" charset="0"/>
                <a:cs typeface="Times New Roman" pitchFamily="18" charset="0"/>
              </a:rPr>
              <a:t>các</a:t>
            </a:r>
            <a:r>
              <a:rPr lang="en-US" sz="3200" dirty="0">
                <a:solidFill>
                  <a:schemeClr val="tx1">
                    <a:lumMod val="75000"/>
                    <a:lumOff val="25000"/>
                  </a:schemeClr>
                </a:solidFill>
                <a:ea typeface="Roboto Light" panose="020B0604020202020204" charset="0"/>
                <a:cs typeface="Times New Roman" pitchFamily="18" charset="0"/>
              </a:rPr>
              <a:t> </a:t>
            </a:r>
            <a:r>
              <a:rPr lang="en-US" sz="3200" dirty="0" err="1">
                <a:solidFill>
                  <a:schemeClr val="tx1">
                    <a:lumMod val="75000"/>
                    <a:lumOff val="25000"/>
                  </a:schemeClr>
                </a:solidFill>
                <a:ea typeface="Roboto Light" panose="020B0604020202020204" charset="0"/>
                <a:cs typeface="Times New Roman" pitchFamily="18" charset="0"/>
              </a:rPr>
              <a:t>bạn</a:t>
            </a:r>
            <a:r>
              <a:rPr lang="en-US" sz="3200" dirty="0">
                <a:solidFill>
                  <a:schemeClr val="tx1">
                    <a:lumMod val="75000"/>
                    <a:lumOff val="25000"/>
                  </a:schemeClr>
                </a:solidFill>
                <a:ea typeface="Roboto Light" panose="020B0604020202020204" charset="0"/>
                <a:cs typeface="Times New Roman" pitchFamily="18" charset="0"/>
              </a:rPr>
              <a:t> </a:t>
            </a:r>
            <a:r>
              <a:rPr lang="en-US" sz="3200" dirty="0" err="1">
                <a:solidFill>
                  <a:schemeClr val="tx1">
                    <a:lumMod val="75000"/>
                    <a:lumOff val="25000"/>
                  </a:schemeClr>
                </a:solidFill>
                <a:ea typeface="Roboto Light" panose="020B0604020202020204" charset="0"/>
                <a:cs typeface="Times New Roman" pitchFamily="18" charset="0"/>
              </a:rPr>
              <a:t>học</a:t>
            </a:r>
            <a:r>
              <a:rPr lang="en-US" sz="3200" dirty="0">
                <a:solidFill>
                  <a:schemeClr val="tx1">
                    <a:lumMod val="75000"/>
                    <a:lumOff val="25000"/>
                  </a:schemeClr>
                </a:solidFill>
                <a:ea typeface="Roboto Light" panose="020B0604020202020204" charset="0"/>
                <a:cs typeface="Times New Roman" pitchFamily="18" charset="0"/>
              </a:rPr>
              <a:t> </a:t>
            </a:r>
            <a:r>
              <a:rPr lang="en-US" sz="3200" dirty="0" err="1">
                <a:solidFill>
                  <a:schemeClr val="tx1">
                    <a:lumMod val="75000"/>
                    <a:lumOff val="25000"/>
                  </a:schemeClr>
                </a:solidFill>
                <a:ea typeface="Roboto Light" panose="020B0604020202020204" charset="0"/>
                <a:cs typeface="Times New Roman" pitchFamily="18" charset="0"/>
              </a:rPr>
              <a:t>sinh</a:t>
            </a:r>
            <a:r>
              <a:rPr lang="en-US" sz="3200" dirty="0">
                <a:solidFill>
                  <a:schemeClr val="tx1">
                    <a:lumMod val="75000"/>
                    <a:lumOff val="25000"/>
                  </a:schemeClr>
                </a:solidFill>
                <a:ea typeface="Roboto Light" panose="020B0604020202020204" charset="0"/>
                <a:cs typeface="Times New Roman" pitchFamily="18" charset="0"/>
              </a:rPr>
              <a:t> </a:t>
            </a:r>
            <a:r>
              <a:rPr lang="en-US" sz="3200" dirty="0" err="1">
                <a:solidFill>
                  <a:schemeClr val="tx1">
                    <a:lumMod val="75000"/>
                    <a:lumOff val="25000"/>
                  </a:schemeClr>
                </a:solidFill>
                <a:ea typeface="Roboto Light" panose="020B0604020202020204" charset="0"/>
                <a:cs typeface="Times New Roman" pitchFamily="18" charset="0"/>
              </a:rPr>
              <a:t>nhộn</a:t>
            </a:r>
            <a:r>
              <a:rPr lang="en-US" sz="3200" dirty="0">
                <a:solidFill>
                  <a:schemeClr val="tx1">
                    <a:lumMod val="75000"/>
                    <a:lumOff val="25000"/>
                  </a:schemeClr>
                </a:solidFill>
                <a:ea typeface="Roboto Light" panose="020B0604020202020204" charset="0"/>
                <a:cs typeface="Times New Roman" pitchFamily="18" charset="0"/>
              </a:rPr>
              <a:t> </a:t>
            </a:r>
            <a:r>
              <a:rPr lang="en-US" sz="3200" dirty="0" err="1">
                <a:solidFill>
                  <a:schemeClr val="tx1">
                    <a:lumMod val="75000"/>
                    <a:lumOff val="25000"/>
                  </a:schemeClr>
                </a:solidFill>
                <a:ea typeface="Roboto Light" panose="020B0604020202020204" charset="0"/>
                <a:cs typeface="Times New Roman" pitchFamily="18" charset="0"/>
              </a:rPr>
              <a:t>nhịp</a:t>
            </a:r>
            <a:r>
              <a:rPr lang="en-US" sz="3200" dirty="0">
                <a:solidFill>
                  <a:schemeClr val="tx1">
                    <a:lumMod val="75000"/>
                    <a:lumOff val="25000"/>
                  </a:schemeClr>
                </a:solidFill>
                <a:ea typeface="Roboto Light" panose="020B0604020202020204" charset="0"/>
                <a:cs typeface="Times New Roman" pitchFamily="18" charset="0"/>
              </a:rPr>
              <a:t> </a:t>
            </a:r>
            <a:r>
              <a:rPr lang="en-US" sz="3200" dirty="0" err="1">
                <a:solidFill>
                  <a:schemeClr val="tx1">
                    <a:lumMod val="75000"/>
                    <a:lumOff val="25000"/>
                  </a:schemeClr>
                </a:solidFill>
                <a:ea typeface="Roboto Light" panose="020B0604020202020204" charset="0"/>
                <a:cs typeface="Times New Roman" pitchFamily="18" charset="0"/>
              </a:rPr>
              <a:t>tưng</a:t>
            </a:r>
            <a:r>
              <a:rPr lang="en-US" sz="3200" dirty="0">
                <a:solidFill>
                  <a:schemeClr val="tx1">
                    <a:lumMod val="75000"/>
                    <a:lumOff val="25000"/>
                  </a:schemeClr>
                </a:solidFill>
                <a:ea typeface="Roboto Light" panose="020B0604020202020204" charset="0"/>
                <a:cs typeface="Times New Roman" pitchFamily="18" charset="0"/>
              </a:rPr>
              <a:t> </a:t>
            </a:r>
            <a:r>
              <a:rPr lang="en-US" sz="3200" dirty="0" err="1">
                <a:solidFill>
                  <a:schemeClr val="tx1">
                    <a:lumMod val="75000"/>
                    <a:lumOff val="25000"/>
                  </a:schemeClr>
                </a:solidFill>
                <a:ea typeface="Roboto Light" panose="020B0604020202020204" charset="0"/>
                <a:cs typeface="Times New Roman" pitchFamily="18" charset="0"/>
              </a:rPr>
              <a:t>bừng</a:t>
            </a:r>
            <a:r>
              <a:rPr lang="en-US" sz="3200" dirty="0">
                <a:solidFill>
                  <a:schemeClr val="tx1">
                    <a:lumMod val="75000"/>
                    <a:lumOff val="25000"/>
                  </a:schemeClr>
                </a:solidFill>
                <a:ea typeface="Roboto Light" panose="020B0604020202020204" charset="0"/>
                <a:cs typeface="Times New Roman" pitchFamily="18" charset="0"/>
              </a:rPr>
              <a:t> </a:t>
            </a:r>
            <a:r>
              <a:rPr lang="en-US" sz="3200" dirty="0" err="1">
                <a:solidFill>
                  <a:schemeClr val="tx1">
                    <a:lumMod val="75000"/>
                    <a:lumOff val="25000"/>
                  </a:schemeClr>
                </a:solidFill>
                <a:ea typeface="Roboto Light" panose="020B0604020202020204" charset="0"/>
                <a:cs typeface="Times New Roman" pitchFamily="18" charset="0"/>
              </a:rPr>
              <a:t>trong</a:t>
            </a:r>
            <a:r>
              <a:rPr lang="en-US" sz="3200" dirty="0">
                <a:solidFill>
                  <a:schemeClr val="tx1">
                    <a:lumMod val="75000"/>
                    <a:lumOff val="25000"/>
                  </a:schemeClr>
                </a:solidFill>
                <a:ea typeface="Roboto Light" panose="020B0604020202020204" charset="0"/>
                <a:cs typeface="Times New Roman" pitchFamily="18" charset="0"/>
              </a:rPr>
              <a:t> </a:t>
            </a:r>
            <a:r>
              <a:rPr lang="en-US" sz="3200" dirty="0" err="1">
                <a:solidFill>
                  <a:schemeClr val="tx1">
                    <a:lumMod val="75000"/>
                    <a:lumOff val="25000"/>
                  </a:schemeClr>
                </a:solidFill>
                <a:ea typeface="Roboto Light" panose="020B0604020202020204" charset="0"/>
                <a:cs typeface="Times New Roman" pitchFamily="18" charset="0"/>
              </a:rPr>
              <a:t>ngày</a:t>
            </a:r>
            <a:r>
              <a:rPr lang="en-US" sz="3200" dirty="0">
                <a:solidFill>
                  <a:schemeClr val="tx1">
                    <a:lumMod val="75000"/>
                    <a:lumOff val="25000"/>
                  </a:schemeClr>
                </a:solidFill>
                <a:ea typeface="Roboto Light" panose="020B0604020202020204" charset="0"/>
                <a:cs typeface="Times New Roman" pitchFamily="18" charset="0"/>
              </a:rPr>
              <a:t> </a:t>
            </a:r>
            <a:r>
              <a:rPr lang="en-US" sz="3200" dirty="0" err="1">
                <a:solidFill>
                  <a:schemeClr val="tx1">
                    <a:lumMod val="75000"/>
                    <a:lumOff val="25000"/>
                  </a:schemeClr>
                </a:solidFill>
                <a:ea typeface="Roboto Light" panose="020B0604020202020204" charset="0"/>
                <a:cs typeface="Times New Roman" pitchFamily="18" charset="0"/>
              </a:rPr>
              <a:t>tựu</a:t>
            </a:r>
            <a:r>
              <a:rPr lang="en-US" sz="3200" dirty="0">
                <a:solidFill>
                  <a:schemeClr val="tx1">
                    <a:lumMod val="75000"/>
                    <a:lumOff val="25000"/>
                  </a:schemeClr>
                </a:solidFill>
                <a:ea typeface="Roboto Light" panose="020B0604020202020204" charset="0"/>
                <a:cs typeface="Times New Roman" pitchFamily="18" charset="0"/>
              </a:rPr>
              <a:t> </a:t>
            </a:r>
            <a:r>
              <a:rPr lang="en-US" sz="3200" dirty="0" err="1">
                <a:solidFill>
                  <a:schemeClr val="tx1">
                    <a:lumMod val="75000"/>
                    <a:lumOff val="25000"/>
                  </a:schemeClr>
                </a:solidFill>
                <a:ea typeface="Roboto Light" panose="020B0604020202020204" charset="0"/>
                <a:cs typeface="Times New Roman" pitchFamily="18" charset="0"/>
              </a:rPr>
              <a:t>trường</a:t>
            </a:r>
            <a:r>
              <a:rPr lang="en-US" sz="3200" dirty="0">
                <a:solidFill>
                  <a:schemeClr val="tx1">
                    <a:lumMod val="75000"/>
                    <a:lumOff val="25000"/>
                  </a:schemeClr>
                </a:solidFill>
                <a:ea typeface="Roboto Light" panose="020B0604020202020204" charset="0"/>
                <a:cs typeface="Times New Roman" pitchFamily="18" charset="0"/>
              </a:rPr>
              <a:t>. </a:t>
            </a:r>
            <a:r>
              <a:rPr lang="en-US" sz="3200" dirty="0" err="1">
                <a:solidFill>
                  <a:schemeClr val="tx1">
                    <a:lumMod val="75000"/>
                    <a:lumOff val="25000"/>
                  </a:schemeClr>
                </a:solidFill>
                <a:ea typeface="Roboto Light" panose="020B0604020202020204" charset="0"/>
                <a:cs typeface="Times New Roman" pitchFamily="18" charset="0"/>
              </a:rPr>
              <a:t>Các</a:t>
            </a:r>
            <a:r>
              <a:rPr lang="en-US" sz="3200" dirty="0">
                <a:solidFill>
                  <a:schemeClr val="tx1">
                    <a:lumMod val="75000"/>
                    <a:lumOff val="25000"/>
                  </a:schemeClr>
                </a:solidFill>
                <a:ea typeface="Roboto Light" panose="020B0604020202020204" charset="0"/>
                <a:cs typeface="Times New Roman" pitchFamily="18" charset="0"/>
              </a:rPr>
              <a:t> </a:t>
            </a:r>
            <a:r>
              <a:rPr lang="en-US" sz="3200" dirty="0" err="1">
                <a:solidFill>
                  <a:schemeClr val="tx1">
                    <a:lumMod val="75000"/>
                    <a:lumOff val="25000"/>
                  </a:schemeClr>
                </a:solidFill>
                <a:ea typeface="Roboto Light" panose="020B0604020202020204" charset="0"/>
                <a:cs typeface="Times New Roman" pitchFamily="18" charset="0"/>
              </a:rPr>
              <a:t>bạn</a:t>
            </a:r>
            <a:r>
              <a:rPr lang="en-US" sz="3200" dirty="0">
                <a:solidFill>
                  <a:schemeClr val="tx1">
                    <a:lumMod val="75000"/>
                    <a:lumOff val="25000"/>
                  </a:schemeClr>
                </a:solidFill>
                <a:ea typeface="Roboto Light" panose="020B0604020202020204" charset="0"/>
                <a:cs typeface="Times New Roman" pitchFamily="18" charset="0"/>
              </a:rPr>
              <a:t> </a:t>
            </a:r>
            <a:r>
              <a:rPr lang="en-US" sz="3200" dirty="0" err="1">
                <a:solidFill>
                  <a:schemeClr val="tx1">
                    <a:lumMod val="75000"/>
                    <a:lumOff val="25000"/>
                  </a:schemeClr>
                </a:solidFill>
                <a:ea typeface="Roboto Light" panose="020B0604020202020204" charset="0"/>
                <a:cs typeface="Times New Roman" pitchFamily="18" charset="0"/>
              </a:rPr>
              <a:t>học</a:t>
            </a:r>
            <a:r>
              <a:rPr lang="en-US" sz="3200" dirty="0">
                <a:solidFill>
                  <a:schemeClr val="tx1">
                    <a:lumMod val="75000"/>
                    <a:lumOff val="25000"/>
                  </a:schemeClr>
                </a:solidFill>
                <a:ea typeface="Roboto Light" panose="020B0604020202020204" charset="0"/>
                <a:cs typeface="Times New Roman" pitchFamily="18" charset="0"/>
              </a:rPr>
              <a:t> </a:t>
            </a:r>
            <a:r>
              <a:rPr lang="en-US" sz="3200" dirty="0" err="1">
                <a:solidFill>
                  <a:schemeClr val="tx1">
                    <a:lumMod val="75000"/>
                    <a:lumOff val="25000"/>
                  </a:schemeClr>
                </a:solidFill>
                <a:ea typeface="Roboto Light" panose="020B0604020202020204" charset="0"/>
                <a:cs typeface="Times New Roman" pitchFamily="18" charset="0"/>
              </a:rPr>
              <a:t>sinh</a:t>
            </a:r>
            <a:r>
              <a:rPr lang="en-US" sz="3200" dirty="0">
                <a:solidFill>
                  <a:schemeClr val="tx1">
                    <a:lumMod val="75000"/>
                    <a:lumOff val="25000"/>
                  </a:schemeClr>
                </a:solidFill>
                <a:ea typeface="Roboto Light" panose="020B0604020202020204" charset="0"/>
                <a:cs typeface="Times New Roman" pitchFamily="18" charset="0"/>
              </a:rPr>
              <a:t> ai </a:t>
            </a:r>
            <a:r>
              <a:rPr lang="en-US" sz="3200" dirty="0" err="1">
                <a:solidFill>
                  <a:schemeClr val="tx1">
                    <a:lumMod val="75000"/>
                    <a:lumOff val="25000"/>
                  </a:schemeClr>
                </a:solidFill>
                <a:ea typeface="Roboto Light" panose="020B0604020202020204" charset="0"/>
                <a:cs typeface="Times New Roman" pitchFamily="18" charset="0"/>
              </a:rPr>
              <a:t>ai</a:t>
            </a:r>
            <a:r>
              <a:rPr lang="en-US" sz="3200" dirty="0">
                <a:solidFill>
                  <a:schemeClr val="tx1">
                    <a:lumMod val="75000"/>
                    <a:lumOff val="25000"/>
                  </a:schemeClr>
                </a:solidFill>
                <a:ea typeface="Roboto Light" panose="020B0604020202020204" charset="0"/>
                <a:cs typeface="Times New Roman" pitchFamily="18" charset="0"/>
              </a:rPr>
              <a:t> </a:t>
            </a:r>
            <a:r>
              <a:rPr lang="en-US" sz="3200" dirty="0" err="1">
                <a:solidFill>
                  <a:schemeClr val="tx1">
                    <a:lumMod val="75000"/>
                    <a:lumOff val="25000"/>
                  </a:schemeClr>
                </a:solidFill>
                <a:ea typeface="Roboto Light" panose="020B0604020202020204" charset="0"/>
                <a:cs typeface="Times New Roman" pitchFamily="18" charset="0"/>
              </a:rPr>
              <a:t>cũng</a:t>
            </a:r>
            <a:r>
              <a:rPr lang="en-US" sz="3200" dirty="0">
                <a:solidFill>
                  <a:schemeClr val="tx1">
                    <a:lumMod val="75000"/>
                    <a:lumOff val="25000"/>
                  </a:schemeClr>
                </a:solidFill>
                <a:ea typeface="Roboto Light" panose="020B0604020202020204" charset="0"/>
                <a:cs typeface="Times New Roman" pitchFamily="18" charset="0"/>
              </a:rPr>
              <a:t> </a:t>
            </a:r>
            <a:r>
              <a:rPr lang="en-US" sz="3200" dirty="0" err="1">
                <a:solidFill>
                  <a:schemeClr val="tx1">
                    <a:lumMod val="75000"/>
                    <a:lumOff val="25000"/>
                  </a:schemeClr>
                </a:solidFill>
                <a:ea typeface="Roboto Light" panose="020B0604020202020204" charset="0"/>
                <a:cs typeface="Times New Roman" pitchFamily="18" charset="0"/>
              </a:rPr>
              <a:t>vui</a:t>
            </a:r>
            <a:r>
              <a:rPr lang="en-US" sz="3200" dirty="0">
                <a:solidFill>
                  <a:schemeClr val="tx1">
                    <a:lumMod val="75000"/>
                    <a:lumOff val="25000"/>
                  </a:schemeClr>
                </a:solidFill>
                <a:ea typeface="Roboto Light" panose="020B0604020202020204" charset="0"/>
                <a:cs typeface="Times New Roman" pitchFamily="18" charset="0"/>
              </a:rPr>
              <a:t> </a:t>
            </a:r>
            <a:r>
              <a:rPr lang="en-US" sz="3200" dirty="0" err="1">
                <a:solidFill>
                  <a:schemeClr val="tx1">
                    <a:lumMod val="75000"/>
                    <a:lumOff val="25000"/>
                  </a:schemeClr>
                </a:solidFill>
                <a:ea typeface="Roboto Light" panose="020B0604020202020204" charset="0"/>
                <a:cs typeface="Times New Roman" pitchFamily="18" charset="0"/>
              </a:rPr>
              <a:t>vẻ</a:t>
            </a:r>
            <a:r>
              <a:rPr lang="en-US" sz="3200" dirty="0">
                <a:solidFill>
                  <a:schemeClr val="tx1">
                    <a:lumMod val="75000"/>
                    <a:lumOff val="25000"/>
                  </a:schemeClr>
                </a:solidFill>
                <a:ea typeface="Roboto Light" panose="020B0604020202020204" charset="0"/>
                <a:cs typeface="Times New Roman" pitchFamily="18" charset="0"/>
              </a:rPr>
              <a:t>, sung </a:t>
            </a:r>
            <a:r>
              <a:rPr lang="en-US" sz="3200" dirty="0" err="1">
                <a:solidFill>
                  <a:schemeClr val="tx1">
                    <a:lumMod val="75000"/>
                    <a:lumOff val="25000"/>
                  </a:schemeClr>
                </a:solidFill>
                <a:ea typeface="Roboto Light" panose="020B0604020202020204" charset="0"/>
                <a:cs typeface="Times New Roman" pitchFamily="18" charset="0"/>
              </a:rPr>
              <a:t>sướng</a:t>
            </a:r>
            <a:r>
              <a:rPr lang="en-US" sz="3200" dirty="0">
                <a:solidFill>
                  <a:schemeClr val="tx1">
                    <a:lumMod val="75000"/>
                    <a:lumOff val="25000"/>
                  </a:schemeClr>
                </a:solidFill>
                <a:ea typeface="Roboto Light" panose="020B0604020202020204" charset="0"/>
                <a:cs typeface="Times New Roman" pitchFamily="18" charset="0"/>
              </a:rPr>
              <a:t> </a:t>
            </a:r>
            <a:r>
              <a:rPr lang="en-US" sz="3200" dirty="0" err="1">
                <a:solidFill>
                  <a:schemeClr val="tx1">
                    <a:lumMod val="75000"/>
                    <a:lumOff val="25000"/>
                  </a:schemeClr>
                </a:solidFill>
                <a:ea typeface="Roboto Light" panose="020B0604020202020204" charset="0"/>
                <a:cs typeface="Times New Roman" pitchFamily="18" charset="0"/>
              </a:rPr>
              <a:t>vì</a:t>
            </a:r>
            <a:r>
              <a:rPr lang="en-US" sz="3200" dirty="0">
                <a:solidFill>
                  <a:schemeClr val="tx1">
                    <a:lumMod val="75000"/>
                    <a:lumOff val="25000"/>
                  </a:schemeClr>
                </a:solidFill>
                <a:ea typeface="Roboto Light" panose="020B0604020202020204" charset="0"/>
                <a:cs typeface="Times New Roman" pitchFamily="18" charset="0"/>
              </a:rPr>
              <a:t> </a:t>
            </a:r>
            <a:r>
              <a:rPr lang="vi-VN" sz="3200" dirty="0">
                <a:solidFill>
                  <a:schemeClr val="tx1">
                    <a:lumMod val="75000"/>
                    <a:lumOff val="25000"/>
                  </a:schemeClr>
                </a:solidFill>
                <a:ea typeface="Roboto Light" panose="020B0604020202020204" charset="0"/>
                <a:cs typeface="Times New Roman" pitchFamily="18" charset="0"/>
              </a:rPr>
              <a:t>được</a:t>
            </a:r>
            <a:r>
              <a:rPr lang="en-US" sz="3200" dirty="0">
                <a:solidFill>
                  <a:schemeClr val="tx1">
                    <a:lumMod val="75000"/>
                    <a:lumOff val="25000"/>
                  </a:schemeClr>
                </a:solidFill>
                <a:ea typeface="Roboto Light" panose="020B0604020202020204" charset="0"/>
                <a:cs typeface="Times New Roman" pitchFamily="18" charset="0"/>
              </a:rPr>
              <a:t> </a:t>
            </a:r>
            <a:r>
              <a:rPr lang="en-US" sz="3200" dirty="0" err="1">
                <a:solidFill>
                  <a:schemeClr val="tx1">
                    <a:lumMod val="75000"/>
                    <a:lumOff val="25000"/>
                  </a:schemeClr>
                </a:solidFill>
                <a:ea typeface="Roboto Light" panose="020B0604020202020204" charset="0"/>
                <a:cs typeface="Times New Roman" pitchFamily="18" charset="0"/>
              </a:rPr>
              <a:t>hưởng</a:t>
            </a:r>
            <a:r>
              <a:rPr lang="en-US" sz="3200" dirty="0">
                <a:solidFill>
                  <a:schemeClr val="tx1">
                    <a:lumMod val="75000"/>
                    <a:lumOff val="25000"/>
                  </a:schemeClr>
                </a:solidFill>
                <a:ea typeface="Roboto Light" panose="020B0604020202020204" charset="0"/>
                <a:cs typeface="Times New Roman" pitchFamily="18" charset="0"/>
              </a:rPr>
              <a:t> </a:t>
            </a:r>
            <a:r>
              <a:rPr lang="vi-VN" sz="3200" dirty="0">
                <a:solidFill>
                  <a:schemeClr val="tx1">
                    <a:lumMod val="75000"/>
                    <a:lumOff val="25000"/>
                  </a:schemeClr>
                </a:solidFill>
                <a:ea typeface="Roboto Light" panose="020B0604020202020204" charset="0"/>
                <a:cs typeface="Times New Roman" pitchFamily="18" charset="0"/>
              </a:rPr>
              <a:t>một</a:t>
            </a:r>
            <a:r>
              <a:rPr lang="en-US" sz="3200" dirty="0">
                <a:solidFill>
                  <a:schemeClr val="tx1">
                    <a:lumMod val="75000"/>
                    <a:lumOff val="25000"/>
                  </a:schemeClr>
                </a:solidFill>
                <a:ea typeface="Roboto Light" panose="020B0604020202020204" charset="0"/>
                <a:cs typeface="Times New Roman" pitchFamily="18" charset="0"/>
              </a:rPr>
              <a:t> </a:t>
            </a:r>
            <a:r>
              <a:rPr lang="en-US" sz="3200" dirty="0" err="1">
                <a:solidFill>
                  <a:schemeClr val="tx1">
                    <a:lumMod val="75000"/>
                    <a:lumOff val="25000"/>
                  </a:schemeClr>
                </a:solidFill>
                <a:ea typeface="Roboto Light" panose="020B0604020202020204" charset="0"/>
                <a:cs typeface="Times New Roman" pitchFamily="18" charset="0"/>
              </a:rPr>
              <a:t>nền</a:t>
            </a:r>
            <a:r>
              <a:rPr lang="en-US" sz="3200" dirty="0">
                <a:solidFill>
                  <a:schemeClr val="tx1">
                    <a:lumMod val="75000"/>
                    <a:lumOff val="25000"/>
                  </a:schemeClr>
                </a:solidFill>
                <a:ea typeface="Roboto Light" panose="020B0604020202020204" charset="0"/>
                <a:cs typeface="Times New Roman" pitchFamily="18" charset="0"/>
              </a:rPr>
              <a:t> </a:t>
            </a:r>
            <a:r>
              <a:rPr lang="en-US" sz="3200" dirty="0" err="1">
                <a:solidFill>
                  <a:schemeClr val="tx1">
                    <a:lumMod val="75000"/>
                    <a:lumOff val="25000"/>
                  </a:schemeClr>
                </a:solidFill>
                <a:ea typeface="Roboto Light" panose="020B0604020202020204" charset="0"/>
                <a:cs typeface="Times New Roman" pitchFamily="18" charset="0"/>
              </a:rPr>
              <a:t>giáo</a:t>
            </a:r>
            <a:r>
              <a:rPr lang="en-US" sz="3200" dirty="0">
                <a:solidFill>
                  <a:schemeClr val="tx1">
                    <a:lumMod val="75000"/>
                    <a:lumOff val="25000"/>
                  </a:schemeClr>
                </a:solidFill>
                <a:ea typeface="Roboto Light" panose="020B0604020202020204" charset="0"/>
                <a:cs typeface="Times New Roman" pitchFamily="18" charset="0"/>
              </a:rPr>
              <a:t> </a:t>
            </a:r>
            <a:r>
              <a:rPr lang="en-US" sz="3200" dirty="0" err="1">
                <a:solidFill>
                  <a:schemeClr val="tx1">
                    <a:lumMod val="75000"/>
                    <a:lumOff val="25000"/>
                  </a:schemeClr>
                </a:solidFill>
                <a:ea typeface="Roboto Light" panose="020B0604020202020204" charset="0"/>
                <a:cs typeface="Times New Roman" pitchFamily="18" charset="0"/>
              </a:rPr>
              <a:t>dục</a:t>
            </a:r>
            <a:r>
              <a:rPr lang="en-US" sz="3200" dirty="0">
                <a:solidFill>
                  <a:schemeClr val="tx1">
                    <a:lumMod val="75000"/>
                    <a:lumOff val="25000"/>
                  </a:schemeClr>
                </a:solidFill>
                <a:ea typeface="Roboto Light" panose="020B0604020202020204" charset="0"/>
                <a:cs typeface="Times New Roman" pitchFamily="18" charset="0"/>
              </a:rPr>
              <a:t> </a:t>
            </a:r>
            <a:r>
              <a:rPr lang="en-US" sz="3200" dirty="0" err="1">
                <a:solidFill>
                  <a:schemeClr val="tx1">
                    <a:lumMod val="75000"/>
                    <a:lumOff val="25000"/>
                  </a:schemeClr>
                </a:solidFill>
                <a:ea typeface="Roboto Light" panose="020B0604020202020204" charset="0"/>
                <a:cs typeface="Times New Roman" pitchFamily="18" charset="0"/>
              </a:rPr>
              <a:t>mới</a:t>
            </a:r>
            <a:r>
              <a:rPr lang="en-US" sz="3200" dirty="0">
                <a:solidFill>
                  <a:schemeClr val="tx1">
                    <a:lumMod val="75000"/>
                    <a:lumOff val="25000"/>
                  </a:schemeClr>
                </a:solidFill>
                <a:ea typeface="Roboto Light" panose="020B0604020202020204" charset="0"/>
                <a:cs typeface="Times New Roman" pitchFamily="18" charset="0"/>
              </a:rPr>
              <a:t>.</a:t>
            </a:r>
          </a:p>
        </p:txBody>
      </p:sp>
    </p:spTree>
    <p:extLst>
      <p:ext uri="{BB962C8B-B14F-4D97-AF65-F5344CB8AC3E}">
        <p14:creationId xmlns:p14="http://schemas.microsoft.com/office/powerpoint/2010/main" val="1652426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down)">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down)">
                                      <p:cBhvr>
                                        <p:cTn id="1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705"/>
        <p:cNvGrpSpPr/>
        <p:nvPr/>
      </p:nvGrpSpPr>
      <p:grpSpPr>
        <a:xfrm>
          <a:off x="0" y="0"/>
          <a:ext cx="0" cy="0"/>
          <a:chOff x="0" y="0"/>
          <a:chExt cx="0" cy="0"/>
        </a:xfrm>
      </p:grpSpPr>
      <p:grpSp>
        <p:nvGrpSpPr>
          <p:cNvPr id="1708" name="Google Shape;1708;p35"/>
          <p:cNvGrpSpPr/>
          <p:nvPr/>
        </p:nvGrpSpPr>
        <p:grpSpPr>
          <a:xfrm>
            <a:off x="8238792" y="2835515"/>
            <a:ext cx="802725" cy="3034716"/>
            <a:chOff x="11803225" y="4025991"/>
            <a:chExt cx="295576" cy="1117512"/>
          </a:xfrm>
        </p:grpSpPr>
        <p:sp>
          <p:nvSpPr>
            <p:cNvPr id="1709" name="Google Shape;1709;p35"/>
            <p:cNvSpPr/>
            <p:nvPr/>
          </p:nvSpPr>
          <p:spPr>
            <a:xfrm>
              <a:off x="11803225" y="4504913"/>
              <a:ext cx="144365" cy="123452"/>
            </a:xfrm>
            <a:custGeom>
              <a:avLst/>
              <a:gdLst/>
              <a:ahLst/>
              <a:cxnLst/>
              <a:rect l="l" t="t" r="r" b="b"/>
              <a:pathLst>
                <a:path w="5840" h="4994" extrusionOk="0">
                  <a:moveTo>
                    <a:pt x="5840" y="1"/>
                  </a:moveTo>
                  <a:lnTo>
                    <a:pt x="901" y="2586"/>
                  </a:lnTo>
                  <a:cubicBezTo>
                    <a:pt x="167" y="2981"/>
                    <a:pt x="1" y="3963"/>
                    <a:pt x="565" y="4578"/>
                  </a:cubicBezTo>
                  <a:cubicBezTo>
                    <a:pt x="820" y="4857"/>
                    <a:pt x="1164" y="4993"/>
                    <a:pt x="1508" y="4993"/>
                  </a:cubicBezTo>
                  <a:cubicBezTo>
                    <a:pt x="1897" y="4993"/>
                    <a:pt x="2285" y="4818"/>
                    <a:pt x="2539" y="4474"/>
                  </a:cubicBezTo>
                  <a:lnTo>
                    <a:pt x="5840" y="1"/>
                  </a:lnTo>
                  <a:close/>
                </a:path>
              </a:pathLst>
            </a:custGeom>
            <a:solidFill>
              <a:srgbClr val="477861"/>
            </a:solidFill>
            <a:ln>
              <a:noFill/>
            </a:ln>
          </p:spPr>
          <p:txBody>
            <a:bodyPr spcFirstLastPara="1" wrap="square" lIns="91425" tIns="91425" rIns="91425" bIns="91425" anchor="ctr" anchorCtr="0">
              <a:noAutofit/>
            </a:bodyPr>
            <a:lstStyle/>
            <a:p>
              <a:endParaRPr>
                <a:latin typeface="Roboto Light" panose="020B0604020202020204" charset="0"/>
                <a:ea typeface="Roboto Light" panose="020B0604020202020204" charset="0"/>
              </a:endParaRPr>
            </a:p>
          </p:txBody>
        </p:sp>
        <p:sp>
          <p:nvSpPr>
            <p:cNvPr id="1710" name="Google Shape;1710;p35"/>
            <p:cNvSpPr/>
            <p:nvPr/>
          </p:nvSpPr>
          <p:spPr>
            <a:xfrm>
              <a:off x="11853802" y="4504270"/>
              <a:ext cx="93021" cy="80439"/>
            </a:xfrm>
            <a:custGeom>
              <a:avLst/>
              <a:gdLst/>
              <a:ahLst/>
              <a:cxnLst/>
              <a:rect l="l" t="t" r="r" b="b"/>
              <a:pathLst>
                <a:path w="3763" h="3254" extrusionOk="0">
                  <a:moveTo>
                    <a:pt x="3723" y="1"/>
                  </a:moveTo>
                  <a:cubicBezTo>
                    <a:pt x="3717" y="1"/>
                    <a:pt x="3710" y="3"/>
                    <a:pt x="3705" y="8"/>
                  </a:cubicBezTo>
                  <a:cubicBezTo>
                    <a:pt x="2459" y="1051"/>
                    <a:pt x="1237" y="2124"/>
                    <a:pt x="23" y="3203"/>
                  </a:cubicBezTo>
                  <a:cubicBezTo>
                    <a:pt x="0" y="3224"/>
                    <a:pt x="21" y="3254"/>
                    <a:pt x="46" y="3254"/>
                  </a:cubicBezTo>
                  <a:cubicBezTo>
                    <a:pt x="53" y="3254"/>
                    <a:pt x="60" y="3252"/>
                    <a:pt x="67" y="3246"/>
                  </a:cubicBezTo>
                  <a:cubicBezTo>
                    <a:pt x="1303" y="2194"/>
                    <a:pt x="2537" y="1134"/>
                    <a:pt x="3743" y="45"/>
                  </a:cubicBezTo>
                  <a:cubicBezTo>
                    <a:pt x="3763" y="27"/>
                    <a:pt x="3744" y="1"/>
                    <a:pt x="3723" y="1"/>
                  </a:cubicBezTo>
                  <a:close/>
                </a:path>
              </a:pathLst>
            </a:custGeom>
            <a:solidFill>
              <a:srgbClr val="1D2239"/>
            </a:solidFill>
            <a:ln>
              <a:noFill/>
            </a:ln>
          </p:spPr>
          <p:txBody>
            <a:bodyPr spcFirstLastPara="1" wrap="square" lIns="91425" tIns="91425" rIns="91425" bIns="91425" anchor="ctr" anchorCtr="0">
              <a:noAutofit/>
            </a:bodyPr>
            <a:lstStyle/>
            <a:p>
              <a:endParaRPr>
                <a:latin typeface="Roboto Light" panose="020B0604020202020204" charset="0"/>
                <a:ea typeface="Roboto Light" panose="020B0604020202020204" charset="0"/>
              </a:endParaRPr>
            </a:p>
          </p:txBody>
        </p:sp>
        <p:sp>
          <p:nvSpPr>
            <p:cNvPr id="1711" name="Google Shape;1711;p35"/>
            <p:cNvSpPr/>
            <p:nvPr/>
          </p:nvSpPr>
          <p:spPr>
            <a:xfrm>
              <a:off x="11944202" y="4350785"/>
              <a:ext cx="138654" cy="134378"/>
            </a:xfrm>
            <a:custGeom>
              <a:avLst/>
              <a:gdLst/>
              <a:ahLst/>
              <a:cxnLst/>
              <a:rect l="l" t="t" r="r" b="b"/>
              <a:pathLst>
                <a:path w="5609" h="5436" extrusionOk="0">
                  <a:moveTo>
                    <a:pt x="4126" y="0"/>
                  </a:moveTo>
                  <a:cubicBezTo>
                    <a:pt x="3704" y="0"/>
                    <a:pt x="3286" y="207"/>
                    <a:pt x="3040" y="600"/>
                  </a:cubicBezTo>
                  <a:lnTo>
                    <a:pt x="0" y="5436"/>
                  </a:lnTo>
                  <a:lnTo>
                    <a:pt x="4813" y="2360"/>
                  </a:lnTo>
                  <a:cubicBezTo>
                    <a:pt x="5517" y="1910"/>
                    <a:pt x="5608" y="919"/>
                    <a:pt x="5000" y="347"/>
                  </a:cubicBezTo>
                  <a:cubicBezTo>
                    <a:pt x="4751" y="113"/>
                    <a:pt x="4437" y="0"/>
                    <a:pt x="4126" y="0"/>
                  </a:cubicBezTo>
                  <a:close/>
                </a:path>
              </a:pathLst>
            </a:custGeom>
            <a:solidFill>
              <a:srgbClr val="477861"/>
            </a:solidFill>
            <a:ln>
              <a:noFill/>
            </a:ln>
          </p:spPr>
          <p:txBody>
            <a:bodyPr spcFirstLastPara="1" wrap="square" lIns="91425" tIns="91425" rIns="91425" bIns="91425" anchor="ctr" anchorCtr="0">
              <a:noAutofit/>
            </a:bodyPr>
            <a:lstStyle/>
            <a:p>
              <a:endParaRPr>
                <a:latin typeface="Roboto Light" panose="020B0604020202020204" charset="0"/>
                <a:ea typeface="Roboto Light" panose="020B0604020202020204" charset="0"/>
              </a:endParaRPr>
            </a:p>
          </p:txBody>
        </p:sp>
        <p:sp>
          <p:nvSpPr>
            <p:cNvPr id="1712" name="Google Shape;1712;p35"/>
            <p:cNvSpPr/>
            <p:nvPr/>
          </p:nvSpPr>
          <p:spPr>
            <a:xfrm>
              <a:off x="11946106" y="4231734"/>
              <a:ext cx="138679" cy="134403"/>
            </a:xfrm>
            <a:custGeom>
              <a:avLst/>
              <a:gdLst/>
              <a:ahLst/>
              <a:cxnLst/>
              <a:rect l="l" t="t" r="r" b="b"/>
              <a:pathLst>
                <a:path w="5610" h="5437" extrusionOk="0">
                  <a:moveTo>
                    <a:pt x="4127" y="1"/>
                  </a:moveTo>
                  <a:cubicBezTo>
                    <a:pt x="3705" y="1"/>
                    <a:pt x="3287" y="208"/>
                    <a:pt x="3040" y="600"/>
                  </a:cubicBezTo>
                  <a:lnTo>
                    <a:pt x="1" y="5437"/>
                  </a:lnTo>
                  <a:lnTo>
                    <a:pt x="4814" y="2360"/>
                  </a:lnTo>
                  <a:cubicBezTo>
                    <a:pt x="5517" y="1911"/>
                    <a:pt x="5609" y="920"/>
                    <a:pt x="5002" y="348"/>
                  </a:cubicBezTo>
                  <a:cubicBezTo>
                    <a:pt x="4752" y="114"/>
                    <a:pt x="4438" y="1"/>
                    <a:pt x="4127" y="1"/>
                  </a:cubicBezTo>
                  <a:close/>
                </a:path>
              </a:pathLst>
            </a:custGeom>
            <a:solidFill>
              <a:srgbClr val="477861"/>
            </a:solidFill>
            <a:ln>
              <a:noFill/>
            </a:ln>
          </p:spPr>
          <p:txBody>
            <a:bodyPr spcFirstLastPara="1" wrap="square" lIns="91425" tIns="91425" rIns="91425" bIns="91425" anchor="ctr" anchorCtr="0">
              <a:noAutofit/>
            </a:bodyPr>
            <a:lstStyle/>
            <a:p>
              <a:endParaRPr>
                <a:latin typeface="Roboto Light" panose="020B0604020202020204" charset="0"/>
                <a:ea typeface="Roboto Light" panose="020B0604020202020204" charset="0"/>
              </a:endParaRPr>
            </a:p>
          </p:txBody>
        </p:sp>
        <p:sp>
          <p:nvSpPr>
            <p:cNvPr id="1713" name="Google Shape;1713;p35"/>
            <p:cNvSpPr/>
            <p:nvPr/>
          </p:nvSpPr>
          <p:spPr>
            <a:xfrm rot="-483086">
              <a:off x="11944029" y="4108903"/>
              <a:ext cx="130478" cy="126498"/>
            </a:xfrm>
            <a:custGeom>
              <a:avLst/>
              <a:gdLst/>
              <a:ahLst/>
              <a:cxnLst/>
              <a:rect l="l" t="t" r="r" b="b"/>
              <a:pathLst>
                <a:path w="5278" h="5117" extrusionOk="0">
                  <a:moveTo>
                    <a:pt x="3881" y="0"/>
                  </a:moveTo>
                  <a:cubicBezTo>
                    <a:pt x="3485" y="0"/>
                    <a:pt x="3092" y="195"/>
                    <a:pt x="2860" y="564"/>
                  </a:cubicBezTo>
                  <a:lnTo>
                    <a:pt x="1" y="5116"/>
                  </a:lnTo>
                  <a:lnTo>
                    <a:pt x="4529" y="2221"/>
                  </a:lnTo>
                  <a:cubicBezTo>
                    <a:pt x="5191" y="1798"/>
                    <a:pt x="5278" y="865"/>
                    <a:pt x="4705" y="327"/>
                  </a:cubicBezTo>
                  <a:cubicBezTo>
                    <a:pt x="4470" y="106"/>
                    <a:pt x="4175" y="0"/>
                    <a:pt x="3881" y="0"/>
                  </a:cubicBezTo>
                  <a:close/>
                </a:path>
              </a:pathLst>
            </a:custGeom>
            <a:solidFill>
              <a:srgbClr val="477861"/>
            </a:solidFill>
            <a:ln>
              <a:noFill/>
            </a:ln>
          </p:spPr>
          <p:txBody>
            <a:bodyPr spcFirstLastPara="1" wrap="square" lIns="91425" tIns="91425" rIns="91425" bIns="91425" anchor="ctr" anchorCtr="0">
              <a:noAutofit/>
            </a:bodyPr>
            <a:lstStyle/>
            <a:p>
              <a:endParaRPr>
                <a:latin typeface="Roboto Light" panose="020B0604020202020204" charset="0"/>
                <a:ea typeface="Roboto Light" panose="020B0604020202020204" charset="0"/>
              </a:endParaRPr>
            </a:p>
          </p:txBody>
        </p:sp>
        <p:sp>
          <p:nvSpPr>
            <p:cNvPr id="1714" name="Google Shape;1714;p35"/>
            <p:cNvSpPr/>
            <p:nvPr/>
          </p:nvSpPr>
          <p:spPr>
            <a:xfrm>
              <a:off x="11807477" y="4349400"/>
              <a:ext cx="138654" cy="134403"/>
            </a:xfrm>
            <a:custGeom>
              <a:avLst/>
              <a:gdLst/>
              <a:ahLst/>
              <a:cxnLst/>
              <a:rect l="l" t="t" r="r" b="b"/>
              <a:pathLst>
                <a:path w="5609" h="5437" extrusionOk="0">
                  <a:moveTo>
                    <a:pt x="1484" y="1"/>
                  </a:moveTo>
                  <a:cubicBezTo>
                    <a:pt x="1173" y="1"/>
                    <a:pt x="859" y="113"/>
                    <a:pt x="609" y="348"/>
                  </a:cubicBezTo>
                  <a:cubicBezTo>
                    <a:pt x="1" y="919"/>
                    <a:pt x="93" y="1910"/>
                    <a:pt x="797" y="2359"/>
                  </a:cubicBezTo>
                  <a:lnTo>
                    <a:pt x="5609" y="5436"/>
                  </a:lnTo>
                  <a:lnTo>
                    <a:pt x="2570" y="600"/>
                  </a:lnTo>
                  <a:cubicBezTo>
                    <a:pt x="2324" y="208"/>
                    <a:pt x="1906" y="1"/>
                    <a:pt x="1484" y="1"/>
                  </a:cubicBezTo>
                  <a:close/>
                </a:path>
              </a:pathLst>
            </a:custGeom>
            <a:solidFill>
              <a:srgbClr val="477861"/>
            </a:solidFill>
            <a:ln>
              <a:noFill/>
            </a:ln>
          </p:spPr>
          <p:txBody>
            <a:bodyPr spcFirstLastPara="1" wrap="square" lIns="91425" tIns="91425" rIns="91425" bIns="91425" anchor="ctr" anchorCtr="0">
              <a:noAutofit/>
            </a:bodyPr>
            <a:lstStyle/>
            <a:p>
              <a:endParaRPr>
                <a:latin typeface="Roboto Light" panose="020B0604020202020204" charset="0"/>
                <a:ea typeface="Roboto Light" panose="020B0604020202020204" charset="0"/>
              </a:endParaRPr>
            </a:p>
          </p:txBody>
        </p:sp>
        <p:sp>
          <p:nvSpPr>
            <p:cNvPr id="1715" name="Google Shape;1715;p35"/>
            <p:cNvSpPr/>
            <p:nvPr/>
          </p:nvSpPr>
          <p:spPr>
            <a:xfrm>
              <a:off x="11807477" y="4231734"/>
              <a:ext cx="138654" cy="134403"/>
            </a:xfrm>
            <a:custGeom>
              <a:avLst/>
              <a:gdLst/>
              <a:ahLst/>
              <a:cxnLst/>
              <a:rect l="l" t="t" r="r" b="b"/>
              <a:pathLst>
                <a:path w="5609" h="5437" extrusionOk="0">
                  <a:moveTo>
                    <a:pt x="1484" y="1"/>
                  </a:moveTo>
                  <a:cubicBezTo>
                    <a:pt x="1173" y="1"/>
                    <a:pt x="859" y="114"/>
                    <a:pt x="609" y="348"/>
                  </a:cubicBezTo>
                  <a:cubicBezTo>
                    <a:pt x="1" y="920"/>
                    <a:pt x="93" y="1911"/>
                    <a:pt x="797" y="2360"/>
                  </a:cubicBezTo>
                  <a:lnTo>
                    <a:pt x="5609" y="5437"/>
                  </a:lnTo>
                  <a:lnTo>
                    <a:pt x="2570" y="600"/>
                  </a:lnTo>
                  <a:cubicBezTo>
                    <a:pt x="2324" y="208"/>
                    <a:pt x="1906" y="1"/>
                    <a:pt x="1484" y="1"/>
                  </a:cubicBezTo>
                  <a:close/>
                </a:path>
              </a:pathLst>
            </a:custGeom>
            <a:solidFill>
              <a:srgbClr val="477861"/>
            </a:solidFill>
            <a:ln>
              <a:noFill/>
            </a:ln>
          </p:spPr>
          <p:txBody>
            <a:bodyPr spcFirstLastPara="1" wrap="square" lIns="91425" tIns="91425" rIns="91425" bIns="91425" anchor="ctr" anchorCtr="0">
              <a:noAutofit/>
            </a:bodyPr>
            <a:lstStyle/>
            <a:p>
              <a:endParaRPr>
                <a:latin typeface="Roboto Light" panose="020B0604020202020204" charset="0"/>
                <a:ea typeface="Roboto Light" panose="020B0604020202020204" charset="0"/>
              </a:endParaRPr>
            </a:p>
          </p:txBody>
        </p:sp>
        <p:sp>
          <p:nvSpPr>
            <p:cNvPr id="1716" name="Google Shape;1716;p35"/>
            <p:cNvSpPr/>
            <p:nvPr/>
          </p:nvSpPr>
          <p:spPr>
            <a:xfrm>
              <a:off x="11807477" y="4114092"/>
              <a:ext cx="138654" cy="134378"/>
            </a:xfrm>
            <a:custGeom>
              <a:avLst/>
              <a:gdLst/>
              <a:ahLst/>
              <a:cxnLst/>
              <a:rect l="l" t="t" r="r" b="b"/>
              <a:pathLst>
                <a:path w="5609" h="5436" extrusionOk="0">
                  <a:moveTo>
                    <a:pt x="1485" y="1"/>
                  </a:moveTo>
                  <a:cubicBezTo>
                    <a:pt x="1173" y="1"/>
                    <a:pt x="859" y="114"/>
                    <a:pt x="609" y="348"/>
                  </a:cubicBezTo>
                  <a:cubicBezTo>
                    <a:pt x="1" y="919"/>
                    <a:pt x="93" y="1911"/>
                    <a:pt x="797" y="2360"/>
                  </a:cubicBezTo>
                  <a:lnTo>
                    <a:pt x="5609" y="5436"/>
                  </a:lnTo>
                  <a:lnTo>
                    <a:pt x="2570" y="599"/>
                  </a:lnTo>
                  <a:cubicBezTo>
                    <a:pt x="2324" y="207"/>
                    <a:pt x="1907" y="1"/>
                    <a:pt x="1485" y="1"/>
                  </a:cubicBezTo>
                  <a:close/>
                </a:path>
              </a:pathLst>
            </a:custGeom>
            <a:solidFill>
              <a:srgbClr val="477861"/>
            </a:solidFill>
            <a:ln>
              <a:noFill/>
            </a:ln>
          </p:spPr>
          <p:txBody>
            <a:bodyPr spcFirstLastPara="1" wrap="square" lIns="91425" tIns="91425" rIns="91425" bIns="91425" anchor="ctr" anchorCtr="0">
              <a:noAutofit/>
            </a:bodyPr>
            <a:lstStyle/>
            <a:p>
              <a:endParaRPr>
                <a:latin typeface="Roboto Light" panose="020B0604020202020204" charset="0"/>
                <a:ea typeface="Roboto Light" panose="020B0604020202020204" charset="0"/>
              </a:endParaRPr>
            </a:p>
          </p:txBody>
        </p:sp>
        <p:sp>
          <p:nvSpPr>
            <p:cNvPr id="1717" name="Google Shape;1717;p35"/>
            <p:cNvSpPr/>
            <p:nvPr/>
          </p:nvSpPr>
          <p:spPr>
            <a:xfrm>
              <a:off x="11906455" y="4025991"/>
              <a:ext cx="66225" cy="165822"/>
            </a:xfrm>
            <a:custGeom>
              <a:avLst/>
              <a:gdLst/>
              <a:ahLst/>
              <a:cxnLst/>
              <a:rect l="l" t="t" r="r" b="b"/>
              <a:pathLst>
                <a:path w="2679" h="6708" extrusionOk="0">
                  <a:moveTo>
                    <a:pt x="1366" y="1"/>
                  </a:moveTo>
                  <a:cubicBezTo>
                    <a:pt x="1334" y="1"/>
                    <a:pt x="1302" y="2"/>
                    <a:pt x="1270" y="4"/>
                  </a:cubicBezTo>
                  <a:cubicBezTo>
                    <a:pt x="514" y="64"/>
                    <a:pt x="0" y="798"/>
                    <a:pt x="202" y="1529"/>
                  </a:cubicBezTo>
                  <a:lnTo>
                    <a:pt x="1521" y="6708"/>
                  </a:lnTo>
                  <a:lnTo>
                    <a:pt x="2551" y="1410"/>
                  </a:lnTo>
                  <a:cubicBezTo>
                    <a:pt x="2679" y="668"/>
                    <a:pt x="2103" y="1"/>
                    <a:pt x="1366" y="1"/>
                  </a:cubicBezTo>
                  <a:close/>
                </a:path>
              </a:pathLst>
            </a:custGeom>
            <a:solidFill>
              <a:srgbClr val="477861"/>
            </a:solidFill>
            <a:ln>
              <a:noFill/>
            </a:ln>
          </p:spPr>
          <p:txBody>
            <a:bodyPr spcFirstLastPara="1" wrap="square" lIns="91425" tIns="91425" rIns="91425" bIns="91425" anchor="ctr" anchorCtr="0">
              <a:noAutofit/>
            </a:bodyPr>
            <a:lstStyle/>
            <a:p>
              <a:endParaRPr>
                <a:latin typeface="Roboto Light" panose="020B0604020202020204" charset="0"/>
                <a:ea typeface="Roboto Light" panose="020B0604020202020204" charset="0"/>
              </a:endParaRPr>
            </a:p>
          </p:txBody>
        </p:sp>
        <p:sp>
          <p:nvSpPr>
            <p:cNvPr id="1718" name="Google Shape;1718;p35"/>
            <p:cNvSpPr/>
            <p:nvPr/>
          </p:nvSpPr>
          <p:spPr>
            <a:xfrm>
              <a:off x="11945735" y="4172233"/>
              <a:ext cx="77275" cy="76756"/>
            </a:xfrm>
            <a:custGeom>
              <a:avLst/>
              <a:gdLst/>
              <a:ahLst/>
              <a:cxnLst/>
              <a:rect l="l" t="t" r="r" b="b"/>
              <a:pathLst>
                <a:path w="3126" h="3105" extrusionOk="0">
                  <a:moveTo>
                    <a:pt x="3079" y="0"/>
                  </a:moveTo>
                  <a:cubicBezTo>
                    <a:pt x="3072" y="0"/>
                    <a:pt x="3065" y="3"/>
                    <a:pt x="3058" y="10"/>
                  </a:cubicBezTo>
                  <a:cubicBezTo>
                    <a:pt x="2450" y="593"/>
                    <a:pt x="1867" y="1200"/>
                    <a:pt x="1278" y="1800"/>
                  </a:cubicBezTo>
                  <a:cubicBezTo>
                    <a:pt x="1015" y="2067"/>
                    <a:pt x="754" y="2333"/>
                    <a:pt x="492" y="2598"/>
                  </a:cubicBezTo>
                  <a:cubicBezTo>
                    <a:pt x="397" y="2694"/>
                    <a:pt x="52" y="2939"/>
                    <a:pt x="27" y="3085"/>
                  </a:cubicBezTo>
                  <a:lnTo>
                    <a:pt x="27" y="3085"/>
                  </a:lnTo>
                  <a:cubicBezTo>
                    <a:pt x="28" y="3078"/>
                    <a:pt x="22" y="3074"/>
                    <a:pt x="16" y="3074"/>
                  </a:cubicBezTo>
                  <a:cubicBezTo>
                    <a:pt x="12" y="3074"/>
                    <a:pt x="8" y="3076"/>
                    <a:pt x="6" y="3082"/>
                  </a:cubicBezTo>
                  <a:cubicBezTo>
                    <a:pt x="5" y="3084"/>
                    <a:pt x="4" y="3087"/>
                    <a:pt x="3" y="3090"/>
                  </a:cubicBezTo>
                  <a:cubicBezTo>
                    <a:pt x="0" y="3097"/>
                    <a:pt x="7" y="3105"/>
                    <a:pt x="15" y="3105"/>
                  </a:cubicBezTo>
                  <a:cubicBezTo>
                    <a:pt x="16" y="3105"/>
                    <a:pt x="17" y="3105"/>
                    <a:pt x="18" y="3105"/>
                  </a:cubicBezTo>
                  <a:cubicBezTo>
                    <a:pt x="97" y="3105"/>
                    <a:pt x="191" y="2984"/>
                    <a:pt x="242" y="2939"/>
                  </a:cubicBezTo>
                  <a:cubicBezTo>
                    <a:pt x="538" y="2685"/>
                    <a:pt x="804" y="2387"/>
                    <a:pt x="1078" y="2110"/>
                  </a:cubicBezTo>
                  <a:cubicBezTo>
                    <a:pt x="1751" y="1424"/>
                    <a:pt x="2420" y="732"/>
                    <a:pt x="3103" y="55"/>
                  </a:cubicBezTo>
                  <a:cubicBezTo>
                    <a:pt x="3126" y="32"/>
                    <a:pt x="3104" y="0"/>
                    <a:pt x="3079" y="0"/>
                  </a:cubicBezTo>
                  <a:close/>
                </a:path>
              </a:pathLst>
            </a:custGeom>
            <a:solidFill>
              <a:srgbClr val="1D2239"/>
            </a:solidFill>
            <a:ln>
              <a:noFill/>
            </a:ln>
          </p:spPr>
          <p:txBody>
            <a:bodyPr spcFirstLastPara="1" wrap="square" lIns="91425" tIns="91425" rIns="91425" bIns="91425" anchor="ctr" anchorCtr="0">
              <a:noAutofit/>
            </a:bodyPr>
            <a:lstStyle/>
            <a:p>
              <a:endParaRPr>
                <a:latin typeface="Roboto Light" panose="020B0604020202020204" charset="0"/>
                <a:ea typeface="Roboto Light" panose="020B0604020202020204" charset="0"/>
              </a:endParaRPr>
            </a:p>
          </p:txBody>
        </p:sp>
        <p:sp>
          <p:nvSpPr>
            <p:cNvPr id="1719" name="Google Shape;1719;p35"/>
            <p:cNvSpPr/>
            <p:nvPr/>
          </p:nvSpPr>
          <p:spPr>
            <a:xfrm>
              <a:off x="11865099" y="4170379"/>
              <a:ext cx="81996" cy="79796"/>
            </a:xfrm>
            <a:custGeom>
              <a:avLst/>
              <a:gdLst/>
              <a:ahLst/>
              <a:cxnLst/>
              <a:rect l="l" t="t" r="r" b="b"/>
              <a:pathLst>
                <a:path w="3317" h="3228" extrusionOk="0">
                  <a:moveTo>
                    <a:pt x="12" y="0"/>
                  </a:moveTo>
                  <a:cubicBezTo>
                    <a:pt x="6" y="0"/>
                    <a:pt x="0" y="9"/>
                    <a:pt x="6" y="15"/>
                  </a:cubicBezTo>
                  <a:cubicBezTo>
                    <a:pt x="1073" y="1092"/>
                    <a:pt x="2158" y="2150"/>
                    <a:pt x="3239" y="3217"/>
                  </a:cubicBezTo>
                  <a:cubicBezTo>
                    <a:pt x="3247" y="3224"/>
                    <a:pt x="3255" y="3227"/>
                    <a:pt x="3263" y="3227"/>
                  </a:cubicBezTo>
                  <a:cubicBezTo>
                    <a:pt x="3292" y="3227"/>
                    <a:pt x="3317" y="3190"/>
                    <a:pt x="3290" y="3164"/>
                  </a:cubicBezTo>
                  <a:cubicBezTo>
                    <a:pt x="2201" y="2108"/>
                    <a:pt x="1119" y="1047"/>
                    <a:pt x="17" y="3"/>
                  </a:cubicBezTo>
                  <a:cubicBezTo>
                    <a:pt x="16" y="1"/>
                    <a:pt x="14" y="0"/>
                    <a:pt x="12" y="0"/>
                  </a:cubicBezTo>
                  <a:close/>
                </a:path>
              </a:pathLst>
            </a:custGeom>
            <a:solidFill>
              <a:srgbClr val="1D2239"/>
            </a:solidFill>
            <a:ln>
              <a:noFill/>
            </a:ln>
          </p:spPr>
          <p:txBody>
            <a:bodyPr spcFirstLastPara="1" wrap="square" lIns="91425" tIns="91425" rIns="91425" bIns="91425" anchor="ctr" anchorCtr="0">
              <a:noAutofit/>
            </a:bodyPr>
            <a:lstStyle/>
            <a:p>
              <a:endParaRPr>
                <a:latin typeface="Roboto Light" panose="020B0604020202020204" charset="0"/>
                <a:ea typeface="Roboto Light" panose="020B0604020202020204" charset="0"/>
              </a:endParaRPr>
            </a:p>
          </p:txBody>
        </p:sp>
        <p:sp>
          <p:nvSpPr>
            <p:cNvPr id="1720" name="Google Shape;1720;p35"/>
            <p:cNvSpPr/>
            <p:nvPr/>
          </p:nvSpPr>
          <p:spPr>
            <a:xfrm>
              <a:off x="11945488" y="4288416"/>
              <a:ext cx="79524" cy="78165"/>
            </a:xfrm>
            <a:custGeom>
              <a:avLst/>
              <a:gdLst/>
              <a:ahLst/>
              <a:cxnLst/>
              <a:rect l="l" t="t" r="r" b="b"/>
              <a:pathLst>
                <a:path w="3217" h="3162" extrusionOk="0">
                  <a:moveTo>
                    <a:pt x="3178" y="0"/>
                  </a:moveTo>
                  <a:cubicBezTo>
                    <a:pt x="3171" y="0"/>
                    <a:pt x="3165" y="3"/>
                    <a:pt x="3159" y="9"/>
                  </a:cubicBezTo>
                  <a:cubicBezTo>
                    <a:pt x="2106" y="1042"/>
                    <a:pt x="1031" y="2061"/>
                    <a:pt x="14" y="3130"/>
                  </a:cubicBezTo>
                  <a:cubicBezTo>
                    <a:pt x="1" y="3143"/>
                    <a:pt x="13" y="3161"/>
                    <a:pt x="27" y="3161"/>
                  </a:cubicBezTo>
                  <a:cubicBezTo>
                    <a:pt x="31" y="3161"/>
                    <a:pt x="35" y="3160"/>
                    <a:pt x="39" y="3156"/>
                  </a:cubicBezTo>
                  <a:cubicBezTo>
                    <a:pt x="1106" y="2136"/>
                    <a:pt x="2165" y="1101"/>
                    <a:pt x="3197" y="46"/>
                  </a:cubicBezTo>
                  <a:cubicBezTo>
                    <a:pt x="3216" y="27"/>
                    <a:pt x="3199" y="0"/>
                    <a:pt x="3178" y="0"/>
                  </a:cubicBezTo>
                  <a:close/>
                </a:path>
              </a:pathLst>
            </a:custGeom>
            <a:solidFill>
              <a:srgbClr val="1D2239"/>
            </a:solidFill>
            <a:ln>
              <a:noFill/>
            </a:ln>
          </p:spPr>
          <p:txBody>
            <a:bodyPr spcFirstLastPara="1" wrap="square" lIns="91425" tIns="91425" rIns="91425" bIns="91425" anchor="ctr" anchorCtr="0">
              <a:noAutofit/>
            </a:bodyPr>
            <a:lstStyle/>
            <a:p>
              <a:endParaRPr>
                <a:latin typeface="Roboto Light" panose="020B0604020202020204" charset="0"/>
                <a:ea typeface="Roboto Light" panose="020B0604020202020204" charset="0"/>
              </a:endParaRPr>
            </a:p>
          </p:txBody>
        </p:sp>
        <p:sp>
          <p:nvSpPr>
            <p:cNvPr id="1721" name="Google Shape;1721;p35"/>
            <p:cNvSpPr/>
            <p:nvPr/>
          </p:nvSpPr>
          <p:spPr>
            <a:xfrm>
              <a:off x="11862923" y="4285005"/>
              <a:ext cx="84641" cy="82120"/>
            </a:xfrm>
            <a:custGeom>
              <a:avLst/>
              <a:gdLst/>
              <a:ahLst/>
              <a:cxnLst/>
              <a:rect l="l" t="t" r="r" b="b"/>
              <a:pathLst>
                <a:path w="3424" h="3322" extrusionOk="0">
                  <a:moveTo>
                    <a:pt x="24" y="0"/>
                  </a:moveTo>
                  <a:cubicBezTo>
                    <a:pt x="11" y="0"/>
                    <a:pt x="0" y="17"/>
                    <a:pt x="12" y="29"/>
                  </a:cubicBezTo>
                  <a:cubicBezTo>
                    <a:pt x="1078" y="1160"/>
                    <a:pt x="2219" y="2230"/>
                    <a:pt x="3338" y="3311"/>
                  </a:cubicBezTo>
                  <a:cubicBezTo>
                    <a:pt x="3346" y="3319"/>
                    <a:pt x="3356" y="3322"/>
                    <a:pt x="3365" y="3322"/>
                  </a:cubicBezTo>
                  <a:cubicBezTo>
                    <a:pt x="3396" y="3322"/>
                    <a:pt x="3423" y="3282"/>
                    <a:pt x="3395" y="3253"/>
                  </a:cubicBezTo>
                  <a:cubicBezTo>
                    <a:pt x="2313" y="2136"/>
                    <a:pt x="1167" y="1071"/>
                    <a:pt x="35" y="5"/>
                  </a:cubicBezTo>
                  <a:cubicBezTo>
                    <a:pt x="32" y="2"/>
                    <a:pt x="28" y="0"/>
                    <a:pt x="24" y="0"/>
                  </a:cubicBezTo>
                  <a:close/>
                </a:path>
              </a:pathLst>
            </a:custGeom>
            <a:solidFill>
              <a:srgbClr val="1D2239"/>
            </a:solidFill>
            <a:ln>
              <a:noFill/>
            </a:ln>
          </p:spPr>
          <p:txBody>
            <a:bodyPr spcFirstLastPara="1" wrap="square" lIns="91425" tIns="91425" rIns="91425" bIns="91425" anchor="ctr" anchorCtr="0">
              <a:noAutofit/>
            </a:bodyPr>
            <a:lstStyle/>
            <a:p>
              <a:endParaRPr>
                <a:latin typeface="Roboto Light" panose="020B0604020202020204" charset="0"/>
                <a:ea typeface="Roboto Light" panose="020B0604020202020204" charset="0"/>
              </a:endParaRPr>
            </a:p>
          </p:txBody>
        </p:sp>
        <p:sp>
          <p:nvSpPr>
            <p:cNvPr id="1722" name="Google Shape;1722;p35"/>
            <p:cNvSpPr/>
            <p:nvPr/>
          </p:nvSpPr>
          <p:spPr>
            <a:xfrm>
              <a:off x="11946996" y="4395404"/>
              <a:ext cx="86817" cy="87089"/>
            </a:xfrm>
            <a:custGeom>
              <a:avLst/>
              <a:gdLst/>
              <a:ahLst/>
              <a:cxnLst/>
              <a:rect l="l" t="t" r="r" b="b"/>
              <a:pathLst>
                <a:path w="3512" h="3523" extrusionOk="0">
                  <a:moveTo>
                    <a:pt x="3466" y="1"/>
                  </a:moveTo>
                  <a:cubicBezTo>
                    <a:pt x="3460" y="1"/>
                    <a:pt x="3453" y="3"/>
                    <a:pt x="3446" y="9"/>
                  </a:cubicBezTo>
                  <a:cubicBezTo>
                    <a:pt x="2292" y="1152"/>
                    <a:pt x="1141" y="2302"/>
                    <a:pt x="20" y="3477"/>
                  </a:cubicBezTo>
                  <a:cubicBezTo>
                    <a:pt x="1" y="3496"/>
                    <a:pt x="18" y="3523"/>
                    <a:pt x="39" y="3523"/>
                  </a:cubicBezTo>
                  <a:cubicBezTo>
                    <a:pt x="46" y="3523"/>
                    <a:pt x="52" y="3520"/>
                    <a:pt x="58" y="3514"/>
                  </a:cubicBezTo>
                  <a:cubicBezTo>
                    <a:pt x="1222" y="2383"/>
                    <a:pt x="2360" y="1220"/>
                    <a:pt x="3490" y="54"/>
                  </a:cubicBezTo>
                  <a:cubicBezTo>
                    <a:pt x="3511" y="32"/>
                    <a:pt x="3490" y="1"/>
                    <a:pt x="3466" y="1"/>
                  </a:cubicBezTo>
                  <a:close/>
                </a:path>
              </a:pathLst>
            </a:custGeom>
            <a:solidFill>
              <a:srgbClr val="1D2239"/>
            </a:solidFill>
            <a:ln>
              <a:noFill/>
            </a:ln>
          </p:spPr>
          <p:txBody>
            <a:bodyPr spcFirstLastPara="1" wrap="square" lIns="91425" tIns="91425" rIns="91425" bIns="91425" anchor="ctr" anchorCtr="0">
              <a:noAutofit/>
            </a:bodyPr>
            <a:lstStyle/>
            <a:p>
              <a:endParaRPr>
                <a:latin typeface="Roboto Light" panose="020B0604020202020204" charset="0"/>
                <a:ea typeface="Roboto Light" panose="020B0604020202020204" charset="0"/>
              </a:endParaRPr>
            </a:p>
          </p:txBody>
        </p:sp>
        <p:sp>
          <p:nvSpPr>
            <p:cNvPr id="1723" name="Google Shape;1723;p35"/>
            <p:cNvSpPr/>
            <p:nvPr/>
          </p:nvSpPr>
          <p:spPr>
            <a:xfrm>
              <a:off x="11945240" y="4506149"/>
              <a:ext cx="153561" cy="117939"/>
            </a:xfrm>
            <a:custGeom>
              <a:avLst/>
              <a:gdLst/>
              <a:ahLst/>
              <a:cxnLst/>
              <a:rect l="l" t="t" r="r" b="b"/>
              <a:pathLst>
                <a:path w="6212" h="4771" extrusionOk="0">
                  <a:moveTo>
                    <a:pt x="0" y="1"/>
                  </a:moveTo>
                  <a:lnTo>
                    <a:pt x="3732" y="4326"/>
                  </a:lnTo>
                  <a:cubicBezTo>
                    <a:pt x="3989" y="4624"/>
                    <a:pt x="4345" y="4770"/>
                    <a:pt x="4700" y="4770"/>
                  </a:cubicBezTo>
                  <a:cubicBezTo>
                    <a:pt x="5099" y="4770"/>
                    <a:pt x="5497" y="4586"/>
                    <a:pt x="5750" y="4224"/>
                  </a:cubicBezTo>
                  <a:cubicBezTo>
                    <a:pt x="6212" y="3564"/>
                    <a:pt x="5956" y="2646"/>
                    <a:pt x="5220" y="2319"/>
                  </a:cubicBezTo>
                  <a:lnTo>
                    <a:pt x="0" y="1"/>
                  </a:lnTo>
                  <a:close/>
                </a:path>
              </a:pathLst>
            </a:custGeom>
            <a:solidFill>
              <a:srgbClr val="477861"/>
            </a:solidFill>
            <a:ln>
              <a:noFill/>
            </a:ln>
          </p:spPr>
          <p:txBody>
            <a:bodyPr spcFirstLastPara="1" wrap="square" lIns="91425" tIns="91425" rIns="91425" bIns="91425" anchor="ctr" anchorCtr="0">
              <a:noAutofit/>
            </a:bodyPr>
            <a:lstStyle/>
            <a:p>
              <a:endParaRPr>
                <a:latin typeface="Roboto Light" panose="020B0604020202020204" charset="0"/>
                <a:ea typeface="Roboto Light" panose="020B0604020202020204" charset="0"/>
              </a:endParaRPr>
            </a:p>
          </p:txBody>
        </p:sp>
        <p:sp>
          <p:nvSpPr>
            <p:cNvPr id="1724" name="Google Shape;1724;p35"/>
            <p:cNvSpPr/>
            <p:nvPr/>
          </p:nvSpPr>
          <p:spPr>
            <a:xfrm>
              <a:off x="11948207" y="4508720"/>
              <a:ext cx="98756" cy="73196"/>
            </a:xfrm>
            <a:custGeom>
              <a:avLst/>
              <a:gdLst/>
              <a:ahLst/>
              <a:cxnLst/>
              <a:rect l="l" t="t" r="r" b="b"/>
              <a:pathLst>
                <a:path w="3995" h="2961" extrusionOk="0">
                  <a:moveTo>
                    <a:pt x="35" y="0"/>
                  </a:moveTo>
                  <a:cubicBezTo>
                    <a:pt x="14" y="0"/>
                    <a:pt x="1" y="34"/>
                    <a:pt x="23" y="51"/>
                  </a:cubicBezTo>
                  <a:cubicBezTo>
                    <a:pt x="1311" y="1040"/>
                    <a:pt x="2622" y="2002"/>
                    <a:pt x="3938" y="2955"/>
                  </a:cubicBezTo>
                  <a:cubicBezTo>
                    <a:pt x="3944" y="2959"/>
                    <a:pt x="3949" y="2961"/>
                    <a:pt x="3954" y="2961"/>
                  </a:cubicBezTo>
                  <a:cubicBezTo>
                    <a:pt x="3979" y="2961"/>
                    <a:pt x="3994" y="2921"/>
                    <a:pt x="3969" y="2902"/>
                  </a:cubicBezTo>
                  <a:cubicBezTo>
                    <a:pt x="2673" y="1922"/>
                    <a:pt x="1372" y="948"/>
                    <a:pt x="49" y="5"/>
                  </a:cubicBezTo>
                  <a:cubicBezTo>
                    <a:pt x="44" y="2"/>
                    <a:pt x="39" y="0"/>
                    <a:pt x="35" y="0"/>
                  </a:cubicBezTo>
                  <a:close/>
                </a:path>
              </a:pathLst>
            </a:custGeom>
            <a:solidFill>
              <a:srgbClr val="1D2239"/>
            </a:solidFill>
            <a:ln>
              <a:noFill/>
            </a:ln>
          </p:spPr>
          <p:txBody>
            <a:bodyPr spcFirstLastPara="1" wrap="square" lIns="91425" tIns="91425" rIns="91425" bIns="91425" anchor="ctr" anchorCtr="0">
              <a:noAutofit/>
            </a:bodyPr>
            <a:lstStyle/>
            <a:p>
              <a:endParaRPr>
                <a:latin typeface="Roboto Light" panose="020B0604020202020204" charset="0"/>
                <a:ea typeface="Roboto Light" panose="020B0604020202020204" charset="0"/>
              </a:endParaRPr>
            </a:p>
          </p:txBody>
        </p:sp>
        <p:sp>
          <p:nvSpPr>
            <p:cNvPr id="1725" name="Google Shape;1725;p35"/>
            <p:cNvSpPr/>
            <p:nvPr/>
          </p:nvSpPr>
          <p:spPr>
            <a:xfrm>
              <a:off x="11857930" y="4398049"/>
              <a:ext cx="88572" cy="88003"/>
            </a:xfrm>
            <a:custGeom>
              <a:avLst/>
              <a:gdLst/>
              <a:ahLst/>
              <a:cxnLst/>
              <a:rect l="l" t="t" r="r" b="b"/>
              <a:pathLst>
                <a:path w="3583" h="3560" extrusionOk="0">
                  <a:moveTo>
                    <a:pt x="30" y="0"/>
                  </a:moveTo>
                  <a:cubicBezTo>
                    <a:pt x="14" y="0"/>
                    <a:pt x="0" y="20"/>
                    <a:pt x="14" y="35"/>
                  </a:cubicBezTo>
                  <a:cubicBezTo>
                    <a:pt x="1136" y="1241"/>
                    <a:pt x="2313" y="2416"/>
                    <a:pt x="3507" y="3550"/>
                  </a:cubicBezTo>
                  <a:cubicBezTo>
                    <a:pt x="3515" y="3557"/>
                    <a:pt x="3523" y="3560"/>
                    <a:pt x="3531" y="3560"/>
                  </a:cubicBezTo>
                  <a:cubicBezTo>
                    <a:pt x="3559" y="3560"/>
                    <a:pt x="3583" y="3524"/>
                    <a:pt x="3558" y="3498"/>
                  </a:cubicBezTo>
                  <a:cubicBezTo>
                    <a:pt x="2424" y="2305"/>
                    <a:pt x="1249" y="1127"/>
                    <a:pt x="43" y="6"/>
                  </a:cubicBezTo>
                  <a:cubicBezTo>
                    <a:pt x="39" y="2"/>
                    <a:pt x="34" y="0"/>
                    <a:pt x="30" y="0"/>
                  </a:cubicBezTo>
                  <a:close/>
                </a:path>
              </a:pathLst>
            </a:custGeom>
            <a:solidFill>
              <a:srgbClr val="1D2239"/>
            </a:solidFill>
            <a:ln>
              <a:noFill/>
            </a:ln>
          </p:spPr>
          <p:txBody>
            <a:bodyPr spcFirstLastPara="1" wrap="square" lIns="91425" tIns="91425" rIns="91425" bIns="91425" anchor="ctr" anchorCtr="0">
              <a:noAutofit/>
            </a:bodyPr>
            <a:lstStyle/>
            <a:p>
              <a:endParaRPr>
                <a:latin typeface="Roboto Light" panose="020B0604020202020204" charset="0"/>
                <a:ea typeface="Roboto Light" panose="020B0604020202020204" charset="0"/>
              </a:endParaRPr>
            </a:p>
          </p:txBody>
        </p:sp>
        <p:sp>
          <p:nvSpPr>
            <p:cNvPr id="1726" name="Google Shape;1726;p35"/>
            <p:cNvSpPr/>
            <p:nvPr/>
          </p:nvSpPr>
          <p:spPr>
            <a:xfrm>
              <a:off x="11943065" y="4108679"/>
              <a:ext cx="6155" cy="890192"/>
            </a:xfrm>
            <a:custGeom>
              <a:avLst/>
              <a:gdLst/>
              <a:ahLst/>
              <a:cxnLst/>
              <a:rect l="l" t="t" r="r" b="b"/>
              <a:pathLst>
                <a:path w="249" h="36011" extrusionOk="0">
                  <a:moveTo>
                    <a:pt x="124" y="0"/>
                  </a:moveTo>
                  <a:cubicBezTo>
                    <a:pt x="106" y="0"/>
                    <a:pt x="88" y="12"/>
                    <a:pt x="88" y="35"/>
                  </a:cubicBezTo>
                  <a:cubicBezTo>
                    <a:pt x="54" y="12016"/>
                    <a:pt x="1" y="24000"/>
                    <a:pt x="91" y="35978"/>
                  </a:cubicBezTo>
                  <a:cubicBezTo>
                    <a:pt x="91" y="36000"/>
                    <a:pt x="107" y="36011"/>
                    <a:pt x="124" y="36011"/>
                  </a:cubicBezTo>
                  <a:cubicBezTo>
                    <a:pt x="141" y="36011"/>
                    <a:pt x="158" y="36000"/>
                    <a:pt x="158" y="35978"/>
                  </a:cubicBezTo>
                  <a:cubicBezTo>
                    <a:pt x="248" y="24000"/>
                    <a:pt x="195" y="12015"/>
                    <a:pt x="161" y="35"/>
                  </a:cubicBezTo>
                  <a:cubicBezTo>
                    <a:pt x="161" y="12"/>
                    <a:pt x="143" y="0"/>
                    <a:pt x="124" y="0"/>
                  </a:cubicBezTo>
                  <a:close/>
                </a:path>
              </a:pathLst>
            </a:custGeom>
            <a:solidFill>
              <a:srgbClr val="1D2239"/>
            </a:solidFill>
            <a:ln>
              <a:noFill/>
            </a:ln>
          </p:spPr>
          <p:txBody>
            <a:bodyPr spcFirstLastPara="1" wrap="square" lIns="91425" tIns="91425" rIns="91425" bIns="91425" anchor="ctr" anchorCtr="0">
              <a:noAutofit/>
            </a:bodyPr>
            <a:lstStyle/>
            <a:p>
              <a:endParaRPr>
                <a:latin typeface="Roboto Light" panose="020B0604020202020204" charset="0"/>
                <a:ea typeface="Roboto Light" panose="020B0604020202020204" charset="0"/>
              </a:endParaRPr>
            </a:p>
          </p:txBody>
        </p:sp>
        <p:sp>
          <p:nvSpPr>
            <p:cNvPr id="1727" name="Google Shape;1727;p35"/>
            <p:cNvSpPr/>
            <p:nvPr/>
          </p:nvSpPr>
          <p:spPr>
            <a:xfrm>
              <a:off x="11867571" y="4714883"/>
              <a:ext cx="177119" cy="428620"/>
            </a:xfrm>
            <a:custGeom>
              <a:avLst/>
              <a:gdLst/>
              <a:ahLst/>
              <a:cxnLst/>
              <a:rect l="l" t="t" r="r" b="b"/>
              <a:pathLst>
                <a:path w="7165" h="17339" extrusionOk="0">
                  <a:moveTo>
                    <a:pt x="830" y="0"/>
                  </a:moveTo>
                  <a:lnTo>
                    <a:pt x="107" y="13651"/>
                  </a:lnTo>
                  <a:cubicBezTo>
                    <a:pt x="1" y="15654"/>
                    <a:pt x="1598" y="17338"/>
                    <a:pt x="3604" y="17338"/>
                  </a:cubicBezTo>
                  <a:cubicBezTo>
                    <a:pt x="5580" y="17338"/>
                    <a:pt x="7165" y="15703"/>
                    <a:pt x="7104" y="13728"/>
                  </a:cubicBezTo>
                  <a:lnTo>
                    <a:pt x="6682" y="0"/>
                  </a:lnTo>
                  <a:close/>
                </a:path>
              </a:pathLst>
            </a:custGeom>
            <a:solidFill>
              <a:srgbClr val="B88C5D"/>
            </a:solidFill>
            <a:ln>
              <a:noFill/>
            </a:ln>
          </p:spPr>
          <p:txBody>
            <a:bodyPr spcFirstLastPara="1" wrap="square" lIns="91425" tIns="91425" rIns="91425" bIns="91425" anchor="ctr" anchorCtr="0">
              <a:noAutofit/>
            </a:bodyPr>
            <a:lstStyle/>
            <a:p>
              <a:endParaRPr>
                <a:latin typeface="Roboto Light" panose="020B0604020202020204" charset="0"/>
                <a:ea typeface="Roboto Light" panose="020B0604020202020204" charset="0"/>
              </a:endParaRPr>
            </a:p>
          </p:txBody>
        </p:sp>
        <p:sp>
          <p:nvSpPr>
            <p:cNvPr id="1728" name="Google Shape;1728;p35"/>
            <p:cNvSpPr/>
            <p:nvPr/>
          </p:nvSpPr>
          <p:spPr>
            <a:xfrm>
              <a:off x="11885913" y="4780687"/>
              <a:ext cx="149556" cy="3634"/>
            </a:xfrm>
            <a:custGeom>
              <a:avLst/>
              <a:gdLst/>
              <a:ahLst/>
              <a:cxnLst/>
              <a:rect l="l" t="t" r="r" b="b"/>
              <a:pathLst>
                <a:path w="6050" h="147" extrusionOk="0">
                  <a:moveTo>
                    <a:pt x="3026" y="0"/>
                  </a:moveTo>
                  <a:cubicBezTo>
                    <a:pt x="1354" y="0"/>
                    <a:pt x="0" y="32"/>
                    <a:pt x="0" y="73"/>
                  </a:cubicBezTo>
                  <a:cubicBezTo>
                    <a:pt x="0" y="113"/>
                    <a:pt x="1354" y="147"/>
                    <a:pt x="3026" y="147"/>
                  </a:cubicBezTo>
                  <a:cubicBezTo>
                    <a:pt x="4696" y="147"/>
                    <a:pt x="6050" y="113"/>
                    <a:pt x="6050" y="73"/>
                  </a:cubicBezTo>
                  <a:cubicBezTo>
                    <a:pt x="6050" y="32"/>
                    <a:pt x="4696" y="0"/>
                    <a:pt x="3026" y="0"/>
                  </a:cubicBezTo>
                  <a:close/>
                </a:path>
              </a:pathLst>
            </a:custGeom>
            <a:solidFill>
              <a:srgbClr val="FD8860"/>
            </a:solidFill>
            <a:ln>
              <a:noFill/>
            </a:ln>
          </p:spPr>
          <p:txBody>
            <a:bodyPr spcFirstLastPara="1" wrap="square" lIns="91425" tIns="91425" rIns="91425" bIns="91425" anchor="ctr" anchorCtr="0">
              <a:noAutofit/>
            </a:bodyPr>
            <a:lstStyle/>
            <a:p>
              <a:endParaRPr>
                <a:latin typeface="Roboto Light" panose="020B0604020202020204" charset="0"/>
                <a:ea typeface="Roboto Light" panose="020B0604020202020204" charset="0"/>
              </a:endParaRPr>
            </a:p>
          </p:txBody>
        </p:sp>
        <p:sp>
          <p:nvSpPr>
            <p:cNvPr id="1729" name="Google Shape;1729;p35"/>
            <p:cNvSpPr/>
            <p:nvPr/>
          </p:nvSpPr>
          <p:spPr>
            <a:xfrm>
              <a:off x="11885913" y="4812378"/>
              <a:ext cx="149556" cy="3659"/>
            </a:xfrm>
            <a:custGeom>
              <a:avLst/>
              <a:gdLst/>
              <a:ahLst/>
              <a:cxnLst/>
              <a:rect l="l" t="t" r="r" b="b"/>
              <a:pathLst>
                <a:path w="6050" h="148" extrusionOk="0">
                  <a:moveTo>
                    <a:pt x="3026" y="1"/>
                  </a:moveTo>
                  <a:cubicBezTo>
                    <a:pt x="1354" y="1"/>
                    <a:pt x="0" y="33"/>
                    <a:pt x="0" y="74"/>
                  </a:cubicBezTo>
                  <a:cubicBezTo>
                    <a:pt x="0" y="115"/>
                    <a:pt x="1354" y="147"/>
                    <a:pt x="3026" y="147"/>
                  </a:cubicBezTo>
                  <a:cubicBezTo>
                    <a:pt x="4696" y="147"/>
                    <a:pt x="6050" y="115"/>
                    <a:pt x="6050" y="74"/>
                  </a:cubicBezTo>
                  <a:cubicBezTo>
                    <a:pt x="6050" y="34"/>
                    <a:pt x="4696" y="1"/>
                    <a:pt x="3026" y="1"/>
                  </a:cubicBezTo>
                  <a:close/>
                </a:path>
              </a:pathLst>
            </a:custGeom>
            <a:solidFill>
              <a:srgbClr val="FD8860"/>
            </a:solidFill>
            <a:ln>
              <a:noFill/>
            </a:ln>
          </p:spPr>
          <p:txBody>
            <a:bodyPr spcFirstLastPara="1" wrap="square" lIns="91425" tIns="91425" rIns="91425" bIns="91425" anchor="ctr" anchorCtr="0">
              <a:noAutofit/>
            </a:bodyPr>
            <a:lstStyle/>
            <a:p>
              <a:endParaRPr>
                <a:latin typeface="Roboto Light" panose="020B0604020202020204" charset="0"/>
                <a:ea typeface="Roboto Light" panose="020B0604020202020204" charset="0"/>
              </a:endParaRPr>
            </a:p>
          </p:txBody>
        </p:sp>
        <p:sp>
          <p:nvSpPr>
            <p:cNvPr id="1730" name="Google Shape;1730;p35"/>
            <p:cNvSpPr/>
            <p:nvPr/>
          </p:nvSpPr>
          <p:spPr>
            <a:xfrm>
              <a:off x="11885913" y="4846565"/>
              <a:ext cx="149556" cy="3683"/>
            </a:xfrm>
            <a:custGeom>
              <a:avLst/>
              <a:gdLst/>
              <a:ahLst/>
              <a:cxnLst/>
              <a:rect l="l" t="t" r="r" b="b"/>
              <a:pathLst>
                <a:path w="6050" h="149" extrusionOk="0">
                  <a:moveTo>
                    <a:pt x="3026" y="0"/>
                  </a:moveTo>
                  <a:cubicBezTo>
                    <a:pt x="1354" y="0"/>
                    <a:pt x="0" y="34"/>
                    <a:pt x="0" y="75"/>
                  </a:cubicBezTo>
                  <a:cubicBezTo>
                    <a:pt x="0" y="115"/>
                    <a:pt x="1354" y="148"/>
                    <a:pt x="3026" y="148"/>
                  </a:cubicBezTo>
                  <a:cubicBezTo>
                    <a:pt x="4696" y="148"/>
                    <a:pt x="6050" y="115"/>
                    <a:pt x="6050" y="75"/>
                  </a:cubicBezTo>
                  <a:cubicBezTo>
                    <a:pt x="6050" y="34"/>
                    <a:pt x="4696" y="0"/>
                    <a:pt x="3026" y="0"/>
                  </a:cubicBezTo>
                  <a:close/>
                </a:path>
              </a:pathLst>
            </a:custGeom>
            <a:solidFill>
              <a:srgbClr val="FD8860"/>
            </a:solidFill>
            <a:ln>
              <a:noFill/>
            </a:ln>
          </p:spPr>
          <p:txBody>
            <a:bodyPr spcFirstLastPara="1" wrap="square" lIns="91425" tIns="91425" rIns="91425" bIns="91425" anchor="ctr" anchorCtr="0">
              <a:noAutofit/>
            </a:bodyPr>
            <a:lstStyle/>
            <a:p>
              <a:endParaRPr>
                <a:latin typeface="Roboto Light" panose="020B0604020202020204" charset="0"/>
                <a:ea typeface="Roboto Light" panose="020B0604020202020204" charset="0"/>
              </a:endParaRPr>
            </a:p>
          </p:txBody>
        </p:sp>
        <p:sp>
          <p:nvSpPr>
            <p:cNvPr id="1731" name="Google Shape;1731;p35"/>
            <p:cNvSpPr/>
            <p:nvPr/>
          </p:nvSpPr>
          <p:spPr>
            <a:xfrm>
              <a:off x="11885913" y="4885598"/>
              <a:ext cx="149556" cy="3683"/>
            </a:xfrm>
            <a:custGeom>
              <a:avLst/>
              <a:gdLst/>
              <a:ahLst/>
              <a:cxnLst/>
              <a:rect l="l" t="t" r="r" b="b"/>
              <a:pathLst>
                <a:path w="6050" h="149" extrusionOk="0">
                  <a:moveTo>
                    <a:pt x="3026" y="1"/>
                  </a:moveTo>
                  <a:cubicBezTo>
                    <a:pt x="1354" y="1"/>
                    <a:pt x="0" y="34"/>
                    <a:pt x="0" y="74"/>
                  </a:cubicBezTo>
                  <a:cubicBezTo>
                    <a:pt x="0" y="115"/>
                    <a:pt x="1354" y="148"/>
                    <a:pt x="3026" y="148"/>
                  </a:cubicBezTo>
                  <a:cubicBezTo>
                    <a:pt x="4696" y="148"/>
                    <a:pt x="6050" y="115"/>
                    <a:pt x="6050" y="74"/>
                  </a:cubicBezTo>
                  <a:cubicBezTo>
                    <a:pt x="6050" y="34"/>
                    <a:pt x="4696" y="1"/>
                    <a:pt x="3026" y="1"/>
                  </a:cubicBezTo>
                  <a:close/>
                </a:path>
              </a:pathLst>
            </a:custGeom>
            <a:solidFill>
              <a:srgbClr val="FD8860"/>
            </a:solidFill>
            <a:ln>
              <a:noFill/>
            </a:ln>
          </p:spPr>
          <p:txBody>
            <a:bodyPr spcFirstLastPara="1" wrap="square" lIns="91425" tIns="91425" rIns="91425" bIns="91425" anchor="ctr" anchorCtr="0">
              <a:noAutofit/>
            </a:bodyPr>
            <a:lstStyle/>
            <a:p>
              <a:endParaRPr>
                <a:latin typeface="Roboto Light" panose="020B0604020202020204" charset="0"/>
                <a:ea typeface="Roboto Light" panose="020B0604020202020204" charset="0"/>
              </a:endParaRPr>
            </a:p>
          </p:txBody>
        </p:sp>
        <p:sp>
          <p:nvSpPr>
            <p:cNvPr id="1732" name="Google Shape;1732;p35"/>
            <p:cNvSpPr/>
            <p:nvPr/>
          </p:nvSpPr>
          <p:spPr>
            <a:xfrm>
              <a:off x="11885913" y="4924631"/>
              <a:ext cx="149556" cy="3659"/>
            </a:xfrm>
            <a:custGeom>
              <a:avLst/>
              <a:gdLst/>
              <a:ahLst/>
              <a:cxnLst/>
              <a:rect l="l" t="t" r="r" b="b"/>
              <a:pathLst>
                <a:path w="6050" h="148" extrusionOk="0">
                  <a:moveTo>
                    <a:pt x="3026" y="1"/>
                  </a:moveTo>
                  <a:cubicBezTo>
                    <a:pt x="1354" y="1"/>
                    <a:pt x="0" y="33"/>
                    <a:pt x="0" y="74"/>
                  </a:cubicBezTo>
                  <a:cubicBezTo>
                    <a:pt x="0" y="115"/>
                    <a:pt x="1354" y="147"/>
                    <a:pt x="3026" y="147"/>
                  </a:cubicBezTo>
                  <a:cubicBezTo>
                    <a:pt x="4696" y="147"/>
                    <a:pt x="6050" y="115"/>
                    <a:pt x="6050" y="74"/>
                  </a:cubicBezTo>
                  <a:cubicBezTo>
                    <a:pt x="6050" y="33"/>
                    <a:pt x="4696" y="1"/>
                    <a:pt x="3026" y="1"/>
                  </a:cubicBezTo>
                  <a:close/>
                </a:path>
              </a:pathLst>
            </a:custGeom>
            <a:solidFill>
              <a:srgbClr val="FD8860"/>
            </a:solidFill>
            <a:ln>
              <a:noFill/>
            </a:ln>
          </p:spPr>
          <p:txBody>
            <a:bodyPr spcFirstLastPara="1" wrap="square" lIns="91425" tIns="91425" rIns="91425" bIns="91425" anchor="ctr" anchorCtr="0">
              <a:noAutofit/>
            </a:bodyPr>
            <a:lstStyle/>
            <a:p>
              <a:endParaRPr>
                <a:latin typeface="Roboto Light" panose="020B0604020202020204" charset="0"/>
                <a:ea typeface="Roboto Light" panose="020B0604020202020204" charset="0"/>
              </a:endParaRPr>
            </a:p>
          </p:txBody>
        </p:sp>
      </p:grpSp>
      <p:sp>
        <p:nvSpPr>
          <p:cNvPr id="30" name="Rectangle 29">
            <a:extLst>
              <a:ext uri="{FF2B5EF4-FFF2-40B4-BE49-F238E27FC236}">
                <a16:creationId xmlns:a16="http://schemas.microsoft.com/office/drawing/2014/main" id="{F37D3BCA-F309-428F-A3ED-834459B530F5}"/>
              </a:ext>
            </a:extLst>
          </p:cNvPr>
          <p:cNvSpPr/>
          <p:nvPr/>
        </p:nvSpPr>
        <p:spPr>
          <a:xfrm>
            <a:off x="442842" y="921240"/>
            <a:ext cx="8173452" cy="2062103"/>
          </a:xfrm>
          <a:prstGeom prst="rect">
            <a:avLst/>
          </a:prstGeom>
        </p:spPr>
        <p:txBody>
          <a:bodyPr wrap="square">
            <a:spAutoFit/>
          </a:bodyPr>
          <a:lstStyle/>
          <a:p>
            <a:r>
              <a:rPr lang="vi-VN" sz="3200" dirty="0">
                <a:solidFill>
                  <a:schemeClr val="bg1"/>
                </a:solidFill>
                <a:effectLst>
                  <a:outerShdw blurRad="38100" dist="38100" dir="2700000" algn="tl">
                    <a:srgbClr val="000000">
                      <a:alpha val="43137"/>
                    </a:srgbClr>
                  </a:outerShdw>
                </a:effectLst>
                <a:ea typeface="Roboto Light" panose="020B0604020202020204" charset="0"/>
                <a:cs typeface="Times New Roman" pitchFamily="18" charset="0"/>
              </a:rPr>
              <a:t>(?)</a:t>
            </a:r>
            <a:r>
              <a:rPr lang="en-US" sz="3200" dirty="0">
                <a:solidFill>
                  <a:schemeClr val="bg1"/>
                </a:solidFill>
                <a:effectLst>
                  <a:outerShdw blurRad="38100" dist="38100" dir="2700000" algn="tl">
                    <a:srgbClr val="000000">
                      <a:alpha val="43137"/>
                    </a:srgbClr>
                  </a:outerShdw>
                </a:effectLst>
                <a:ea typeface="Roboto Light" panose="020B0604020202020204" charset="0"/>
                <a:cs typeface="Times New Roman" pitchFamily="18" charset="0"/>
              </a:rPr>
              <a:t> </a:t>
            </a:r>
            <a:r>
              <a:rPr lang="en-US" sz="3200" dirty="0" err="1">
                <a:solidFill>
                  <a:schemeClr val="bg1"/>
                </a:solidFill>
                <a:effectLst>
                  <a:outerShdw blurRad="38100" dist="38100" dir="2700000" algn="tl">
                    <a:srgbClr val="000000">
                      <a:alpha val="43137"/>
                    </a:srgbClr>
                  </a:outerShdw>
                </a:effectLst>
                <a:ea typeface="Roboto Light" panose="020B0604020202020204" charset="0"/>
                <a:cs typeface="Times New Roman" pitchFamily="18" charset="0"/>
              </a:rPr>
              <a:t>Em</a:t>
            </a:r>
            <a:r>
              <a:rPr lang="en-US" sz="3200" dirty="0">
                <a:solidFill>
                  <a:schemeClr val="bg1"/>
                </a:solidFill>
                <a:effectLst>
                  <a:outerShdw blurRad="38100" dist="38100" dir="2700000" algn="tl">
                    <a:srgbClr val="000000">
                      <a:alpha val="43137"/>
                    </a:srgbClr>
                  </a:outerShdw>
                </a:effectLst>
                <a:ea typeface="Roboto Light" panose="020B0604020202020204" charset="0"/>
                <a:cs typeface="Times New Roman" pitchFamily="18" charset="0"/>
              </a:rPr>
              <a:t> </a:t>
            </a:r>
            <a:r>
              <a:rPr lang="en-US" sz="3200" dirty="0" err="1">
                <a:solidFill>
                  <a:schemeClr val="bg1"/>
                </a:solidFill>
                <a:effectLst>
                  <a:outerShdw blurRad="38100" dist="38100" dir="2700000" algn="tl">
                    <a:srgbClr val="000000">
                      <a:alpha val="43137"/>
                    </a:srgbClr>
                  </a:outerShdw>
                </a:effectLst>
                <a:ea typeface="Roboto Light" panose="020B0604020202020204" charset="0"/>
                <a:cs typeface="Times New Roman" pitchFamily="18" charset="0"/>
              </a:rPr>
              <a:t>hiểu</a:t>
            </a:r>
            <a:r>
              <a:rPr lang="en-US" sz="3200" dirty="0">
                <a:solidFill>
                  <a:schemeClr val="bg1"/>
                </a:solidFill>
                <a:effectLst>
                  <a:outerShdw blurRad="38100" dist="38100" dir="2700000" algn="tl">
                    <a:srgbClr val="000000">
                      <a:alpha val="43137"/>
                    </a:srgbClr>
                  </a:outerShdw>
                </a:effectLst>
                <a:ea typeface="Roboto Light" panose="020B0604020202020204" charset="0"/>
                <a:cs typeface="Times New Roman" pitchFamily="18" charset="0"/>
              </a:rPr>
              <a:t> </a:t>
            </a:r>
            <a:r>
              <a:rPr lang="en-US" sz="3200" dirty="0" err="1">
                <a:solidFill>
                  <a:schemeClr val="bg1"/>
                </a:solidFill>
                <a:effectLst>
                  <a:outerShdw blurRad="38100" dist="38100" dir="2700000" algn="tl">
                    <a:srgbClr val="000000">
                      <a:alpha val="43137"/>
                    </a:srgbClr>
                  </a:outerShdw>
                </a:effectLst>
                <a:ea typeface="Roboto Light" panose="020B0604020202020204" charset="0"/>
                <a:cs typeface="Times New Roman" pitchFamily="18" charset="0"/>
              </a:rPr>
              <a:t>như</a:t>
            </a:r>
            <a:r>
              <a:rPr lang="en-US" sz="3200" dirty="0">
                <a:solidFill>
                  <a:schemeClr val="bg1"/>
                </a:solidFill>
                <a:effectLst>
                  <a:outerShdw blurRad="38100" dist="38100" dir="2700000" algn="tl">
                    <a:srgbClr val="000000">
                      <a:alpha val="43137"/>
                    </a:srgbClr>
                  </a:outerShdw>
                </a:effectLst>
                <a:ea typeface="Roboto Light" panose="020B0604020202020204" charset="0"/>
                <a:cs typeface="Times New Roman" pitchFamily="18" charset="0"/>
              </a:rPr>
              <a:t> </a:t>
            </a:r>
            <a:r>
              <a:rPr lang="en-US" sz="3200" dirty="0" err="1">
                <a:solidFill>
                  <a:schemeClr val="bg1"/>
                </a:solidFill>
                <a:effectLst>
                  <a:outerShdw blurRad="38100" dist="38100" dir="2700000" algn="tl">
                    <a:srgbClr val="000000">
                      <a:alpha val="43137"/>
                    </a:srgbClr>
                  </a:outerShdw>
                </a:effectLst>
                <a:ea typeface="Roboto Light" panose="020B0604020202020204" charset="0"/>
                <a:cs typeface="Times New Roman" pitchFamily="18" charset="0"/>
              </a:rPr>
              <a:t>thế</a:t>
            </a:r>
            <a:r>
              <a:rPr lang="en-US" sz="3200" dirty="0">
                <a:solidFill>
                  <a:schemeClr val="bg1"/>
                </a:solidFill>
                <a:effectLst>
                  <a:outerShdw blurRad="38100" dist="38100" dir="2700000" algn="tl">
                    <a:srgbClr val="000000">
                      <a:alpha val="43137"/>
                    </a:srgbClr>
                  </a:outerShdw>
                </a:effectLst>
                <a:ea typeface="Roboto Light" panose="020B0604020202020204" charset="0"/>
                <a:cs typeface="Times New Roman" pitchFamily="18" charset="0"/>
              </a:rPr>
              <a:t> </a:t>
            </a:r>
            <a:r>
              <a:rPr lang="en-US" sz="3200" dirty="0" err="1">
                <a:solidFill>
                  <a:schemeClr val="bg1"/>
                </a:solidFill>
                <a:effectLst>
                  <a:outerShdw blurRad="38100" dist="38100" dir="2700000" algn="tl">
                    <a:srgbClr val="000000">
                      <a:alpha val="43137"/>
                    </a:srgbClr>
                  </a:outerShdw>
                </a:effectLst>
                <a:ea typeface="Roboto Light" panose="020B0604020202020204" charset="0"/>
                <a:cs typeface="Times New Roman" pitchFamily="18" charset="0"/>
              </a:rPr>
              <a:t>nào</a:t>
            </a:r>
            <a:r>
              <a:rPr lang="en-US" sz="3200" dirty="0">
                <a:solidFill>
                  <a:schemeClr val="bg1"/>
                </a:solidFill>
                <a:effectLst>
                  <a:outerShdw blurRad="38100" dist="38100" dir="2700000" algn="tl">
                    <a:srgbClr val="000000">
                      <a:alpha val="43137"/>
                    </a:srgbClr>
                  </a:outerShdw>
                </a:effectLst>
                <a:ea typeface="Roboto Light" panose="020B0604020202020204" charset="0"/>
                <a:cs typeface="Times New Roman" pitchFamily="18" charset="0"/>
              </a:rPr>
              <a:t> </a:t>
            </a:r>
            <a:r>
              <a:rPr lang="en-US" sz="3200" dirty="0" err="1">
                <a:solidFill>
                  <a:schemeClr val="bg1"/>
                </a:solidFill>
                <a:effectLst>
                  <a:outerShdw blurRad="38100" dist="38100" dir="2700000" algn="tl">
                    <a:srgbClr val="000000">
                      <a:alpha val="43137"/>
                    </a:srgbClr>
                  </a:outerShdw>
                </a:effectLst>
                <a:ea typeface="Roboto Light" panose="020B0604020202020204" charset="0"/>
                <a:cs typeface="Times New Roman" pitchFamily="18" charset="0"/>
              </a:rPr>
              <a:t>về</a:t>
            </a:r>
            <a:r>
              <a:rPr lang="en-US" sz="3200" dirty="0">
                <a:solidFill>
                  <a:schemeClr val="bg1"/>
                </a:solidFill>
                <a:effectLst>
                  <a:outerShdw blurRad="38100" dist="38100" dir="2700000" algn="tl">
                    <a:srgbClr val="000000">
                      <a:alpha val="43137"/>
                    </a:srgbClr>
                  </a:outerShdw>
                </a:effectLst>
                <a:ea typeface="Roboto Light" panose="020B0604020202020204" charset="0"/>
                <a:cs typeface="Times New Roman" pitchFamily="18" charset="0"/>
              </a:rPr>
              <a:t> </a:t>
            </a:r>
            <a:r>
              <a:rPr lang="en-US" sz="3200" dirty="0" err="1">
                <a:solidFill>
                  <a:schemeClr val="bg1"/>
                </a:solidFill>
                <a:effectLst>
                  <a:outerShdw blurRad="38100" dist="38100" dir="2700000" algn="tl">
                    <a:srgbClr val="000000">
                      <a:alpha val="43137"/>
                    </a:srgbClr>
                  </a:outerShdw>
                </a:effectLst>
                <a:ea typeface="Roboto Light" panose="020B0604020202020204" charset="0"/>
                <a:cs typeface="Times New Roman" pitchFamily="18" charset="0"/>
              </a:rPr>
              <a:t>câu</a:t>
            </a:r>
            <a:r>
              <a:rPr lang="en-US" sz="3200" dirty="0">
                <a:solidFill>
                  <a:schemeClr val="bg1"/>
                </a:solidFill>
                <a:effectLst>
                  <a:outerShdw blurRad="38100" dist="38100" dir="2700000" algn="tl">
                    <a:srgbClr val="000000">
                      <a:alpha val="43137"/>
                    </a:srgbClr>
                  </a:outerShdw>
                </a:effectLst>
                <a:ea typeface="Roboto Light" panose="020B0604020202020204" charset="0"/>
                <a:cs typeface="Times New Roman" pitchFamily="18" charset="0"/>
              </a:rPr>
              <a:t> </a:t>
            </a:r>
            <a:r>
              <a:rPr lang="en-US" sz="3200" dirty="0" err="1">
                <a:solidFill>
                  <a:schemeClr val="bg1"/>
                </a:solidFill>
                <a:effectLst>
                  <a:outerShdw blurRad="38100" dist="38100" dir="2700000" algn="tl">
                    <a:srgbClr val="000000">
                      <a:alpha val="43137"/>
                    </a:srgbClr>
                  </a:outerShdw>
                </a:effectLst>
                <a:ea typeface="Roboto Light" panose="020B0604020202020204" charset="0"/>
                <a:cs typeface="Times New Roman" pitchFamily="18" charset="0"/>
              </a:rPr>
              <a:t>nói</a:t>
            </a:r>
            <a:r>
              <a:rPr lang="en-US" sz="3200" dirty="0">
                <a:solidFill>
                  <a:schemeClr val="bg1"/>
                </a:solidFill>
                <a:effectLst>
                  <a:outerShdw blurRad="38100" dist="38100" dir="2700000" algn="tl">
                    <a:srgbClr val="000000">
                      <a:alpha val="43137"/>
                    </a:srgbClr>
                  </a:outerShdw>
                </a:effectLst>
                <a:ea typeface="Roboto Light" panose="020B0604020202020204" charset="0"/>
                <a:cs typeface="Times New Roman" pitchFamily="18" charset="0"/>
              </a:rPr>
              <a:t> </a:t>
            </a:r>
            <a:r>
              <a:rPr lang="en-US" sz="3200" dirty="0" err="1">
                <a:solidFill>
                  <a:schemeClr val="bg1"/>
                </a:solidFill>
                <a:effectLst>
                  <a:outerShdw blurRad="38100" dist="38100" dir="2700000" algn="tl">
                    <a:srgbClr val="000000">
                      <a:alpha val="43137"/>
                    </a:srgbClr>
                  </a:outerShdw>
                </a:effectLst>
                <a:ea typeface="Roboto Light" panose="020B0604020202020204" charset="0"/>
                <a:cs typeface="Times New Roman" pitchFamily="18" charset="0"/>
              </a:rPr>
              <a:t>của</a:t>
            </a:r>
            <a:r>
              <a:rPr lang="en-US" sz="3200" dirty="0">
                <a:solidFill>
                  <a:schemeClr val="bg1"/>
                </a:solidFill>
                <a:effectLst>
                  <a:outerShdw blurRad="38100" dist="38100" dir="2700000" algn="tl">
                    <a:srgbClr val="000000">
                      <a:alpha val="43137"/>
                    </a:srgbClr>
                  </a:outerShdw>
                </a:effectLst>
                <a:ea typeface="Roboto Light" panose="020B0604020202020204" charset="0"/>
                <a:cs typeface="Times New Roman" pitchFamily="18" charset="0"/>
              </a:rPr>
              <a:t> </a:t>
            </a:r>
            <a:r>
              <a:rPr lang="en-US" sz="3200" dirty="0" err="1">
                <a:solidFill>
                  <a:schemeClr val="bg1"/>
                </a:solidFill>
                <a:effectLst>
                  <a:outerShdw blurRad="38100" dist="38100" dir="2700000" algn="tl">
                    <a:srgbClr val="000000">
                      <a:alpha val="43137"/>
                    </a:srgbClr>
                  </a:outerShdw>
                </a:effectLst>
                <a:ea typeface="Roboto Light" panose="020B0604020202020204" charset="0"/>
                <a:cs typeface="Times New Roman" pitchFamily="18" charset="0"/>
              </a:rPr>
              <a:t>Bác</a:t>
            </a:r>
            <a:r>
              <a:rPr lang="en-US" sz="3200" dirty="0">
                <a:solidFill>
                  <a:schemeClr val="bg1"/>
                </a:solidFill>
                <a:effectLst>
                  <a:outerShdw blurRad="38100" dist="38100" dir="2700000" algn="tl">
                    <a:srgbClr val="000000">
                      <a:alpha val="43137"/>
                    </a:srgbClr>
                  </a:outerShdw>
                </a:effectLst>
                <a:ea typeface="Roboto Light" panose="020B0604020202020204" charset="0"/>
                <a:cs typeface="Times New Roman" pitchFamily="18" charset="0"/>
              </a:rPr>
              <a:t>: “ </a:t>
            </a:r>
            <a:r>
              <a:rPr lang="en-US" sz="3200" dirty="0" err="1">
                <a:solidFill>
                  <a:schemeClr val="bg1"/>
                </a:solidFill>
                <a:effectLst>
                  <a:outerShdw blurRad="38100" dist="38100" dir="2700000" algn="tl">
                    <a:srgbClr val="000000">
                      <a:alpha val="43137"/>
                    </a:srgbClr>
                  </a:outerShdw>
                </a:effectLst>
                <a:ea typeface="Roboto Light" panose="020B0604020202020204" charset="0"/>
                <a:cs typeface="Times New Roman" pitchFamily="18" charset="0"/>
              </a:rPr>
              <a:t>Các</a:t>
            </a:r>
            <a:r>
              <a:rPr lang="en-US" sz="3200" dirty="0">
                <a:solidFill>
                  <a:schemeClr val="bg1"/>
                </a:solidFill>
                <a:effectLst>
                  <a:outerShdw blurRad="38100" dist="38100" dir="2700000" algn="tl">
                    <a:srgbClr val="000000">
                      <a:alpha val="43137"/>
                    </a:srgbClr>
                  </a:outerShdw>
                </a:effectLst>
                <a:ea typeface="Roboto Light" panose="020B0604020202020204" charset="0"/>
                <a:cs typeface="Times New Roman" pitchFamily="18" charset="0"/>
              </a:rPr>
              <a:t> </a:t>
            </a:r>
            <a:r>
              <a:rPr lang="en-US" sz="3200" dirty="0" err="1">
                <a:solidFill>
                  <a:schemeClr val="bg1"/>
                </a:solidFill>
                <a:effectLst>
                  <a:outerShdw blurRad="38100" dist="38100" dir="2700000" algn="tl">
                    <a:srgbClr val="000000">
                      <a:alpha val="43137"/>
                    </a:srgbClr>
                  </a:outerShdw>
                </a:effectLst>
                <a:ea typeface="Roboto Light" panose="020B0604020202020204" charset="0"/>
                <a:cs typeface="Times New Roman" pitchFamily="18" charset="0"/>
              </a:rPr>
              <a:t>em</a:t>
            </a:r>
            <a:r>
              <a:rPr lang="en-US" sz="3200" dirty="0">
                <a:solidFill>
                  <a:schemeClr val="bg1"/>
                </a:solidFill>
                <a:effectLst>
                  <a:outerShdw blurRad="38100" dist="38100" dir="2700000" algn="tl">
                    <a:srgbClr val="000000">
                      <a:alpha val="43137"/>
                    </a:srgbClr>
                  </a:outerShdw>
                </a:effectLst>
                <a:ea typeface="Roboto Light" panose="020B0604020202020204" charset="0"/>
                <a:cs typeface="Times New Roman" pitchFamily="18" charset="0"/>
              </a:rPr>
              <a:t> </a:t>
            </a:r>
            <a:r>
              <a:rPr lang="en-US" sz="3200" dirty="0" err="1">
                <a:solidFill>
                  <a:schemeClr val="bg1"/>
                </a:solidFill>
                <a:effectLst>
                  <a:outerShdw blurRad="38100" dist="38100" dir="2700000" algn="tl">
                    <a:srgbClr val="000000">
                      <a:alpha val="43137"/>
                    </a:srgbClr>
                  </a:outerShdw>
                </a:effectLst>
                <a:ea typeface="Roboto Light" panose="020B0604020202020204" charset="0"/>
                <a:cs typeface="Times New Roman" pitchFamily="18" charset="0"/>
              </a:rPr>
              <a:t>được</a:t>
            </a:r>
            <a:r>
              <a:rPr lang="en-US" sz="3200" dirty="0">
                <a:solidFill>
                  <a:schemeClr val="bg1"/>
                </a:solidFill>
                <a:effectLst>
                  <a:outerShdw blurRad="38100" dist="38100" dir="2700000" algn="tl">
                    <a:srgbClr val="000000">
                      <a:alpha val="43137"/>
                    </a:srgbClr>
                  </a:outerShdw>
                </a:effectLst>
                <a:ea typeface="Roboto Light" panose="020B0604020202020204" charset="0"/>
                <a:cs typeface="Times New Roman" pitchFamily="18" charset="0"/>
              </a:rPr>
              <a:t> </a:t>
            </a:r>
            <a:r>
              <a:rPr lang="en-US" sz="3200" dirty="0" err="1">
                <a:solidFill>
                  <a:schemeClr val="bg1"/>
                </a:solidFill>
                <a:effectLst>
                  <a:outerShdw blurRad="38100" dist="38100" dir="2700000" algn="tl">
                    <a:srgbClr val="000000">
                      <a:alpha val="43137"/>
                    </a:srgbClr>
                  </a:outerShdw>
                </a:effectLst>
                <a:ea typeface="Roboto Light" panose="020B0604020202020204" charset="0"/>
                <a:cs typeface="Times New Roman" pitchFamily="18" charset="0"/>
              </a:rPr>
              <a:t>hưởng</a:t>
            </a:r>
            <a:r>
              <a:rPr lang="en-US" sz="3200" dirty="0">
                <a:solidFill>
                  <a:schemeClr val="bg1"/>
                </a:solidFill>
                <a:effectLst>
                  <a:outerShdw blurRad="38100" dist="38100" dir="2700000" algn="tl">
                    <a:srgbClr val="000000">
                      <a:alpha val="43137"/>
                    </a:srgbClr>
                  </a:outerShdw>
                </a:effectLst>
                <a:ea typeface="Roboto Light" panose="020B0604020202020204" charset="0"/>
                <a:cs typeface="Times New Roman" pitchFamily="18" charset="0"/>
              </a:rPr>
              <a:t> </a:t>
            </a:r>
            <a:r>
              <a:rPr lang="en-US" sz="3200" dirty="0" err="1">
                <a:solidFill>
                  <a:schemeClr val="bg1"/>
                </a:solidFill>
                <a:effectLst>
                  <a:outerShdw blurRad="38100" dist="38100" dir="2700000" algn="tl">
                    <a:srgbClr val="000000">
                      <a:alpha val="43137"/>
                    </a:srgbClr>
                  </a:outerShdw>
                </a:effectLst>
                <a:ea typeface="Roboto Light" panose="020B0604020202020204" charset="0"/>
                <a:cs typeface="Times New Roman" pitchFamily="18" charset="0"/>
              </a:rPr>
              <a:t>sự</a:t>
            </a:r>
            <a:r>
              <a:rPr lang="en-US" sz="3200" dirty="0">
                <a:solidFill>
                  <a:schemeClr val="bg1"/>
                </a:solidFill>
                <a:effectLst>
                  <a:outerShdw blurRad="38100" dist="38100" dir="2700000" algn="tl">
                    <a:srgbClr val="000000">
                      <a:alpha val="43137"/>
                    </a:srgbClr>
                  </a:outerShdw>
                </a:effectLst>
                <a:ea typeface="Roboto Light" panose="020B0604020202020204" charset="0"/>
                <a:cs typeface="Times New Roman" pitchFamily="18" charset="0"/>
              </a:rPr>
              <a:t> may </a:t>
            </a:r>
            <a:r>
              <a:rPr lang="en-US" sz="3200" dirty="0" err="1">
                <a:solidFill>
                  <a:schemeClr val="bg1"/>
                </a:solidFill>
                <a:effectLst>
                  <a:outerShdw blurRad="38100" dist="38100" dir="2700000" algn="tl">
                    <a:srgbClr val="000000">
                      <a:alpha val="43137"/>
                    </a:srgbClr>
                  </a:outerShdw>
                </a:effectLst>
                <a:ea typeface="Roboto Light" panose="020B0604020202020204" charset="0"/>
                <a:cs typeface="Times New Roman" pitchFamily="18" charset="0"/>
              </a:rPr>
              <a:t>mắn</a:t>
            </a:r>
            <a:r>
              <a:rPr lang="en-US" sz="3200" dirty="0">
                <a:solidFill>
                  <a:schemeClr val="bg1"/>
                </a:solidFill>
                <a:effectLst>
                  <a:outerShdw blurRad="38100" dist="38100" dir="2700000" algn="tl">
                    <a:srgbClr val="000000">
                      <a:alpha val="43137"/>
                    </a:srgbClr>
                  </a:outerShdw>
                </a:effectLst>
                <a:ea typeface="Roboto Light" panose="020B0604020202020204" charset="0"/>
                <a:cs typeface="Times New Roman" pitchFamily="18" charset="0"/>
              </a:rPr>
              <a:t> </a:t>
            </a:r>
            <a:r>
              <a:rPr lang="en-US" sz="3200" dirty="0" err="1">
                <a:solidFill>
                  <a:schemeClr val="bg1"/>
                </a:solidFill>
                <a:effectLst>
                  <a:outerShdw blurRad="38100" dist="38100" dir="2700000" algn="tl">
                    <a:srgbClr val="000000">
                      <a:alpha val="43137"/>
                    </a:srgbClr>
                  </a:outerShdw>
                </a:effectLst>
                <a:ea typeface="Roboto Light" panose="020B0604020202020204" charset="0"/>
                <a:cs typeface="Times New Roman" pitchFamily="18" charset="0"/>
              </a:rPr>
              <a:t>đó</a:t>
            </a:r>
            <a:r>
              <a:rPr lang="en-US" sz="3200" dirty="0">
                <a:solidFill>
                  <a:schemeClr val="bg1"/>
                </a:solidFill>
                <a:effectLst>
                  <a:outerShdw blurRad="38100" dist="38100" dir="2700000" algn="tl">
                    <a:srgbClr val="000000">
                      <a:alpha val="43137"/>
                    </a:srgbClr>
                  </a:outerShdw>
                </a:effectLst>
                <a:ea typeface="Roboto Light" panose="020B0604020202020204" charset="0"/>
                <a:cs typeface="Times New Roman" pitchFamily="18" charset="0"/>
              </a:rPr>
              <a:t> </a:t>
            </a:r>
            <a:r>
              <a:rPr lang="en-US" sz="3200" dirty="0" err="1">
                <a:solidFill>
                  <a:schemeClr val="bg1"/>
                </a:solidFill>
                <a:effectLst>
                  <a:outerShdw blurRad="38100" dist="38100" dir="2700000" algn="tl">
                    <a:srgbClr val="000000">
                      <a:alpha val="43137"/>
                    </a:srgbClr>
                  </a:outerShdw>
                </a:effectLst>
                <a:ea typeface="Roboto Light" panose="020B0604020202020204" charset="0"/>
                <a:cs typeface="Times New Roman" pitchFamily="18" charset="0"/>
              </a:rPr>
              <a:t>là</a:t>
            </a:r>
            <a:r>
              <a:rPr lang="en-US" sz="3200" dirty="0">
                <a:solidFill>
                  <a:schemeClr val="bg1"/>
                </a:solidFill>
                <a:effectLst>
                  <a:outerShdw blurRad="38100" dist="38100" dir="2700000" algn="tl">
                    <a:srgbClr val="000000">
                      <a:alpha val="43137"/>
                    </a:srgbClr>
                  </a:outerShdw>
                </a:effectLst>
                <a:ea typeface="Roboto Light" panose="020B0604020202020204" charset="0"/>
                <a:cs typeface="Times New Roman" pitchFamily="18" charset="0"/>
              </a:rPr>
              <a:t> </a:t>
            </a:r>
            <a:r>
              <a:rPr lang="en-US" sz="3200" dirty="0" err="1">
                <a:solidFill>
                  <a:schemeClr val="bg1"/>
                </a:solidFill>
                <a:effectLst>
                  <a:outerShdw blurRad="38100" dist="38100" dir="2700000" algn="tl">
                    <a:srgbClr val="000000">
                      <a:alpha val="43137"/>
                    </a:srgbClr>
                  </a:outerShdw>
                </a:effectLst>
                <a:ea typeface="Roboto Light" panose="020B0604020202020204" charset="0"/>
                <a:cs typeface="Times New Roman" pitchFamily="18" charset="0"/>
              </a:rPr>
              <a:t>nhờ</a:t>
            </a:r>
            <a:r>
              <a:rPr lang="en-US" sz="3200" dirty="0">
                <a:solidFill>
                  <a:schemeClr val="bg1"/>
                </a:solidFill>
                <a:effectLst>
                  <a:outerShdw blurRad="38100" dist="38100" dir="2700000" algn="tl">
                    <a:srgbClr val="000000">
                      <a:alpha val="43137"/>
                    </a:srgbClr>
                  </a:outerShdw>
                </a:effectLst>
                <a:ea typeface="Roboto Light" panose="020B0604020202020204" charset="0"/>
                <a:cs typeface="Times New Roman" pitchFamily="18" charset="0"/>
              </a:rPr>
              <a:t> </a:t>
            </a:r>
            <a:r>
              <a:rPr lang="en-US" sz="3200" dirty="0" err="1">
                <a:solidFill>
                  <a:schemeClr val="bg1"/>
                </a:solidFill>
                <a:effectLst>
                  <a:outerShdw blurRad="38100" dist="38100" dir="2700000" algn="tl">
                    <a:srgbClr val="000000">
                      <a:alpha val="43137"/>
                    </a:srgbClr>
                  </a:outerShdw>
                </a:effectLst>
                <a:ea typeface="Roboto Light" panose="020B0604020202020204" charset="0"/>
                <a:cs typeface="Times New Roman" pitchFamily="18" charset="0"/>
              </a:rPr>
              <a:t>sự</a:t>
            </a:r>
            <a:r>
              <a:rPr lang="en-US" sz="3200" dirty="0">
                <a:solidFill>
                  <a:schemeClr val="bg1"/>
                </a:solidFill>
                <a:effectLst>
                  <a:outerShdw blurRad="38100" dist="38100" dir="2700000" algn="tl">
                    <a:srgbClr val="000000">
                      <a:alpha val="43137"/>
                    </a:srgbClr>
                  </a:outerShdw>
                </a:effectLst>
                <a:ea typeface="Roboto Light" panose="020B0604020202020204" charset="0"/>
                <a:cs typeface="Times New Roman" pitchFamily="18" charset="0"/>
              </a:rPr>
              <a:t> hi </a:t>
            </a:r>
            <a:r>
              <a:rPr lang="en-US" sz="3200" dirty="0" err="1">
                <a:solidFill>
                  <a:schemeClr val="bg1"/>
                </a:solidFill>
                <a:effectLst>
                  <a:outerShdw blurRad="38100" dist="38100" dir="2700000" algn="tl">
                    <a:srgbClr val="000000">
                      <a:alpha val="43137"/>
                    </a:srgbClr>
                  </a:outerShdw>
                </a:effectLst>
                <a:ea typeface="Roboto Light" panose="020B0604020202020204" charset="0"/>
                <a:cs typeface="Times New Roman" pitchFamily="18" charset="0"/>
              </a:rPr>
              <a:t>sinh</a:t>
            </a:r>
            <a:r>
              <a:rPr lang="en-US" sz="3200" dirty="0">
                <a:solidFill>
                  <a:schemeClr val="bg1"/>
                </a:solidFill>
                <a:effectLst>
                  <a:outerShdw blurRad="38100" dist="38100" dir="2700000" algn="tl">
                    <a:srgbClr val="000000">
                      <a:alpha val="43137"/>
                    </a:srgbClr>
                  </a:outerShdw>
                </a:effectLst>
                <a:ea typeface="Roboto Light" panose="020B0604020202020204" charset="0"/>
                <a:cs typeface="Times New Roman" pitchFamily="18" charset="0"/>
              </a:rPr>
              <a:t> </a:t>
            </a:r>
            <a:r>
              <a:rPr lang="en-US" sz="3200" dirty="0" err="1">
                <a:solidFill>
                  <a:schemeClr val="bg1"/>
                </a:solidFill>
                <a:effectLst>
                  <a:outerShdw blurRad="38100" dist="38100" dir="2700000" algn="tl">
                    <a:srgbClr val="000000">
                      <a:alpha val="43137"/>
                    </a:srgbClr>
                  </a:outerShdw>
                </a:effectLst>
                <a:ea typeface="Roboto Light" panose="020B0604020202020204" charset="0"/>
                <a:cs typeface="Times New Roman" pitchFamily="18" charset="0"/>
              </a:rPr>
              <a:t>của</a:t>
            </a:r>
            <a:r>
              <a:rPr lang="en-US" sz="3200" dirty="0">
                <a:solidFill>
                  <a:schemeClr val="bg1"/>
                </a:solidFill>
                <a:effectLst>
                  <a:outerShdw blurRad="38100" dist="38100" dir="2700000" algn="tl">
                    <a:srgbClr val="000000">
                      <a:alpha val="43137"/>
                    </a:srgbClr>
                  </a:outerShdw>
                </a:effectLst>
                <a:ea typeface="Roboto Light" panose="020B0604020202020204" charset="0"/>
                <a:cs typeface="Times New Roman" pitchFamily="18" charset="0"/>
              </a:rPr>
              <a:t> </a:t>
            </a:r>
            <a:r>
              <a:rPr lang="en-US" sz="3200" dirty="0" err="1">
                <a:solidFill>
                  <a:schemeClr val="bg1"/>
                </a:solidFill>
                <a:effectLst>
                  <a:outerShdw blurRad="38100" dist="38100" dir="2700000" algn="tl">
                    <a:srgbClr val="000000">
                      <a:alpha val="43137"/>
                    </a:srgbClr>
                  </a:outerShdw>
                </a:effectLst>
                <a:ea typeface="Roboto Light" panose="020B0604020202020204" charset="0"/>
                <a:cs typeface="Times New Roman" pitchFamily="18" charset="0"/>
              </a:rPr>
              <a:t>biết</a:t>
            </a:r>
            <a:r>
              <a:rPr lang="en-US" sz="3200" dirty="0">
                <a:solidFill>
                  <a:schemeClr val="bg1"/>
                </a:solidFill>
                <a:effectLst>
                  <a:outerShdw blurRad="38100" dist="38100" dir="2700000" algn="tl">
                    <a:srgbClr val="000000">
                      <a:alpha val="43137"/>
                    </a:srgbClr>
                  </a:outerShdw>
                </a:effectLst>
                <a:ea typeface="Roboto Light" panose="020B0604020202020204" charset="0"/>
                <a:cs typeface="Times New Roman" pitchFamily="18" charset="0"/>
              </a:rPr>
              <a:t> bao </a:t>
            </a:r>
            <a:r>
              <a:rPr lang="en-US" sz="3200" dirty="0" err="1">
                <a:solidFill>
                  <a:schemeClr val="bg1"/>
                </a:solidFill>
                <a:effectLst>
                  <a:outerShdw blurRad="38100" dist="38100" dir="2700000" algn="tl">
                    <a:srgbClr val="000000">
                      <a:alpha val="43137"/>
                    </a:srgbClr>
                  </a:outerShdw>
                </a:effectLst>
                <a:ea typeface="Roboto Light" panose="020B0604020202020204" charset="0"/>
                <a:cs typeface="Times New Roman" pitchFamily="18" charset="0"/>
              </a:rPr>
              <a:t>nhiêu</a:t>
            </a:r>
            <a:r>
              <a:rPr lang="en-US" sz="3200" dirty="0">
                <a:solidFill>
                  <a:schemeClr val="bg1"/>
                </a:solidFill>
                <a:effectLst>
                  <a:outerShdw blurRad="38100" dist="38100" dir="2700000" algn="tl">
                    <a:srgbClr val="000000">
                      <a:alpha val="43137"/>
                    </a:srgbClr>
                  </a:outerShdw>
                </a:effectLst>
                <a:ea typeface="Roboto Light" panose="020B0604020202020204" charset="0"/>
                <a:cs typeface="Times New Roman" pitchFamily="18" charset="0"/>
              </a:rPr>
              <a:t> </a:t>
            </a:r>
            <a:r>
              <a:rPr lang="en-US" sz="3200" dirty="0" err="1">
                <a:solidFill>
                  <a:schemeClr val="bg1"/>
                </a:solidFill>
                <a:effectLst>
                  <a:outerShdw blurRad="38100" dist="38100" dir="2700000" algn="tl">
                    <a:srgbClr val="000000">
                      <a:alpha val="43137"/>
                    </a:srgbClr>
                  </a:outerShdw>
                </a:effectLst>
                <a:ea typeface="Roboto Light" panose="020B0604020202020204" charset="0"/>
                <a:cs typeface="Times New Roman" pitchFamily="18" charset="0"/>
              </a:rPr>
              <a:t>đồng</a:t>
            </a:r>
            <a:r>
              <a:rPr lang="en-US" sz="3200" dirty="0">
                <a:solidFill>
                  <a:schemeClr val="bg1"/>
                </a:solidFill>
                <a:effectLst>
                  <a:outerShdw blurRad="38100" dist="38100" dir="2700000" algn="tl">
                    <a:srgbClr val="000000">
                      <a:alpha val="43137"/>
                    </a:srgbClr>
                  </a:outerShdw>
                </a:effectLst>
                <a:ea typeface="Roboto Light" panose="020B0604020202020204" charset="0"/>
                <a:cs typeface="Times New Roman" pitchFamily="18" charset="0"/>
              </a:rPr>
              <a:t> </a:t>
            </a:r>
            <a:r>
              <a:rPr lang="en-US" sz="3200" dirty="0" err="1">
                <a:solidFill>
                  <a:schemeClr val="bg1"/>
                </a:solidFill>
                <a:effectLst>
                  <a:outerShdw blurRad="38100" dist="38100" dir="2700000" algn="tl">
                    <a:srgbClr val="000000">
                      <a:alpha val="43137"/>
                    </a:srgbClr>
                  </a:outerShdw>
                </a:effectLst>
                <a:ea typeface="Roboto Light" panose="020B0604020202020204" charset="0"/>
                <a:cs typeface="Times New Roman" pitchFamily="18" charset="0"/>
              </a:rPr>
              <a:t>bào</a:t>
            </a:r>
            <a:r>
              <a:rPr lang="en-US" sz="3200" dirty="0">
                <a:solidFill>
                  <a:schemeClr val="bg1"/>
                </a:solidFill>
                <a:effectLst>
                  <a:outerShdw blurRad="38100" dist="38100" dir="2700000" algn="tl">
                    <a:srgbClr val="000000">
                      <a:alpha val="43137"/>
                    </a:srgbClr>
                  </a:outerShdw>
                </a:effectLst>
                <a:ea typeface="Roboto Light" panose="020B0604020202020204" charset="0"/>
                <a:cs typeface="Times New Roman" pitchFamily="18" charset="0"/>
              </a:rPr>
              <a:t> </a:t>
            </a:r>
            <a:r>
              <a:rPr lang="en-US" sz="3200" dirty="0" err="1">
                <a:solidFill>
                  <a:schemeClr val="bg1"/>
                </a:solidFill>
                <a:effectLst>
                  <a:outerShdw blurRad="38100" dist="38100" dir="2700000" algn="tl">
                    <a:srgbClr val="000000">
                      <a:alpha val="43137"/>
                    </a:srgbClr>
                  </a:outerShdw>
                </a:effectLst>
                <a:ea typeface="Roboto Light" panose="020B0604020202020204" charset="0"/>
                <a:cs typeface="Times New Roman" pitchFamily="18" charset="0"/>
              </a:rPr>
              <a:t>các</a:t>
            </a:r>
            <a:r>
              <a:rPr lang="en-US" sz="3200" dirty="0">
                <a:solidFill>
                  <a:schemeClr val="bg1"/>
                </a:solidFill>
                <a:effectLst>
                  <a:outerShdw blurRad="38100" dist="38100" dir="2700000" algn="tl">
                    <a:srgbClr val="000000">
                      <a:alpha val="43137"/>
                    </a:srgbClr>
                  </a:outerShdw>
                </a:effectLst>
                <a:ea typeface="Roboto Light" panose="020B0604020202020204" charset="0"/>
                <a:cs typeface="Times New Roman" pitchFamily="18" charset="0"/>
              </a:rPr>
              <a:t> </a:t>
            </a:r>
            <a:r>
              <a:rPr lang="en-US" sz="3200" dirty="0" err="1">
                <a:solidFill>
                  <a:schemeClr val="bg1"/>
                </a:solidFill>
                <a:effectLst>
                  <a:outerShdw blurRad="38100" dist="38100" dir="2700000" algn="tl">
                    <a:srgbClr val="000000">
                      <a:alpha val="43137"/>
                    </a:srgbClr>
                  </a:outerShdw>
                </a:effectLst>
                <a:ea typeface="Roboto Light" panose="020B0604020202020204" charset="0"/>
                <a:cs typeface="Times New Roman" pitchFamily="18" charset="0"/>
              </a:rPr>
              <a:t>em</a:t>
            </a:r>
            <a:r>
              <a:rPr lang="en-US" sz="3200" dirty="0">
                <a:solidFill>
                  <a:schemeClr val="bg1"/>
                </a:solidFill>
                <a:effectLst>
                  <a:outerShdw blurRad="38100" dist="38100" dir="2700000" algn="tl">
                    <a:srgbClr val="000000">
                      <a:alpha val="43137"/>
                    </a:srgbClr>
                  </a:outerShdw>
                </a:effectLst>
                <a:ea typeface="Roboto Light" panose="020B0604020202020204" charset="0"/>
                <a:cs typeface="Times New Roman" pitchFamily="18" charset="0"/>
              </a:rPr>
              <a:t>. </a:t>
            </a:r>
            <a:r>
              <a:rPr lang="en-US" sz="3200" dirty="0" err="1">
                <a:solidFill>
                  <a:schemeClr val="bg1"/>
                </a:solidFill>
                <a:effectLst>
                  <a:outerShdw blurRad="38100" dist="38100" dir="2700000" algn="tl">
                    <a:srgbClr val="000000">
                      <a:alpha val="43137"/>
                    </a:srgbClr>
                  </a:outerShdw>
                </a:effectLst>
                <a:ea typeface="Roboto Light" panose="020B0604020202020204" charset="0"/>
                <a:cs typeface="Times New Roman" pitchFamily="18" charset="0"/>
              </a:rPr>
              <a:t>Vậy</a:t>
            </a:r>
            <a:r>
              <a:rPr lang="en-US" sz="3200" dirty="0">
                <a:solidFill>
                  <a:schemeClr val="bg1"/>
                </a:solidFill>
                <a:effectLst>
                  <a:outerShdw blurRad="38100" dist="38100" dir="2700000" algn="tl">
                    <a:srgbClr val="000000">
                      <a:alpha val="43137"/>
                    </a:srgbClr>
                  </a:outerShdw>
                </a:effectLst>
                <a:ea typeface="Roboto Light" panose="020B0604020202020204" charset="0"/>
                <a:cs typeface="Times New Roman" pitchFamily="18" charset="0"/>
              </a:rPr>
              <a:t> </a:t>
            </a:r>
            <a:r>
              <a:rPr lang="en-US" sz="3200" dirty="0" err="1">
                <a:solidFill>
                  <a:schemeClr val="bg1"/>
                </a:solidFill>
                <a:effectLst>
                  <a:outerShdw blurRad="38100" dist="38100" dir="2700000" algn="tl">
                    <a:srgbClr val="000000">
                      <a:alpha val="43137"/>
                    </a:srgbClr>
                  </a:outerShdw>
                </a:effectLst>
                <a:ea typeface="Roboto Light" panose="020B0604020202020204" charset="0"/>
                <a:cs typeface="Times New Roman" pitchFamily="18" charset="0"/>
              </a:rPr>
              <a:t>các</a:t>
            </a:r>
            <a:r>
              <a:rPr lang="en-US" sz="3200" dirty="0">
                <a:solidFill>
                  <a:schemeClr val="bg1"/>
                </a:solidFill>
                <a:effectLst>
                  <a:outerShdw blurRad="38100" dist="38100" dir="2700000" algn="tl">
                    <a:srgbClr val="000000">
                      <a:alpha val="43137"/>
                    </a:srgbClr>
                  </a:outerShdw>
                </a:effectLst>
                <a:ea typeface="Roboto Light" panose="020B0604020202020204" charset="0"/>
                <a:cs typeface="Times New Roman" pitchFamily="18" charset="0"/>
              </a:rPr>
              <a:t> </a:t>
            </a:r>
            <a:r>
              <a:rPr lang="en-US" sz="3200" dirty="0" err="1">
                <a:solidFill>
                  <a:schemeClr val="bg1"/>
                </a:solidFill>
                <a:effectLst>
                  <a:outerShdw blurRad="38100" dist="38100" dir="2700000" algn="tl">
                    <a:srgbClr val="000000">
                      <a:alpha val="43137"/>
                    </a:srgbClr>
                  </a:outerShdw>
                </a:effectLst>
                <a:ea typeface="Roboto Light" panose="020B0604020202020204" charset="0"/>
                <a:cs typeface="Times New Roman" pitchFamily="18" charset="0"/>
              </a:rPr>
              <a:t>em</a:t>
            </a:r>
            <a:r>
              <a:rPr lang="en-US" sz="3200" dirty="0">
                <a:solidFill>
                  <a:schemeClr val="bg1"/>
                </a:solidFill>
                <a:effectLst>
                  <a:outerShdw blurRad="38100" dist="38100" dir="2700000" algn="tl">
                    <a:srgbClr val="000000">
                      <a:alpha val="43137"/>
                    </a:srgbClr>
                  </a:outerShdw>
                </a:effectLst>
                <a:ea typeface="Roboto Light" panose="020B0604020202020204" charset="0"/>
                <a:cs typeface="Times New Roman" pitchFamily="18" charset="0"/>
              </a:rPr>
              <a:t> </a:t>
            </a:r>
            <a:r>
              <a:rPr lang="en-US" sz="3200" dirty="0" err="1">
                <a:solidFill>
                  <a:schemeClr val="bg1"/>
                </a:solidFill>
                <a:effectLst>
                  <a:outerShdw blurRad="38100" dist="38100" dir="2700000" algn="tl">
                    <a:srgbClr val="000000">
                      <a:alpha val="43137"/>
                    </a:srgbClr>
                  </a:outerShdw>
                </a:effectLst>
                <a:ea typeface="Roboto Light" panose="020B0604020202020204" charset="0"/>
                <a:cs typeface="Times New Roman" pitchFamily="18" charset="0"/>
              </a:rPr>
              <a:t>nghĩ</a:t>
            </a:r>
            <a:r>
              <a:rPr lang="en-US" sz="3200" dirty="0">
                <a:solidFill>
                  <a:schemeClr val="bg1"/>
                </a:solidFill>
                <a:effectLst>
                  <a:outerShdw blurRad="38100" dist="38100" dir="2700000" algn="tl">
                    <a:srgbClr val="000000">
                      <a:alpha val="43137"/>
                    </a:srgbClr>
                  </a:outerShdw>
                </a:effectLst>
                <a:ea typeface="Roboto Light" panose="020B0604020202020204" charset="0"/>
                <a:cs typeface="Times New Roman" pitchFamily="18" charset="0"/>
              </a:rPr>
              <a:t> </a:t>
            </a:r>
            <a:r>
              <a:rPr lang="en-US" sz="3200" dirty="0" err="1">
                <a:solidFill>
                  <a:schemeClr val="bg1"/>
                </a:solidFill>
                <a:effectLst>
                  <a:outerShdw blurRad="38100" dist="38100" dir="2700000" algn="tl">
                    <a:srgbClr val="000000">
                      <a:alpha val="43137"/>
                    </a:srgbClr>
                  </a:outerShdw>
                </a:effectLst>
                <a:ea typeface="Roboto Light" panose="020B0604020202020204" charset="0"/>
                <a:cs typeface="Times New Roman" pitchFamily="18" charset="0"/>
              </a:rPr>
              <a:t>sao</a:t>
            </a:r>
            <a:r>
              <a:rPr lang="en-US" sz="3200" dirty="0">
                <a:solidFill>
                  <a:schemeClr val="bg1"/>
                </a:solidFill>
                <a:effectLst>
                  <a:outerShdw blurRad="38100" dist="38100" dir="2700000" algn="tl">
                    <a:srgbClr val="000000">
                      <a:alpha val="43137"/>
                    </a:srgbClr>
                  </a:outerShdw>
                </a:effectLst>
                <a:ea typeface="Roboto Light" panose="020B0604020202020204" charset="0"/>
                <a:cs typeface="Times New Roman" pitchFamily="18" charset="0"/>
              </a:rPr>
              <a:t>?” </a:t>
            </a:r>
          </a:p>
        </p:txBody>
      </p:sp>
      <p:sp>
        <p:nvSpPr>
          <p:cNvPr id="31" name="Rectangle 30">
            <a:extLst>
              <a:ext uri="{FF2B5EF4-FFF2-40B4-BE49-F238E27FC236}">
                <a16:creationId xmlns:a16="http://schemas.microsoft.com/office/drawing/2014/main" id="{CB802D33-F24F-4976-A610-41913C581DF4}"/>
              </a:ext>
            </a:extLst>
          </p:cNvPr>
          <p:cNvSpPr/>
          <p:nvPr/>
        </p:nvSpPr>
        <p:spPr>
          <a:xfrm>
            <a:off x="388960" y="3182434"/>
            <a:ext cx="8173452" cy="2062103"/>
          </a:xfrm>
          <a:prstGeom prst="rect">
            <a:avLst/>
          </a:prstGeom>
        </p:spPr>
        <p:txBody>
          <a:bodyPr wrap="square">
            <a:spAutoFit/>
          </a:bodyPr>
          <a:lstStyle/>
          <a:p>
            <a:pPr lvl="0"/>
            <a:r>
              <a:rPr lang="vi-VN" sz="3200" dirty="0">
                <a:solidFill>
                  <a:prstClr val="black"/>
                </a:solidFill>
                <a:ea typeface="Roboto Light" panose="020B0604020202020204" charset="0"/>
                <a:cs typeface="Times New Roman" pitchFamily="18" charset="0"/>
              </a:rPr>
              <a:t>Trả lời:</a:t>
            </a:r>
            <a:r>
              <a:rPr lang="en-US" sz="3200" dirty="0">
                <a:solidFill>
                  <a:prstClr val="black"/>
                </a:solidFill>
                <a:ea typeface="Roboto Light" panose="020B0604020202020204" charset="0"/>
                <a:cs typeface="Times New Roman" pitchFamily="18" charset="0"/>
              </a:rPr>
              <a:t> </a:t>
            </a:r>
            <a:r>
              <a:rPr lang="en-US" sz="3200" dirty="0" err="1">
                <a:solidFill>
                  <a:srgbClr val="C00000"/>
                </a:solidFill>
                <a:ea typeface="Roboto Light" panose="020B0604020202020204" charset="0"/>
                <a:cs typeface="Times New Roman" pitchFamily="18" charset="0"/>
              </a:rPr>
              <a:t>Bác</a:t>
            </a:r>
            <a:r>
              <a:rPr lang="en-US" sz="3200" dirty="0">
                <a:solidFill>
                  <a:srgbClr val="C00000"/>
                </a:solidFill>
                <a:ea typeface="Roboto Light" panose="020B0604020202020204" charset="0"/>
                <a:cs typeface="Times New Roman" pitchFamily="18" charset="0"/>
              </a:rPr>
              <a:t> </a:t>
            </a:r>
            <a:r>
              <a:rPr lang="en-US" sz="3200" dirty="0" err="1">
                <a:solidFill>
                  <a:srgbClr val="C00000"/>
                </a:solidFill>
                <a:ea typeface="Roboto Light" panose="020B0604020202020204" charset="0"/>
                <a:cs typeface="Times New Roman" pitchFamily="18" charset="0"/>
              </a:rPr>
              <a:t>muốn</a:t>
            </a:r>
            <a:r>
              <a:rPr lang="en-US" sz="3200" dirty="0">
                <a:solidFill>
                  <a:srgbClr val="C00000"/>
                </a:solidFill>
                <a:ea typeface="Roboto Light" panose="020B0604020202020204" charset="0"/>
                <a:cs typeface="Times New Roman" pitchFamily="18" charset="0"/>
              </a:rPr>
              <a:t> </a:t>
            </a:r>
            <a:r>
              <a:rPr lang="en-US" sz="3200" dirty="0" err="1">
                <a:solidFill>
                  <a:srgbClr val="C00000"/>
                </a:solidFill>
                <a:ea typeface="Roboto Light" panose="020B0604020202020204" charset="0"/>
                <a:cs typeface="Times New Roman" pitchFamily="18" charset="0"/>
              </a:rPr>
              <a:t>căn</a:t>
            </a:r>
            <a:r>
              <a:rPr lang="en-US" sz="3200" dirty="0">
                <a:solidFill>
                  <a:srgbClr val="C00000"/>
                </a:solidFill>
                <a:ea typeface="Roboto Light" panose="020B0604020202020204" charset="0"/>
                <a:cs typeface="Times New Roman" pitchFamily="18" charset="0"/>
              </a:rPr>
              <a:t> </a:t>
            </a:r>
            <a:r>
              <a:rPr lang="en-US" sz="3200" dirty="0" err="1">
                <a:solidFill>
                  <a:srgbClr val="C00000"/>
                </a:solidFill>
                <a:ea typeface="Roboto Light" panose="020B0604020202020204" charset="0"/>
                <a:cs typeface="Times New Roman" pitchFamily="18" charset="0"/>
              </a:rPr>
              <a:t>dặn</a:t>
            </a:r>
            <a:r>
              <a:rPr lang="en-US" sz="3200" dirty="0">
                <a:solidFill>
                  <a:srgbClr val="C00000"/>
                </a:solidFill>
                <a:ea typeface="Roboto Light" panose="020B0604020202020204" charset="0"/>
                <a:cs typeface="Times New Roman" pitchFamily="18" charset="0"/>
              </a:rPr>
              <a:t> </a:t>
            </a:r>
            <a:r>
              <a:rPr lang="en-US" sz="3200" dirty="0" err="1">
                <a:solidFill>
                  <a:srgbClr val="C00000"/>
                </a:solidFill>
                <a:ea typeface="Roboto Light" panose="020B0604020202020204" charset="0"/>
                <a:cs typeface="Times New Roman" pitchFamily="18" charset="0"/>
              </a:rPr>
              <a:t>chúng</a:t>
            </a:r>
            <a:r>
              <a:rPr lang="en-US" sz="3200" dirty="0">
                <a:solidFill>
                  <a:srgbClr val="C00000"/>
                </a:solidFill>
                <a:ea typeface="Roboto Light" panose="020B0604020202020204" charset="0"/>
                <a:cs typeface="Times New Roman" pitchFamily="18" charset="0"/>
              </a:rPr>
              <a:t> ta </a:t>
            </a:r>
            <a:r>
              <a:rPr lang="en-US" sz="3200" dirty="0" err="1">
                <a:solidFill>
                  <a:srgbClr val="C00000"/>
                </a:solidFill>
                <a:ea typeface="Roboto Light" panose="020B0604020202020204" charset="0"/>
                <a:cs typeface="Times New Roman" pitchFamily="18" charset="0"/>
              </a:rPr>
              <a:t>phải</a:t>
            </a:r>
            <a:r>
              <a:rPr lang="en-US" sz="3200" dirty="0">
                <a:solidFill>
                  <a:srgbClr val="C00000"/>
                </a:solidFill>
                <a:ea typeface="Roboto Light" panose="020B0604020202020204" charset="0"/>
                <a:cs typeface="Times New Roman" pitchFamily="18" charset="0"/>
              </a:rPr>
              <a:t> </a:t>
            </a:r>
            <a:r>
              <a:rPr lang="en-US" sz="3200" dirty="0" err="1">
                <a:solidFill>
                  <a:srgbClr val="C00000"/>
                </a:solidFill>
                <a:ea typeface="Roboto Light" panose="020B0604020202020204" charset="0"/>
                <a:cs typeface="Times New Roman" pitchFamily="18" charset="0"/>
              </a:rPr>
              <a:t>biết</a:t>
            </a:r>
            <a:r>
              <a:rPr lang="en-US" sz="3200" dirty="0">
                <a:solidFill>
                  <a:srgbClr val="C00000"/>
                </a:solidFill>
                <a:ea typeface="Roboto Light" panose="020B0604020202020204" charset="0"/>
                <a:cs typeface="Times New Roman" pitchFamily="18" charset="0"/>
              </a:rPr>
              <a:t> </a:t>
            </a:r>
            <a:r>
              <a:rPr lang="vi-VN" sz="3200" dirty="0">
                <a:solidFill>
                  <a:srgbClr val="C00000"/>
                </a:solidFill>
                <a:ea typeface="Roboto Light" panose="020B0604020202020204" charset="0"/>
                <a:cs typeface="Times New Roman" pitchFamily="18" charset="0"/>
              </a:rPr>
              <a:t>“u</a:t>
            </a:r>
            <a:r>
              <a:rPr lang="en-US" sz="3200" dirty="0" err="1">
                <a:solidFill>
                  <a:srgbClr val="C00000"/>
                </a:solidFill>
                <a:ea typeface="Roboto Light" panose="020B0604020202020204" charset="0"/>
                <a:cs typeface="Times New Roman" pitchFamily="18" charset="0"/>
              </a:rPr>
              <a:t>ống</a:t>
            </a:r>
            <a:r>
              <a:rPr lang="en-US" sz="3200" dirty="0">
                <a:solidFill>
                  <a:srgbClr val="C00000"/>
                </a:solidFill>
                <a:ea typeface="Roboto Light" panose="020B0604020202020204" charset="0"/>
                <a:cs typeface="Times New Roman" pitchFamily="18" charset="0"/>
              </a:rPr>
              <a:t> </a:t>
            </a:r>
            <a:r>
              <a:rPr lang="en-US" sz="3200" dirty="0" err="1">
                <a:solidFill>
                  <a:srgbClr val="C00000"/>
                </a:solidFill>
                <a:ea typeface="Roboto Light" panose="020B0604020202020204" charset="0"/>
                <a:cs typeface="Times New Roman" pitchFamily="18" charset="0"/>
              </a:rPr>
              <a:t>nước</a:t>
            </a:r>
            <a:r>
              <a:rPr lang="en-US" sz="3200" dirty="0">
                <a:solidFill>
                  <a:srgbClr val="C00000"/>
                </a:solidFill>
                <a:ea typeface="Roboto Light" panose="020B0604020202020204" charset="0"/>
                <a:cs typeface="Times New Roman" pitchFamily="18" charset="0"/>
              </a:rPr>
              <a:t> </a:t>
            </a:r>
            <a:r>
              <a:rPr lang="en-US" sz="3200" dirty="0" err="1">
                <a:solidFill>
                  <a:srgbClr val="C00000"/>
                </a:solidFill>
                <a:ea typeface="Roboto Light" panose="020B0604020202020204" charset="0"/>
                <a:cs typeface="Times New Roman" pitchFamily="18" charset="0"/>
              </a:rPr>
              <a:t>nhớ</a:t>
            </a:r>
            <a:r>
              <a:rPr lang="en-US" sz="3200" dirty="0">
                <a:solidFill>
                  <a:srgbClr val="C00000"/>
                </a:solidFill>
                <a:ea typeface="Roboto Light" panose="020B0604020202020204" charset="0"/>
                <a:cs typeface="Times New Roman" pitchFamily="18" charset="0"/>
              </a:rPr>
              <a:t> </a:t>
            </a:r>
            <a:r>
              <a:rPr lang="en-US" sz="3200" dirty="0" err="1">
                <a:solidFill>
                  <a:srgbClr val="C00000"/>
                </a:solidFill>
                <a:ea typeface="Roboto Light" panose="020B0604020202020204" charset="0"/>
                <a:cs typeface="Times New Roman" pitchFamily="18" charset="0"/>
              </a:rPr>
              <a:t>nguồn</a:t>
            </a:r>
            <a:r>
              <a:rPr lang="en-US" sz="3200" dirty="0">
                <a:solidFill>
                  <a:srgbClr val="C00000"/>
                </a:solidFill>
                <a:ea typeface="Roboto Light" panose="020B0604020202020204" charset="0"/>
                <a:cs typeface="Times New Roman" pitchFamily="18" charset="0"/>
              </a:rPr>
              <a:t>”, </a:t>
            </a:r>
            <a:r>
              <a:rPr lang="en-US" sz="3200" dirty="0" err="1">
                <a:solidFill>
                  <a:srgbClr val="C00000"/>
                </a:solidFill>
                <a:ea typeface="Roboto Light" panose="020B0604020202020204" charset="0"/>
                <a:cs typeface="Times New Roman" pitchFamily="18" charset="0"/>
              </a:rPr>
              <a:t>biết</a:t>
            </a:r>
            <a:r>
              <a:rPr lang="en-US" sz="3200" dirty="0">
                <a:solidFill>
                  <a:srgbClr val="C00000"/>
                </a:solidFill>
                <a:ea typeface="Roboto Light" panose="020B0604020202020204" charset="0"/>
                <a:cs typeface="Times New Roman" pitchFamily="18" charset="0"/>
              </a:rPr>
              <a:t> </a:t>
            </a:r>
            <a:r>
              <a:rPr lang="en-US" sz="3200" dirty="0" err="1">
                <a:solidFill>
                  <a:srgbClr val="C00000"/>
                </a:solidFill>
                <a:ea typeface="Roboto Light" panose="020B0604020202020204" charset="0"/>
                <a:cs typeface="Times New Roman" pitchFamily="18" charset="0"/>
              </a:rPr>
              <a:t>ơn</a:t>
            </a:r>
            <a:r>
              <a:rPr lang="en-US" sz="3200" dirty="0">
                <a:solidFill>
                  <a:srgbClr val="C00000"/>
                </a:solidFill>
                <a:ea typeface="Roboto Light" panose="020B0604020202020204" charset="0"/>
                <a:cs typeface="Times New Roman" pitchFamily="18" charset="0"/>
              </a:rPr>
              <a:t>, </a:t>
            </a:r>
            <a:r>
              <a:rPr lang="en-US" sz="3200" dirty="0" err="1">
                <a:solidFill>
                  <a:srgbClr val="C00000"/>
                </a:solidFill>
                <a:ea typeface="Roboto Light" panose="020B0604020202020204" charset="0"/>
                <a:cs typeface="Times New Roman" pitchFamily="18" charset="0"/>
              </a:rPr>
              <a:t>ghi</a:t>
            </a:r>
            <a:r>
              <a:rPr lang="en-US" sz="3200" dirty="0">
                <a:solidFill>
                  <a:srgbClr val="C00000"/>
                </a:solidFill>
                <a:ea typeface="Roboto Light" panose="020B0604020202020204" charset="0"/>
                <a:cs typeface="Times New Roman" pitchFamily="18" charset="0"/>
              </a:rPr>
              <a:t> </a:t>
            </a:r>
            <a:r>
              <a:rPr lang="en-US" sz="3200" dirty="0" err="1">
                <a:solidFill>
                  <a:srgbClr val="C00000"/>
                </a:solidFill>
                <a:ea typeface="Roboto Light" panose="020B0604020202020204" charset="0"/>
                <a:cs typeface="Times New Roman" pitchFamily="18" charset="0"/>
              </a:rPr>
              <a:t>nhớ</a:t>
            </a:r>
            <a:r>
              <a:rPr lang="en-US" sz="3200" dirty="0">
                <a:solidFill>
                  <a:srgbClr val="C00000"/>
                </a:solidFill>
                <a:ea typeface="Roboto Light" panose="020B0604020202020204" charset="0"/>
                <a:cs typeface="Times New Roman" pitchFamily="18" charset="0"/>
              </a:rPr>
              <a:t> </a:t>
            </a:r>
            <a:r>
              <a:rPr lang="en-US" sz="3200" dirty="0" err="1">
                <a:solidFill>
                  <a:srgbClr val="C00000"/>
                </a:solidFill>
                <a:ea typeface="Roboto Light" panose="020B0604020202020204" charset="0"/>
                <a:cs typeface="Times New Roman" pitchFamily="18" charset="0"/>
              </a:rPr>
              <a:t>công</a:t>
            </a:r>
            <a:r>
              <a:rPr lang="en-US" sz="3200" dirty="0">
                <a:solidFill>
                  <a:srgbClr val="C00000"/>
                </a:solidFill>
                <a:ea typeface="Roboto Light" panose="020B0604020202020204" charset="0"/>
                <a:cs typeface="Times New Roman" pitchFamily="18" charset="0"/>
              </a:rPr>
              <a:t> </a:t>
            </a:r>
            <a:r>
              <a:rPr lang="en-US" sz="3200" dirty="0" err="1">
                <a:solidFill>
                  <a:srgbClr val="C00000"/>
                </a:solidFill>
                <a:ea typeface="Roboto Light" panose="020B0604020202020204" charset="0"/>
                <a:cs typeface="Times New Roman" pitchFamily="18" charset="0"/>
              </a:rPr>
              <a:t>lao</a:t>
            </a:r>
            <a:r>
              <a:rPr lang="en-US" sz="3200" dirty="0">
                <a:solidFill>
                  <a:srgbClr val="C00000"/>
                </a:solidFill>
                <a:ea typeface="Roboto Light" panose="020B0604020202020204" charset="0"/>
                <a:cs typeface="Times New Roman" pitchFamily="18" charset="0"/>
              </a:rPr>
              <a:t> </a:t>
            </a:r>
            <a:r>
              <a:rPr lang="en-US" sz="3200" dirty="0" err="1">
                <a:solidFill>
                  <a:srgbClr val="C00000"/>
                </a:solidFill>
                <a:ea typeface="Roboto Light" panose="020B0604020202020204" charset="0"/>
                <a:cs typeface="Times New Roman" pitchFamily="18" charset="0"/>
              </a:rPr>
              <a:t>chiến</a:t>
            </a:r>
            <a:r>
              <a:rPr lang="en-US" sz="3200" dirty="0">
                <a:solidFill>
                  <a:srgbClr val="C00000"/>
                </a:solidFill>
                <a:ea typeface="Roboto Light" panose="020B0604020202020204" charset="0"/>
                <a:cs typeface="Times New Roman" pitchFamily="18" charset="0"/>
              </a:rPr>
              <a:t> </a:t>
            </a:r>
            <a:r>
              <a:rPr lang="en-US" sz="3200" dirty="0" err="1">
                <a:solidFill>
                  <a:srgbClr val="C00000"/>
                </a:solidFill>
                <a:ea typeface="Roboto Light" panose="020B0604020202020204" charset="0"/>
                <a:cs typeface="Times New Roman" pitchFamily="18" charset="0"/>
              </a:rPr>
              <a:t>đấu</a:t>
            </a:r>
            <a:r>
              <a:rPr lang="en-US" sz="3200" dirty="0">
                <a:solidFill>
                  <a:srgbClr val="C00000"/>
                </a:solidFill>
                <a:ea typeface="Roboto Light" panose="020B0604020202020204" charset="0"/>
                <a:cs typeface="Times New Roman" pitchFamily="18" charset="0"/>
              </a:rPr>
              <a:t>, hi </a:t>
            </a:r>
            <a:r>
              <a:rPr lang="en-US" sz="3200" dirty="0" err="1">
                <a:solidFill>
                  <a:srgbClr val="C00000"/>
                </a:solidFill>
                <a:ea typeface="Roboto Light" panose="020B0604020202020204" charset="0"/>
                <a:cs typeface="Times New Roman" pitchFamily="18" charset="0"/>
              </a:rPr>
              <a:t>sinh</a:t>
            </a:r>
            <a:r>
              <a:rPr lang="en-US" sz="3200" dirty="0">
                <a:solidFill>
                  <a:srgbClr val="C00000"/>
                </a:solidFill>
                <a:ea typeface="Roboto Light" panose="020B0604020202020204" charset="0"/>
                <a:cs typeface="Times New Roman" pitchFamily="18" charset="0"/>
              </a:rPr>
              <a:t> </a:t>
            </a:r>
            <a:r>
              <a:rPr lang="en-US" sz="3200" dirty="0" err="1">
                <a:solidFill>
                  <a:srgbClr val="C00000"/>
                </a:solidFill>
                <a:ea typeface="Roboto Light" panose="020B0604020202020204" charset="0"/>
                <a:cs typeface="Times New Roman" pitchFamily="18" charset="0"/>
              </a:rPr>
              <a:t>của</a:t>
            </a:r>
            <a:r>
              <a:rPr lang="en-US" sz="3200" dirty="0">
                <a:solidFill>
                  <a:srgbClr val="C00000"/>
                </a:solidFill>
                <a:ea typeface="Roboto Light" panose="020B0604020202020204" charset="0"/>
                <a:cs typeface="Times New Roman" pitchFamily="18" charset="0"/>
              </a:rPr>
              <a:t> </a:t>
            </a:r>
            <a:r>
              <a:rPr lang="en-US" sz="3200" dirty="0" err="1">
                <a:solidFill>
                  <a:srgbClr val="C00000"/>
                </a:solidFill>
                <a:ea typeface="Roboto Light" panose="020B0604020202020204" charset="0"/>
                <a:cs typeface="Times New Roman" pitchFamily="18" charset="0"/>
              </a:rPr>
              <a:t>biết</a:t>
            </a:r>
            <a:r>
              <a:rPr lang="en-US" sz="3200" dirty="0">
                <a:solidFill>
                  <a:srgbClr val="C00000"/>
                </a:solidFill>
                <a:ea typeface="Roboto Light" panose="020B0604020202020204" charset="0"/>
                <a:cs typeface="Times New Roman" pitchFamily="18" charset="0"/>
              </a:rPr>
              <a:t> bao </a:t>
            </a:r>
            <a:r>
              <a:rPr lang="en-US" sz="3200" dirty="0" err="1">
                <a:solidFill>
                  <a:srgbClr val="C00000"/>
                </a:solidFill>
                <a:ea typeface="Roboto Light" panose="020B0604020202020204" charset="0"/>
                <a:cs typeface="Times New Roman" pitchFamily="18" charset="0"/>
              </a:rPr>
              <a:t>thế</a:t>
            </a:r>
            <a:r>
              <a:rPr lang="en-US" sz="3200" dirty="0">
                <a:solidFill>
                  <a:srgbClr val="C00000"/>
                </a:solidFill>
                <a:ea typeface="Roboto Light" panose="020B0604020202020204" charset="0"/>
                <a:cs typeface="Times New Roman" pitchFamily="18" charset="0"/>
              </a:rPr>
              <a:t> </a:t>
            </a:r>
            <a:r>
              <a:rPr lang="en-US" sz="3200" dirty="0" err="1">
                <a:solidFill>
                  <a:srgbClr val="C00000"/>
                </a:solidFill>
                <a:ea typeface="Roboto Light" panose="020B0604020202020204" charset="0"/>
                <a:cs typeface="Times New Roman" pitchFamily="18" charset="0"/>
              </a:rPr>
              <a:t>hệ</a:t>
            </a:r>
            <a:r>
              <a:rPr lang="en-US" sz="3200" dirty="0">
                <a:solidFill>
                  <a:srgbClr val="C00000"/>
                </a:solidFill>
                <a:ea typeface="Roboto Light" panose="020B0604020202020204" charset="0"/>
                <a:cs typeface="Times New Roman" pitchFamily="18" charset="0"/>
              </a:rPr>
              <a:t> </a:t>
            </a:r>
            <a:r>
              <a:rPr lang="en-US" sz="3200" dirty="0" err="1">
                <a:solidFill>
                  <a:srgbClr val="C00000"/>
                </a:solidFill>
                <a:ea typeface="Roboto Light" panose="020B0604020202020204" charset="0"/>
                <a:cs typeface="Times New Roman" pitchFamily="18" charset="0"/>
              </a:rPr>
              <a:t>đồng</a:t>
            </a:r>
            <a:r>
              <a:rPr lang="en-US" sz="3200" dirty="0">
                <a:solidFill>
                  <a:srgbClr val="C00000"/>
                </a:solidFill>
                <a:ea typeface="Roboto Light" panose="020B0604020202020204" charset="0"/>
                <a:cs typeface="Times New Roman" pitchFamily="18" charset="0"/>
              </a:rPr>
              <a:t> </a:t>
            </a:r>
            <a:r>
              <a:rPr lang="en-US" sz="3200" dirty="0" err="1">
                <a:solidFill>
                  <a:srgbClr val="C00000"/>
                </a:solidFill>
                <a:ea typeface="Roboto Light" panose="020B0604020202020204" charset="0"/>
                <a:cs typeface="Times New Roman" pitchFamily="18" charset="0"/>
              </a:rPr>
              <a:t>bào</a:t>
            </a:r>
            <a:r>
              <a:rPr lang="en-US" sz="3200" dirty="0">
                <a:solidFill>
                  <a:srgbClr val="C00000"/>
                </a:solidFill>
                <a:ea typeface="Roboto Light" panose="020B0604020202020204" charset="0"/>
                <a:cs typeface="Times New Roman" pitchFamily="18" charset="0"/>
              </a:rPr>
              <a:t> ta </a:t>
            </a:r>
            <a:r>
              <a:rPr lang="en-US" sz="3200" dirty="0" err="1">
                <a:solidFill>
                  <a:srgbClr val="C00000"/>
                </a:solidFill>
                <a:ea typeface="Roboto Light" panose="020B0604020202020204" charset="0"/>
                <a:cs typeface="Times New Roman" pitchFamily="18" charset="0"/>
              </a:rPr>
              <a:t>để</a:t>
            </a:r>
            <a:r>
              <a:rPr lang="en-US" sz="3200" dirty="0">
                <a:solidFill>
                  <a:srgbClr val="C00000"/>
                </a:solidFill>
                <a:ea typeface="Roboto Light" panose="020B0604020202020204" charset="0"/>
                <a:cs typeface="Times New Roman" pitchFamily="18" charset="0"/>
              </a:rPr>
              <a:t> </a:t>
            </a:r>
            <a:r>
              <a:rPr lang="en-US" sz="3200" dirty="0" err="1">
                <a:solidFill>
                  <a:srgbClr val="C00000"/>
                </a:solidFill>
                <a:ea typeface="Roboto Light" panose="020B0604020202020204" charset="0"/>
                <a:cs typeface="Times New Roman" pitchFamily="18" charset="0"/>
              </a:rPr>
              <a:t>có</a:t>
            </a:r>
            <a:r>
              <a:rPr lang="en-US" sz="3200" dirty="0">
                <a:solidFill>
                  <a:srgbClr val="C00000"/>
                </a:solidFill>
                <a:ea typeface="Roboto Light" panose="020B0604020202020204" charset="0"/>
                <a:cs typeface="Times New Roman" pitchFamily="18" charset="0"/>
              </a:rPr>
              <a:t> </a:t>
            </a:r>
            <a:r>
              <a:rPr lang="en-US" sz="3200" dirty="0" err="1">
                <a:solidFill>
                  <a:srgbClr val="C00000"/>
                </a:solidFill>
                <a:ea typeface="Roboto Light" panose="020B0604020202020204" charset="0"/>
                <a:cs typeface="Times New Roman" pitchFamily="18" charset="0"/>
              </a:rPr>
              <a:t>được</a:t>
            </a:r>
            <a:r>
              <a:rPr lang="en-US" sz="3200" dirty="0">
                <a:solidFill>
                  <a:srgbClr val="C00000"/>
                </a:solidFill>
                <a:ea typeface="Roboto Light" panose="020B0604020202020204" charset="0"/>
                <a:cs typeface="Times New Roman" pitchFamily="18" charset="0"/>
              </a:rPr>
              <a:t> </a:t>
            </a:r>
            <a:r>
              <a:rPr lang="en-US" sz="3200" dirty="0" err="1">
                <a:solidFill>
                  <a:srgbClr val="C00000"/>
                </a:solidFill>
                <a:ea typeface="Roboto Light" panose="020B0604020202020204" charset="0"/>
                <a:cs typeface="Times New Roman" pitchFamily="18" charset="0"/>
              </a:rPr>
              <a:t>như</a:t>
            </a:r>
            <a:r>
              <a:rPr lang="en-US" sz="3200" dirty="0">
                <a:solidFill>
                  <a:srgbClr val="C00000"/>
                </a:solidFill>
                <a:ea typeface="Roboto Light" panose="020B0604020202020204" charset="0"/>
                <a:cs typeface="Times New Roman" pitchFamily="18" charset="0"/>
              </a:rPr>
              <a:t> </a:t>
            </a:r>
            <a:r>
              <a:rPr lang="en-US" sz="3200" dirty="0" err="1">
                <a:solidFill>
                  <a:srgbClr val="C00000"/>
                </a:solidFill>
                <a:ea typeface="Roboto Light" panose="020B0604020202020204" charset="0"/>
                <a:cs typeface="Times New Roman" pitchFamily="18" charset="0"/>
              </a:rPr>
              <a:t>ngày</a:t>
            </a:r>
            <a:r>
              <a:rPr lang="en-US" sz="3200" dirty="0">
                <a:solidFill>
                  <a:srgbClr val="C00000"/>
                </a:solidFill>
                <a:ea typeface="Roboto Light" panose="020B0604020202020204" charset="0"/>
                <a:cs typeface="Times New Roman" pitchFamily="18" charset="0"/>
              </a:rPr>
              <a:t> </a:t>
            </a:r>
            <a:r>
              <a:rPr lang="en-US" sz="3200" dirty="0" err="1">
                <a:solidFill>
                  <a:srgbClr val="C00000"/>
                </a:solidFill>
                <a:ea typeface="Roboto Light" panose="020B0604020202020204" charset="0"/>
                <a:cs typeface="Times New Roman" pitchFamily="18" charset="0"/>
              </a:rPr>
              <a:t>hôm</a:t>
            </a:r>
            <a:r>
              <a:rPr lang="en-US" sz="3200" dirty="0">
                <a:solidFill>
                  <a:srgbClr val="C00000"/>
                </a:solidFill>
                <a:ea typeface="Roboto Light" panose="020B0604020202020204" charset="0"/>
                <a:cs typeface="Times New Roman" pitchFamily="18" charset="0"/>
              </a:rPr>
              <a:t> nay.</a:t>
            </a:r>
          </a:p>
        </p:txBody>
      </p:sp>
    </p:spTree>
    <p:extLst>
      <p:ext uri="{BB962C8B-B14F-4D97-AF65-F5344CB8AC3E}">
        <p14:creationId xmlns:p14="http://schemas.microsoft.com/office/powerpoint/2010/main" val="409347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705"/>
        <p:cNvGrpSpPr/>
        <p:nvPr/>
      </p:nvGrpSpPr>
      <p:grpSpPr>
        <a:xfrm>
          <a:off x="0" y="0"/>
          <a:ext cx="0" cy="0"/>
          <a:chOff x="0" y="0"/>
          <a:chExt cx="0" cy="0"/>
        </a:xfrm>
      </p:grpSpPr>
      <p:grpSp>
        <p:nvGrpSpPr>
          <p:cNvPr id="1708" name="Google Shape;1708;p35"/>
          <p:cNvGrpSpPr/>
          <p:nvPr/>
        </p:nvGrpSpPr>
        <p:grpSpPr>
          <a:xfrm>
            <a:off x="8238792" y="2835515"/>
            <a:ext cx="802725" cy="3034716"/>
            <a:chOff x="11803225" y="4025991"/>
            <a:chExt cx="295576" cy="1117512"/>
          </a:xfrm>
        </p:grpSpPr>
        <p:sp>
          <p:nvSpPr>
            <p:cNvPr id="1709" name="Google Shape;1709;p35"/>
            <p:cNvSpPr/>
            <p:nvPr/>
          </p:nvSpPr>
          <p:spPr>
            <a:xfrm>
              <a:off x="11803225" y="4504913"/>
              <a:ext cx="144365" cy="123452"/>
            </a:xfrm>
            <a:custGeom>
              <a:avLst/>
              <a:gdLst/>
              <a:ahLst/>
              <a:cxnLst/>
              <a:rect l="l" t="t" r="r" b="b"/>
              <a:pathLst>
                <a:path w="5840" h="4994" extrusionOk="0">
                  <a:moveTo>
                    <a:pt x="5840" y="1"/>
                  </a:moveTo>
                  <a:lnTo>
                    <a:pt x="901" y="2586"/>
                  </a:lnTo>
                  <a:cubicBezTo>
                    <a:pt x="167" y="2981"/>
                    <a:pt x="1" y="3963"/>
                    <a:pt x="565" y="4578"/>
                  </a:cubicBezTo>
                  <a:cubicBezTo>
                    <a:pt x="820" y="4857"/>
                    <a:pt x="1164" y="4993"/>
                    <a:pt x="1508" y="4993"/>
                  </a:cubicBezTo>
                  <a:cubicBezTo>
                    <a:pt x="1897" y="4993"/>
                    <a:pt x="2285" y="4818"/>
                    <a:pt x="2539" y="4474"/>
                  </a:cubicBezTo>
                  <a:lnTo>
                    <a:pt x="5840" y="1"/>
                  </a:lnTo>
                  <a:close/>
                </a:path>
              </a:pathLst>
            </a:custGeom>
            <a:solidFill>
              <a:srgbClr val="477861"/>
            </a:solidFill>
            <a:ln>
              <a:noFill/>
            </a:ln>
          </p:spPr>
          <p:txBody>
            <a:bodyPr spcFirstLastPara="1" wrap="square" lIns="91425" tIns="91425" rIns="91425" bIns="91425" anchor="ctr" anchorCtr="0">
              <a:noAutofit/>
            </a:bodyPr>
            <a:lstStyle/>
            <a:p>
              <a:endParaRPr>
                <a:latin typeface="Roboto Light" panose="020B0604020202020204" charset="0"/>
                <a:ea typeface="Roboto Light" panose="020B0604020202020204" charset="0"/>
              </a:endParaRPr>
            </a:p>
          </p:txBody>
        </p:sp>
        <p:sp>
          <p:nvSpPr>
            <p:cNvPr id="1710" name="Google Shape;1710;p35"/>
            <p:cNvSpPr/>
            <p:nvPr/>
          </p:nvSpPr>
          <p:spPr>
            <a:xfrm>
              <a:off x="11853802" y="4504270"/>
              <a:ext cx="93021" cy="80439"/>
            </a:xfrm>
            <a:custGeom>
              <a:avLst/>
              <a:gdLst/>
              <a:ahLst/>
              <a:cxnLst/>
              <a:rect l="l" t="t" r="r" b="b"/>
              <a:pathLst>
                <a:path w="3763" h="3254" extrusionOk="0">
                  <a:moveTo>
                    <a:pt x="3723" y="1"/>
                  </a:moveTo>
                  <a:cubicBezTo>
                    <a:pt x="3717" y="1"/>
                    <a:pt x="3710" y="3"/>
                    <a:pt x="3705" y="8"/>
                  </a:cubicBezTo>
                  <a:cubicBezTo>
                    <a:pt x="2459" y="1051"/>
                    <a:pt x="1237" y="2124"/>
                    <a:pt x="23" y="3203"/>
                  </a:cubicBezTo>
                  <a:cubicBezTo>
                    <a:pt x="0" y="3224"/>
                    <a:pt x="21" y="3254"/>
                    <a:pt x="46" y="3254"/>
                  </a:cubicBezTo>
                  <a:cubicBezTo>
                    <a:pt x="53" y="3254"/>
                    <a:pt x="60" y="3252"/>
                    <a:pt x="67" y="3246"/>
                  </a:cubicBezTo>
                  <a:cubicBezTo>
                    <a:pt x="1303" y="2194"/>
                    <a:pt x="2537" y="1134"/>
                    <a:pt x="3743" y="45"/>
                  </a:cubicBezTo>
                  <a:cubicBezTo>
                    <a:pt x="3763" y="27"/>
                    <a:pt x="3744" y="1"/>
                    <a:pt x="3723" y="1"/>
                  </a:cubicBezTo>
                  <a:close/>
                </a:path>
              </a:pathLst>
            </a:custGeom>
            <a:solidFill>
              <a:srgbClr val="1D2239"/>
            </a:solidFill>
            <a:ln>
              <a:noFill/>
            </a:ln>
          </p:spPr>
          <p:txBody>
            <a:bodyPr spcFirstLastPara="1" wrap="square" lIns="91425" tIns="91425" rIns="91425" bIns="91425" anchor="ctr" anchorCtr="0">
              <a:noAutofit/>
            </a:bodyPr>
            <a:lstStyle/>
            <a:p>
              <a:endParaRPr>
                <a:latin typeface="Roboto Light" panose="020B0604020202020204" charset="0"/>
                <a:ea typeface="Roboto Light" panose="020B0604020202020204" charset="0"/>
              </a:endParaRPr>
            </a:p>
          </p:txBody>
        </p:sp>
        <p:sp>
          <p:nvSpPr>
            <p:cNvPr id="1711" name="Google Shape;1711;p35"/>
            <p:cNvSpPr/>
            <p:nvPr/>
          </p:nvSpPr>
          <p:spPr>
            <a:xfrm>
              <a:off x="11944202" y="4350785"/>
              <a:ext cx="138654" cy="134378"/>
            </a:xfrm>
            <a:custGeom>
              <a:avLst/>
              <a:gdLst/>
              <a:ahLst/>
              <a:cxnLst/>
              <a:rect l="l" t="t" r="r" b="b"/>
              <a:pathLst>
                <a:path w="5609" h="5436" extrusionOk="0">
                  <a:moveTo>
                    <a:pt x="4126" y="0"/>
                  </a:moveTo>
                  <a:cubicBezTo>
                    <a:pt x="3704" y="0"/>
                    <a:pt x="3286" y="207"/>
                    <a:pt x="3040" y="600"/>
                  </a:cubicBezTo>
                  <a:lnTo>
                    <a:pt x="0" y="5436"/>
                  </a:lnTo>
                  <a:lnTo>
                    <a:pt x="4813" y="2360"/>
                  </a:lnTo>
                  <a:cubicBezTo>
                    <a:pt x="5517" y="1910"/>
                    <a:pt x="5608" y="919"/>
                    <a:pt x="5000" y="347"/>
                  </a:cubicBezTo>
                  <a:cubicBezTo>
                    <a:pt x="4751" y="113"/>
                    <a:pt x="4437" y="0"/>
                    <a:pt x="4126" y="0"/>
                  </a:cubicBezTo>
                  <a:close/>
                </a:path>
              </a:pathLst>
            </a:custGeom>
            <a:solidFill>
              <a:srgbClr val="477861"/>
            </a:solidFill>
            <a:ln>
              <a:noFill/>
            </a:ln>
          </p:spPr>
          <p:txBody>
            <a:bodyPr spcFirstLastPara="1" wrap="square" lIns="91425" tIns="91425" rIns="91425" bIns="91425" anchor="ctr" anchorCtr="0">
              <a:noAutofit/>
            </a:bodyPr>
            <a:lstStyle/>
            <a:p>
              <a:endParaRPr>
                <a:latin typeface="Roboto Light" panose="020B0604020202020204" charset="0"/>
                <a:ea typeface="Roboto Light" panose="020B0604020202020204" charset="0"/>
              </a:endParaRPr>
            </a:p>
          </p:txBody>
        </p:sp>
        <p:sp>
          <p:nvSpPr>
            <p:cNvPr id="1712" name="Google Shape;1712;p35"/>
            <p:cNvSpPr/>
            <p:nvPr/>
          </p:nvSpPr>
          <p:spPr>
            <a:xfrm>
              <a:off x="11946106" y="4231734"/>
              <a:ext cx="138679" cy="134403"/>
            </a:xfrm>
            <a:custGeom>
              <a:avLst/>
              <a:gdLst/>
              <a:ahLst/>
              <a:cxnLst/>
              <a:rect l="l" t="t" r="r" b="b"/>
              <a:pathLst>
                <a:path w="5610" h="5437" extrusionOk="0">
                  <a:moveTo>
                    <a:pt x="4127" y="1"/>
                  </a:moveTo>
                  <a:cubicBezTo>
                    <a:pt x="3705" y="1"/>
                    <a:pt x="3287" y="208"/>
                    <a:pt x="3040" y="600"/>
                  </a:cubicBezTo>
                  <a:lnTo>
                    <a:pt x="1" y="5437"/>
                  </a:lnTo>
                  <a:lnTo>
                    <a:pt x="4814" y="2360"/>
                  </a:lnTo>
                  <a:cubicBezTo>
                    <a:pt x="5517" y="1911"/>
                    <a:pt x="5609" y="920"/>
                    <a:pt x="5002" y="348"/>
                  </a:cubicBezTo>
                  <a:cubicBezTo>
                    <a:pt x="4752" y="114"/>
                    <a:pt x="4438" y="1"/>
                    <a:pt x="4127" y="1"/>
                  </a:cubicBezTo>
                  <a:close/>
                </a:path>
              </a:pathLst>
            </a:custGeom>
            <a:solidFill>
              <a:srgbClr val="477861"/>
            </a:solidFill>
            <a:ln>
              <a:noFill/>
            </a:ln>
          </p:spPr>
          <p:txBody>
            <a:bodyPr spcFirstLastPara="1" wrap="square" lIns="91425" tIns="91425" rIns="91425" bIns="91425" anchor="ctr" anchorCtr="0">
              <a:noAutofit/>
            </a:bodyPr>
            <a:lstStyle/>
            <a:p>
              <a:endParaRPr>
                <a:latin typeface="Roboto Light" panose="020B0604020202020204" charset="0"/>
                <a:ea typeface="Roboto Light" panose="020B0604020202020204" charset="0"/>
              </a:endParaRPr>
            </a:p>
          </p:txBody>
        </p:sp>
        <p:sp>
          <p:nvSpPr>
            <p:cNvPr id="1713" name="Google Shape;1713;p35"/>
            <p:cNvSpPr/>
            <p:nvPr/>
          </p:nvSpPr>
          <p:spPr>
            <a:xfrm rot="-483086">
              <a:off x="11944029" y="4108903"/>
              <a:ext cx="130478" cy="126498"/>
            </a:xfrm>
            <a:custGeom>
              <a:avLst/>
              <a:gdLst/>
              <a:ahLst/>
              <a:cxnLst/>
              <a:rect l="l" t="t" r="r" b="b"/>
              <a:pathLst>
                <a:path w="5278" h="5117" extrusionOk="0">
                  <a:moveTo>
                    <a:pt x="3881" y="0"/>
                  </a:moveTo>
                  <a:cubicBezTo>
                    <a:pt x="3485" y="0"/>
                    <a:pt x="3092" y="195"/>
                    <a:pt x="2860" y="564"/>
                  </a:cubicBezTo>
                  <a:lnTo>
                    <a:pt x="1" y="5116"/>
                  </a:lnTo>
                  <a:lnTo>
                    <a:pt x="4529" y="2221"/>
                  </a:lnTo>
                  <a:cubicBezTo>
                    <a:pt x="5191" y="1798"/>
                    <a:pt x="5278" y="865"/>
                    <a:pt x="4705" y="327"/>
                  </a:cubicBezTo>
                  <a:cubicBezTo>
                    <a:pt x="4470" y="106"/>
                    <a:pt x="4175" y="0"/>
                    <a:pt x="3881" y="0"/>
                  </a:cubicBezTo>
                  <a:close/>
                </a:path>
              </a:pathLst>
            </a:custGeom>
            <a:solidFill>
              <a:srgbClr val="477861"/>
            </a:solidFill>
            <a:ln>
              <a:noFill/>
            </a:ln>
          </p:spPr>
          <p:txBody>
            <a:bodyPr spcFirstLastPara="1" wrap="square" lIns="91425" tIns="91425" rIns="91425" bIns="91425" anchor="ctr" anchorCtr="0">
              <a:noAutofit/>
            </a:bodyPr>
            <a:lstStyle/>
            <a:p>
              <a:endParaRPr>
                <a:latin typeface="Roboto Light" panose="020B0604020202020204" charset="0"/>
                <a:ea typeface="Roboto Light" panose="020B0604020202020204" charset="0"/>
              </a:endParaRPr>
            </a:p>
          </p:txBody>
        </p:sp>
        <p:sp>
          <p:nvSpPr>
            <p:cNvPr id="1714" name="Google Shape;1714;p35"/>
            <p:cNvSpPr/>
            <p:nvPr/>
          </p:nvSpPr>
          <p:spPr>
            <a:xfrm>
              <a:off x="11807477" y="4349400"/>
              <a:ext cx="138654" cy="134403"/>
            </a:xfrm>
            <a:custGeom>
              <a:avLst/>
              <a:gdLst/>
              <a:ahLst/>
              <a:cxnLst/>
              <a:rect l="l" t="t" r="r" b="b"/>
              <a:pathLst>
                <a:path w="5609" h="5437" extrusionOk="0">
                  <a:moveTo>
                    <a:pt x="1484" y="1"/>
                  </a:moveTo>
                  <a:cubicBezTo>
                    <a:pt x="1173" y="1"/>
                    <a:pt x="859" y="113"/>
                    <a:pt x="609" y="348"/>
                  </a:cubicBezTo>
                  <a:cubicBezTo>
                    <a:pt x="1" y="919"/>
                    <a:pt x="93" y="1910"/>
                    <a:pt x="797" y="2359"/>
                  </a:cubicBezTo>
                  <a:lnTo>
                    <a:pt x="5609" y="5436"/>
                  </a:lnTo>
                  <a:lnTo>
                    <a:pt x="2570" y="600"/>
                  </a:lnTo>
                  <a:cubicBezTo>
                    <a:pt x="2324" y="208"/>
                    <a:pt x="1906" y="1"/>
                    <a:pt x="1484" y="1"/>
                  </a:cubicBezTo>
                  <a:close/>
                </a:path>
              </a:pathLst>
            </a:custGeom>
            <a:solidFill>
              <a:srgbClr val="477861"/>
            </a:solidFill>
            <a:ln>
              <a:noFill/>
            </a:ln>
          </p:spPr>
          <p:txBody>
            <a:bodyPr spcFirstLastPara="1" wrap="square" lIns="91425" tIns="91425" rIns="91425" bIns="91425" anchor="ctr" anchorCtr="0">
              <a:noAutofit/>
            </a:bodyPr>
            <a:lstStyle/>
            <a:p>
              <a:endParaRPr>
                <a:latin typeface="Roboto Light" panose="020B0604020202020204" charset="0"/>
                <a:ea typeface="Roboto Light" panose="020B0604020202020204" charset="0"/>
              </a:endParaRPr>
            </a:p>
          </p:txBody>
        </p:sp>
        <p:sp>
          <p:nvSpPr>
            <p:cNvPr id="1715" name="Google Shape;1715;p35"/>
            <p:cNvSpPr/>
            <p:nvPr/>
          </p:nvSpPr>
          <p:spPr>
            <a:xfrm>
              <a:off x="11807477" y="4231734"/>
              <a:ext cx="138654" cy="134403"/>
            </a:xfrm>
            <a:custGeom>
              <a:avLst/>
              <a:gdLst/>
              <a:ahLst/>
              <a:cxnLst/>
              <a:rect l="l" t="t" r="r" b="b"/>
              <a:pathLst>
                <a:path w="5609" h="5437" extrusionOk="0">
                  <a:moveTo>
                    <a:pt x="1484" y="1"/>
                  </a:moveTo>
                  <a:cubicBezTo>
                    <a:pt x="1173" y="1"/>
                    <a:pt x="859" y="114"/>
                    <a:pt x="609" y="348"/>
                  </a:cubicBezTo>
                  <a:cubicBezTo>
                    <a:pt x="1" y="920"/>
                    <a:pt x="93" y="1911"/>
                    <a:pt x="797" y="2360"/>
                  </a:cubicBezTo>
                  <a:lnTo>
                    <a:pt x="5609" y="5437"/>
                  </a:lnTo>
                  <a:lnTo>
                    <a:pt x="2570" y="600"/>
                  </a:lnTo>
                  <a:cubicBezTo>
                    <a:pt x="2324" y="208"/>
                    <a:pt x="1906" y="1"/>
                    <a:pt x="1484" y="1"/>
                  </a:cubicBezTo>
                  <a:close/>
                </a:path>
              </a:pathLst>
            </a:custGeom>
            <a:solidFill>
              <a:srgbClr val="477861"/>
            </a:solidFill>
            <a:ln>
              <a:noFill/>
            </a:ln>
          </p:spPr>
          <p:txBody>
            <a:bodyPr spcFirstLastPara="1" wrap="square" lIns="91425" tIns="91425" rIns="91425" bIns="91425" anchor="ctr" anchorCtr="0">
              <a:noAutofit/>
            </a:bodyPr>
            <a:lstStyle/>
            <a:p>
              <a:endParaRPr>
                <a:latin typeface="Roboto Light" panose="020B0604020202020204" charset="0"/>
                <a:ea typeface="Roboto Light" panose="020B0604020202020204" charset="0"/>
              </a:endParaRPr>
            </a:p>
          </p:txBody>
        </p:sp>
        <p:sp>
          <p:nvSpPr>
            <p:cNvPr id="1716" name="Google Shape;1716;p35"/>
            <p:cNvSpPr/>
            <p:nvPr/>
          </p:nvSpPr>
          <p:spPr>
            <a:xfrm>
              <a:off x="11807477" y="4114092"/>
              <a:ext cx="138654" cy="134378"/>
            </a:xfrm>
            <a:custGeom>
              <a:avLst/>
              <a:gdLst/>
              <a:ahLst/>
              <a:cxnLst/>
              <a:rect l="l" t="t" r="r" b="b"/>
              <a:pathLst>
                <a:path w="5609" h="5436" extrusionOk="0">
                  <a:moveTo>
                    <a:pt x="1485" y="1"/>
                  </a:moveTo>
                  <a:cubicBezTo>
                    <a:pt x="1173" y="1"/>
                    <a:pt x="859" y="114"/>
                    <a:pt x="609" y="348"/>
                  </a:cubicBezTo>
                  <a:cubicBezTo>
                    <a:pt x="1" y="919"/>
                    <a:pt x="93" y="1911"/>
                    <a:pt x="797" y="2360"/>
                  </a:cubicBezTo>
                  <a:lnTo>
                    <a:pt x="5609" y="5436"/>
                  </a:lnTo>
                  <a:lnTo>
                    <a:pt x="2570" y="599"/>
                  </a:lnTo>
                  <a:cubicBezTo>
                    <a:pt x="2324" y="207"/>
                    <a:pt x="1907" y="1"/>
                    <a:pt x="1485" y="1"/>
                  </a:cubicBezTo>
                  <a:close/>
                </a:path>
              </a:pathLst>
            </a:custGeom>
            <a:solidFill>
              <a:srgbClr val="477861"/>
            </a:solidFill>
            <a:ln>
              <a:noFill/>
            </a:ln>
          </p:spPr>
          <p:txBody>
            <a:bodyPr spcFirstLastPara="1" wrap="square" lIns="91425" tIns="91425" rIns="91425" bIns="91425" anchor="ctr" anchorCtr="0">
              <a:noAutofit/>
            </a:bodyPr>
            <a:lstStyle/>
            <a:p>
              <a:endParaRPr>
                <a:latin typeface="Roboto Light" panose="020B0604020202020204" charset="0"/>
                <a:ea typeface="Roboto Light" panose="020B0604020202020204" charset="0"/>
              </a:endParaRPr>
            </a:p>
          </p:txBody>
        </p:sp>
        <p:sp>
          <p:nvSpPr>
            <p:cNvPr id="1717" name="Google Shape;1717;p35"/>
            <p:cNvSpPr/>
            <p:nvPr/>
          </p:nvSpPr>
          <p:spPr>
            <a:xfrm>
              <a:off x="11906455" y="4025991"/>
              <a:ext cx="66225" cy="165822"/>
            </a:xfrm>
            <a:custGeom>
              <a:avLst/>
              <a:gdLst/>
              <a:ahLst/>
              <a:cxnLst/>
              <a:rect l="l" t="t" r="r" b="b"/>
              <a:pathLst>
                <a:path w="2679" h="6708" extrusionOk="0">
                  <a:moveTo>
                    <a:pt x="1366" y="1"/>
                  </a:moveTo>
                  <a:cubicBezTo>
                    <a:pt x="1334" y="1"/>
                    <a:pt x="1302" y="2"/>
                    <a:pt x="1270" y="4"/>
                  </a:cubicBezTo>
                  <a:cubicBezTo>
                    <a:pt x="514" y="64"/>
                    <a:pt x="0" y="798"/>
                    <a:pt x="202" y="1529"/>
                  </a:cubicBezTo>
                  <a:lnTo>
                    <a:pt x="1521" y="6708"/>
                  </a:lnTo>
                  <a:lnTo>
                    <a:pt x="2551" y="1410"/>
                  </a:lnTo>
                  <a:cubicBezTo>
                    <a:pt x="2679" y="668"/>
                    <a:pt x="2103" y="1"/>
                    <a:pt x="1366" y="1"/>
                  </a:cubicBezTo>
                  <a:close/>
                </a:path>
              </a:pathLst>
            </a:custGeom>
            <a:solidFill>
              <a:srgbClr val="477861"/>
            </a:solidFill>
            <a:ln>
              <a:noFill/>
            </a:ln>
          </p:spPr>
          <p:txBody>
            <a:bodyPr spcFirstLastPara="1" wrap="square" lIns="91425" tIns="91425" rIns="91425" bIns="91425" anchor="ctr" anchorCtr="0">
              <a:noAutofit/>
            </a:bodyPr>
            <a:lstStyle/>
            <a:p>
              <a:endParaRPr>
                <a:latin typeface="Roboto Light" panose="020B0604020202020204" charset="0"/>
                <a:ea typeface="Roboto Light" panose="020B0604020202020204" charset="0"/>
              </a:endParaRPr>
            </a:p>
          </p:txBody>
        </p:sp>
        <p:sp>
          <p:nvSpPr>
            <p:cNvPr id="1718" name="Google Shape;1718;p35"/>
            <p:cNvSpPr/>
            <p:nvPr/>
          </p:nvSpPr>
          <p:spPr>
            <a:xfrm>
              <a:off x="11945735" y="4172233"/>
              <a:ext cx="77275" cy="76756"/>
            </a:xfrm>
            <a:custGeom>
              <a:avLst/>
              <a:gdLst/>
              <a:ahLst/>
              <a:cxnLst/>
              <a:rect l="l" t="t" r="r" b="b"/>
              <a:pathLst>
                <a:path w="3126" h="3105" extrusionOk="0">
                  <a:moveTo>
                    <a:pt x="3079" y="0"/>
                  </a:moveTo>
                  <a:cubicBezTo>
                    <a:pt x="3072" y="0"/>
                    <a:pt x="3065" y="3"/>
                    <a:pt x="3058" y="10"/>
                  </a:cubicBezTo>
                  <a:cubicBezTo>
                    <a:pt x="2450" y="593"/>
                    <a:pt x="1867" y="1200"/>
                    <a:pt x="1278" y="1800"/>
                  </a:cubicBezTo>
                  <a:cubicBezTo>
                    <a:pt x="1015" y="2067"/>
                    <a:pt x="754" y="2333"/>
                    <a:pt x="492" y="2598"/>
                  </a:cubicBezTo>
                  <a:cubicBezTo>
                    <a:pt x="397" y="2694"/>
                    <a:pt x="52" y="2939"/>
                    <a:pt x="27" y="3085"/>
                  </a:cubicBezTo>
                  <a:lnTo>
                    <a:pt x="27" y="3085"/>
                  </a:lnTo>
                  <a:cubicBezTo>
                    <a:pt x="28" y="3078"/>
                    <a:pt x="22" y="3074"/>
                    <a:pt x="16" y="3074"/>
                  </a:cubicBezTo>
                  <a:cubicBezTo>
                    <a:pt x="12" y="3074"/>
                    <a:pt x="8" y="3076"/>
                    <a:pt x="6" y="3082"/>
                  </a:cubicBezTo>
                  <a:cubicBezTo>
                    <a:pt x="5" y="3084"/>
                    <a:pt x="4" y="3087"/>
                    <a:pt x="3" y="3090"/>
                  </a:cubicBezTo>
                  <a:cubicBezTo>
                    <a:pt x="0" y="3097"/>
                    <a:pt x="7" y="3105"/>
                    <a:pt x="15" y="3105"/>
                  </a:cubicBezTo>
                  <a:cubicBezTo>
                    <a:pt x="16" y="3105"/>
                    <a:pt x="17" y="3105"/>
                    <a:pt x="18" y="3105"/>
                  </a:cubicBezTo>
                  <a:cubicBezTo>
                    <a:pt x="97" y="3105"/>
                    <a:pt x="191" y="2984"/>
                    <a:pt x="242" y="2939"/>
                  </a:cubicBezTo>
                  <a:cubicBezTo>
                    <a:pt x="538" y="2685"/>
                    <a:pt x="804" y="2387"/>
                    <a:pt x="1078" y="2110"/>
                  </a:cubicBezTo>
                  <a:cubicBezTo>
                    <a:pt x="1751" y="1424"/>
                    <a:pt x="2420" y="732"/>
                    <a:pt x="3103" y="55"/>
                  </a:cubicBezTo>
                  <a:cubicBezTo>
                    <a:pt x="3126" y="32"/>
                    <a:pt x="3104" y="0"/>
                    <a:pt x="3079" y="0"/>
                  </a:cubicBezTo>
                  <a:close/>
                </a:path>
              </a:pathLst>
            </a:custGeom>
            <a:solidFill>
              <a:srgbClr val="1D2239"/>
            </a:solidFill>
            <a:ln>
              <a:noFill/>
            </a:ln>
          </p:spPr>
          <p:txBody>
            <a:bodyPr spcFirstLastPara="1" wrap="square" lIns="91425" tIns="91425" rIns="91425" bIns="91425" anchor="ctr" anchorCtr="0">
              <a:noAutofit/>
            </a:bodyPr>
            <a:lstStyle/>
            <a:p>
              <a:endParaRPr>
                <a:latin typeface="Roboto Light" panose="020B0604020202020204" charset="0"/>
                <a:ea typeface="Roboto Light" panose="020B0604020202020204" charset="0"/>
              </a:endParaRPr>
            </a:p>
          </p:txBody>
        </p:sp>
        <p:sp>
          <p:nvSpPr>
            <p:cNvPr id="1719" name="Google Shape;1719;p35"/>
            <p:cNvSpPr/>
            <p:nvPr/>
          </p:nvSpPr>
          <p:spPr>
            <a:xfrm>
              <a:off x="11865099" y="4170379"/>
              <a:ext cx="81996" cy="79796"/>
            </a:xfrm>
            <a:custGeom>
              <a:avLst/>
              <a:gdLst/>
              <a:ahLst/>
              <a:cxnLst/>
              <a:rect l="l" t="t" r="r" b="b"/>
              <a:pathLst>
                <a:path w="3317" h="3228" extrusionOk="0">
                  <a:moveTo>
                    <a:pt x="12" y="0"/>
                  </a:moveTo>
                  <a:cubicBezTo>
                    <a:pt x="6" y="0"/>
                    <a:pt x="0" y="9"/>
                    <a:pt x="6" y="15"/>
                  </a:cubicBezTo>
                  <a:cubicBezTo>
                    <a:pt x="1073" y="1092"/>
                    <a:pt x="2158" y="2150"/>
                    <a:pt x="3239" y="3217"/>
                  </a:cubicBezTo>
                  <a:cubicBezTo>
                    <a:pt x="3247" y="3224"/>
                    <a:pt x="3255" y="3227"/>
                    <a:pt x="3263" y="3227"/>
                  </a:cubicBezTo>
                  <a:cubicBezTo>
                    <a:pt x="3292" y="3227"/>
                    <a:pt x="3317" y="3190"/>
                    <a:pt x="3290" y="3164"/>
                  </a:cubicBezTo>
                  <a:cubicBezTo>
                    <a:pt x="2201" y="2108"/>
                    <a:pt x="1119" y="1047"/>
                    <a:pt x="17" y="3"/>
                  </a:cubicBezTo>
                  <a:cubicBezTo>
                    <a:pt x="16" y="1"/>
                    <a:pt x="14" y="0"/>
                    <a:pt x="12" y="0"/>
                  </a:cubicBezTo>
                  <a:close/>
                </a:path>
              </a:pathLst>
            </a:custGeom>
            <a:solidFill>
              <a:srgbClr val="1D2239"/>
            </a:solidFill>
            <a:ln>
              <a:noFill/>
            </a:ln>
          </p:spPr>
          <p:txBody>
            <a:bodyPr spcFirstLastPara="1" wrap="square" lIns="91425" tIns="91425" rIns="91425" bIns="91425" anchor="ctr" anchorCtr="0">
              <a:noAutofit/>
            </a:bodyPr>
            <a:lstStyle/>
            <a:p>
              <a:endParaRPr>
                <a:latin typeface="Roboto Light" panose="020B0604020202020204" charset="0"/>
                <a:ea typeface="Roboto Light" panose="020B0604020202020204" charset="0"/>
              </a:endParaRPr>
            </a:p>
          </p:txBody>
        </p:sp>
        <p:sp>
          <p:nvSpPr>
            <p:cNvPr id="1720" name="Google Shape;1720;p35"/>
            <p:cNvSpPr/>
            <p:nvPr/>
          </p:nvSpPr>
          <p:spPr>
            <a:xfrm>
              <a:off x="11945488" y="4288416"/>
              <a:ext cx="79524" cy="78165"/>
            </a:xfrm>
            <a:custGeom>
              <a:avLst/>
              <a:gdLst/>
              <a:ahLst/>
              <a:cxnLst/>
              <a:rect l="l" t="t" r="r" b="b"/>
              <a:pathLst>
                <a:path w="3217" h="3162" extrusionOk="0">
                  <a:moveTo>
                    <a:pt x="3178" y="0"/>
                  </a:moveTo>
                  <a:cubicBezTo>
                    <a:pt x="3171" y="0"/>
                    <a:pt x="3165" y="3"/>
                    <a:pt x="3159" y="9"/>
                  </a:cubicBezTo>
                  <a:cubicBezTo>
                    <a:pt x="2106" y="1042"/>
                    <a:pt x="1031" y="2061"/>
                    <a:pt x="14" y="3130"/>
                  </a:cubicBezTo>
                  <a:cubicBezTo>
                    <a:pt x="1" y="3143"/>
                    <a:pt x="13" y="3161"/>
                    <a:pt x="27" y="3161"/>
                  </a:cubicBezTo>
                  <a:cubicBezTo>
                    <a:pt x="31" y="3161"/>
                    <a:pt x="35" y="3160"/>
                    <a:pt x="39" y="3156"/>
                  </a:cubicBezTo>
                  <a:cubicBezTo>
                    <a:pt x="1106" y="2136"/>
                    <a:pt x="2165" y="1101"/>
                    <a:pt x="3197" y="46"/>
                  </a:cubicBezTo>
                  <a:cubicBezTo>
                    <a:pt x="3216" y="27"/>
                    <a:pt x="3199" y="0"/>
                    <a:pt x="3178" y="0"/>
                  </a:cubicBezTo>
                  <a:close/>
                </a:path>
              </a:pathLst>
            </a:custGeom>
            <a:solidFill>
              <a:srgbClr val="1D2239"/>
            </a:solidFill>
            <a:ln>
              <a:noFill/>
            </a:ln>
          </p:spPr>
          <p:txBody>
            <a:bodyPr spcFirstLastPara="1" wrap="square" lIns="91425" tIns="91425" rIns="91425" bIns="91425" anchor="ctr" anchorCtr="0">
              <a:noAutofit/>
            </a:bodyPr>
            <a:lstStyle/>
            <a:p>
              <a:endParaRPr>
                <a:latin typeface="Roboto Light" panose="020B0604020202020204" charset="0"/>
                <a:ea typeface="Roboto Light" panose="020B0604020202020204" charset="0"/>
              </a:endParaRPr>
            </a:p>
          </p:txBody>
        </p:sp>
        <p:sp>
          <p:nvSpPr>
            <p:cNvPr id="1721" name="Google Shape;1721;p35"/>
            <p:cNvSpPr/>
            <p:nvPr/>
          </p:nvSpPr>
          <p:spPr>
            <a:xfrm>
              <a:off x="11862923" y="4285005"/>
              <a:ext cx="84641" cy="82120"/>
            </a:xfrm>
            <a:custGeom>
              <a:avLst/>
              <a:gdLst/>
              <a:ahLst/>
              <a:cxnLst/>
              <a:rect l="l" t="t" r="r" b="b"/>
              <a:pathLst>
                <a:path w="3424" h="3322" extrusionOk="0">
                  <a:moveTo>
                    <a:pt x="24" y="0"/>
                  </a:moveTo>
                  <a:cubicBezTo>
                    <a:pt x="11" y="0"/>
                    <a:pt x="0" y="17"/>
                    <a:pt x="12" y="29"/>
                  </a:cubicBezTo>
                  <a:cubicBezTo>
                    <a:pt x="1078" y="1160"/>
                    <a:pt x="2219" y="2230"/>
                    <a:pt x="3338" y="3311"/>
                  </a:cubicBezTo>
                  <a:cubicBezTo>
                    <a:pt x="3346" y="3319"/>
                    <a:pt x="3356" y="3322"/>
                    <a:pt x="3365" y="3322"/>
                  </a:cubicBezTo>
                  <a:cubicBezTo>
                    <a:pt x="3396" y="3322"/>
                    <a:pt x="3423" y="3282"/>
                    <a:pt x="3395" y="3253"/>
                  </a:cubicBezTo>
                  <a:cubicBezTo>
                    <a:pt x="2313" y="2136"/>
                    <a:pt x="1167" y="1071"/>
                    <a:pt x="35" y="5"/>
                  </a:cubicBezTo>
                  <a:cubicBezTo>
                    <a:pt x="32" y="2"/>
                    <a:pt x="28" y="0"/>
                    <a:pt x="24" y="0"/>
                  </a:cubicBezTo>
                  <a:close/>
                </a:path>
              </a:pathLst>
            </a:custGeom>
            <a:solidFill>
              <a:srgbClr val="1D2239"/>
            </a:solidFill>
            <a:ln>
              <a:noFill/>
            </a:ln>
          </p:spPr>
          <p:txBody>
            <a:bodyPr spcFirstLastPara="1" wrap="square" lIns="91425" tIns="91425" rIns="91425" bIns="91425" anchor="ctr" anchorCtr="0">
              <a:noAutofit/>
            </a:bodyPr>
            <a:lstStyle/>
            <a:p>
              <a:endParaRPr>
                <a:latin typeface="Roboto Light" panose="020B0604020202020204" charset="0"/>
                <a:ea typeface="Roboto Light" panose="020B0604020202020204" charset="0"/>
              </a:endParaRPr>
            </a:p>
          </p:txBody>
        </p:sp>
        <p:sp>
          <p:nvSpPr>
            <p:cNvPr id="1722" name="Google Shape;1722;p35"/>
            <p:cNvSpPr/>
            <p:nvPr/>
          </p:nvSpPr>
          <p:spPr>
            <a:xfrm>
              <a:off x="11946996" y="4395404"/>
              <a:ext cx="86817" cy="87089"/>
            </a:xfrm>
            <a:custGeom>
              <a:avLst/>
              <a:gdLst/>
              <a:ahLst/>
              <a:cxnLst/>
              <a:rect l="l" t="t" r="r" b="b"/>
              <a:pathLst>
                <a:path w="3512" h="3523" extrusionOk="0">
                  <a:moveTo>
                    <a:pt x="3466" y="1"/>
                  </a:moveTo>
                  <a:cubicBezTo>
                    <a:pt x="3460" y="1"/>
                    <a:pt x="3453" y="3"/>
                    <a:pt x="3446" y="9"/>
                  </a:cubicBezTo>
                  <a:cubicBezTo>
                    <a:pt x="2292" y="1152"/>
                    <a:pt x="1141" y="2302"/>
                    <a:pt x="20" y="3477"/>
                  </a:cubicBezTo>
                  <a:cubicBezTo>
                    <a:pt x="1" y="3496"/>
                    <a:pt x="18" y="3523"/>
                    <a:pt x="39" y="3523"/>
                  </a:cubicBezTo>
                  <a:cubicBezTo>
                    <a:pt x="46" y="3523"/>
                    <a:pt x="52" y="3520"/>
                    <a:pt x="58" y="3514"/>
                  </a:cubicBezTo>
                  <a:cubicBezTo>
                    <a:pt x="1222" y="2383"/>
                    <a:pt x="2360" y="1220"/>
                    <a:pt x="3490" y="54"/>
                  </a:cubicBezTo>
                  <a:cubicBezTo>
                    <a:pt x="3511" y="32"/>
                    <a:pt x="3490" y="1"/>
                    <a:pt x="3466" y="1"/>
                  </a:cubicBezTo>
                  <a:close/>
                </a:path>
              </a:pathLst>
            </a:custGeom>
            <a:solidFill>
              <a:srgbClr val="1D2239"/>
            </a:solidFill>
            <a:ln>
              <a:noFill/>
            </a:ln>
          </p:spPr>
          <p:txBody>
            <a:bodyPr spcFirstLastPara="1" wrap="square" lIns="91425" tIns="91425" rIns="91425" bIns="91425" anchor="ctr" anchorCtr="0">
              <a:noAutofit/>
            </a:bodyPr>
            <a:lstStyle/>
            <a:p>
              <a:endParaRPr>
                <a:latin typeface="Roboto Light" panose="020B0604020202020204" charset="0"/>
                <a:ea typeface="Roboto Light" panose="020B0604020202020204" charset="0"/>
              </a:endParaRPr>
            </a:p>
          </p:txBody>
        </p:sp>
        <p:sp>
          <p:nvSpPr>
            <p:cNvPr id="1723" name="Google Shape;1723;p35"/>
            <p:cNvSpPr/>
            <p:nvPr/>
          </p:nvSpPr>
          <p:spPr>
            <a:xfrm>
              <a:off x="11945240" y="4506149"/>
              <a:ext cx="153561" cy="117939"/>
            </a:xfrm>
            <a:custGeom>
              <a:avLst/>
              <a:gdLst/>
              <a:ahLst/>
              <a:cxnLst/>
              <a:rect l="l" t="t" r="r" b="b"/>
              <a:pathLst>
                <a:path w="6212" h="4771" extrusionOk="0">
                  <a:moveTo>
                    <a:pt x="0" y="1"/>
                  </a:moveTo>
                  <a:lnTo>
                    <a:pt x="3732" y="4326"/>
                  </a:lnTo>
                  <a:cubicBezTo>
                    <a:pt x="3989" y="4624"/>
                    <a:pt x="4345" y="4770"/>
                    <a:pt x="4700" y="4770"/>
                  </a:cubicBezTo>
                  <a:cubicBezTo>
                    <a:pt x="5099" y="4770"/>
                    <a:pt x="5497" y="4586"/>
                    <a:pt x="5750" y="4224"/>
                  </a:cubicBezTo>
                  <a:cubicBezTo>
                    <a:pt x="6212" y="3564"/>
                    <a:pt x="5956" y="2646"/>
                    <a:pt x="5220" y="2319"/>
                  </a:cubicBezTo>
                  <a:lnTo>
                    <a:pt x="0" y="1"/>
                  </a:lnTo>
                  <a:close/>
                </a:path>
              </a:pathLst>
            </a:custGeom>
            <a:solidFill>
              <a:srgbClr val="477861"/>
            </a:solidFill>
            <a:ln>
              <a:noFill/>
            </a:ln>
          </p:spPr>
          <p:txBody>
            <a:bodyPr spcFirstLastPara="1" wrap="square" lIns="91425" tIns="91425" rIns="91425" bIns="91425" anchor="ctr" anchorCtr="0">
              <a:noAutofit/>
            </a:bodyPr>
            <a:lstStyle/>
            <a:p>
              <a:endParaRPr>
                <a:latin typeface="Roboto Light" panose="020B0604020202020204" charset="0"/>
                <a:ea typeface="Roboto Light" panose="020B0604020202020204" charset="0"/>
              </a:endParaRPr>
            </a:p>
          </p:txBody>
        </p:sp>
        <p:sp>
          <p:nvSpPr>
            <p:cNvPr id="1724" name="Google Shape;1724;p35"/>
            <p:cNvSpPr/>
            <p:nvPr/>
          </p:nvSpPr>
          <p:spPr>
            <a:xfrm>
              <a:off x="11948207" y="4508720"/>
              <a:ext cx="98756" cy="73196"/>
            </a:xfrm>
            <a:custGeom>
              <a:avLst/>
              <a:gdLst/>
              <a:ahLst/>
              <a:cxnLst/>
              <a:rect l="l" t="t" r="r" b="b"/>
              <a:pathLst>
                <a:path w="3995" h="2961" extrusionOk="0">
                  <a:moveTo>
                    <a:pt x="35" y="0"/>
                  </a:moveTo>
                  <a:cubicBezTo>
                    <a:pt x="14" y="0"/>
                    <a:pt x="1" y="34"/>
                    <a:pt x="23" y="51"/>
                  </a:cubicBezTo>
                  <a:cubicBezTo>
                    <a:pt x="1311" y="1040"/>
                    <a:pt x="2622" y="2002"/>
                    <a:pt x="3938" y="2955"/>
                  </a:cubicBezTo>
                  <a:cubicBezTo>
                    <a:pt x="3944" y="2959"/>
                    <a:pt x="3949" y="2961"/>
                    <a:pt x="3954" y="2961"/>
                  </a:cubicBezTo>
                  <a:cubicBezTo>
                    <a:pt x="3979" y="2961"/>
                    <a:pt x="3994" y="2921"/>
                    <a:pt x="3969" y="2902"/>
                  </a:cubicBezTo>
                  <a:cubicBezTo>
                    <a:pt x="2673" y="1922"/>
                    <a:pt x="1372" y="948"/>
                    <a:pt x="49" y="5"/>
                  </a:cubicBezTo>
                  <a:cubicBezTo>
                    <a:pt x="44" y="2"/>
                    <a:pt x="39" y="0"/>
                    <a:pt x="35" y="0"/>
                  </a:cubicBezTo>
                  <a:close/>
                </a:path>
              </a:pathLst>
            </a:custGeom>
            <a:solidFill>
              <a:srgbClr val="1D2239"/>
            </a:solidFill>
            <a:ln>
              <a:noFill/>
            </a:ln>
          </p:spPr>
          <p:txBody>
            <a:bodyPr spcFirstLastPara="1" wrap="square" lIns="91425" tIns="91425" rIns="91425" bIns="91425" anchor="ctr" anchorCtr="0">
              <a:noAutofit/>
            </a:bodyPr>
            <a:lstStyle/>
            <a:p>
              <a:endParaRPr>
                <a:latin typeface="Roboto Light" panose="020B0604020202020204" charset="0"/>
                <a:ea typeface="Roboto Light" panose="020B0604020202020204" charset="0"/>
              </a:endParaRPr>
            </a:p>
          </p:txBody>
        </p:sp>
        <p:sp>
          <p:nvSpPr>
            <p:cNvPr id="1725" name="Google Shape;1725;p35"/>
            <p:cNvSpPr/>
            <p:nvPr/>
          </p:nvSpPr>
          <p:spPr>
            <a:xfrm>
              <a:off x="11857930" y="4398049"/>
              <a:ext cx="88572" cy="88003"/>
            </a:xfrm>
            <a:custGeom>
              <a:avLst/>
              <a:gdLst/>
              <a:ahLst/>
              <a:cxnLst/>
              <a:rect l="l" t="t" r="r" b="b"/>
              <a:pathLst>
                <a:path w="3583" h="3560" extrusionOk="0">
                  <a:moveTo>
                    <a:pt x="30" y="0"/>
                  </a:moveTo>
                  <a:cubicBezTo>
                    <a:pt x="14" y="0"/>
                    <a:pt x="0" y="20"/>
                    <a:pt x="14" y="35"/>
                  </a:cubicBezTo>
                  <a:cubicBezTo>
                    <a:pt x="1136" y="1241"/>
                    <a:pt x="2313" y="2416"/>
                    <a:pt x="3507" y="3550"/>
                  </a:cubicBezTo>
                  <a:cubicBezTo>
                    <a:pt x="3515" y="3557"/>
                    <a:pt x="3523" y="3560"/>
                    <a:pt x="3531" y="3560"/>
                  </a:cubicBezTo>
                  <a:cubicBezTo>
                    <a:pt x="3559" y="3560"/>
                    <a:pt x="3583" y="3524"/>
                    <a:pt x="3558" y="3498"/>
                  </a:cubicBezTo>
                  <a:cubicBezTo>
                    <a:pt x="2424" y="2305"/>
                    <a:pt x="1249" y="1127"/>
                    <a:pt x="43" y="6"/>
                  </a:cubicBezTo>
                  <a:cubicBezTo>
                    <a:pt x="39" y="2"/>
                    <a:pt x="34" y="0"/>
                    <a:pt x="30" y="0"/>
                  </a:cubicBezTo>
                  <a:close/>
                </a:path>
              </a:pathLst>
            </a:custGeom>
            <a:solidFill>
              <a:srgbClr val="1D2239"/>
            </a:solidFill>
            <a:ln>
              <a:noFill/>
            </a:ln>
          </p:spPr>
          <p:txBody>
            <a:bodyPr spcFirstLastPara="1" wrap="square" lIns="91425" tIns="91425" rIns="91425" bIns="91425" anchor="ctr" anchorCtr="0">
              <a:noAutofit/>
            </a:bodyPr>
            <a:lstStyle/>
            <a:p>
              <a:endParaRPr>
                <a:latin typeface="Roboto Light" panose="020B0604020202020204" charset="0"/>
                <a:ea typeface="Roboto Light" panose="020B0604020202020204" charset="0"/>
              </a:endParaRPr>
            </a:p>
          </p:txBody>
        </p:sp>
        <p:sp>
          <p:nvSpPr>
            <p:cNvPr id="1726" name="Google Shape;1726;p35"/>
            <p:cNvSpPr/>
            <p:nvPr/>
          </p:nvSpPr>
          <p:spPr>
            <a:xfrm>
              <a:off x="11943065" y="4108679"/>
              <a:ext cx="6155" cy="890192"/>
            </a:xfrm>
            <a:custGeom>
              <a:avLst/>
              <a:gdLst/>
              <a:ahLst/>
              <a:cxnLst/>
              <a:rect l="l" t="t" r="r" b="b"/>
              <a:pathLst>
                <a:path w="249" h="36011" extrusionOk="0">
                  <a:moveTo>
                    <a:pt x="124" y="0"/>
                  </a:moveTo>
                  <a:cubicBezTo>
                    <a:pt x="106" y="0"/>
                    <a:pt x="88" y="12"/>
                    <a:pt x="88" y="35"/>
                  </a:cubicBezTo>
                  <a:cubicBezTo>
                    <a:pt x="54" y="12016"/>
                    <a:pt x="1" y="24000"/>
                    <a:pt x="91" y="35978"/>
                  </a:cubicBezTo>
                  <a:cubicBezTo>
                    <a:pt x="91" y="36000"/>
                    <a:pt x="107" y="36011"/>
                    <a:pt x="124" y="36011"/>
                  </a:cubicBezTo>
                  <a:cubicBezTo>
                    <a:pt x="141" y="36011"/>
                    <a:pt x="158" y="36000"/>
                    <a:pt x="158" y="35978"/>
                  </a:cubicBezTo>
                  <a:cubicBezTo>
                    <a:pt x="248" y="24000"/>
                    <a:pt x="195" y="12015"/>
                    <a:pt x="161" y="35"/>
                  </a:cubicBezTo>
                  <a:cubicBezTo>
                    <a:pt x="161" y="12"/>
                    <a:pt x="143" y="0"/>
                    <a:pt x="124" y="0"/>
                  </a:cubicBezTo>
                  <a:close/>
                </a:path>
              </a:pathLst>
            </a:custGeom>
            <a:solidFill>
              <a:srgbClr val="1D2239"/>
            </a:solidFill>
            <a:ln>
              <a:noFill/>
            </a:ln>
          </p:spPr>
          <p:txBody>
            <a:bodyPr spcFirstLastPara="1" wrap="square" lIns="91425" tIns="91425" rIns="91425" bIns="91425" anchor="ctr" anchorCtr="0">
              <a:noAutofit/>
            </a:bodyPr>
            <a:lstStyle/>
            <a:p>
              <a:endParaRPr>
                <a:latin typeface="Roboto Light" panose="020B0604020202020204" charset="0"/>
                <a:ea typeface="Roboto Light" panose="020B0604020202020204" charset="0"/>
              </a:endParaRPr>
            </a:p>
          </p:txBody>
        </p:sp>
        <p:sp>
          <p:nvSpPr>
            <p:cNvPr id="1727" name="Google Shape;1727;p35"/>
            <p:cNvSpPr/>
            <p:nvPr/>
          </p:nvSpPr>
          <p:spPr>
            <a:xfrm>
              <a:off x="11867571" y="4714883"/>
              <a:ext cx="177119" cy="428620"/>
            </a:xfrm>
            <a:custGeom>
              <a:avLst/>
              <a:gdLst/>
              <a:ahLst/>
              <a:cxnLst/>
              <a:rect l="l" t="t" r="r" b="b"/>
              <a:pathLst>
                <a:path w="7165" h="17339" extrusionOk="0">
                  <a:moveTo>
                    <a:pt x="830" y="0"/>
                  </a:moveTo>
                  <a:lnTo>
                    <a:pt x="107" y="13651"/>
                  </a:lnTo>
                  <a:cubicBezTo>
                    <a:pt x="1" y="15654"/>
                    <a:pt x="1598" y="17338"/>
                    <a:pt x="3604" y="17338"/>
                  </a:cubicBezTo>
                  <a:cubicBezTo>
                    <a:pt x="5580" y="17338"/>
                    <a:pt x="7165" y="15703"/>
                    <a:pt x="7104" y="13728"/>
                  </a:cubicBezTo>
                  <a:lnTo>
                    <a:pt x="6682" y="0"/>
                  </a:lnTo>
                  <a:close/>
                </a:path>
              </a:pathLst>
            </a:custGeom>
            <a:solidFill>
              <a:srgbClr val="B88C5D"/>
            </a:solidFill>
            <a:ln>
              <a:noFill/>
            </a:ln>
          </p:spPr>
          <p:txBody>
            <a:bodyPr spcFirstLastPara="1" wrap="square" lIns="91425" tIns="91425" rIns="91425" bIns="91425" anchor="ctr" anchorCtr="0">
              <a:noAutofit/>
            </a:bodyPr>
            <a:lstStyle/>
            <a:p>
              <a:endParaRPr>
                <a:latin typeface="Roboto Light" panose="020B0604020202020204" charset="0"/>
                <a:ea typeface="Roboto Light" panose="020B0604020202020204" charset="0"/>
              </a:endParaRPr>
            </a:p>
          </p:txBody>
        </p:sp>
        <p:sp>
          <p:nvSpPr>
            <p:cNvPr id="1728" name="Google Shape;1728;p35"/>
            <p:cNvSpPr/>
            <p:nvPr/>
          </p:nvSpPr>
          <p:spPr>
            <a:xfrm>
              <a:off x="11885913" y="4780687"/>
              <a:ext cx="149556" cy="3634"/>
            </a:xfrm>
            <a:custGeom>
              <a:avLst/>
              <a:gdLst/>
              <a:ahLst/>
              <a:cxnLst/>
              <a:rect l="l" t="t" r="r" b="b"/>
              <a:pathLst>
                <a:path w="6050" h="147" extrusionOk="0">
                  <a:moveTo>
                    <a:pt x="3026" y="0"/>
                  </a:moveTo>
                  <a:cubicBezTo>
                    <a:pt x="1354" y="0"/>
                    <a:pt x="0" y="32"/>
                    <a:pt x="0" y="73"/>
                  </a:cubicBezTo>
                  <a:cubicBezTo>
                    <a:pt x="0" y="113"/>
                    <a:pt x="1354" y="147"/>
                    <a:pt x="3026" y="147"/>
                  </a:cubicBezTo>
                  <a:cubicBezTo>
                    <a:pt x="4696" y="147"/>
                    <a:pt x="6050" y="113"/>
                    <a:pt x="6050" y="73"/>
                  </a:cubicBezTo>
                  <a:cubicBezTo>
                    <a:pt x="6050" y="32"/>
                    <a:pt x="4696" y="0"/>
                    <a:pt x="3026" y="0"/>
                  </a:cubicBezTo>
                  <a:close/>
                </a:path>
              </a:pathLst>
            </a:custGeom>
            <a:solidFill>
              <a:srgbClr val="FD8860"/>
            </a:solidFill>
            <a:ln>
              <a:noFill/>
            </a:ln>
          </p:spPr>
          <p:txBody>
            <a:bodyPr spcFirstLastPara="1" wrap="square" lIns="91425" tIns="91425" rIns="91425" bIns="91425" anchor="ctr" anchorCtr="0">
              <a:noAutofit/>
            </a:bodyPr>
            <a:lstStyle/>
            <a:p>
              <a:endParaRPr>
                <a:latin typeface="Roboto Light" panose="020B0604020202020204" charset="0"/>
                <a:ea typeface="Roboto Light" panose="020B0604020202020204" charset="0"/>
              </a:endParaRPr>
            </a:p>
          </p:txBody>
        </p:sp>
        <p:sp>
          <p:nvSpPr>
            <p:cNvPr id="1729" name="Google Shape;1729;p35"/>
            <p:cNvSpPr/>
            <p:nvPr/>
          </p:nvSpPr>
          <p:spPr>
            <a:xfrm>
              <a:off x="11885913" y="4812378"/>
              <a:ext cx="149556" cy="3659"/>
            </a:xfrm>
            <a:custGeom>
              <a:avLst/>
              <a:gdLst/>
              <a:ahLst/>
              <a:cxnLst/>
              <a:rect l="l" t="t" r="r" b="b"/>
              <a:pathLst>
                <a:path w="6050" h="148" extrusionOk="0">
                  <a:moveTo>
                    <a:pt x="3026" y="1"/>
                  </a:moveTo>
                  <a:cubicBezTo>
                    <a:pt x="1354" y="1"/>
                    <a:pt x="0" y="33"/>
                    <a:pt x="0" y="74"/>
                  </a:cubicBezTo>
                  <a:cubicBezTo>
                    <a:pt x="0" y="115"/>
                    <a:pt x="1354" y="147"/>
                    <a:pt x="3026" y="147"/>
                  </a:cubicBezTo>
                  <a:cubicBezTo>
                    <a:pt x="4696" y="147"/>
                    <a:pt x="6050" y="115"/>
                    <a:pt x="6050" y="74"/>
                  </a:cubicBezTo>
                  <a:cubicBezTo>
                    <a:pt x="6050" y="34"/>
                    <a:pt x="4696" y="1"/>
                    <a:pt x="3026" y="1"/>
                  </a:cubicBezTo>
                  <a:close/>
                </a:path>
              </a:pathLst>
            </a:custGeom>
            <a:solidFill>
              <a:srgbClr val="FD8860"/>
            </a:solidFill>
            <a:ln>
              <a:noFill/>
            </a:ln>
          </p:spPr>
          <p:txBody>
            <a:bodyPr spcFirstLastPara="1" wrap="square" lIns="91425" tIns="91425" rIns="91425" bIns="91425" anchor="ctr" anchorCtr="0">
              <a:noAutofit/>
            </a:bodyPr>
            <a:lstStyle/>
            <a:p>
              <a:endParaRPr>
                <a:latin typeface="Roboto Light" panose="020B0604020202020204" charset="0"/>
                <a:ea typeface="Roboto Light" panose="020B0604020202020204" charset="0"/>
              </a:endParaRPr>
            </a:p>
          </p:txBody>
        </p:sp>
        <p:sp>
          <p:nvSpPr>
            <p:cNvPr id="1730" name="Google Shape;1730;p35"/>
            <p:cNvSpPr/>
            <p:nvPr/>
          </p:nvSpPr>
          <p:spPr>
            <a:xfrm>
              <a:off x="11885913" y="4846565"/>
              <a:ext cx="149556" cy="3683"/>
            </a:xfrm>
            <a:custGeom>
              <a:avLst/>
              <a:gdLst/>
              <a:ahLst/>
              <a:cxnLst/>
              <a:rect l="l" t="t" r="r" b="b"/>
              <a:pathLst>
                <a:path w="6050" h="149" extrusionOk="0">
                  <a:moveTo>
                    <a:pt x="3026" y="0"/>
                  </a:moveTo>
                  <a:cubicBezTo>
                    <a:pt x="1354" y="0"/>
                    <a:pt x="0" y="34"/>
                    <a:pt x="0" y="75"/>
                  </a:cubicBezTo>
                  <a:cubicBezTo>
                    <a:pt x="0" y="115"/>
                    <a:pt x="1354" y="148"/>
                    <a:pt x="3026" y="148"/>
                  </a:cubicBezTo>
                  <a:cubicBezTo>
                    <a:pt x="4696" y="148"/>
                    <a:pt x="6050" y="115"/>
                    <a:pt x="6050" y="75"/>
                  </a:cubicBezTo>
                  <a:cubicBezTo>
                    <a:pt x="6050" y="34"/>
                    <a:pt x="4696" y="0"/>
                    <a:pt x="3026" y="0"/>
                  </a:cubicBezTo>
                  <a:close/>
                </a:path>
              </a:pathLst>
            </a:custGeom>
            <a:solidFill>
              <a:srgbClr val="FD8860"/>
            </a:solidFill>
            <a:ln>
              <a:noFill/>
            </a:ln>
          </p:spPr>
          <p:txBody>
            <a:bodyPr spcFirstLastPara="1" wrap="square" lIns="91425" tIns="91425" rIns="91425" bIns="91425" anchor="ctr" anchorCtr="0">
              <a:noAutofit/>
            </a:bodyPr>
            <a:lstStyle/>
            <a:p>
              <a:endParaRPr>
                <a:latin typeface="Roboto Light" panose="020B0604020202020204" charset="0"/>
                <a:ea typeface="Roboto Light" panose="020B0604020202020204" charset="0"/>
              </a:endParaRPr>
            </a:p>
          </p:txBody>
        </p:sp>
        <p:sp>
          <p:nvSpPr>
            <p:cNvPr id="1731" name="Google Shape;1731;p35"/>
            <p:cNvSpPr/>
            <p:nvPr/>
          </p:nvSpPr>
          <p:spPr>
            <a:xfrm>
              <a:off x="11885913" y="4885598"/>
              <a:ext cx="149556" cy="3683"/>
            </a:xfrm>
            <a:custGeom>
              <a:avLst/>
              <a:gdLst/>
              <a:ahLst/>
              <a:cxnLst/>
              <a:rect l="l" t="t" r="r" b="b"/>
              <a:pathLst>
                <a:path w="6050" h="149" extrusionOk="0">
                  <a:moveTo>
                    <a:pt x="3026" y="1"/>
                  </a:moveTo>
                  <a:cubicBezTo>
                    <a:pt x="1354" y="1"/>
                    <a:pt x="0" y="34"/>
                    <a:pt x="0" y="74"/>
                  </a:cubicBezTo>
                  <a:cubicBezTo>
                    <a:pt x="0" y="115"/>
                    <a:pt x="1354" y="148"/>
                    <a:pt x="3026" y="148"/>
                  </a:cubicBezTo>
                  <a:cubicBezTo>
                    <a:pt x="4696" y="148"/>
                    <a:pt x="6050" y="115"/>
                    <a:pt x="6050" y="74"/>
                  </a:cubicBezTo>
                  <a:cubicBezTo>
                    <a:pt x="6050" y="34"/>
                    <a:pt x="4696" y="1"/>
                    <a:pt x="3026" y="1"/>
                  </a:cubicBezTo>
                  <a:close/>
                </a:path>
              </a:pathLst>
            </a:custGeom>
            <a:solidFill>
              <a:srgbClr val="FD8860"/>
            </a:solidFill>
            <a:ln>
              <a:noFill/>
            </a:ln>
          </p:spPr>
          <p:txBody>
            <a:bodyPr spcFirstLastPara="1" wrap="square" lIns="91425" tIns="91425" rIns="91425" bIns="91425" anchor="ctr" anchorCtr="0">
              <a:noAutofit/>
            </a:bodyPr>
            <a:lstStyle/>
            <a:p>
              <a:endParaRPr>
                <a:latin typeface="Roboto Light" panose="020B0604020202020204" charset="0"/>
                <a:ea typeface="Roboto Light" panose="020B0604020202020204" charset="0"/>
              </a:endParaRPr>
            </a:p>
          </p:txBody>
        </p:sp>
        <p:sp>
          <p:nvSpPr>
            <p:cNvPr id="1732" name="Google Shape;1732;p35"/>
            <p:cNvSpPr/>
            <p:nvPr/>
          </p:nvSpPr>
          <p:spPr>
            <a:xfrm>
              <a:off x="11885913" y="4924631"/>
              <a:ext cx="149556" cy="3659"/>
            </a:xfrm>
            <a:custGeom>
              <a:avLst/>
              <a:gdLst/>
              <a:ahLst/>
              <a:cxnLst/>
              <a:rect l="l" t="t" r="r" b="b"/>
              <a:pathLst>
                <a:path w="6050" h="148" extrusionOk="0">
                  <a:moveTo>
                    <a:pt x="3026" y="1"/>
                  </a:moveTo>
                  <a:cubicBezTo>
                    <a:pt x="1354" y="1"/>
                    <a:pt x="0" y="33"/>
                    <a:pt x="0" y="74"/>
                  </a:cubicBezTo>
                  <a:cubicBezTo>
                    <a:pt x="0" y="115"/>
                    <a:pt x="1354" y="147"/>
                    <a:pt x="3026" y="147"/>
                  </a:cubicBezTo>
                  <a:cubicBezTo>
                    <a:pt x="4696" y="147"/>
                    <a:pt x="6050" y="115"/>
                    <a:pt x="6050" y="74"/>
                  </a:cubicBezTo>
                  <a:cubicBezTo>
                    <a:pt x="6050" y="33"/>
                    <a:pt x="4696" y="1"/>
                    <a:pt x="3026" y="1"/>
                  </a:cubicBezTo>
                  <a:close/>
                </a:path>
              </a:pathLst>
            </a:custGeom>
            <a:solidFill>
              <a:srgbClr val="FD8860"/>
            </a:solidFill>
            <a:ln>
              <a:noFill/>
            </a:ln>
          </p:spPr>
          <p:txBody>
            <a:bodyPr spcFirstLastPara="1" wrap="square" lIns="91425" tIns="91425" rIns="91425" bIns="91425" anchor="ctr" anchorCtr="0">
              <a:noAutofit/>
            </a:bodyPr>
            <a:lstStyle/>
            <a:p>
              <a:endParaRPr>
                <a:latin typeface="Roboto Light" panose="020B0604020202020204" charset="0"/>
                <a:ea typeface="Roboto Light" panose="020B0604020202020204" charset="0"/>
              </a:endParaRPr>
            </a:p>
          </p:txBody>
        </p:sp>
      </p:grpSp>
      <p:sp>
        <p:nvSpPr>
          <p:cNvPr id="29" name="Rectangle 28"/>
          <p:cNvSpPr/>
          <p:nvPr/>
        </p:nvSpPr>
        <p:spPr>
          <a:xfrm>
            <a:off x="577040" y="1027012"/>
            <a:ext cx="8089398" cy="4401205"/>
          </a:xfrm>
          <a:prstGeom prst="rect">
            <a:avLst/>
          </a:prstGeom>
        </p:spPr>
        <p:txBody>
          <a:bodyPr wrap="square">
            <a:spAutoFit/>
          </a:bodyPr>
          <a:lstStyle/>
          <a:p>
            <a:r>
              <a:rPr lang="en-US" sz="2800" dirty="0">
                <a:latin typeface="Arial" panose="020B0604020202020204" pitchFamily="34" charset="0"/>
                <a:ea typeface="Roboto Light" panose="020B0604020202020204" charset="0"/>
                <a:cs typeface="Arial" panose="020B0604020202020204" pitchFamily="34" charset="0"/>
              </a:rPr>
              <a:t> </a:t>
            </a:r>
            <a:r>
              <a:rPr lang="en-US" sz="2800" dirty="0" err="1">
                <a:latin typeface="Arial" panose="020B0604020202020204" pitchFamily="34" charset="0"/>
                <a:ea typeface="Roboto Light" panose="020B0604020202020204" charset="0"/>
                <a:cs typeface="Arial" panose="020B0604020202020204" pitchFamily="34" charset="0"/>
              </a:rPr>
              <a:t>Đoạn</a:t>
            </a:r>
            <a:r>
              <a:rPr lang="en-US" sz="2800" dirty="0">
                <a:latin typeface="Arial" panose="020B0604020202020204" pitchFamily="34" charset="0"/>
                <a:ea typeface="Roboto Light" panose="020B0604020202020204" charset="0"/>
                <a:cs typeface="Arial" panose="020B0604020202020204" pitchFamily="34" charset="0"/>
              </a:rPr>
              <a:t> 1, </a:t>
            </a:r>
            <a:r>
              <a:rPr lang="en-US" sz="2800" dirty="0" err="1">
                <a:latin typeface="Arial" panose="020B0604020202020204" pitchFamily="34" charset="0"/>
                <a:ea typeface="Roboto Light" panose="020B0604020202020204" charset="0"/>
                <a:cs typeface="Arial" panose="020B0604020202020204" pitchFamily="34" charset="0"/>
              </a:rPr>
              <a:t>đã</a:t>
            </a:r>
            <a:r>
              <a:rPr lang="en-US" sz="2800" dirty="0">
                <a:latin typeface="Arial" panose="020B0604020202020204" pitchFamily="34" charset="0"/>
                <a:ea typeface="Roboto Light" panose="020B0604020202020204" charset="0"/>
                <a:cs typeface="Arial" panose="020B0604020202020204" pitchFamily="34" charset="0"/>
              </a:rPr>
              <a:t> </a:t>
            </a:r>
            <a:r>
              <a:rPr lang="en-US" sz="2800" dirty="0" err="1">
                <a:latin typeface="Arial" panose="020B0604020202020204" pitchFamily="34" charset="0"/>
                <a:ea typeface="Roboto Light" panose="020B0604020202020204" charset="0"/>
                <a:cs typeface="Arial" panose="020B0604020202020204" pitchFamily="34" charset="0"/>
              </a:rPr>
              <a:t>giúp</a:t>
            </a:r>
            <a:r>
              <a:rPr lang="en-US" sz="2800" dirty="0">
                <a:latin typeface="Arial" panose="020B0604020202020204" pitchFamily="34" charset="0"/>
                <a:ea typeface="Roboto Light" panose="020B0604020202020204" charset="0"/>
                <a:cs typeface="Arial" panose="020B0604020202020204" pitchFamily="34" charset="0"/>
              </a:rPr>
              <a:t> </a:t>
            </a:r>
            <a:r>
              <a:rPr lang="vi-VN" sz="2800" dirty="0">
                <a:latin typeface="Arial" panose="020B0604020202020204" pitchFamily="34" charset="0"/>
                <a:ea typeface="Roboto Light" panose="020B0604020202020204" charset="0"/>
                <a:cs typeface="Arial" panose="020B0604020202020204" pitchFamily="34" charset="0"/>
              </a:rPr>
              <a:t>chúng </a:t>
            </a:r>
            <a:r>
              <a:rPr lang="en-US" sz="2800" dirty="0">
                <a:latin typeface="Arial" panose="020B0604020202020204" pitchFamily="34" charset="0"/>
                <a:ea typeface="Roboto Light" panose="020B0604020202020204" charset="0"/>
                <a:cs typeface="Arial" panose="020B0604020202020204" pitchFamily="34" charset="0"/>
              </a:rPr>
              <a:t>ta </a:t>
            </a:r>
            <a:r>
              <a:rPr lang="en-US" sz="2800" dirty="0" err="1">
                <a:latin typeface="Arial" panose="020B0604020202020204" pitchFamily="34" charset="0"/>
                <a:ea typeface="Roboto Light" panose="020B0604020202020204" charset="0"/>
                <a:cs typeface="Arial" panose="020B0604020202020204" pitchFamily="34" charset="0"/>
              </a:rPr>
              <a:t>như</a:t>
            </a:r>
            <a:r>
              <a:rPr lang="en-US" sz="2800" dirty="0">
                <a:latin typeface="Arial" panose="020B0604020202020204" pitchFamily="34" charset="0"/>
                <a:ea typeface="Roboto Light" panose="020B0604020202020204" charset="0"/>
                <a:cs typeface="Arial" panose="020B0604020202020204" pitchFamily="34" charset="0"/>
              </a:rPr>
              <a:t> </a:t>
            </a:r>
            <a:r>
              <a:rPr lang="en-US" sz="2800" dirty="0" err="1">
                <a:latin typeface="Arial" panose="020B0604020202020204" pitchFamily="34" charset="0"/>
                <a:ea typeface="Roboto Light" panose="020B0604020202020204" charset="0"/>
                <a:cs typeface="Arial" panose="020B0604020202020204" pitchFamily="34" charset="0"/>
              </a:rPr>
              <a:t>được</a:t>
            </a:r>
            <a:r>
              <a:rPr lang="en-US" sz="2800" dirty="0">
                <a:latin typeface="Arial" panose="020B0604020202020204" pitchFamily="34" charset="0"/>
                <a:ea typeface="Roboto Light" panose="020B0604020202020204" charset="0"/>
                <a:cs typeface="Arial" panose="020B0604020202020204" pitchFamily="34" charset="0"/>
              </a:rPr>
              <a:t> </a:t>
            </a:r>
            <a:r>
              <a:rPr lang="en-US" sz="2800" dirty="0" err="1">
                <a:latin typeface="Arial" panose="020B0604020202020204" pitchFamily="34" charset="0"/>
                <a:ea typeface="Roboto Light" panose="020B0604020202020204" charset="0"/>
                <a:cs typeface="Arial" panose="020B0604020202020204" pitchFamily="34" charset="0"/>
              </a:rPr>
              <a:t>sống</a:t>
            </a:r>
            <a:r>
              <a:rPr lang="en-US" sz="2800" dirty="0">
                <a:latin typeface="Arial" panose="020B0604020202020204" pitchFamily="34" charset="0"/>
                <a:ea typeface="Roboto Light" panose="020B0604020202020204" charset="0"/>
                <a:cs typeface="Arial" panose="020B0604020202020204" pitchFamily="34" charset="0"/>
              </a:rPr>
              <a:t> </a:t>
            </a:r>
            <a:r>
              <a:rPr lang="en-US" sz="2800" dirty="0" err="1">
                <a:latin typeface="Arial" panose="020B0604020202020204" pitchFamily="34" charset="0"/>
                <a:ea typeface="Roboto Light" panose="020B0604020202020204" charset="0"/>
                <a:cs typeface="Arial" panose="020B0604020202020204" pitchFamily="34" charset="0"/>
              </a:rPr>
              <a:t>lại</a:t>
            </a:r>
            <a:r>
              <a:rPr lang="en-US" sz="2800" dirty="0">
                <a:latin typeface="Arial" panose="020B0604020202020204" pitchFamily="34" charset="0"/>
                <a:ea typeface="Roboto Light" panose="020B0604020202020204" charset="0"/>
                <a:cs typeface="Arial" panose="020B0604020202020204" pitchFamily="34" charset="0"/>
              </a:rPr>
              <a:t> </a:t>
            </a:r>
            <a:r>
              <a:rPr lang="en-US" sz="2800" dirty="0" err="1">
                <a:latin typeface="Arial" panose="020B0604020202020204" pitchFamily="34" charset="0"/>
                <a:ea typeface="Roboto Light" panose="020B0604020202020204" charset="0"/>
                <a:cs typeface="Arial" panose="020B0604020202020204" pitchFamily="34" charset="0"/>
              </a:rPr>
              <a:t>trong</a:t>
            </a:r>
            <a:r>
              <a:rPr lang="en-US" sz="2800" dirty="0">
                <a:latin typeface="Arial" panose="020B0604020202020204" pitchFamily="34" charset="0"/>
                <a:ea typeface="Roboto Light" panose="020B0604020202020204" charset="0"/>
                <a:cs typeface="Arial" panose="020B0604020202020204" pitchFamily="34" charset="0"/>
              </a:rPr>
              <a:t> </a:t>
            </a:r>
            <a:r>
              <a:rPr lang="en-US" sz="2800" dirty="0" err="1">
                <a:latin typeface="Arial" panose="020B0604020202020204" pitchFamily="34" charset="0"/>
                <a:ea typeface="Roboto Light" panose="020B0604020202020204" charset="0"/>
                <a:cs typeface="Arial" panose="020B0604020202020204" pitchFamily="34" charset="0"/>
              </a:rPr>
              <a:t>cái</a:t>
            </a:r>
            <a:r>
              <a:rPr lang="en-US" sz="2800" dirty="0">
                <a:latin typeface="Arial" panose="020B0604020202020204" pitchFamily="34" charset="0"/>
                <a:ea typeface="Roboto Light" panose="020B0604020202020204" charset="0"/>
                <a:cs typeface="Arial" panose="020B0604020202020204" pitchFamily="34" charset="0"/>
              </a:rPr>
              <a:t> </a:t>
            </a:r>
            <a:r>
              <a:rPr lang="en-US" sz="2800" dirty="0" err="1">
                <a:latin typeface="Arial" panose="020B0604020202020204" pitchFamily="34" charset="0"/>
                <a:ea typeface="Roboto Light" panose="020B0604020202020204" charset="0"/>
                <a:cs typeface="Arial" panose="020B0604020202020204" pitchFamily="34" charset="0"/>
              </a:rPr>
              <a:t>không</a:t>
            </a:r>
            <a:r>
              <a:rPr lang="en-US" sz="2800" dirty="0">
                <a:latin typeface="Arial" panose="020B0604020202020204" pitchFamily="34" charset="0"/>
                <a:ea typeface="Roboto Light" panose="020B0604020202020204" charset="0"/>
                <a:cs typeface="Arial" panose="020B0604020202020204" pitchFamily="34" charset="0"/>
              </a:rPr>
              <a:t> </a:t>
            </a:r>
            <a:r>
              <a:rPr lang="en-US" sz="2800" dirty="0" err="1">
                <a:latin typeface="Arial" panose="020B0604020202020204" pitchFamily="34" charset="0"/>
                <a:ea typeface="Roboto Light" panose="020B0604020202020204" charset="0"/>
                <a:cs typeface="Arial" panose="020B0604020202020204" pitchFamily="34" charset="0"/>
              </a:rPr>
              <a:t>khí</a:t>
            </a:r>
            <a:r>
              <a:rPr lang="en-US" sz="2800" dirty="0">
                <a:latin typeface="Arial" panose="020B0604020202020204" pitchFamily="34" charset="0"/>
                <a:ea typeface="Roboto Light" panose="020B0604020202020204" charset="0"/>
                <a:cs typeface="Arial" panose="020B0604020202020204" pitchFamily="34" charset="0"/>
              </a:rPr>
              <a:t> </a:t>
            </a:r>
            <a:r>
              <a:rPr lang="en-US" sz="2800" dirty="0" err="1">
                <a:latin typeface="Arial" panose="020B0604020202020204" pitchFamily="34" charset="0"/>
                <a:ea typeface="Roboto Light" panose="020B0604020202020204" charset="0"/>
                <a:cs typeface="Arial" panose="020B0604020202020204" pitchFamily="34" charset="0"/>
              </a:rPr>
              <a:t>nhộn</a:t>
            </a:r>
            <a:r>
              <a:rPr lang="en-US" sz="2800" dirty="0">
                <a:latin typeface="Arial" panose="020B0604020202020204" pitchFamily="34" charset="0"/>
                <a:ea typeface="Roboto Light" panose="020B0604020202020204" charset="0"/>
                <a:cs typeface="Arial" panose="020B0604020202020204" pitchFamily="34" charset="0"/>
              </a:rPr>
              <a:t> </a:t>
            </a:r>
            <a:r>
              <a:rPr lang="en-US" sz="2800" dirty="0" err="1">
                <a:latin typeface="Arial" panose="020B0604020202020204" pitchFamily="34" charset="0"/>
                <a:ea typeface="Roboto Light" panose="020B0604020202020204" charset="0"/>
                <a:cs typeface="Arial" panose="020B0604020202020204" pitchFamily="34" charset="0"/>
              </a:rPr>
              <a:t>nhịp</a:t>
            </a:r>
            <a:r>
              <a:rPr lang="en-US" sz="2800" dirty="0">
                <a:latin typeface="Arial" panose="020B0604020202020204" pitchFamily="34" charset="0"/>
                <a:ea typeface="Roboto Light" panose="020B0604020202020204" charset="0"/>
                <a:cs typeface="Arial" panose="020B0604020202020204" pitchFamily="34" charset="0"/>
              </a:rPr>
              <a:t> </a:t>
            </a:r>
            <a:r>
              <a:rPr lang="en-US" sz="2800" dirty="0" err="1">
                <a:latin typeface="Arial" panose="020B0604020202020204" pitchFamily="34" charset="0"/>
                <a:ea typeface="Roboto Light" panose="020B0604020202020204" charset="0"/>
                <a:cs typeface="Arial" panose="020B0604020202020204" pitchFamily="34" charset="0"/>
              </a:rPr>
              <a:t>tưng</a:t>
            </a:r>
            <a:r>
              <a:rPr lang="en-US" sz="2800" dirty="0">
                <a:latin typeface="Arial" panose="020B0604020202020204" pitchFamily="34" charset="0"/>
                <a:ea typeface="Roboto Light" panose="020B0604020202020204" charset="0"/>
                <a:cs typeface="Arial" panose="020B0604020202020204" pitchFamily="34" charset="0"/>
              </a:rPr>
              <a:t> </a:t>
            </a:r>
            <a:r>
              <a:rPr lang="en-US" sz="2800" dirty="0" err="1">
                <a:latin typeface="Arial" panose="020B0604020202020204" pitchFamily="34" charset="0"/>
                <a:ea typeface="Roboto Light" panose="020B0604020202020204" charset="0"/>
                <a:cs typeface="Arial" panose="020B0604020202020204" pitchFamily="34" charset="0"/>
              </a:rPr>
              <a:t>bừng</a:t>
            </a:r>
            <a:r>
              <a:rPr lang="en-US" sz="2800" dirty="0">
                <a:latin typeface="Arial" panose="020B0604020202020204" pitchFamily="34" charset="0"/>
                <a:ea typeface="Roboto Light" panose="020B0604020202020204" charset="0"/>
                <a:cs typeface="Arial" panose="020B0604020202020204" pitchFamily="34" charset="0"/>
              </a:rPr>
              <a:t>, </a:t>
            </a:r>
            <a:r>
              <a:rPr lang="en-US" sz="2800" dirty="0" err="1">
                <a:latin typeface="Arial" panose="020B0604020202020204" pitchFamily="34" charset="0"/>
                <a:ea typeface="Roboto Light" panose="020B0604020202020204" charset="0"/>
                <a:cs typeface="Arial" panose="020B0604020202020204" pitchFamily="34" charset="0"/>
              </a:rPr>
              <a:t>vui</a:t>
            </a:r>
            <a:r>
              <a:rPr lang="en-US" sz="2800" dirty="0">
                <a:latin typeface="Arial" panose="020B0604020202020204" pitchFamily="34" charset="0"/>
                <a:ea typeface="Roboto Light" panose="020B0604020202020204" charset="0"/>
                <a:cs typeface="Arial" panose="020B0604020202020204" pitchFamily="34" charset="0"/>
              </a:rPr>
              <a:t> </a:t>
            </a:r>
            <a:r>
              <a:rPr lang="en-US" sz="2800" dirty="0" err="1">
                <a:latin typeface="Arial" panose="020B0604020202020204" pitchFamily="34" charset="0"/>
                <a:ea typeface="Roboto Light" panose="020B0604020202020204" charset="0"/>
                <a:cs typeface="Arial" panose="020B0604020202020204" pitchFamily="34" charset="0"/>
              </a:rPr>
              <a:t>vẻ</a:t>
            </a:r>
            <a:r>
              <a:rPr lang="en-US" sz="2800" dirty="0">
                <a:latin typeface="Arial" panose="020B0604020202020204" pitchFamily="34" charset="0"/>
                <a:ea typeface="Roboto Light" panose="020B0604020202020204" charset="0"/>
                <a:cs typeface="Arial" panose="020B0604020202020204" pitchFamily="34" charset="0"/>
              </a:rPr>
              <a:t> </a:t>
            </a:r>
            <a:r>
              <a:rPr lang="en-US" sz="2800" dirty="0" err="1">
                <a:latin typeface="Arial" panose="020B0604020202020204" pitchFamily="34" charset="0"/>
                <a:ea typeface="Roboto Light" panose="020B0604020202020204" charset="0"/>
                <a:cs typeface="Arial" panose="020B0604020202020204" pitchFamily="34" charset="0"/>
              </a:rPr>
              <a:t>và</a:t>
            </a:r>
            <a:r>
              <a:rPr lang="en-US" sz="2800" dirty="0">
                <a:latin typeface="Arial" panose="020B0604020202020204" pitchFamily="34" charset="0"/>
                <a:ea typeface="Roboto Light" panose="020B0604020202020204" charset="0"/>
                <a:cs typeface="Arial" panose="020B0604020202020204" pitchFamily="34" charset="0"/>
              </a:rPr>
              <a:t> </a:t>
            </a:r>
            <a:r>
              <a:rPr lang="en-US" sz="2800" dirty="0" err="1">
                <a:latin typeface="Arial" panose="020B0604020202020204" pitchFamily="34" charset="0"/>
                <a:ea typeface="Roboto Light" panose="020B0604020202020204" charset="0"/>
                <a:cs typeface="Arial" panose="020B0604020202020204" pitchFamily="34" charset="0"/>
              </a:rPr>
              <a:t>hạnh</a:t>
            </a:r>
            <a:r>
              <a:rPr lang="en-US" sz="2800" dirty="0">
                <a:latin typeface="Arial" panose="020B0604020202020204" pitchFamily="34" charset="0"/>
                <a:ea typeface="Roboto Light" panose="020B0604020202020204" charset="0"/>
                <a:cs typeface="Arial" panose="020B0604020202020204" pitchFamily="34" charset="0"/>
              </a:rPr>
              <a:t> </a:t>
            </a:r>
            <a:r>
              <a:rPr lang="en-US" sz="2800" dirty="0" err="1">
                <a:latin typeface="Arial" panose="020B0604020202020204" pitchFamily="34" charset="0"/>
                <a:ea typeface="Roboto Light" panose="020B0604020202020204" charset="0"/>
                <a:cs typeface="Arial" panose="020B0604020202020204" pitchFamily="34" charset="0"/>
              </a:rPr>
              <a:t>phúc</a:t>
            </a:r>
            <a:r>
              <a:rPr lang="en-US" sz="2800" dirty="0">
                <a:latin typeface="Arial" panose="020B0604020202020204" pitchFamily="34" charset="0"/>
                <a:ea typeface="Roboto Light" panose="020B0604020202020204" charset="0"/>
                <a:cs typeface="Arial" panose="020B0604020202020204" pitchFamily="34" charset="0"/>
              </a:rPr>
              <a:t> </a:t>
            </a:r>
            <a:r>
              <a:rPr lang="en-US" sz="2800" dirty="0" err="1">
                <a:latin typeface="Arial" panose="020B0604020202020204" pitchFamily="34" charset="0"/>
                <a:ea typeface="Roboto Light" panose="020B0604020202020204" charset="0"/>
                <a:cs typeface="Arial" panose="020B0604020202020204" pitchFamily="34" charset="0"/>
              </a:rPr>
              <a:t>của</a:t>
            </a:r>
            <a:r>
              <a:rPr lang="en-US" sz="2800" dirty="0">
                <a:latin typeface="Arial" panose="020B0604020202020204" pitchFamily="34" charset="0"/>
                <a:ea typeface="Roboto Light" panose="020B0604020202020204" charset="0"/>
                <a:cs typeface="Arial" panose="020B0604020202020204" pitchFamily="34" charset="0"/>
              </a:rPr>
              <a:t> </a:t>
            </a:r>
            <a:r>
              <a:rPr lang="en-US" sz="2800" dirty="0" err="1">
                <a:latin typeface="Arial" panose="020B0604020202020204" pitchFamily="34" charset="0"/>
                <a:ea typeface="Roboto Light" panose="020B0604020202020204" charset="0"/>
                <a:cs typeface="Arial" panose="020B0604020202020204" pitchFamily="34" charset="0"/>
              </a:rPr>
              <a:t>buổi</a:t>
            </a:r>
            <a:r>
              <a:rPr lang="en-US" sz="2800" dirty="0">
                <a:latin typeface="Arial" panose="020B0604020202020204" pitchFamily="34" charset="0"/>
                <a:ea typeface="Roboto Light" panose="020B0604020202020204" charset="0"/>
                <a:cs typeface="Arial" panose="020B0604020202020204" pitchFamily="34" charset="0"/>
              </a:rPr>
              <a:t> </a:t>
            </a:r>
            <a:r>
              <a:rPr lang="en-US" sz="2800" dirty="0" err="1">
                <a:latin typeface="Arial" panose="020B0604020202020204" pitchFamily="34" charset="0"/>
                <a:ea typeface="Roboto Light" panose="020B0604020202020204" charset="0"/>
                <a:cs typeface="Arial" panose="020B0604020202020204" pitchFamily="34" charset="0"/>
              </a:rPr>
              <a:t>tựu</a:t>
            </a:r>
            <a:r>
              <a:rPr lang="en-US" sz="2800" dirty="0">
                <a:latin typeface="Arial" panose="020B0604020202020204" pitchFamily="34" charset="0"/>
                <a:ea typeface="Roboto Light" panose="020B0604020202020204" charset="0"/>
                <a:cs typeface="Arial" panose="020B0604020202020204" pitchFamily="34" charset="0"/>
              </a:rPr>
              <a:t> </a:t>
            </a:r>
            <a:r>
              <a:rPr lang="en-US" sz="2800" dirty="0" err="1">
                <a:latin typeface="Arial" panose="020B0604020202020204" pitchFamily="34" charset="0"/>
                <a:ea typeface="Roboto Light" panose="020B0604020202020204" charset="0"/>
                <a:cs typeface="Arial" panose="020B0604020202020204" pitchFamily="34" charset="0"/>
              </a:rPr>
              <a:t>trường</a:t>
            </a:r>
            <a:r>
              <a:rPr lang="en-US" sz="2800" dirty="0">
                <a:latin typeface="Arial" panose="020B0604020202020204" pitchFamily="34" charset="0"/>
                <a:ea typeface="Roboto Light" panose="020B0604020202020204" charset="0"/>
                <a:cs typeface="Arial" panose="020B0604020202020204" pitchFamily="34" charset="0"/>
              </a:rPr>
              <a:t> </a:t>
            </a:r>
            <a:r>
              <a:rPr lang="en-US" sz="2800" dirty="0" err="1">
                <a:latin typeface="Arial" panose="020B0604020202020204" pitchFamily="34" charset="0"/>
                <a:ea typeface="Roboto Light" panose="020B0604020202020204" charset="0"/>
                <a:cs typeface="Arial" panose="020B0604020202020204" pitchFamily="34" charset="0"/>
              </a:rPr>
              <a:t>đầu</a:t>
            </a:r>
            <a:r>
              <a:rPr lang="en-US" sz="2800" dirty="0">
                <a:latin typeface="Arial" panose="020B0604020202020204" pitchFamily="34" charset="0"/>
                <a:ea typeface="Roboto Light" panose="020B0604020202020204" charset="0"/>
                <a:cs typeface="Arial" panose="020B0604020202020204" pitchFamily="34" charset="0"/>
              </a:rPr>
              <a:t> </a:t>
            </a:r>
            <a:r>
              <a:rPr lang="en-US" sz="2800" dirty="0" err="1">
                <a:latin typeface="Arial" panose="020B0604020202020204" pitchFamily="34" charset="0"/>
                <a:ea typeface="Roboto Light" panose="020B0604020202020204" charset="0"/>
                <a:cs typeface="Arial" panose="020B0604020202020204" pitchFamily="34" charset="0"/>
              </a:rPr>
              <a:t>tiên</a:t>
            </a:r>
            <a:r>
              <a:rPr lang="en-US" sz="2800" dirty="0">
                <a:latin typeface="Arial" panose="020B0604020202020204" pitchFamily="34" charset="0"/>
                <a:ea typeface="Roboto Light" panose="020B0604020202020204" charset="0"/>
                <a:cs typeface="Arial" panose="020B0604020202020204" pitchFamily="34" charset="0"/>
              </a:rPr>
              <a:t> ở </a:t>
            </a:r>
            <a:r>
              <a:rPr lang="en-US" sz="2800" dirty="0" err="1">
                <a:latin typeface="Arial" panose="020B0604020202020204" pitchFamily="34" charset="0"/>
                <a:ea typeface="Roboto Light" panose="020B0604020202020204" charset="0"/>
                <a:cs typeface="Arial" panose="020B0604020202020204" pitchFamily="34" charset="0"/>
              </a:rPr>
              <a:t>nước</a:t>
            </a:r>
            <a:r>
              <a:rPr lang="vi-VN" sz="2800" dirty="0">
                <a:latin typeface="Arial" panose="020B0604020202020204" pitchFamily="34" charset="0"/>
                <a:ea typeface="Roboto Light" panose="020B0604020202020204" charset="0"/>
                <a:cs typeface="Arial" panose="020B0604020202020204" pitchFamily="34" charset="0"/>
              </a:rPr>
              <a:t> Việt Nam Dân chủ Cộng hòa</a:t>
            </a:r>
            <a:r>
              <a:rPr lang="en-US" sz="2800" dirty="0">
                <a:latin typeface="Arial" panose="020B0604020202020204" pitchFamily="34" charset="0"/>
                <a:ea typeface="Roboto Light" panose="020B0604020202020204" charset="0"/>
                <a:cs typeface="Arial" panose="020B0604020202020204" pitchFamily="34" charset="0"/>
              </a:rPr>
              <a:t>. </a:t>
            </a:r>
            <a:r>
              <a:rPr lang="en-US" sz="2800" dirty="0" err="1">
                <a:latin typeface="Arial" panose="020B0604020202020204" pitchFamily="34" charset="0"/>
                <a:ea typeface="Roboto Light" panose="020B0604020202020204" charset="0"/>
                <a:cs typeface="Arial" panose="020B0604020202020204" pitchFamily="34" charset="0"/>
              </a:rPr>
              <a:t>Một</a:t>
            </a:r>
            <a:r>
              <a:rPr lang="en-US" sz="2800" dirty="0">
                <a:latin typeface="Arial" panose="020B0604020202020204" pitchFamily="34" charset="0"/>
                <a:ea typeface="Roboto Light" panose="020B0604020202020204" charset="0"/>
                <a:cs typeface="Arial" panose="020B0604020202020204" pitchFamily="34" charset="0"/>
              </a:rPr>
              <a:t> </a:t>
            </a:r>
            <a:r>
              <a:rPr lang="en-US" sz="2800" dirty="0" err="1">
                <a:latin typeface="Arial" panose="020B0604020202020204" pitchFamily="34" charset="0"/>
                <a:ea typeface="Roboto Light" panose="020B0604020202020204" charset="0"/>
                <a:cs typeface="Arial" panose="020B0604020202020204" pitchFamily="34" charset="0"/>
              </a:rPr>
              <a:t>buổi</a:t>
            </a:r>
            <a:r>
              <a:rPr lang="en-US" sz="2800" dirty="0">
                <a:latin typeface="Arial" panose="020B0604020202020204" pitchFamily="34" charset="0"/>
                <a:ea typeface="Roboto Light" panose="020B0604020202020204" charset="0"/>
                <a:cs typeface="Arial" panose="020B0604020202020204" pitchFamily="34" charset="0"/>
              </a:rPr>
              <a:t> </a:t>
            </a:r>
            <a:r>
              <a:rPr lang="en-US" sz="2800" dirty="0" err="1">
                <a:latin typeface="Arial" panose="020B0604020202020204" pitchFamily="34" charset="0"/>
                <a:ea typeface="Roboto Light" panose="020B0604020202020204" charset="0"/>
                <a:cs typeface="Arial" panose="020B0604020202020204" pitchFamily="34" charset="0"/>
              </a:rPr>
              <a:t>tựu</a:t>
            </a:r>
            <a:r>
              <a:rPr lang="en-US" sz="2800" dirty="0">
                <a:latin typeface="Arial" panose="020B0604020202020204" pitchFamily="34" charset="0"/>
                <a:ea typeface="Roboto Light" panose="020B0604020202020204" charset="0"/>
                <a:cs typeface="Arial" panose="020B0604020202020204" pitchFamily="34" charset="0"/>
              </a:rPr>
              <a:t> </a:t>
            </a:r>
            <a:r>
              <a:rPr lang="en-US" sz="2800" dirty="0" err="1">
                <a:latin typeface="Arial" panose="020B0604020202020204" pitchFamily="34" charset="0"/>
                <a:ea typeface="Roboto Light" panose="020B0604020202020204" charset="0"/>
                <a:cs typeface="Arial" panose="020B0604020202020204" pitchFamily="34" charset="0"/>
              </a:rPr>
              <a:t>trường</a:t>
            </a:r>
            <a:r>
              <a:rPr lang="en-US" sz="2800" dirty="0">
                <a:latin typeface="Arial" panose="020B0604020202020204" pitchFamily="34" charset="0"/>
                <a:ea typeface="Roboto Light" panose="020B0604020202020204" charset="0"/>
                <a:cs typeface="Arial" panose="020B0604020202020204" pitchFamily="34" charset="0"/>
              </a:rPr>
              <a:t> </a:t>
            </a:r>
            <a:r>
              <a:rPr lang="en-US" sz="2800" dirty="0" err="1">
                <a:latin typeface="Arial" panose="020B0604020202020204" pitchFamily="34" charset="0"/>
                <a:ea typeface="Roboto Light" panose="020B0604020202020204" charset="0"/>
                <a:cs typeface="Arial" panose="020B0604020202020204" pitchFamily="34" charset="0"/>
              </a:rPr>
              <a:t>không</a:t>
            </a:r>
            <a:r>
              <a:rPr lang="en-US" sz="2800" dirty="0">
                <a:latin typeface="Arial" panose="020B0604020202020204" pitchFamily="34" charset="0"/>
                <a:ea typeface="Roboto Light" panose="020B0604020202020204" charset="0"/>
                <a:cs typeface="Arial" panose="020B0604020202020204" pitchFamily="34" charset="0"/>
              </a:rPr>
              <a:t> </a:t>
            </a:r>
            <a:r>
              <a:rPr lang="en-US" sz="2800" dirty="0" err="1">
                <a:latin typeface="Arial" panose="020B0604020202020204" pitchFamily="34" charset="0"/>
                <a:ea typeface="Roboto Light" panose="020B0604020202020204" charset="0"/>
                <a:cs typeface="Arial" panose="020B0604020202020204" pitchFamily="34" charset="0"/>
              </a:rPr>
              <a:t>có</a:t>
            </a:r>
            <a:r>
              <a:rPr lang="en-US" sz="2800" dirty="0">
                <a:latin typeface="Arial" panose="020B0604020202020204" pitchFamily="34" charset="0"/>
                <a:ea typeface="Roboto Light" panose="020B0604020202020204" charset="0"/>
                <a:cs typeface="Arial" panose="020B0604020202020204" pitchFamily="34" charset="0"/>
              </a:rPr>
              <a:t> </a:t>
            </a:r>
            <a:r>
              <a:rPr lang="en-US" sz="2800" dirty="0" err="1">
                <a:latin typeface="Arial" panose="020B0604020202020204" pitchFamily="34" charset="0"/>
                <a:ea typeface="Roboto Light" panose="020B0604020202020204" charset="0"/>
                <a:cs typeface="Arial" panose="020B0604020202020204" pitchFamily="34" charset="0"/>
              </a:rPr>
              <a:t>tiếng</a:t>
            </a:r>
            <a:r>
              <a:rPr lang="en-US" sz="2800" dirty="0">
                <a:latin typeface="Arial" panose="020B0604020202020204" pitchFamily="34" charset="0"/>
                <a:ea typeface="Roboto Light" panose="020B0604020202020204" charset="0"/>
                <a:cs typeface="Arial" panose="020B0604020202020204" pitchFamily="34" charset="0"/>
              </a:rPr>
              <a:t> </a:t>
            </a:r>
            <a:r>
              <a:rPr lang="en-US" sz="2800" dirty="0" err="1">
                <a:latin typeface="Arial" panose="020B0604020202020204" pitchFamily="34" charset="0"/>
                <a:ea typeface="Roboto Light" panose="020B0604020202020204" charset="0"/>
                <a:cs typeface="Arial" panose="020B0604020202020204" pitchFamily="34" charset="0"/>
              </a:rPr>
              <a:t>bom</a:t>
            </a:r>
            <a:r>
              <a:rPr lang="en-US" sz="2800" dirty="0">
                <a:latin typeface="Arial" panose="020B0604020202020204" pitchFamily="34" charset="0"/>
                <a:ea typeface="Roboto Light" panose="020B0604020202020204" charset="0"/>
                <a:cs typeface="Arial" panose="020B0604020202020204" pitchFamily="34" charset="0"/>
              </a:rPr>
              <a:t> </a:t>
            </a:r>
            <a:r>
              <a:rPr lang="en-US" sz="2800" dirty="0" err="1">
                <a:latin typeface="Arial" panose="020B0604020202020204" pitchFamily="34" charset="0"/>
                <a:ea typeface="Roboto Light" panose="020B0604020202020204" charset="0"/>
                <a:cs typeface="Arial" panose="020B0604020202020204" pitchFamily="34" charset="0"/>
              </a:rPr>
              <a:t>đạn</a:t>
            </a:r>
            <a:r>
              <a:rPr lang="en-US" sz="2800" dirty="0">
                <a:latin typeface="Arial" panose="020B0604020202020204" pitchFamily="34" charset="0"/>
                <a:ea typeface="Roboto Light" panose="020B0604020202020204" charset="0"/>
                <a:cs typeface="Arial" panose="020B0604020202020204" pitchFamily="34" charset="0"/>
              </a:rPr>
              <a:t>, </a:t>
            </a:r>
            <a:r>
              <a:rPr lang="en-US" sz="2800" dirty="0" err="1">
                <a:latin typeface="Arial" panose="020B0604020202020204" pitchFamily="34" charset="0"/>
                <a:ea typeface="Roboto Light" panose="020B0604020202020204" charset="0"/>
                <a:cs typeface="Arial" panose="020B0604020202020204" pitchFamily="34" charset="0"/>
              </a:rPr>
              <a:t>một</a:t>
            </a:r>
            <a:r>
              <a:rPr lang="en-US" sz="2800" dirty="0">
                <a:latin typeface="Arial" panose="020B0604020202020204" pitchFamily="34" charset="0"/>
                <a:ea typeface="Roboto Light" panose="020B0604020202020204" charset="0"/>
                <a:cs typeface="Arial" panose="020B0604020202020204" pitchFamily="34" charset="0"/>
              </a:rPr>
              <a:t> </a:t>
            </a:r>
            <a:r>
              <a:rPr lang="en-US" sz="2800" dirty="0" err="1">
                <a:latin typeface="Arial" panose="020B0604020202020204" pitchFamily="34" charset="0"/>
                <a:ea typeface="Roboto Light" panose="020B0604020202020204" charset="0"/>
                <a:cs typeface="Arial" panose="020B0604020202020204" pitchFamily="34" charset="0"/>
              </a:rPr>
              <a:t>buổi</a:t>
            </a:r>
            <a:r>
              <a:rPr lang="en-US" sz="2800" dirty="0">
                <a:latin typeface="Arial" panose="020B0604020202020204" pitchFamily="34" charset="0"/>
                <a:ea typeface="Roboto Light" panose="020B0604020202020204" charset="0"/>
                <a:cs typeface="Arial" panose="020B0604020202020204" pitchFamily="34" charset="0"/>
              </a:rPr>
              <a:t> </a:t>
            </a:r>
            <a:r>
              <a:rPr lang="en-US" sz="2800" dirty="0" err="1">
                <a:latin typeface="Arial" panose="020B0604020202020204" pitchFamily="34" charset="0"/>
                <a:ea typeface="Roboto Light" panose="020B0604020202020204" charset="0"/>
                <a:cs typeface="Arial" panose="020B0604020202020204" pitchFamily="34" charset="0"/>
              </a:rPr>
              <a:t>tựu</a:t>
            </a:r>
            <a:r>
              <a:rPr lang="en-US" sz="2800" dirty="0">
                <a:latin typeface="Arial" panose="020B0604020202020204" pitchFamily="34" charset="0"/>
                <a:ea typeface="Roboto Light" panose="020B0604020202020204" charset="0"/>
                <a:cs typeface="Arial" panose="020B0604020202020204" pitchFamily="34" charset="0"/>
              </a:rPr>
              <a:t> </a:t>
            </a:r>
            <a:r>
              <a:rPr lang="en-US" sz="2800" dirty="0" err="1">
                <a:latin typeface="Arial" panose="020B0604020202020204" pitchFamily="34" charset="0"/>
                <a:ea typeface="Roboto Light" panose="020B0604020202020204" charset="0"/>
                <a:cs typeface="Arial" panose="020B0604020202020204" pitchFamily="34" charset="0"/>
              </a:rPr>
              <a:t>trường</a:t>
            </a:r>
            <a:r>
              <a:rPr lang="en-US" sz="2800" dirty="0">
                <a:latin typeface="Arial" panose="020B0604020202020204" pitchFamily="34" charset="0"/>
                <a:ea typeface="Roboto Light" panose="020B0604020202020204" charset="0"/>
                <a:cs typeface="Arial" panose="020B0604020202020204" pitchFamily="34" charset="0"/>
              </a:rPr>
              <a:t> </a:t>
            </a:r>
            <a:r>
              <a:rPr lang="en-US" sz="2800" dirty="0" err="1">
                <a:latin typeface="Arial" panose="020B0604020202020204" pitchFamily="34" charset="0"/>
                <a:ea typeface="Roboto Light" panose="020B0604020202020204" charset="0"/>
                <a:cs typeface="Arial" panose="020B0604020202020204" pitchFamily="34" charset="0"/>
              </a:rPr>
              <a:t>độc</a:t>
            </a:r>
            <a:r>
              <a:rPr lang="en-US" sz="2800" dirty="0">
                <a:latin typeface="Arial" panose="020B0604020202020204" pitchFamily="34" charset="0"/>
                <a:ea typeface="Roboto Light" panose="020B0604020202020204" charset="0"/>
                <a:cs typeface="Arial" panose="020B0604020202020204" pitchFamily="34" charset="0"/>
              </a:rPr>
              <a:t> </a:t>
            </a:r>
            <a:r>
              <a:rPr lang="en-US" sz="2800" dirty="0" err="1">
                <a:latin typeface="Arial" panose="020B0604020202020204" pitchFamily="34" charset="0"/>
                <a:ea typeface="Roboto Light" panose="020B0604020202020204" charset="0"/>
                <a:cs typeface="Arial" panose="020B0604020202020204" pitchFamily="34" charset="0"/>
              </a:rPr>
              <a:t>lập</a:t>
            </a:r>
            <a:r>
              <a:rPr lang="en-US" sz="2800" dirty="0">
                <a:latin typeface="Arial" panose="020B0604020202020204" pitchFamily="34" charset="0"/>
                <a:ea typeface="Roboto Light" panose="020B0604020202020204" charset="0"/>
                <a:cs typeface="Arial" panose="020B0604020202020204" pitchFamily="34" charset="0"/>
              </a:rPr>
              <a:t> </a:t>
            </a:r>
            <a:r>
              <a:rPr lang="en-US" sz="2800" dirty="0" err="1">
                <a:latin typeface="Arial" panose="020B0604020202020204" pitchFamily="34" charset="0"/>
                <a:ea typeface="Roboto Light" panose="020B0604020202020204" charset="0"/>
                <a:cs typeface="Arial" panose="020B0604020202020204" pitchFamily="34" charset="0"/>
              </a:rPr>
              <a:t>với</a:t>
            </a:r>
            <a:r>
              <a:rPr lang="en-US" sz="2800" dirty="0">
                <a:latin typeface="Arial" panose="020B0604020202020204" pitchFamily="34" charset="0"/>
                <a:ea typeface="Roboto Light" panose="020B0604020202020204" charset="0"/>
                <a:cs typeface="Arial" panose="020B0604020202020204" pitchFamily="34" charset="0"/>
              </a:rPr>
              <a:t> </a:t>
            </a:r>
            <a:r>
              <a:rPr lang="vi-VN" sz="2800" dirty="0">
                <a:latin typeface="Arial" panose="020B0604020202020204" pitchFamily="34" charset="0"/>
                <a:ea typeface="Roboto Light" panose="020B0604020202020204" charset="0"/>
                <a:cs typeface="Arial" panose="020B0604020202020204" pitchFamily="34" charset="0"/>
              </a:rPr>
              <a:t>một</a:t>
            </a:r>
            <a:r>
              <a:rPr lang="en-US" sz="2800" dirty="0">
                <a:latin typeface="Arial" panose="020B0604020202020204" pitchFamily="34" charset="0"/>
                <a:ea typeface="Roboto Light" panose="020B0604020202020204" charset="0"/>
                <a:cs typeface="Arial" panose="020B0604020202020204" pitchFamily="34" charset="0"/>
              </a:rPr>
              <a:t> </a:t>
            </a:r>
            <a:r>
              <a:rPr lang="en-US" sz="2800" dirty="0" err="1">
                <a:latin typeface="Arial" panose="020B0604020202020204" pitchFamily="34" charset="0"/>
                <a:ea typeface="Roboto Light" panose="020B0604020202020204" charset="0"/>
                <a:cs typeface="Arial" panose="020B0604020202020204" pitchFamily="34" charset="0"/>
              </a:rPr>
              <a:t>nền</a:t>
            </a:r>
            <a:r>
              <a:rPr lang="en-US" sz="2800" dirty="0">
                <a:latin typeface="Arial" panose="020B0604020202020204" pitchFamily="34" charset="0"/>
                <a:ea typeface="Roboto Light" panose="020B0604020202020204" charset="0"/>
                <a:cs typeface="Arial" panose="020B0604020202020204" pitchFamily="34" charset="0"/>
              </a:rPr>
              <a:t> </a:t>
            </a:r>
            <a:r>
              <a:rPr lang="en-US" sz="2800" dirty="0" err="1">
                <a:latin typeface="Arial" panose="020B0604020202020204" pitchFamily="34" charset="0"/>
                <a:ea typeface="Roboto Light" panose="020B0604020202020204" charset="0"/>
                <a:cs typeface="Arial" panose="020B0604020202020204" pitchFamily="34" charset="0"/>
              </a:rPr>
              <a:t>giáo</a:t>
            </a:r>
            <a:r>
              <a:rPr lang="en-US" sz="2800" dirty="0">
                <a:latin typeface="Arial" panose="020B0604020202020204" pitchFamily="34" charset="0"/>
                <a:ea typeface="Roboto Light" panose="020B0604020202020204" charset="0"/>
                <a:cs typeface="Arial" panose="020B0604020202020204" pitchFamily="34" charset="0"/>
              </a:rPr>
              <a:t> </a:t>
            </a:r>
            <a:r>
              <a:rPr lang="en-US" sz="2800" dirty="0" err="1">
                <a:latin typeface="Arial" panose="020B0604020202020204" pitchFamily="34" charset="0"/>
                <a:ea typeface="Roboto Light" panose="020B0604020202020204" charset="0"/>
                <a:cs typeface="Arial" panose="020B0604020202020204" pitchFamily="34" charset="0"/>
              </a:rPr>
              <a:t>dục</a:t>
            </a:r>
            <a:r>
              <a:rPr lang="en-US" sz="2800" dirty="0">
                <a:latin typeface="Arial" panose="020B0604020202020204" pitchFamily="34" charset="0"/>
                <a:ea typeface="Roboto Light" panose="020B0604020202020204" charset="0"/>
                <a:cs typeface="Arial" panose="020B0604020202020204" pitchFamily="34" charset="0"/>
              </a:rPr>
              <a:t> </a:t>
            </a:r>
            <a:r>
              <a:rPr lang="en-US" sz="2800" dirty="0" err="1">
                <a:latin typeface="Arial" panose="020B0604020202020204" pitchFamily="34" charset="0"/>
                <a:ea typeface="Roboto Light" panose="020B0604020202020204" charset="0"/>
                <a:cs typeface="Arial" panose="020B0604020202020204" pitchFamily="34" charset="0"/>
              </a:rPr>
              <a:t>hoàn</a:t>
            </a:r>
            <a:r>
              <a:rPr lang="en-US" sz="2800" dirty="0">
                <a:latin typeface="Arial" panose="020B0604020202020204" pitchFamily="34" charset="0"/>
                <a:ea typeface="Roboto Light" panose="020B0604020202020204" charset="0"/>
                <a:cs typeface="Arial" panose="020B0604020202020204" pitchFamily="34" charset="0"/>
              </a:rPr>
              <a:t> </a:t>
            </a:r>
            <a:r>
              <a:rPr lang="en-US" sz="2800" dirty="0" err="1">
                <a:latin typeface="Arial" panose="020B0604020202020204" pitchFamily="34" charset="0"/>
                <a:ea typeface="Roboto Light" panose="020B0604020202020204" charset="0"/>
                <a:cs typeface="Arial" panose="020B0604020202020204" pitchFamily="34" charset="0"/>
              </a:rPr>
              <a:t>toàn</a:t>
            </a:r>
            <a:r>
              <a:rPr lang="en-US" sz="2800" dirty="0">
                <a:latin typeface="Arial" panose="020B0604020202020204" pitchFamily="34" charset="0"/>
                <a:ea typeface="Roboto Light" panose="020B0604020202020204" charset="0"/>
                <a:cs typeface="Arial" panose="020B0604020202020204" pitchFamily="34" charset="0"/>
              </a:rPr>
              <a:t> </a:t>
            </a:r>
            <a:r>
              <a:rPr lang="en-US" sz="2800" dirty="0" err="1">
                <a:latin typeface="Arial" panose="020B0604020202020204" pitchFamily="34" charset="0"/>
                <a:ea typeface="Roboto Light" panose="020B0604020202020204" charset="0"/>
                <a:cs typeface="Arial" panose="020B0604020202020204" pitchFamily="34" charset="0"/>
              </a:rPr>
              <a:t>Việt</a:t>
            </a:r>
            <a:r>
              <a:rPr lang="en-US" sz="2800" dirty="0">
                <a:latin typeface="Arial" panose="020B0604020202020204" pitchFamily="34" charset="0"/>
                <a:ea typeface="Roboto Light" panose="020B0604020202020204" charset="0"/>
                <a:cs typeface="Arial" panose="020B0604020202020204" pitchFamily="34" charset="0"/>
              </a:rPr>
              <a:t> Nam. </a:t>
            </a:r>
            <a:r>
              <a:rPr lang="en-US" sz="2800" dirty="0" err="1">
                <a:latin typeface="Arial" panose="020B0604020202020204" pitchFamily="34" charset="0"/>
                <a:ea typeface="Roboto Light" panose="020B0604020202020204" charset="0"/>
                <a:cs typeface="Arial" panose="020B0604020202020204" pitchFamily="34" charset="0"/>
              </a:rPr>
              <a:t>Và</a:t>
            </a:r>
            <a:r>
              <a:rPr lang="en-US" sz="2800" dirty="0">
                <a:latin typeface="Arial" panose="020B0604020202020204" pitchFamily="34" charset="0"/>
                <a:ea typeface="Roboto Light" panose="020B0604020202020204" charset="0"/>
                <a:cs typeface="Arial" panose="020B0604020202020204" pitchFamily="34" charset="0"/>
              </a:rPr>
              <a:t> </a:t>
            </a:r>
            <a:r>
              <a:rPr lang="en-US" sz="2800" dirty="0" err="1">
                <a:latin typeface="Arial" panose="020B0604020202020204" pitchFamily="34" charset="0"/>
                <a:ea typeface="Roboto Light" panose="020B0604020202020204" charset="0"/>
                <a:cs typeface="Arial" panose="020B0604020202020204" pitchFamily="34" charset="0"/>
              </a:rPr>
              <a:t>để</a:t>
            </a:r>
            <a:r>
              <a:rPr lang="en-US" sz="2800" dirty="0">
                <a:latin typeface="Arial" panose="020B0604020202020204" pitchFamily="34" charset="0"/>
                <a:ea typeface="Roboto Light" panose="020B0604020202020204" charset="0"/>
                <a:cs typeface="Arial" panose="020B0604020202020204" pitchFamily="34" charset="0"/>
              </a:rPr>
              <a:t> </a:t>
            </a:r>
            <a:r>
              <a:rPr lang="en-US" sz="2800" dirty="0" err="1">
                <a:latin typeface="Arial" panose="020B0604020202020204" pitchFamily="34" charset="0"/>
                <a:ea typeface="Roboto Light" panose="020B0604020202020204" charset="0"/>
                <a:cs typeface="Arial" panose="020B0604020202020204" pitchFamily="34" charset="0"/>
              </a:rPr>
              <a:t>có</a:t>
            </a:r>
            <a:r>
              <a:rPr lang="en-US" sz="2800" dirty="0">
                <a:latin typeface="Arial" panose="020B0604020202020204" pitchFamily="34" charset="0"/>
                <a:ea typeface="Roboto Light" panose="020B0604020202020204" charset="0"/>
                <a:cs typeface="Arial" panose="020B0604020202020204" pitchFamily="34" charset="0"/>
              </a:rPr>
              <a:t> </a:t>
            </a:r>
            <a:r>
              <a:rPr lang="en-US" sz="2800" dirty="0" err="1">
                <a:latin typeface="Arial" panose="020B0604020202020204" pitchFamily="34" charset="0"/>
                <a:ea typeface="Roboto Light" panose="020B0604020202020204" charset="0"/>
                <a:cs typeface="Arial" panose="020B0604020202020204" pitchFamily="34" charset="0"/>
              </a:rPr>
              <a:t>được</a:t>
            </a:r>
            <a:r>
              <a:rPr lang="en-US" sz="2800" dirty="0">
                <a:latin typeface="Arial" panose="020B0604020202020204" pitchFamily="34" charset="0"/>
                <a:ea typeface="Roboto Light" panose="020B0604020202020204" charset="0"/>
                <a:cs typeface="Arial" panose="020B0604020202020204" pitchFamily="34" charset="0"/>
              </a:rPr>
              <a:t> </a:t>
            </a:r>
            <a:r>
              <a:rPr lang="en-US" sz="2800" dirty="0" err="1">
                <a:latin typeface="Arial" panose="020B0604020202020204" pitchFamily="34" charset="0"/>
                <a:ea typeface="Roboto Light" panose="020B0604020202020204" charset="0"/>
                <a:cs typeface="Arial" panose="020B0604020202020204" pitchFamily="34" charset="0"/>
              </a:rPr>
              <a:t>những</a:t>
            </a:r>
            <a:r>
              <a:rPr lang="en-US" sz="2800" dirty="0">
                <a:latin typeface="Arial" panose="020B0604020202020204" pitchFamily="34" charset="0"/>
                <a:ea typeface="Roboto Light" panose="020B0604020202020204" charset="0"/>
                <a:cs typeface="Arial" panose="020B0604020202020204" pitchFamily="34" charset="0"/>
              </a:rPr>
              <a:t> </a:t>
            </a:r>
            <a:r>
              <a:rPr lang="en-US" sz="2800" dirty="0" err="1">
                <a:latin typeface="Arial" panose="020B0604020202020204" pitchFamily="34" charset="0"/>
                <a:ea typeface="Roboto Light" panose="020B0604020202020204" charset="0"/>
                <a:cs typeface="Arial" panose="020B0604020202020204" pitchFamily="34" charset="0"/>
              </a:rPr>
              <a:t>điều</a:t>
            </a:r>
            <a:r>
              <a:rPr lang="en-US" sz="2800" dirty="0">
                <a:latin typeface="Arial" panose="020B0604020202020204" pitchFamily="34" charset="0"/>
                <a:ea typeface="Roboto Light" panose="020B0604020202020204" charset="0"/>
                <a:cs typeface="Arial" panose="020B0604020202020204" pitchFamily="34" charset="0"/>
              </a:rPr>
              <a:t> </a:t>
            </a:r>
            <a:r>
              <a:rPr lang="en-US" sz="2800" dirty="0" err="1">
                <a:latin typeface="Arial" panose="020B0604020202020204" pitchFamily="34" charset="0"/>
                <a:ea typeface="Roboto Light" panose="020B0604020202020204" charset="0"/>
                <a:cs typeface="Arial" panose="020B0604020202020204" pitchFamily="34" charset="0"/>
              </a:rPr>
              <a:t>đó</a:t>
            </a:r>
            <a:r>
              <a:rPr lang="en-US" sz="2800" dirty="0">
                <a:latin typeface="Arial" panose="020B0604020202020204" pitchFamily="34" charset="0"/>
                <a:ea typeface="Roboto Light" panose="020B0604020202020204" charset="0"/>
                <a:cs typeface="Arial" panose="020B0604020202020204" pitchFamily="34" charset="0"/>
              </a:rPr>
              <a:t> </a:t>
            </a:r>
            <a:r>
              <a:rPr lang="en-US" sz="2800" dirty="0" err="1">
                <a:latin typeface="Arial" panose="020B0604020202020204" pitchFamily="34" charset="0"/>
                <a:ea typeface="Roboto Light" panose="020B0604020202020204" charset="0"/>
                <a:cs typeface="Arial" panose="020B0604020202020204" pitchFamily="34" charset="0"/>
              </a:rPr>
              <a:t>thì</a:t>
            </a:r>
            <a:r>
              <a:rPr lang="en-US" sz="2800" dirty="0">
                <a:latin typeface="Arial" panose="020B0604020202020204" pitchFamily="34" charset="0"/>
                <a:ea typeface="Roboto Light" panose="020B0604020202020204" charset="0"/>
                <a:cs typeface="Arial" panose="020B0604020202020204" pitchFamily="34" charset="0"/>
              </a:rPr>
              <a:t> </a:t>
            </a:r>
            <a:r>
              <a:rPr lang="en-US" sz="2800" dirty="0" err="1">
                <a:latin typeface="Arial" panose="020B0604020202020204" pitchFamily="34" charset="0"/>
                <a:ea typeface="Roboto Light" panose="020B0604020202020204" charset="0"/>
                <a:cs typeface="Arial" panose="020B0604020202020204" pitchFamily="34" charset="0"/>
              </a:rPr>
              <a:t>chúng</a:t>
            </a:r>
            <a:r>
              <a:rPr lang="en-US" sz="2800" dirty="0">
                <a:latin typeface="Arial" panose="020B0604020202020204" pitchFamily="34" charset="0"/>
                <a:ea typeface="Roboto Light" panose="020B0604020202020204" charset="0"/>
                <a:cs typeface="Arial" panose="020B0604020202020204" pitchFamily="34" charset="0"/>
              </a:rPr>
              <a:t> ta </a:t>
            </a:r>
            <a:r>
              <a:rPr lang="en-US" sz="2800" dirty="0" err="1">
                <a:latin typeface="Arial" panose="020B0604020202020204" pitchFamily="34" charset="0"/>
                <a:ea typeface="Roboto Light" panose="020B0604020202020204" charset="0"/>
                <a:cs typeface="Arial" panose="020B0604020202020204" pitchFamily="34" charset="0"/>
              </a:rPr>
              <a:t>cần</a:t>
            </a:r>
            <a:r>
              <a:rPr lang="en-US" sz="2800" dirty="0">
                <a:latin typeface="Arial" panose="020B0604020202020204" pitchFamily="34" charset="0"/>
                <a:ea typeface="Roboto Light" panose="020B0604020202020204" charset="0"/>
                <a:cs typeface="Arial" panose="020B0604020202020204" pitchFamily="34" charset="0"/>
              </a:rPr>
              <a:t> </a:t>
            </a:r>
            <a:r>
              <a:rPr lang="en-US" sz="2800" dirty="0" err="1">
                <a:latin typeface="Arial" panose="020B0604020202020204" pitchFamily="34" charset="0"/>
                <a:ea typeface="Roboto Light" panose="020B0604020202020204" charset="0"/>
                <a:cs typeface="Arial" panose="020B0604020202020204" pitchFamily="34" charset="0"/>
              </a:rPr>
              <a:t>phải</a:t>
            </a:r>
            <a:r>
              <a:rPr lang="en-US" sz="2800" dirty="0">
                <a:latin typeface="Arial" panose="020B0604020202020204" pitchFamily="34" charset="0"/>
                <a:ea typeface="Roboto Light" panose="020B0604020202020204" charset="0"/>
                <a:cs typeface="Arial" panose="020B0604020202020204" pitchFamily="34" charset="0"/>
              </a:rPr>
              <a:t> </a:t>
            </a:r>
            <a:r>
              <a:rPr lang="en-US" sz="2800" dirty="0" err="1">
                <a:latin typeface="Arial" panose="020B0604020202020204" pitchFamily="34" charset="0"/>
                <a:ea typeface="Roboto Light" panose="020B0604020202020204" charset="0"/>
                <a:cs typeface="Arial" panose="020B0604020202020204" pitchFamily="34" charset="0"/>
              </a:rPr>
              <a:t>biết</a:t>
            </a:r>
            <a:r>
              <a:rPr lang="en-US" sz="2800" dirty="0">
                <a:latin typeface="Arial" panose="020B0604020202020204" pitchFamily="34" charset="0"/>
                <a:ea typeface="Roboto Light" panose="020B0604020202020204" charset="0"/>
                <a:cs typeface="Arial" panose="020B0604020202020204" pitchFamily="34" charset="0"/>
              </a:rPr>
              <a:t> </a:t>
            </a:r>
            <a:r>
              <a:rPr lang="en-US" sz="2800" dirty="0" err="1">
                <a:latin typeface="Arial" panose="020B0604020202020204" pitchFamily="34" charset="0"/>
                <a:ea typeface="Roboto Light" panose="020B0604020202020204" charset="0"/>
                <a:cs typeface="Arial" panose="020B0604020202020204" pitchFamily="34" charset="0"/>
              </a:rPr>
              <a:t>ơn</a:t>
            </a:r>
            <a:r>
              <a:rPr lang="en-US" sz="2800" dirty="0">
                <a:latin typeface="Arial" panose="020B0604020202020204" pitchFamily="34" charset="0"/>
                <a:ea typeface="Roboto Light" panose="020B0604020202020204" charset="0"/>
                <a:cs typeface="Arial" panose="020B0604020202020204" pitchFamily="34" charset="0"/>
              </a:rPr>
              <a:t>, </a:t>
            </a:r>
            <a:r>
              <a:rPr lang="en-US" sz="2800" dirty="0" err="1">
                <a:latin typeface="Arial" panose="020B0604020202020204" pitchFamily="34" charset="0"/>
                <a:ea typeface="Roboto Light" panose="020B0604020202020204" charset="0"/>
                <a:cs typeface="Arial" panose="020B0604020202020204" pitchFamily="34" charset="0"/>
              </a:rPr>
              <a:t>biết</a:t>
            </a:r>
            <a:r>
              <a:rPr lang="en-US" sz="2800" dirty="0">
                <a:latin typeface="Arial" panose="020B0604020202020204" pitchFamily="34" charset="0"/>
                <a:ea typeface="Roboto Light" panose="020B0604020202020204" charset="0"/>
                <a:cs typeface="Arial" panose="020B0604020202020204" pitchFamily="34" charset="0"/>
              </a:rPr>
              <a:t> </a:t>
            </a:r>
            <a:r>
              <a:rPr lang="en-US" sz="2800" dirty="0" err="1">
                <a:latin typeface="Arial" panose="020B0604020202020204" pitchFamily="34" charset="0"/>
                <a:ea typeface="Roboto Light" panose="020B0604020202020204" charset="0"/>
                <a:cs typeface="Arial" panose="020B0604020202020204" pitchFamily="34" charset="0"/>
              </a:rPr>
              <a:t>trân</a:t>
            </a:r>
            <a:r>
              <a:rPr lang="en-US" sz="2800" dirty="0">
                <a:latin typeface="Arial" panose="020B0604020202020204" pitchFamily="34" charset="0"/>
                <a:ea typeface="Roboto Light" panose="020B0604020202020204" charset="0"/>
                <a:cs typeface="Arial" panose="020B0604020202020204" pitchFamily="34" charset="0"/>
              </a:rPr>
              <a:t> </a:t>
            </a:r>
            <a:r>
              <a:rPr lang="en-US" sz="2800" dirty="0" err="1">
                <a:latin typeface="Arial" panose="020B0604020202020204" pitchFamily="34" charset="0"/>
                <a:ea typeface="Roboto Light" panose="020B0604020202020204" charset="0"/>
                <a:cs typeface="Arial" panose="020B0604020202020204" pitchFamily="34" charset="0"/>
              </a:rPr>
              <a:t>trọng</a:t>
            </a:r>
            <a:r>
              <a:rPr lang="en-US" sz="2800" dirty="0">
                <a:latin typeface="Arial" panose="020B0604020202020204" pitchFamily="34" charset="0"/>
                <a:ea typeface="Roboto Light" panose="020B0604020202020204" charset="0"/>
                <a:cs typeface="Arial" panose="020B0604020202020204" pitchFamily="34" charset="0"/>
              </a:rPr>
              <a:t> </a:t>
            </a:r>
            <a:r>
              <a:rPr lang="en-US" sz="2800" dirty="0" err="1">
                <a:latin typeface="Arial" panose="020B0604020202020204" pitchFamily="34" charset="0"/>
                <a:ea typeface="Roboto Light" panose="020B0604020202020204" charset="0"/>
                <a:cs typeface="Arial" panose="020B0604020202020204" pitchFamily="34" charset="0"/>
              </a:rPr>
              <a:t>những</a:t>
            </a:r>
            <a:r>
              <a:rPr lang="en-US" sz="2800" dirty="0">
                <a:latin typeface="Arial" panose="020B0604020202020204" pitchFamily="34" charset="0"/>
                <a:ea typeface="Roboto Light" panose="020B0604020202020204" charset="0"/>
                <a:cs typeface="Arial" panose="020B0604020202020204" pitchFamily="34" charset="0"/>
              </a:rPr>
              <a:t> </a:t>
            </a:r>
            <a:r>
              <a:rPr lang="en-US" sz="2800" dirty="0" err="1">
                <a:latin typeface="Arial" panose="020B0604020202020204" pitchFamily="34" charset="0"/>
                <a:ea typeface="Roboto Light" panose="020B0604020202020204" charset="0"/>
                <a:cs typeface="Arial" panose="020B0604020202020204" pitchFamily="34" charset="0"/>
              </a:rPr>
              <a:t>công</a:t>
            </a:r>
            <a:r>
              <a:rPr lang="en-US" sz="2800" dirty="0">
                <a:latin typeface="Arial" panose="020B0604020202020204" pitchFamily="34" charset="0"/>
                <a:ea typeface="Roboto Light" panose="020B0604020202020204" charset="0"/>
                <a:cs typeface="Arial" panose="020B0604020202020204" pitchFamily="34" charset="0"/>
              </a:rPr>
              <a:t> </a:t>
            </a:r>
            <a:r>
              <a:rPr lang="en-US" sz="2800" dirty="0" err="1">
                <a:latin typeface="Arial" panose="020B0604020202020204" pitchFamily="34" charset="0"/>
                <a:ea typeface="Roboto Light" panose="020B0604020202020204" charset="0"/>
                <a:cs typeface="Arial" panose="020B0604020202020204" pitchFamily="34" charset="0"/>
              </a:rPr>
              <a:t>lao</a:t>
            </a:r>
            <a:r>
              <a:rPr lang="en-US" sz="2800" dirty="0">
                <a:latin typeface="Arial" panose="020B0604020202020204" pitchFamily="34" charset="0"/>
                <a:ea typeface="Roboto Light" panose="020B0604020202020204" charset="0"/>
                <a:cs typeface="Arial" panose="020B0604020202020204" pitchFamily="34" charset="0"/>
              </a:rPr>
              <a:t>, hi </a:t>
            </a:r>
            <a:r>
              <a:rPr lang="en-US" sz="2800" dirty="0" err="1">
                <a:latin typeface="Arial" panose="020B0604020202020204" pitchFamily="34" charset="0"/>
                <a:ea typeface="Roboto Light" panose="020B0604020202020204" charset="0"/>
                <a:cs typeface="Arial" panose="020B0604020202020204" pitchFamily="34" charset="0"/>
              </a:rPr>
              <a:t>sinh</a:t>
            </a:r>
            <a:r>
              <a:rPr lang="en-US" sz="2800" dirty="0">
                <a:latin typeface="Arial" panose="020B0604020202020204" pitchFamily="34" charset="0"/>
                <a:ea typeface="Roboto Light" panose="020B0604020202020204" charset="0"/>
                <a:cs typeface="Arial" panose="020B0604020202020204" pitchFamily="34" charset="0"/>
              </a:rPr>
              <a:t> </a:t>
            </a:r>
            <a:r>
              <a:rPr lang="en-US" sz="2800" dirty="0" err="1">
                <a:latin typeface="Arial" panose="020B0604020202020204" pitchFamily="34" charset="0"/>
                <a:ea typeface="Roboto Light" panose="020B0604020202020204" charset="0"/>
                <a:cs typeface="Arial" panose="020B0604020202020204" pitchFamily="34" charset="0"/>
              </a:rPr>
              <a:t>của</a:t>
            </a:r>
            <a:r>
              <a:rPr lang="en-US" sz="2800" dirty="0">
                <a:latin typeface="Arial" panose="020B0604020202020204" pitchFamily="34" charset="0"/>
                <a:ea typeface="Roboto Light" panose="020B0604020202020204" charset="0"/>
                <a:cs typeface="Arial" panose="020B0604020202020204" pitchFamily="34" charset="0"/>
              </a:rPr>
              <a:t> </a:t>
            </a:r>
            <a:r>
              <a:rPr lang="en-US" sz="2800" dirty="0" err="1">
                <a:latin typeface="Arial" panose="020B0604020202020204" pitchFamily="34" charset="0"/>
                <a:ea typeface="Roboto Light" panose="020B0604020202020204" charset="0"/>
                <a:cs typeface="Arial" panose="020B0604020202020204" pitchFamily="34" charset="0"/>
              </a:rPr>
              <a:t>các</a:t>
            </a:r>
            <a:r>
              <a:rPr lang="en-US" sz="2800" dirty="0">
                <a:latin typeface="Arial" panose="020B0604020202020204" pitchFamily="34" charset="0"/>
                <a:ea typeface="Roboto Light" panose="020B0604020202020204" charset="0"/>
                <a:cs typeface="Arial" panose="020B0604020202020204" pitchFamily="34" charset="0"/>
              </a:rPr>
              <a:t> </a:t>
            </a:r>
            <a:r>
              <a:rPr lang="en-US" sz="2800" dirty="0" err="1">
                <a:latin typeface="Arial" panose="020B0604020202020204" pitchFamily="34" charset="0"/>
                <a:ea typeface="Roboto Light" panose="020B0604020202020204" charset="0"/>
                <a:cs typeface="Arial" panose="020B0604020202020204" pitchFamily="34" charset="0"/>
              </a:rPr>
              <a:t>thế</a:t>
            </a:r>
            <a:r>
              <a:rPr lang="en-US" sz="2800" dirty="0">
                <a:latin typeface="Arial" panose="020B0604020202020204" pitchFamily="34" charset="0"/>
                <a:ea typeface="Roboto Light" panose="020B0604020202020204" charset="0"/>
                <a:cs typeface="Arial" panose="020B0604020202020204" pitchFamily="34" charset="0"/>
              </a:rPr>
              <a:t> </a:t>
            </a:r>
            <a:r>
              <a:rPr lang="en-US" sz="2800" dirty="0" err="1">
                <a:latin typeface="Arial" panose="020B0604020202020204" pitchFamily="34" charset="0"/>
                <a:ea typeface="Roboto Light" panose="020B0604020202020204" charset="0"/>
                <a:cs typeface="Arial" panose="020B0604020202020204" pitchFamily="34" charset="0"/>
              </a:rPr>
              <a:t>hệ</a:t>
            </a:r>
            <a:r>
              <a:rPr lang="en-US" sz="2800" dirty="0">
                <a:latin typeface="Arial" panose="020B0604020202020204" pitchFamily="34" charset="0"/>
                <a:ea typeface="Roboto Light" panose="020B0604020202020204" charset="0"/>
                <a:cs typeface="Arial" panose="020B0604020202020204" pitchFamily="34" charset="0"/>
              </a:rPr>
              <a:t> </a:t>
            </a:r>
            <a:r>
              <a:rPr lang="en-US" sz="2800" dirty="0" err="1">
                <a:latin typeface="Arial" panose="020B0604020202020204" pitchFamily="34" charset="0"/>
                <a:ea typeface="Roboto Light" panose="020B0604020202020204" charset="0"/>
                <a:cs typeface="Arial" panose="020B0604020202020204" pitchFamily="34" charset="0"/>
              </a:rPr>
              <a:t>cách</a:t>
            </a:r>
            <a:r>
              <a:rPr lang="en-US" sz="2800" dirty="0">
                <a:latin typeface="Arial" panose="020B0604020202020204" pitchFamily="34" charset="0"/>
                <a:ea typeface="Roboto Light" panose="020B0604020202020204" charset="0"/>
                <a:cs typeface="Arial" panose="020B0604020202020204" pitchFamily="34" charset="0"/>
              </a:rPr>
              <a:t> </a:t>
            </a:r>
            <a:r>
              <a:rPr lang="en-US" sz="2800" dirty="0" err="1">
                <a:latin typeface="Arial" panose="020B0604020202020204" pitchFamily="34" charset="0"/>
                <a:ea typeface="Roboto Light" panose="020B0604020202020204" charset="0"/>
                <a:cs typeface="Arial" panose="020B0604020202020204" pitchFamily="34" charset="0"/>
              </a:rPr>
              <a:t>mạng</a:t>
            </a:r>
            <a:r>
              <a:rPr lang="en-US" sz="2800" dirty="0">
                <a:latin typeface="Arial" panose="020B0604020202020204" pitchFamily="34" charset="0"/>
                <a:ea typeface="Roboto Light" panose="020B0604020202020204" charset="0"/>
                <a:cs typeface="Arial" panose="020B0604020202020204" pitchFamily="34" charset="0"/>
              </a:rPr>
              <a:t> </a:t>
            </a:r>
            <a:r>
              <a:rPr lang="en-US" sz="2800" dirty="0" err="1">
                <a:latin typeface="Arial" panose="020B0604020202020204" pitchFamily="34" charset="0"/>
                <a:ea typeface="Roboto Light" panose="020B0604020202020204" charset="0"/>
                <a:cs typeface="Arial" panose="020B0604020202020204" pitchFamily="34" charset="0"/>
              </a:rPr>
              <a:t>đã</a:t>
            </a:r>
            <a:r>
              <a:rPr lang="en-US" sz="2800" dirty="0">
                <a:latin typeface="Arial" panose="020B0604020202020204" pitchFamily="34" charset="0"/>
                <a:ea typeface="Roboto Light" panose="020B0604020202020204" charset="0"/>
                <a:cs typeface="Arial" panose="020B0604020202020204" pitchFamily="34" charset="0"/>
              </a:rPr>
              <a:t> </a:t>
            </a:r>
            <a:r>
              <a:rPr lang="en-US" sz="2800" dirty="0" err="1">
                <a:latin typeface="Arial" panose="020B0604020202020204" pitchFamily="34" charset="0"/>
                <a:ea typeface="Roboto Light" panose="020B0604020202020204" charset="0"/>
                <a:cs typeface="Arial" panose="020B0604020202020204" pitchFamily="34" charset="0"/>
              </a:rPr>
              <a:t>mang</a:t>
            </a:r>
            <a:r>
              <a:rPr lang="en-US" sz="2800" dirty="0">
                <a:latin typeface="Arial" panose="020B0604020202020204" pitchFamily="34" charset="0"/>
                <a:ea typeface="Roboto Light" panose="020B0604020202020204" charset="0"/>
                <a:cs typeface="Arial" panose="020B0604020202020204" pitchFamily="34" charset="0"/>
              </a:rPr>
              <a:t> </a:t>
            </a:r>
            <a:r>
              <a:rPr lang="en-US" sz="2800" dirty="0" err="1">
                <a:latin typeface="Arial" panose="020B0604020202020204" pitchFamily="34" charset="0"/>
                <a:ea typeface="Roboto Light" panose="020B0604020202020204" charset="0"/>
                <a:cs typeface="Arial" panose="020B0604020202020204" pitchFamily="34" charset="0"/>
              </a:rPr>
              <a:t>lại</a:t>
            </a:r>
            <a:r>
              <a:rPr lang="en-US" sz="2800" dirty="0">
                <a:latin typeface="Arial" panose="020B0604020202020204" pitchFamily="34" charset="0"/>
                <a:ea typeface="Roboto Light" panose="020B0604020202020204" charset="0"/>
                <a:cs typeface="Arial" panose="020B0604020202020204" pitchFamily="34" charset="0"/>
              </a:rPr>
              <a:t> </a:t>
            </a:r>
            <a:r>
              <a:rPr lang="en-US" sz="2800" dirty="0" err="1">
                <a:latin typeface="Arial" panose="020B0604020202020204" pitchFamily="34" charset="0"/>
                <a:ea typeface="Roboto Light" panose="020B0604020202020204" charset="0"/>
                <a:cs typeface="Arial" panose="020B0604020202020204" pitchFamily="34" charset="0"/>
              </a:rPr>
              <a:t>cho</a:t>
            </a:r>
            <a:r>
              <a:rPr lang="en-US" sz="2800" dirty="0">
                <a:latin typeface="Arial" panose="020B0604020202020204" pitchFamily="34" charset="0"/>
                <a:ea typeface="Roboto Light" panose="020B0604020202020204" charset="0"/>
                <a:cs typeface="Arial" panose="020B0604020202020204" pitchFamily="34" charset="0"/>
              </a:rPr>
              <a:t> ta </a:t>
            </a:r>
            <a:r>
              <a:rPr lang="en-US" sz="2800" dirty="0" err="1">
                <a:latin typeface="Arial" panose="020B0604020202020204" pitchFamily="34" charset="0"/>
                <a:ea typeface="Roboto Light" panose="020B0604020202020204" charset="0"/>
                <a:cs typeface="Arial" panose="020B0604020202020204" pitchFamily="34" charset="0"/>
              </a:rPr>
              <a:t>nền</a:t>
            </a:r>
            <a:r>
              <a:rPr lang="en-US" sz="2800" dirty="0">
                <a:latin typeface="Arial" panose="020B0604020202020204" pitchFamily="34" charset="0"/>
                <a:ea typeface="Roboto Light" panose="020B0604020202020204" charset="0"/>
                <a:cs typeface="Arial" panose="020B0604020202020204" pitchFamily="34" charset="0"/>
              </a:rPr>
              <a:t> </a:t>
            </a:r>
            <a:r>
              <a:rPr lang="en-US" sz="2800" dirty="0" err="1">
                <a:latin typeface="Arial" panose="020B0604020202020204" pitchFamily="34" charset="0"/>
                <a:ea typeface="Roboto Light" panose="020B0604020202020204" charset="0"/>
                <a:cs typeface="Arial" panose="020B0604020202020204" pitchFamily="34" charset="0"/>
              </a:rPr>
              <a:t>độc</a:t>
            </a:r>
            <a:r>
              <a:rPr lang="en-US" sz="2800" dirty="0">
                <a:latin typeface="Arial" panose="020B0604020202020204" pitchFamily="34" charset="0"/>
                <a:ea typeface="Roboto Light" panose="020B0604020202020204" charset="0"/>
                <a:cs typeface="Arial" panose="020B0604020202020204" pitchFamily="34" charset="0"/>
              </a:rPr>
              <a:t> </a:t>
            </a:r>
            <a:r>
              <a:rPr lang="en-US" sz="2800" dirty="0" err="1">
                <a:latin typeface="Arial" panose="020B0604020202020204" pitchFamily="34" charset="0"/>
                <a:ea typeface="Roboto Light" panose="020B0604020202020204" charset="0"/>
                <a:cs typeface="Arial" panose="020B0604020202020204" pitchFamily="34" charset="0"/>
              </a:rPr>
              <a:t>lập</a:t>
            </a:r>
            <a:r>
              <a:rPr lang="en-US" sz="2800" dirty="0">
                <a:latin typeface="Arial" panose="020B0604020202020204" pitchFamily="34" charset="0"/>
                <a:ea typeface="Roboto Light" panose="020B0604020202020204" charset="0"/>
                <a:cs typeface="Arial" panose="020B0604020202020204" pitchFamily="34" charset="0"/>
              </a:rPr>
              <a:t> </a:t>
            </a:r>
            <a:r>
              <a:rPr lang="en-US" sz="2800" dirty="0" err="1">
                <a:latin typeface="Arial" panose="020B0604020202020204" pitchFamily="34" charset="0"/>
                <a:ea typeface="Roboto Light" panose="020B0604020202020204" charset="0"/>
                <a:cs typeface="Arial" panose="020B0604020202020204" pitchFamily="34" charset="0"/>
              </a:rPr>
              <a:t>tươi</a:t>
            </a:r>
            <a:r>
              <a:rPr lang="en-US" sz="2800" dirty="0">
                <a:latin typeface="Arial" panose="020B0604020202020204" pitchFamily="34" charset="0"/>
                <a:ea typeface="Roboto Light" panose="020B0604020202020204" charset="0"/>
                <a:cs typeface="Arial" panose="020B0604020202020204" pitchFamily="34" charset="0"/>
              </a:rPr>
              <a:t> </a:t>
            </a:r>
            <a:r>
              <a:rPr lang="en-US" sz="2800" dirty="0" err="1">
                <a:latin typeface="Arial" panose="020B0604020202020204" pitchFamily="34" charset="0"/>
                <a:ea typeface="Roboto Light" panose="020B0604020202020204" charset="0"/>
                <a:cs typeface="Arial" panose="020B0604020202020204" pitchFamily="34" charset="0"/>
              </a:rPr>
              <a:t>sáng</a:t>
            </a:r>
            <a:r>
              <a:rPr lang="en-US" sz="2800" dirty="0">
                <a:latin typeface="Arial" panose="020B0604020202020204" pitchFamily="34" charset="0"/>
                <a:ea typeface="Roboto Light" panose="020B0604020202020204" charset="0"/>
                <a:cs typeface="Arial" panose="020B0604020202020204" pitchFamily="34" charset="0"/>
              </a:rPr>
              <a:t> </a:t>
            </a:r>
            <a:r>
              <a:rPr lang="en-US" sz="2800" dirty="0" err="1">
                <a:latin typeface="Arial" panose="020B0604020202020204" pitchFamily="34" charset="0"/>
                <a:ea typeface="Roboto Light" panose="020B0604020202020204" charset="0"/>
                <a:cs typeface="Arial" panose="020B0604020202020204" pitchFamily="34" charset="0"/>
              </a:rPr>
              <a:t>này</a:t>
            </a:r>
            <a:r>
              <a:rPr lang="en-US" sz="2800" dirty="0">
                <a:latin typeface="Arial" panose="020B0604020202020204" pitchFamily="34" charset="0"/>
                <a:ea typeface="Roboto Light" panose="020B0604020202020204" charset="0"/>
                <a:cs typeface="Arial" panose="020B0604020202020204" pitchFamily="34" charset="0"/>
              </a:rPr>
              <a:t>.</a:t>
            </a:r>
          </a:p>
        </p:txBody>
      </p:sp>
    </p:spTree>
    <p:extLst>
      <p:ext uri="{BB962C8B-B14F-4D97-AF65-F5344CB8AC3E}">
        <p14:creationId xmlns:p14="http://schemas.microsoft.com/office/powerpoint/2010/main" val="2571915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down)">
                                      <p:cBhvr>
                                        <p:cTn id="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702"/>
        <p:cNvGrpSpPr/>
        <p:nvPr/>
      </p:nvGrpSpPr>
      <p:grpSpPr>
        <a:xfrm>
          <a:off x="0" y="0"/>
          <a:ext cx="0" cy="0"/>
          <a:chOff x="0" y="0"/>
          <a:chExt cx="0" cy="0"/>
        </a:xfrm>
      </p:grpSpPr>
      <p:grpSp>
        <p:nvGrpSpPr>
          <p:cNvPr id="705" name="Google Shape;705;p30"/>
          <p:cNvGrpSpPr/>
          <p:nvPr/>
        </p:nvGrpSpPr>
        <p:grpSpPr>
          <a:xfrm>
            <a:off x="3845859" y="4182985"/>
            <a:ext cx="4443559" cy="1566582"/>
            <a:chOff x="238125" y="1519675"/>
            <a:chExt cx="7143075" cy="2675425"/>
          </a:xfrm>
        </p:grpSpPr>
        <p:sp>
          <p:nvSpPr>
            <p:cNvPr id="706" name="Google Shape;706;p30"/>
            <p:cNvSpPr/>
            <p:nvPr/>
          </p:nvSpPr>
          <p:spPr>
            <a:xfrm>
              <a:off x="1177575" y="3188825"/>
              <a:ext cx="1560100" cy="1006275"/>
            </a:xfrm>
            <a:custGeom>
              <a:avLst/>
              <a:gdLst/>
              <a:ahLst/>
              <a:cxnLst/>
              <a:rect l="l" t="t" r="r" b="b"/>
              <a:pathLst>
                <a:path w="62404" h="40251" extrusionOk="0">
                  <a:moveTo>
                    <a:pt x="39113" y="0"/>
                  </a:moveTo>
                  <a:lnTo>
                    <a:pt x="34383" y="19271"/>
                  </a:lnTo>
                  <a:lnTo>
                    <a:pt x="6918" y="6818"/>
                  </a:lnTo>
                  <a:lnTo>
                    <a:pt x="1" y="21861"/>
                  </a:lnTo>
                  <a:cubicBezTo>
                    <a:pt x="1" y="21861"/>
                    <a:pt x="23600" y="40250"/>
                    <a:pt x="40043" y="40250"/>
                  </a:cubicBezTo>
                  <a:cubicBezTo>
                    <a:pt x="44650" y="40250"/>
                    <a:pt x="48696" y="38806"/>
                    <a:pt x="51503" y="35109"/>
                  </a:cubicBezTo>
                  <a:cubicBezTo>
                    <a:pt x="58579" y="25789"/>
                    <a:pt x="62404" y="5119"/>
                    <a:pt x="62404" y="5119"/>
                  </a:cubicBezTo>
                  <a:lnTo>
                    <a:pt x="39113" y="0"/>
                  </a:lnTo>
                  <a:close/>
                </a:path>
              </a:pathLst>
            </a:custGeom>
            <a:solidFill>
              <a:srgbClr val="C77145"/>
            </a:solidFill>
            <a:ln>
              <a:noFill/>
            </a:ln>
          </p:spPr>
          <p:txBody>
            <a:bodyPr spcFirstLastPara="1" wrap="square" lIns="91425" tIns="91425" rIns="91425" bIns="91425" anchor="ctr" anchorCtr="0">
              <a:noAutofit/>
            </a:bodyPr>
            <a:lstStyle/>
            <a:p>
              <a:endParaRPr/>
            </a:p>
          </p:txBody>
        </p:sp>
        <p:sp>
          <p:nvSpPr>
            <p:cNvPr id="707" name="Google Shape;707;p30"/>
            <p:cNvSpPr/>
            <p:nvPr/>
          </p:nvSpPr>
          <p:spPr>
            <a:xfrm>
              <a:off x="913900" y="3241050"/>
              <a:ext cx="466700" cy="494850"/>
            </a:xfrm>
            <a:custGeom>
              <a:avLst/>
              <a:gdLst/>
              <a:ahLst/>
              <a:cxnLst/>
              <a:rect l="l" t="t" r="r" b="b"/>
              <a:pathLst>
                <a:path w="18668" h="19794" extrusionOk="0">
                  <a:moveTo>
                    <a:pt x="2062" y="1"/>
                  </a:moveTo>
                  <a:cubicBezTo>
                    <a:pt x="1895" y="1"/>
                    <a:pt x="1762" y="33"/>
                    <a:pt x="1672" y="104"/>
                  </a:cubicBezTo>
                  <a:cubicBezTo>
                    <a:pt x="454" y="1062"/>
                    <a:pt x="860" y="2333"/>
                    <a:pt x="1956" y="3792"/>
                  </a:cubicBezTo>
                  <a:cubicBezTo>
                    <a:pt x="1956" y="3792"/>
                    <a:pt x="458" y="4690"/>
                    <a:pt x="1131" y="6071"/>
                  </a:cubicBezTo>
                  <a:cubicBezTo>
                    <a:pt x="1131" y="6071"/>
                    <a:pt x="0" y="7798"/>
                    <a:pt x="496" y="8991"/>
                  </a:cubicBezTo>
                  <a:cubicBezTo>
                    <a:pt x="915" y="9996"/>
                    <a:pt x="3568" y="15311"/>
                    <a:pt x="10808" y="19794"/>
                  </a:cubicBezTo>
                  <a:lnTo>
                    <a:pt x="16221" y="8707"/>
                  </a:lnTo>
                  <a:cubicBezTo>
                    <a:pt x="16221" y="8707"/>
                    <a:pt x="18668" y="5506"/>
                    <a:pt x="17488" y="2980"/>
                  </a:cubicBezTo>
                  <a:cubicBezTo>
                    <a:pt x="16924" y="1776"/>
                    <a:pt x="15485" y="1147"/>
                    <a:pt x="15485" y="1147"/>
                  </a:cubicBezTo>
                  <a:lnTo>
                    <a:pt x="15198" y="1341"/>
                  </a:lnTo>
                  <a:cubicBezTo>
                    <a:pt x="13802" y="2279"/>
                    <a:pt x="12182" y="2774"/>
                    <a:pt x="10565" y="2774"/>
                  </a:cubicBezTo>
                  <a:cubicBezTo>
                    <a:pt x="9533" y="2774"/>
                    <a:pt x="8503" y="2573"/>
                    <a:pt x="7533" y="2155"/>
                  </a:cubicBezTo>
                  <a:lnTo>
                    <a:pt x="7463" y="2123"/>
                  </a:lnTo>
                  <a:cubicBezTo>
                    <a:pt x="5460" y="1245"/>
                    <a:pt x="3097" y="1"/>
                    <a:pt x="2062" y="1"/>
                  </a:cubicBezTo>
                  <a:close/>
                </a:path>
              </a:pathLst>
            </a:custGeom>
            <a:solidFill>
              <a:srgbClr val="C77145"/>
            </a:solidFill>
            <a:ln>
              <a:noFill/>
            </a:ln>
          </p:spPr>
          <p:txBody>
            <a:bodyPr spcFirstLastPara="1" wrap="square" lIns="91425" tIns="91425" rIns="91425" bIns="91425" anchor="ctr" anchorCtr="0">
              <a:noAutofit/>
            </a:bodyPr>
            <a:lstStyle/>
            <a:p>
              <a:endParaRPr/>
            </a:p>
          </p:txBody>
        </p:sp>
        <p:sp>
          <p:nvSpPr>
            <p:cNvPr id="708" name="Google Shape;708;p30"/>
            <p:cNvSpPr/>
            <p:nvPr/>
          </p:nvSpPr>
          <p:spPr>
            <a:xfrm>
              <a:off x="954150" y="3330625"/>
              <a:ext cx="191125" cy="106475"/>
            </a:xfrm>
            <a:custGeom>
              <a:avLst/>
              <a:gdLst/>
              <a:ahLst/>
              <a:cxnLst/>
              <a:rect l="l" t="t" r="r" b="b"/>
              <a:pathLst>
                <a:path w="7645" h="4259" extrusionOk="0">
                  <a:moveTo>
                    <a:pt x="145" y="1"/>
                  </a:moveTo>
                  <a:cubicBezTo>
                    <a:pt x="70" y="1"/>
                    <a:pt x="0" y="92"/>
                    <a:pt x="48" y="164"/>
                  </a:cubicBezTo>
                  <a:cubicBezTo>
                    <a:pt x="1550" y="2307"/>
                    <a:pt x="4812" y="3980"/>
                    <a:pt x="7387" y="4258"/>
                  </a:cubicBezTo>
                  <a:cubicBezTo>
                    <a:pt x="7395" y="4259"/>
                    <a:pt x="7403" y="4259"/>
                    <a:pt x="7411" y="4259"/>
                  </a:cubicBezTo>
                  <a:cubicBezTo>
                    <a:pt x="7630" y="4259"/>
                    <a:pt x="7644" y="3918"/>
                    <a:pt x="7441" y="3851"/>
                  </a:cubicBezTo>
                  <a:cubicBezTo>
                    <a:pt x="6042" y="3387"/>
                    <a:pt x="4677" y="3068"/>
                    <a:pt x="3379" y="2319"/>
                  </a:cubicBezTo>
                  <a:cubicBezTo>
                    <a:pt x="2236" y="1658"/>
                    <a:pt x="1275" y="764"/>
                    <a:pt x="196" y="17"/>
                  </a:cubicBezTo>
                  <a:cubicBezTo>
                    <a:pt x="180" y="6"/>
                    <a:pt x="162" y="1"/>
                    <a:pt x="145" y="1"/>
                  </a:cubicBezTo>
                  <a:close/>
                </a:path>
              </a:pathLst>
            </a:custGeom>
            <a:solidFill>
              <a:srgbClr val="9B5334"/>
            </a:solidFill>
            <a:ln>
              <a:noFill/>
            </a:ln>
          </p:spPr>
          <p:txBody>
            <a:bodyPr spcFirstLastPara="1" wrap="square" lIns="91425" tIns="91425" rIns="91425" bIns="91425" anchor="ctr" anchorCtr="0">
              <a:noAutofit/>
            </a:bodyPr>
            <a:lstStyle/>
            <a:p>
              <a:endParaRPr/>
            </a:p>
          </p:txBody>
        </p:sp>
        <p:sp>
          <p:nvSpPr>
            <p:cNvPr id="709" name="Google Shape;709;p30"/>
            <p:cNvSpPr/>
            <p:nvPr/>
          </p:nvSpPr>
          <p:spPr>
            <a:xfrm>
              <a:off x="934400" y="3393450"/>
              <a:ext cx="178525" cy="119950"/>
            </a:xfrm>
            <a:custGeom>
              <a:avLst/>
              <a:gdLst/>
              <a:ahLst/>
              <a:cxnLst/>
              <a:rect l="l" t="t" r="r" b="b"/>
              <a:pathLst>
                <a:path w="7141" h="4798" extrusionOk="0">
                  <a:moveTo>
                    <a:pt x="201" y="1"/>
                  </a:moveTo>
                  <a:cubicBezTo>
                    <a:pt x="100" y="1"/>
                    <a:pt x="1" y="83"/>
                    <a:pt x="40" y="203"/>
                  </a:cubicBezTo>
                  <a:cubicBezTo>
                    <a:pt x="945" y="2963"/>
                    <a:pt x="4012" y="4639"/>
                    <a:pt x="6785" y="4797"/>
                  </a:cubicBezTo>
                  <a:cubicBezTo>
                    <a:pt x="6790" y="4798"/>
                    <a:pt x="6794" y="4798"/>
                    <a:pt x="6798" y="4798"/>
                  </a:cubicBezTo>
                  <a:cubicBezTo>
                    <a:pt x="7073" y="4798"/>
                    <a:pt x="7140" y="4333"/>
                    <a:pt x="6855" y="4290"/>
                  </a:cubicBezTo>
                  <a:cubicBezTo>
                    <a:pt x="3968" y="3854"/>
                    <a:pt x="1878" y="2574"/>
                    <a:pt x="339" y="76"/>
                  </a:cubicBezTo>
                  <a:cubicBezTo>
                    <a:pt x="307" y="24"/>
                    <a:pt x="254" y="1"/>
                    <a:pt x="201" y="1"/>
                  </a:cubicBezTo>
                  <a:close/>
                </a:path>
              </a:pathLst>
            </a:custGeom>
            <a:solidFill>
              <a:srgbClr val="9B5334"/>
            </a:solidFill>
            <a:ln>
              <a:noFill/>
            </a:ln>
          </p:spPr>
          <p:txBody>
            <a:bodyPr spcFirstLastPara="1" wrap="square" lIns="91425" tIns="91425" rIns="91425" bIns="91425" anchor="ctr" anchorCtr="0">
              <a:noAutofit/>
            </a:bodyPr>
            <a:lstStyle/>
            <a:p>
              <a:endParaRPr/>
            </a:p>
          </p:txBody>
        </p:sp>
        <p:sp>
          <p:nvSpPr>
            <p:cNvPr id="710" name="Google Shape;710;p30"/>
            <p:cNvSpPr/>
            <p:nvPr/>
          </p:nvSpPr>
          <p:spPr>
            <a:xfrm>
              <a:off x="5468275" y="1519675"/>
              <a:ext cx="759025" cy="301925"/>
            </a:xfrm>
            <a:custGeom>
              <a:avLst/>
              <a:gdLst/>
              <a:ahLst/>
              <a:cxnLst/>
              <a:rect l="l" t="t" r="r" b="b"/>
              <a:pathLst>
                <a:path w="30361" h="12077" extrusionOk="0">
                  <a:moveTo>
                    <a:pt x="30360" y="0"/>
                  </a:moveTo>
                  <a:lnTo>
                    <a:pt x="1" y="239"/>
                  </a:lnTo>
                  <a:lnTo>
                    <a:pt x="1289" y="12077"/>
                  </a:lnTo>
                  <a:lnTo>
                    <a:pt x="19693" y="11932"/>
                  </a:lnTo>
                  <a:lnTo>
                    <a:pt x="19080" y="6012"/>
                  </a:lnTo>
                  <a:lnTo>
                    <a:pt x="19080" y="6012"/>
                  </a:lnTo>
                  <a:cubicBezTo>
                    <a:pt x="19172" y="6013"/>
                    <a:pt x="19263" y="6013"/>
                    <a:pt x="19354" y="6013"/>
                  </a:cubicBezTo>
                  <a:cubicBezTo>
                    <a:pt x="26532" y="6013"/>
                    <a:pt x="29902" y="3838"/>
                    <a:pt x="30360" y="0"/>
                  </a:cubicBezTo>
                  <a:close/>
                </a:path>
              </a:pathLst>
            </a:custGeom>
            <a:solidFill>
              <a:srgbClr val="6D392F"/>
            </a:solidFill>
            <a:ln>
              <a:noFill/>
            </a:ln>
          </p:spPr>
          <p:txBody>
            <a:bodyPr spcFirstLastPara="1" wrap="square" lIns="91425" tIns="91425" rIns="91425" bIns="91425" anchor="ctr" anchorCtr="0">
              <a:noAutofit/>
            </a:bodyPr>
            <a:lstStyle/>
            <a:p>
              <a:endParaRPr/>
            </a:p>
          </p:txBody>
        </p:sp>
        <p:sp>
          <p:nvSpPr>
            <p:cNvPr id="711" name="Google Shape;711;p30"/>
            <p:cNvSpPr/>
            <p:nvPr/>
          </p:nvSpPr>
          <p:spPr>
            <a:xfrm>
              <a:off x="5972750" y="1591850"/>
              <a:ext cx="50125" cy="72800"/>
            </a:xfrm>
            <a:custGeom>
              <a:avLst/>
              <a:gdLst/>
              <a:ahLst/>
              <a:cxnLst/>
              <a:rect l="l" t="t" r="r" b="b"/>
              <a:pathLst>
                <a:path w="2005" h="2912" extrusionOk="0">
                  <a:moveTo>
                    <a:pt x="135" y="0"/>
                  </a:moveTo>
                  <a:cubicBezTo>
                    <a:pt x="132" y="0"/>
                    <a:pt x="129" y="0"/>
                    <a:pt x="126" y="1"/>
                  </a:cubicBezTo>
                  <a:cubicBezTo>
                    <a:pt x="1" y="22"/>
                    <a:pt x="67" y="855"/>
                    <a:pt x="601" y="1709"/>
                  </a:cubicBezTo>
                  <a:cubicBezTo>
                    <a:pt x="1077" y="2484"/>
                    <a:pt x="1706" y="2912"/>
                    <a:pt x="1878" y="2912"/>
                  </a:cubicBezTo>
                  <a:cubicBezTo>
                    <a:pt x="1897" y="2912"/>
                    <a:pt x="1910" y="2907"/>
                    <a:pt x="1917" y="2897"/>
                  </a:cubicBezTo>
                  <a:cubicBezTo>
                    <a:pt x="2005" y="2789"/>
                    <a:pt x="1485" y="2238"/>
                    <a:pt x="1007" y="1458"/>
                  </a:cubicBezTo>
                  <a:cubicBezTo>
                    <a:pt x="532" y="699"/>
                    <a:pt x="270" y="0"/>
                    <a:pt x="135" y="0"/>
                  </a:cubicBezTo>
                  <a:close/>
                </a:path>
              </a:pathLst>
            </a:custGeom>
            <a:solidFill>
              <a:srgbClr val="EBECED"/>
            </a:solidFill>
            <a:ln>
              <a:noFill/>
            </a:ln>
          </p:spPr>
          <p:txBody>
            <a:bodyPr spcFirstLastPara="1" wrap="square" lIns="91425" tIns="91425" rIns="91425" bIns="91425" anchor="ctr" anchorCtr="0">
              <a:noAutofit/>
            </a:bodyPr>
            <a:lstStyle/>
            <a:p>
              <a:endParaRPr/>
            </a:p>
          </p:txBody>
        </p:sp>
        <p:sp>
          <p:nvSpPr>
            <p:cNvPr id="712" name="Google Shape;712;p30"/>
            <p:cNvSpPr/>
            <p:nvPr/>
          </p:nvSpPr>
          <p:spPr>
            <a:xfrm>
              <a:off x="5893150" y="1606825"/>
              <a:ext cx="55750" cy="68350"/>
            </a:xfrm>
            <a:custGeom>
              <a:avLst/>
              <a:gdLst/>
              <a:ahLst/>
              <a:cxnLst/>
              <a:rect l="l" t="t" r="r" b="b"/>
              <a:pathLst>
                <a:path w="2230" h="2734" extrusionOk="0">
                  <a:moveTo>
                    <a:pt x="136" y="1"/>
                  </a:moveTo>
                  <a:cubicBezTo>
                    <a:pt x="133" y="1"/>
                    <a:pt x="129" y="1"/>
                    <a:pt x="126" y="2"/>
                  </a:cubicBezTo>
                  <a:cubicBezTo>
                    <a:pt x="1" y="25"/>
                    <a:pt x="99" y="868"/>
                    <a:pt x="712" y="1680"/>
                  </a:cubicBezTo>
                  <a:cubicBezTo>
                    <a:pt x="1241" y="2392"/>
                    <a:pt x="1905" y="2734"/>
                    <a:pt x="2102" y="2734"/>
                  </a:cubicBezTo>
                  <a:cubicBezTo>
                    <a:pt x="2131" y="2734"/>
                    <a:pt x="2150" y="2726"/>
                    <a:pt x="2157" y="2712"/>
                  </a:cubicBezTo>
                  <a:cubicBezTo>
                    <a:pt x="2230" y="2594"/>
                    <a:pt x="1636" y="2124"/>
                    <a:pt x="1095" y="1392"/>
                  </a:cubicBezTo>
                  <a:cubicBezTo>
                    <a:pt x="558" y="687"/>
                    <a:pt x="273" y="1"/>
                    <a:pt x="136" y="1"/>
                  </a:cubicBezTo>
                  <a:close/>
                </a:path>
              </a:pathLst>
            </a:custGeom>
            <a:solidFill>
              <a:srgbClr val="EBECED"/>
            </a:solidFill>
            <a:ln>
              <a:noFill/>
            </a:ln>
          </p:spPr>
          <p:txBody>
            <a:bodyPr spcFirstLastPara="1" wrap="square" lIns="91425" tIns="91425" rIns="91425" bIns="91425" anchor="ctr" anchorCtr="0">
              <a:noAutofit/>
            </a:bodyPr>
            <a:lstStyle/>
            <a:p>
              <a:endParaRPr/>
            </a:p>
          </p:txBody>
        </p:sp>
        <p:sp>
          <p:nvSpPr>
            <p:cNvPr id="713" name="Google Shape;713;p30"/>
            <p:cNvSpPr/>
            <p:nvPr/>
          </p:nvSpPr>
          <p:spPr>
            <a:xfrm>
              <a:off x="5838850" y="1688975"/>
              <a:ext cx="104325" cy="26125"/>
            </a:xfrm>
            <a:custGeom>
              <a:avLst/>
              <a:gdLst/>
              <a:ahLst/>
              <a:cxnLst/>
              <a:rect l="l" t="t" r="r" b="b"/>
              <a:pathLst>
                <a:path w="4173" h="1045" extrusionOk="0">
                  <a:moveTo>
                    <a:pt x="137" y="1"/>
                  </a:moveTo>
                  <a:cubicBezTo>
                    <a:pt x="113" y="1"/>
                    <a:pt x="97" y="6"/>
                    <a:pt x="88" y="18"/>
                  </a:cubicBezTo>
                  <a:cubicBezTo>
                    <a:pt x="1" y="107"/>
                    <a:pt x="769" y="830"/>
                    <a:pt x="2006" y="1002"/>
                  </a:cubicBezTo>
                  <a:cubicBezTo>
                    <a:pt x="2203" y="1032"/>
                    <a:pt x="2392" y="1044"/>
                    <a:pt x="2571" y="1044"/>
                  </a:cubicBezTo>
                  <a:cubicBezTo>
                    <a:pt x="3516" y="1044"/>
                    <a:pt x="4173" y="693"/>
                    <a:pt x="4122" y="600"/>
                  </a:cubicBezTo>
                  <a:cubicBezTo>
                    <a:pt x="4111" y="567"/>
                    <a:pt x="4047" y="556"/>
                    <a:pt x="3940" y="556"/>
                  </a:cubicBezTo>
                  <a:cubicBezTo>
                    <a:pt x="3742" y="556"/>
                    <a:pt x="3397" y="593"/>
                    <a:pt x="2970" y="593"/>
                  </a:cubicBezTo>
                  <a:cubicBezTo>
                    <a:pt x="2699" y="593"/>
                    <a:pt x="2395" y="578"/>
                    <a:pt x="2074" y="529"/>
                  </a:cubicBezTo>
                  <a:cubicBezTo>
                    <a:pt x="1088" y="395"/>
                    <a:pt x="341" y="1"/>
                    <a:pt x="137" y="1"/>
                  </a:cubicBezTo>
                  <a:close/>
                </a:path>
              </a:pathLst>
            </a:custGeom>
            <a:solidFill>
              <a:srgbClr val="EBECED"/>
            </a:solidFill>
            <a:ln>
              <a:noFill/>
            </a:ln>
          </p:spPr>
          <p:txBody>
            <a:bodyPr spcFirstLastPara="1" wrap="square" lIns="91425" tIns="91425" rIns="91425" bIns="91425" anchor="ctr" anchorCtr="0">
              <a:noAutofit/>
            </a:bodyPr>
            <a:lstStyle/>
            <a:p>
              <a:endParaRPr/>
            </a:p>
          </p:txBody>
        </p:sp>
        <p:sp>
          <p:nvSpPr>
            <p:cNvPr id="714" name="Google Shape;714;p30"/>
            <p:cNvSpPr/>
            <p:nvPr/>
          </p:nvSpPr>
          <p:spPr>
            <a:xfrm>
              <a:off x="5481900" y="1552175"/>
              <a:ext cx="730925" cy="13325"/>
            </a:xfrm>
            <a:custGeom>
              <a:avLst/>
              <a:gdLst/>
              <a:ahLst/>
              <a:cxnLst/>
              <a:rect l="l" t="t" r="r" b="b"/>
              <a:pathLst>
                <a:path w="29237" h="533" extrusionOk="0">
                  <a:moveTo>
                    <a:pt x="20932" y="1"/>
                  </a:moveTo>
                  <a:cubicBezTo>
                    <a:pt x="19020" y="1"/>
                    <a:pt x="16878" y="9"/>
                    <a:pt x="14616" y="27"/>
                  </a:cubicBezTo>
                  <a:cubicBezTo>
                    <a:pt x="6544" y="90"/>
                    <a:pt x="0" y="249"/>
                    <a:pt x="2" y="382"/>
                  </a:cubicBezTo>
                  <a:cubicBezTo>
                    <a:pt x="3" y="477"/>
                    <a:pt x="3386" y="533"/>
                    <a:pt x="8287" y="533"/>
                  </a:cubicBezTo>
                  <a:cubicBezTo>
                    <a:pt x="10203" y="533"/>
                    <a:pt x="12351" y="524"/>
                    <a:pt x="14619" y="506"/>
                  </a:cubicBezTo>
                  <a:cubicBezTo>
                    <a:pt x="22694" y="443"/>
                    <a:pt x="29236" y="284"/>
                    <a:pt x="29235" y="151"/>
                  </a:cubicBezTo>
                  <a:cubicBezTo>
                    <a:pt x="29234" y="56"/>
                    <a:pt x="25842" y="1"/>
                    <a:pt x="20932" y="1"/>
                  </a:cubicBezTo>
                  <a:close/>
                </a:path>
              </a:pathLst>
            </a:custGeom>
            <a:solidFill>
              <a:srgbClr val="1B1F26"/>
            </a:solidFill>
            <a:ln>
              <a:noFill/>
            </a:ln>
          </p:spPr>
          <p:txBody>
            <a:bodyPr spcFirstLastPara="1" wrap="square" lIns="91425" tIns="91425" rIns="91425" bIns="91425" anchor="ctr" anchorCtr="0">
              <a:noAutofit/>
            </a:bodyPr>
            <a:lstStyle/>
            <a:p>
              <a:endParaRPr/>
            </a:p>
          </p:txBody>
        </p:sp>
        <p:sp>
          <p:nvSpPr>
            <p:cNvPr id="715" name="Google Shape;715;p30"/>
            <p:cNvSpPr/>
            <p:nvPr/>
          </p:nvSpPr>
          <p:spPr>
            <a:xfrm>
              <a:off x="5479800" y="1557975"/>
              <a:ext cx="249175" cy="158800"/>
            </a:xfrm>
            <a:custGeom>
              <a:avLst/>
              <a:gdLst/>
              <a:ahLst/>
              <a:cxnLst/>
              <a:rect l="l" t="t" r="r" b="b"/>
              <a:pathLst>
                <a:path w="9967" h="6352" extrusionOk="0">
                  <a:moveTo>
                    <a:pt x="9914" y="1"/>
                  </a:moveTo>
                  <a:cubicBezTo>
                    <a:pt x="9829" y="1"/>
                    <a:pt x="9538" y="627"/>
                    <a:pt x="8909" y="1503"/>
                  </a:cubicBezTo>
                  <a:cubicBezTo>
                    <a:pt x="8266" y="2402"/>
                    <a:pt x="7208" y="3528"/>
                    <a:pt x="5785" y="4427"/>
                  </a:cubicBezTo>
                  <a:cubicBezTo>
                    <a:pt x="4356" y="5320"/>
                    <a:pt x="2883" y="5784"/>
                    <a:pt x="1796" y="5973"/>
                  </a:cubicBezTo>
                  <a:cubicBezTo>
                    <a:pt x="707" y="6167"/>
                    <a:pt x="7" y="6151"/>
                    <a:pt x="4" y="6233"/>
                  </a:cubicBezTo>
                  <a:cubicBezTo>
                    <a:pt x="1" y="6269"/>
                    <a:pt x="367" y="6352"/>
                    <a:pt x="1003" y="6352"/>
                  </a:cubicBezTo>
                  <a:cubicBezTo>
                    <a:pt x="1246" y="6352"/>
                    <a:pt x="1528" y="6340"/>
                    <a:pt x="1843" y="6309"/>
                  </a:cubicBezTo>
                  <a:cubicBezTo>
                    <a:pt x="2981" y="6201"/>
                    <a:pt x="4547" y="5768"/>
                    <a:pt x="6040" y="4834"/>
                  </a:cubicBezTo>
                  <a:cubicBezTo>
                    <a:pt x="7529" y="3892"/>
                    <a:pt x="8600" y="2669"/>
                    <a:pt x="9190" y="1692"/>
                  </a:cubicBezTo>
                  <a:cubicBezTo>
                    <a:pt x="9785" y="711"/>
                    <a:pt x="9966" y="19"/>
                    <a:pt x="9920" y="2"/>
                  </a:cubicBezTo>
                  <a:cubicBezTo>
                    <a:pt x="9918" y="1"/>
                    <a:pt x="9916" y="1"/>
                    <a:pt x="9914" y="1"/>
                  </a:cubicBezTo>
                  <a:close/>
                </a:path>
              </a:pathLst>
            </a:custGeom>
            <a:solidFill>
              <a:srgbClr val="1B1F26"/>
            </a:solidFill>
            <a:ln>
              <a:noFill/>
            </a:ln>
          </p:spPr>
          <p:txBody>
            <a:bodyPr spcFirstLastPara="1" wrap="square" lIns="91425" tIns="91425" rIns="91425" bIns="91425" anchor="ctr" anchorCtr="0">
              <a:noAutofit/>
            </a:bodyPr>
            <a:lstStyle/>
            <a:p>
              <a:endParaRPr/>
            </a:p>
          </p:txBody>
        </p:sp>
        <p:sp>
          <p:nvSpPr>
            <p:cNvPr id="716" name="Google Shape;716;p30"/>
            <p:cNvSpPr/>
            <p:nvPr/>
          </p:nvSpPr>
          <p:spPr>
            <a:xfrm>
              <a:off x="5538900" y="1708000"/>
              <a:ext cx="30375" cy="108350"/>
            </a:xfrm>
            <a:custGeom>
              <a:avLst/>
              <a:gdLst/>
              <a:ahLst/>
              <a:cxnLst/>
              <a:rect l="l" t="t" r="r" b="b"/>
              <a:pathLst>
                <a:path w="1215" h="4334" extrusionOk="0">
                  <a:moveTo>
                    <a:pt x="136" y="1"/>
                  </a:moveTo>
                  <a:cubicBezTo>
                    <a:pt x="133" y="1"/>
                    <a:pt x="130" y="1"/>
                    <a:pt x="128" y="2"/>
                  </a:cubicBezTo>
                  <a:cubicBezTo>
                    <a:pt x="1" y="46"/>
                    <a:pt x="223" y="1010"/>
                    <a:pt x="480" y="2194"/>
                  </a:cubicBezTo>
                  <a:cubicBezTo>
                    <a:pt x="739" y="3369"/>
                    <a:pt x="938" y="4334"/>
                    <a:pt x="1072" y="4334"/>
                  </a:cubicBezTo>
                  <a:cubicBezTo>
                    <a:pt x="1073" y="4334"/>
                    <a:pt x="1074" y="4334"/>
                    <a:pt x="1075" y="4334"/>
                  </a:cubicBezTo>
                  <a:cubicBezTo>
                    <a:pt x="1204" y="4322"/>
                    <a:pt x="1214" y="3306"/>
                    <a:pt x="947" y="2092"/>
                  </a:cubicBezTo>
                  <a:cubicBezTo>
                    <a:pt x="690" y="904"/>
                    <a:pt x="269" y="1"/>
                    <a:pt x="136" y="1"/>
                  </a:cubicBezTo>
                  <a:close/>
                </a:path>
              </a:pathLst>
            </a:custGeom>
            <a:solidFill>
              <a:srgbClr val="1B1F26"/>
            </a:solidFill>
            <a:ln>
              <a:noFill/>
            </a:ln>
          </p:spPr>
          <p:txBody>
            <a:bodyPr spcFirstLastPara="1" wrap="square" lIns="91425" tIns="91425" rIns="91425" bIns="91425" anchor="ctr" anchorCtr="0">
              <a:noAutofit/>
            </a:bodyPr>
            <a:lstStyle/>
            <a:p>
              <a:endParaRPr/>
            </a:p>
          </p:txBody>
        </p:sp>
        <p:sp>
          <p:nvSpPr>
            <p:cNvPr id="717" name="Google Shape;717;p30"/>
            <p:cNvSpPr/>
            <p:nvPr/>
          </p:nvSpPr>
          <p:spPr>
            <a:xfrm>
              <a:off x="6041725" y="1557475"/>
              <a:ext cx="72175" cy="89925"/>
            </a:xfrm>
            <a:custGeom>
              <a:avLst/>
              <a:gdLst/>
              <a:ahLst/>
              <a:cxnLst/>
              <a:rect l="l" t="t" r="r" b="b"/>
              <a:pathLst>
                <a:path w="2887" h="3597" extrusionOk="0">
                  <a:moveTo>
                    <a:pt x="164" y="1"/>
                  </a:moveTo>
                  <a:cubicBezTo>
                    <a:pt x="104" y="1"/>
                    <a:pt x="0" y="273"/>
                    <a:pt x="14" y="734"/>
                  </a:cubicBezTo>
                  <a:cubicBezTo>
                    <a:pt x="26" y="1196"/>
                    <a:pt x="192" y="1854"/>
                    <a:pt x="632" y="2436"/>
                  </a:cubicBezTo>
                  <a:cubicBezTo>
                    <a:pt x="1072" y="3017"/>
                    <a:pt x="1659" y="3356"/>
                    <a:pt x="2101" y="3493"/>
                  </a:cubicBezTo>
                  <a:cubicBezTo>
                    <a:pt x="2337" y="3569"/>
                    <a:pt x="2531" y="3596"/>
                    <a:pt x="2662" y="3596"/>
                  </a:cubicBezTo>
                  <a:cubicBezTo>
                    <a:pt x="2778" y="3596"/>
                    <a:pt x="2845" y="3575"/>
                    <a:pt x="2849" y="3546"/>
                  </a:cubicBezTo>
                  <a:cubicBezTo>
                    <a:pt x="2887" y="3415"/>
                    <a:pt x="1779" y="3167"/>
                    <a:pt x="1014" y="2147"/>
                  </a:cubicBezTo>
                  <a:cubicBezTo>
                    <a:pt x="240" y="1133"/>
                    <a:pt x="304" y="1"/>
                    <a:pt x="166" y="1"/>
                  </a:cubicBezTo>
                  <a:cubicBezTo>
                    <a:pt x="165" y="1"/>
                    <a:pt x="165" y="1"/>
                    <a:pt x="164" y="1"/>
                  </a:cubicBezTo>
                  <a:close/>
                </a:path>
              </a:pathLst>
            </a:custGeom>
            <a:solidFill>
              <a:srgbClr val="1B1F26"/>
            </a:solidFill>
            <a:ln>
              <a:noFill/>
            </a:ln>
          </p:spPr>
          <p:txBody>
            <a:bodyPr spcFirstLastPara="1" wrap="square" lIns="91425" tIns="91425" rIns="91425" bIns="91425" anchor="ctr" anchorCtr="0">
              <a:noAutofit/>
            </a:bodyPr>
            <a:lstStyle/>
            <a:p>
              <a:endParaRPr/>
            </a:p>
          </p:txBody>
        </p:sp>
        <p:sp>
          <p:nvSpPr>
            <p:cNvPr id="718" name="Google Shape;718;p30"/>
            <p:cNvSpPr/>
            <p:nvPr/>
          </p:nvSpPr>
          <p:spPr>
            <a:xfrm>
              <a:off x="7048425" y="3208575"/>
              <a:ext cx="332775" cy="758075"/>
            </a:xfrm>
            <a:custGeom>
              <a:avLst/>
              <a:gdLst/>
              <a:ahLst/>
              <a:cxnLst/>
              <a:rect l="l" t="t" r="r" b="b"/>
              <a:pathLst>
                <a:path w="13311" h="30323" extrusionOk="0">
                  <a:moveTo>
                    <a:pt x="11772" y="1"/>
                  </a:moveTo>
                  <a:lnTo>
                    <a:pt x="1" y="1795"/>
                  </a:lnTo>
                  <a:lnTo>
                    <a:pt x="933" y="20175"/>
                  </a:lnTo>
                  <a:lnTo>
                    <a:pt x="6821" y="19309"/>
                  </a:lnTo>
                  <a:cubicBezTo>
                    <a:pt x="7080" y="26671"/>
                    <a:pt x="9407" y="30024"/>
                    <a:pt x="13311" y="30322"/>
                  </a:cubicBezTo>
                  <a:lnTo>
                    <a:pt x="11772" y="1"/>
                  </a:lnTo>
                  <a:close/>
                </a:path>
              </a:pathLst>
            </a:custGeom>
            <a:solidFill>
              <a:srgbClr val="6D392F"/>
            </a:solidFill>
            <a:ln>
              <a:noFill/>
            </a:ln>
          </p:spPr>
          <p:txBody>
            <a:bodyPr spcFirstLastPara="1" wrap="square" lIns="91425" tIns="91425" rIns="91425" bIns="91425" anchor="ctr" anchorCtr="0">
              <a:noAutofit/>
            </a:bodyPr>
            <a:lstStyle/>
            <a:p>
              <a:endParaRPr/>
            </a:p>
          </p:txBody>
        </p:sp>
        <p:sp>
          <p:nvSpPr>
            <p:cNvPr id="719" name="Google Shape;719;p30"/>
            <p:cNvSpPr/>
            <p:nvPr/>
          </p:nvSpPr>
          <p:spPr>
            <a:xfrm>
              <a:off x="7225250" y="3717375"/>
              <a:ext cx="74000" cy="49250"/>
            </a:xfrm>
            <a:custGeom>
              <a:avLst/>
              <a:gdLst/>
              <a:ahLst/>
              <a:cxnLst/>
              <a:rect l="l" t="t" r="r" b="b"/>
              <a:pathLst>
                <a:path w="2960" h="1970" extrusionOk="0">
                  <a:moveTo>
                    <a:pt x="2772" y="0"/>
                  </a:moveTo>
                  <a:cubicBezTo>
                    <a:pt x="2493" y="0"/>
                    <a:pt x="1864" y="163"/>
                    <a:pt x="1235" y="594"/>
                  </a:cubicBezTo>
                  <a:cubicBezTo>
                    <a:pt x="401" y="1158"/>
                    <a:pt x="1" y="1891"/>
                    <a:pt x="106" y="1962"/>
                  </a:cubicBezTo>
                  <a:cubicBezTo>
                    <a:pt x="114" y="1967"/>
                    <a:pt x="123" y="1970"/>
                    <a:pt x="135" y="1970"/>
                  </a:cubicBezTo>
                  <a:cubicBezTo>
                    <a:pt x="290" y="1970"/>
                    <a:pt x="797" y="1466"/>
                    <a:pt x="1504" y="990"/>
                  </a:cubicBezTo>
                  <a:cubicBezTo>
                    <a:pt x="2257" y="472"/>
                    <a:pt x="2960" y="178"/>
                    <a:pt x="2922" y="47"/>
                  </a:cubicBezTo>
                  <a:cubicBezTo>
                    <a:pt x="2915" y="17"/>
                    <a:pt x="2862" y="0"/>
                    <a:pt x="2772" y="0"/>
                  </a:cubicBezTo>
                  <a:close/>
                </a:path>
              </a:pathLst>
            </a:custGeom>
            <a:solidFill>
              <a:srgbClr val="EBECED"/>
            </a:solidFill>
            <a:ln>
              <a:noFill/>
            </a:ln>
          </p:spPr>
          <p:txBody>
            <a:bodyPr spcFirstLastPara="1" wrap="square" lIns="91425" tIns="91425" rIns="91425" bIns="91425" anchor="ctr" anchorCtr="0">
              <a:noAutofit/>
            </a:bodyPr>
            <a:lstStyle/>
            <a:p>
              <a:endParaRPr/>
            </a:p>
          </p:txBody>
        </p:sp>
        <p:sp>
          <p:nvSpPr>
            <p:cNvPr id="720" name="Google Shape;720;p30"/>
            <p:cNvSpPr/>
            <p:nvPr/>
          </p:nvSpPr>
          <p:spPr>
            <a:xfrm>
              <a:off x="7211500" y="3638625"/>
              <a:ext cx="69475" cy="54825"/>
            </a:xfrm>
            <a:custGeom>
              <a:avLst/>
              <a:gdLst/>
              <a:ahLst/>
              <a:cxnLst/>
              <a:rect l="l" t="t" r="r" b="b"/>
              <a:pathLst>
                <a:path w="2779" h="2193" extrusionOk="0">
                  <a:moveTo>
                    <a:pt x="2613" y="0"/>
                  </a:moveTo>
                  <a:cubicBezTo>
                    <a:pt x="2348" y="0"/>
                    <a:pt x="1699" y="192"/>
                    <a:pt x="1086" y="699"/>
                  </a:cubicBezTo>
                  <a:cubicBezTo>
                    <a:pt x="297" y="1341"/>
                    <a:pt x="1" y="2137"/>
                    <a:pt x="115" y="2187"/>
                  </a:cubicBezTo>
                  <a:cubicBezTo>
                    <a:pt x="122" y="2191"/>
                    <a:pt x="129" y="2192"/>
                    <a:pt x="136" y="2192"/>
                  </a:cubicBezTo>
                  <a:cubicBezTo>
                    <a:pt x="282" y="2192"/>
                    <a:pt x="717" y="1611"/>
                    <a:pt x="1388" y="1069"/>
                  </a:cubicBezTo>
                  <a:cubicBezTo>
                    <a:pt x="2088" y="489"/>
                    <a:pt x="2778" y="174"/>
                    <a:pt x="2736" y="41"/>
                  </a:cubicBezTo>
                  <a:cubicBezTo>
                    <a:pt x="2730" y="15"/>
                    <a:pt x="2686" y="0"/>
                    <a:pt x="2613" y="0"/>
                  </a:cubicBezTo>
                  <a:close/>
                </a:path>
              </a:pathLst>
            </a:custGeom>
            <a:solidFill>
              <a:srgbClr val="EBECED"/>
            </a:solidFill>
            <a:ln>
              <a:noFill/>
            </a:ln>
          </p:spPr>
          <p:txBody>
            <a:bodyPr spcFirstLastPara="1" wrap="square" lIns="91425" tIns="91425" rIns="91425" bIns="91425" anchor="ctr" anchorCtr="0">
              <a:noAutofit/>
            </a:bodyPr>
            <a:lstStyle/>
            <a:p>
              <a:endParaRPr/>
            </a:p>
          </p:txBody>
        </p:sp>
        <p:sp>
          <p:nvSpPr>
            <p:cNvPr id="721" name="Google Shape;721;p30"/>
            <p:cNvSpPr/>
            <p:nvPr/>
          </p:nvSpPr>
          <p:spPr>
            <a:xfrm>
              <a:off x="7169375" y="3587850"/>
              <a:ext cx="28650" cy="101650"/>
            </a:xfrm>
            <a:custGeom>
              <a:avLst/>
              <a:gdLst/>
              <a:ahLst/>
              <a:cxnLst/>
              <a:rect l="l" t="t" r="r" b="b"/>
              <a:pathLst>
                <a:path w="1146" h="4066" extrusionOk="0">
                  <a:moveTo>
                    <a:pt x="1009" y="0"/>
                  </a:moveTo>
                  <a:cubicBezTo>
                    <a:pt x="869" y="0"/>
                    <a:pt x="240" y="781"/>
                    <a:pt x="126" y="1965"/>
                  </a:cubicBezTo>
                  <a:cubicBezTo>
                    <a:pt x="0" y="3167"/>
                    <a:pt x="478" y="4066"/>
                    <a:pt x="608" y="4066"/>
                  </a:cubicBezTo>
                  <a:cubicBezTo>
                    <a:pt x="613" y="4066"/>
                    <a:pt x="617" y="4065"/>
                    <a:pt x="620" y="4063"/>
                  </a:cubicBezTo>
                  <a:cubicBezTo>
                    <a:pt x="752" y="4013"/>
                    <a:pt x="481" y="3118"/>
                    <a:pt x="602" y="2012"/>
                  </a:cubicBezTo>
                  <a:cubicBezTo>
                    <a:pt x="703" y="906"/>
                    <a:pt x="1146" y="82"/>
                    <a:pt x="1027" y="6"/>
                  </a:cubicBezTo>
                  <a:cubicBezTo>
                    <a:pt x="1022" y="2"/>
                    <a:pt x="1016" y="0"/>
                    <a:pt x="1009" y="0"/>
                  </a:cubicBezTo>
                  <a:close/>
                </a:path>
              </a:pathLst>
            </a:custGeom>
            <a:solidFill>
              <a:srgbClr val="EBECED"/>
            </a:solidFill>
            <a:ln>
              <a:noFill/>
            </a:ln>
          </p:spPr>
          <p:txBody>
            <a:bodyPr spcFirstLastPara="1" wrap="square" lIns="91425" tIns="91425" rIns="91425" bIns="91425" anchor="ctr" anchorCtr="0">
              <a:noAutofit/>
            </a:bodyPr>
            <a:lstStyle/>
            <a:p>
              <a:endParaRPr/>
            </a:p>
          </p:txBody>
        </p:sp>
        <p:sp>
          <p:nvSpPr>
            <p:cNvPr id="722" name="Google Shape;722;p30"/>
            <p:cNvSpPr/>
            <p:nvPr/>
          </p:nvSpPr>
          <p:spPr>
            <a:xfrm>
              <a:off x="7303950" y="3223725"/>
              <a:ext cx="43675" cy="729950"/>
            </a:xfrm>
            <a:custGeom>
              <a:avLst/>
              <a:gdLst/>
              <a:ahLst/>
              <a:cxnLst/>
              <a:rect l="l" t="t" r="r" b="b"/>
              <a:pathLst>
                <a:path w="1747" h="29198" extrusionOk="0">
                  <a:moveTo>
                    <a:pt x="132" y="1"/>
                  </a:moveTo>
                  <a:cubicBezTo>
                    <a:pt x="132" y="1"/>
                    <a:pt x="132" y="1"/>
                    <a:pt x="132" y="1"/>
                  </a:cubicBezTo>
                  <a:cubicBezTo>
                    <a:pt x="1" y="8"/>
                    <a:pt x="224" y="6548"/>
                    <a:pt x="634" y="14611"/>
                  </a:cubicBezTo>
                  <a:cubicBezTo>
                    <a:pt x="1043" y="22670"/>
                    <a:pt x="1481" y="29198"/>
                    <a:pt x="1613" y="29198"/>
                  </a:cubicBezTo>
                  <a:cubicBezTo>
                    <a:pt x="1613" y="29198"/>
                    <a:pt x="1613" y="29198"/>
                    <a:pt x="1613" y="29198"/>
                  </a:cubicBezTo>
                  <a:cubicBezTo>
                    <a:pt x="1746" y="29192"/>
                    <a:pt x="1521" y="22648"/>
                    <a:pt x="1112" y="14586"/>
                  </a:cubicBezTo>
                  <a:cubicBezTo>
                    <a:pt x="704" y="6529"/>
                    <a:pt x="266" y="1"/>
                    <a:pt x="132" y="1"/>
                  </a:cubicBezTo>
                  <a:close/>
                </a:path>
              </a:pathLst>
            </a:custGeom>
            <a:solidFill>
              <a:srgbClr val="1B1F26"/>
            </a:solidFill>
            <a:ln>
              <a:noFill/>
            </a:ln>
          </p:spPr>
          <p:txBody>
            <a:bodyPr spcFirstLastPara="1" wrap="square" lIns="91425" tIns="91425" rIns="91425" bIns="91425" anchor="ctr" anchorCtr="0">
              <a:noAutofit/>
            </a:bodyPr>
            <a:lstStyle/>
            <a:p>
              <a:endParaRPr/>
            </a:p>
          </p:txBody>
        </p:sp>
        <p:sp>
          <p:nvSpPr>
            <p:cNvPr id="723" name="Google Shape;723;p30"/>
            <p:cNvSpPr/>
            <p:nvPr/>
          </p:nvSpPr>
          <p:spPr>
            <a:xfrm>
              <a:off x="7151275" y="3228225"/>
              <a:ext cx="170950" cy="241225"/>
            </a:xfrm>
            <a:custGeom>
              <a:avLst/>
              <a:gdLst/>
              <a:ahLst/>
              <a:cxnLst/>
              <a:rect l="l" t="t" r="r" b="b"/>
              <a:pathLst>
                <a:path w="6838" h="9649" extrusionOk="0">
                  <a:moveTo>
                    <a:pt x="157" y="1"/>
                  </a:moveTo>
                  <a:lnTo>
                    <a:pt x="157" y="1"/>
                  </a:lnTo>
                  <a:cubicBezTo>
                    <a:pt x="107" y="1"/>
                    <a:pt x="1" y="709"/>
                    <a:pt x="162" y="1841"/>
                  </a:cubicBezTo>
                  <a:cubicBezTo>
                    <a:pt x="318" y="2973"/>
                    <a:pt x="818" y="4519"/>
                    <a:pt x="1816" y="5970"/>
                  </a:cubicBezTo>
                  <a:cubicBezTo>
                    <a:pt x="2819" y="7418"/>
                    <a:pt x="4087" y="8435"/>
                    <a:pt x="5089" y="8982"/>
                  </a:cubicBezTo>
                  <a:cubicBezTo>
                    <a:pt x="5979" y="9473"/>
                    <a:pt x="6630" y="9648"/>
                    <a:pt x="6777" y="9648"/>
                  </a:cubicBezTo>
                  <a:cubicBezTo>
                    <a:pt x="6797" y="9648"/>
                    <a:pt x="6807" y="9645"/>
                    <a:pt x="6809" y="9640"/>
                  </a:cubicBezTo>
                  <a:cubicBezTo>
                    <a:pt x="6838" y="9564"/>
                    <a:pt x="6191" y="9301"/>
                    <a:pt x="5266" y="8694"/>
                  </a:cubicBezTo>
                  <a:cubicBezTo>
                    <a:pt x="4341" y="8091"/>
                    <a:pt x="3170" y="7083"/>
                    <a:pt x="2210" y="5698"/>
                  </a:cubicBezTo>
                  <a:cubicBezTo>
                    <a:pt x="1258" y="4311"/>
                    <a:pt x="730" y="2859"/>
                    <a:pt x="495" y="1779"/>
                  </a:cubicBezTo>
                  <a:cubicBezTo>
                    <a:pt x="256" y="700"/>
                    <a:pt x="239" y="1"/>
                    <a:pt x="158" y="1"/>
                  </a:cubicBezTo>
                  <a:cubicBezTo>
                    <a:pt x="158" y="1"/>
                    <a:pt x="157" y="1"/>
                    <a:pt x="157" y="1"/>
                  </a:cubicBezTo>
                  <a:close/>
                </a:path>
              </a:pathLst>
            </a:custGeom>
            <a:solidFill>
              <a:srgbClr val="1B1F26"/>
            </a:solidFill>
            <a:ln>
              <a:noFill/>
            </a:ln>
          </p:spPr>
          <p:txBody>
            <a:bodyPr spcFirstLastPara="1" wrap="square" lIns="91425" tIns="91425" rIns="91425" bIns="91425" anchor="ctr" anchorCtr="0">
              <a:noAutofit/>
            </a:bodyPr>
            <a:lstStyle/>
            <a:p>
              <a:endParaRPr/>
            </a:p>
          </p:txBody>
        </p:sp>
        <p:sp>
          <p:nvSpPr>
            <p:cNvPr id="724" name="Google Shape;724;p30"/>
            <p:cNvSpPr/>
            <p:nvPr/>
          </p:nvSpPr>
          <p:spPr>
            <a:xfrm>
              <a:off x="7056000" y="3289325"/>
              <a:ext cx="108875" cy="30875"/>
            </a:xfrm>
            <a:custGeom>
              <a:avLst/>
              <a:gdLst/>
              <a:ahLst/>
              <a:cxnLst/>
              <a:rect l="l" t="t" r="r" b="b"/>
              <a:pathLst>
                <a:path w="4355" h="1235" extrusionOk="0">
                  <a:moveTo>
                    <a:pt x="4200" y="0"/>
                  </a:moveTo>
                  <a:cubicBezTo>
                    <a:pt x="3915" y="0"/>
                    <a:pt x="3097" y="224"/>
                    <a:pt x="2131" y="478"/>
                  </a:cubicBezTo>
                  <a:cubicBezTo>
                    <a:pt x="960" y="789"/>
                    <a:pt x="0" y="1031"/>
                    <a:pt x="20" y="1164"/>
                  </a:cubicBezTo>
                  <a:cubicBezTo>
                    <a:pt x="25" y="1209"/>
                    <a:pt x="154" y="1234"/>
                    <a:pt x="369" y="1234"/>
                  </a:cubicBezTo>
                  <a:cubicBezTo>
                    <a:pt x="770" y="1234"/>
                    <a:pt x="1472" y="1148"/>
                    <a:pt x="2253" y="940"/>
                  </a:cubicBezTo>
                  <a:cubicBezTo>
                    <a:pt x="3455" y="625"/>
                    <a:pt x="4354" y="152"/>
                    <a:pt x="4306" y="32"/>
                  </a:cubicBezTo>
                  <a:cubicBezTo>
                    <a:pt x="4297" y="10"/>
                    <a:pt x="4261" y="0"/>
                    <a:pt x="4200" y="0"/>
                  </a:cubicBezTo>
                  <a:close/>
                </a:path>
              </a:pathLst>
            </a:custGeom>
            <a:solidFill>
              <a:srgbClr val="1B1F26"/>
            </a:solidFill>
            <a:ln>
              <a:noFill/>
            </a:ln>
          </p:spPr>
          <p:txBody>
            <a:bodyPr spcFirstLastPara="1" wrap="square" lIns="91425" tIns="91425" rIns="91425" bIns="91425" anchor="ctr" anchorCtr="0">
              <a:noAutofit/>
            </a:bodyPr>
            <a:lstStyle/>
            <a:p>
              <a:endParaRPr/>
            </a:p>
          </p:txBody>
        </p:sp>
        <p:sp>
          <p:nvSpPr>
            <p:cNvPr id="725" name="Google Shape;725;p30"/>
            <p:cNvSpPr/>
            <p:nvPr/>
          </p:nvSpPr>
          <p:spPr>
            <a:xfrm>
              <a:off x="7247400" y="3783800"/>
              <a:ext cx="88400" cy="74050"/>
            </a:xfrm>
            <a:custGeom>
              <a:avLst/>
              <a:gdLst/>
              <a:ahLst/>
              <a:cxnLst/>
              <a:rect l="l" t="t" r="r" b="b"/>
              <a:pathLst>
                <a:path w="3536" h="2962" extrusionOk="0">
                  <a:moveTo>
                    <a:pt x="2977" y="1"/>
                  </a:moveTo>
                  <a:cubicBezTo>
                    <a:pt x="2919" y="1"/>
                    <a:pt x="2856" y="3"/>
                    <a:pt x="2790" y="7"/>
                  </a:cubicBezTo>
                  <a:cubicBezTo>
                    <a:pt x="2329" y="39"/>
                    <a:pt x="1678" y="234"/>
                    <a:pt x="1116" y="698"/>
                  </a:cubicBezTo>
                  <a:cubicBezTo>
                    <a:pt x="555" y="1162"/>
                    <a:pt x="241" y="1764"/>
                    <a:pt x="123" y="2211"/>
                  </a:cubicBezTo>
                  <a:cubicBezTo>
                    <a:pt x="0" y="2663"/>
                    <a:pt x="41" y="2953"/>
                    <a:pt x="102" y="2961"/>
                  </a:cubicBezTo>
                  <a:cubicBezTo>
                    <a:pt x="103" y="2961"/>
                    <a:pt x="105" y="2961"/>
                    <a:pt x="107" y="2961"/>
                  </a:cubicBezTo>
                  <a:cubicBezTo>
                    <a:pt x="240" y="2961"/>
                    <a:pt x="448" y="1864"/>
                    <a:pt x="1421" y="1067"/>
                  </a:cubicBezTo>
                  <a:cubicBezTo>
                    <a:pt x="2402" y="251"/>
                    <a:pt x="3535" y="266"/>
                    <a:pt x="3529" y="128"/>
                  </a:cubicBezTo>
                  <a:cubicBezTo>
                    <a:pt x="3533" y="78"/>
                    <a:pt x="3329" y="1"/>
                    <a:pt x="2977" y="1"/>
                  </a:cubicBezTo>
                  <a:close/>
                </a:path>
              </a:pathLst>
            </a:custGeom>
            <a:solidFill>
              <a:srgbClr val="1B1F26"/>
            </a:solidFill>
            <a:ln>
              <a:noFill/>
            </a:ln>
          </p:spPr>
          <p:txBody>
            <a:bodyPr spcFirstLastPara="1" wrap="square" lIns="91425" tIns="91425" rIns="91425" bIns="91425" anchor="ctr" anchorCtr="0">
              <a:noAutofit/>
            </a:bodyPr>
            <a:lstStyle/>
            <a:p>
              <a:endParaRPr/>
            </a:p>
          </p:txBody>
        </p:sp>
        <p:sp>
          <p:nvSpPr>
            <p:cNvPr id="726" name="Google Shape;726;p30"/>
            <p:cNvSpPr/>
            <p:nvPr/>
          </p:nvSpPr>
          <p:spPr>
            <a:xfrm>
              <a:off x="3358000" y="1787200"/>
              <a:ext cx="2681282" cy="2036025"/>
            </a:xfrm>
            <a:custGeom>
              <a:avLst/>
              <a:gdLst/>
              <a:ahLst/>
              <a:cxnLst/>
              <a:rect l="l" t="t" r="r" b="b"/>
              <a:pathLst>
                <a:path w="105854" h="81441" extrusionOk="0">
                  <a:moveTo>
                    <a:pt x="105853" y="1"/>
                  </a:moveTo>
                  <a:lnTo>
                    <a:pt x="79170" y="1810"/>
                  </a:lnTo>
                  <a:lnTo>
                    <a:pt x="72865" y="44339"/>
                  </a:lnTo>
                  <a:cubicBezTo>
                    <a:pt x="72440" y="47211"/>
                    <a:pt x="69975" y="49323"/>
                    <a:pt x="67092" y="49323"/>
                  </a:cubicBezTo>
                  <a:cubicBezTo>
                    <a:pt x="67029" y="49323"/>
                    <a:pt x="66966" y="49322"/>
                    <a:pt x="66902" y="49320"/>
                  </a:cubicBezTo>
                  <a:lnTo>
                    <a:pt x="0" y="50263"/>
                  </a:lnTo>
                  <a:lnTo>
                    <a:pt x="899" y="61654"/>
                  </a:lnTo>
                  <a:lnTo>
                    <a:pt x="13094" y="81440"/>
                  </a:lnTo>
                  <a:lnTo>
                    <a:pt x="77864" y="78143"/>
                  </a:lnTo>
                  <a:cubicBezTo>
                    <a:pt x="89660" y="77541"/>
                    <a:pt x="99261" y="68441"/>
                    <a:pt x="100496" y="56694"/>
                  </a:cubicBezTo>
                  <a:lnTo>
                    <a:pt x="105853" y="1"/>
                  </a:lnTo>
                  <a:close/>
                </a:path>
              </a:pathLst>
            </a:custGeom>
            <a:solidFill>
              <a:srgbClr val="B35135"/>
            </a:solidFill>
            <a:ln>
              <a:noFill/>
            </a:ln>
          </p:spPr>
          <p:txBody>
            <a:bodyPr spcFirstLastPara="1" wrap="square" lIns="91425" tIns="91425" rIns="91425" bIns="91425" anchor="ctr" anchorCtr="0">
              <a:noAutofit/>
            </a:bodyPr>
            <a:lstStyle/>
            <a:p>
              <a:endParaRPr/>
            </a:p>
          </p:txBody>
        </p:sp>
        <p:sp>
          <p:nvSpPr>
            <p:cNvPr id="727" name="Google Shape;727;p30"/>
            <p:cNvSpPr/>
            <p:nvPr/>
          </p:nvSpPr>
          <p:spPr>
            <a:xfrm>
              <a:off x="3394775" y="3206875"/>
              <a:ext cx="3753350" cy="767800"/>
            </a:xfrm>
            <a:custGeom>
              <a:avLst/>
              <a:gdLst/>
              <a:ahLst/>
              <a:cxnLst/>
              <a:rect l="l" t="t" r="r" b="b"/>
              <a:pathLst>
                <a:path w="150134" h="30712" extrusionOk="0">
                  <a:moveTo>
                    <a:pt x="150134" y="1"/>
                  </a:moveTo>
                  <a:lnTo>
                    <a:pt x="1" y="289"/>
                  </a:lnTo>
                  <a:lnTo>
                    <a:pt x="755" y="30712"/>
                  </a:lnTo>
                  <a:lnTo>
                    <a:pt x="148408" y="27426"/>
                  </a:lnTo>
                  <a:lnTo>
                    <a:pt x="150134" y="1"/>
                  </a:lnTo>
                  <a:close/>
                </a:path>
              </a:pathLst>
            </a:custGeom>
            <a:solidFill>
              <a:srgbClr val="B8603B"/>
            </a:solidFill>
            <a:ln>
              <a:noFill/>
            </a:ln>
          </p:spPr>
          <p:txBody>
            <a:bodyPr spcFirstLastPara="1" wrap="square" lIns="91425" tIns="91425" rIns="91425" bIns="91425" anchor="ctr" anchorCtr="0">
              <a:noAutofit/>
            </a:bodyPr>
            <a:lstStyle/>
            <a:p>
              <a:endParaRPr dirty="0"/>
            </a:p>
          </p:txBody>
        </p:sp>
        <p:sp>
          <p:nvSpPr>
            <p:cNvPr id="728" name="Google Shape;728;p30"/>
            <p:cNvSpPr/>
            <p:nvPr/>
          </p:nvSpPr>
          <p:spPr>
            <a:xfrm>
              <a:off x="652975" y="3118800"/>
              <a:ext cx="1560100" cy="1006250"/>
            </a:xfrm>
            <a:custGeom>
              <a:avLst/>
              <a:gdLst/>
              <a:ahLst/>
              <a:cxnLst/>
              <a:rect l="l" t="t" r="r" b="b"/>
              <a:pathLst>
                <a:path w="62404" h="40250" extrusionOk="0">
                  <a:moveTo>
                    <a:pt x="39111" y="1"/>
                  </a:moveTo>
                  <a:lnTo>
                    <a:pt x="34381" y="19272"/>
                  </a:lnTo>
                  <a:lnTo>
                    <a:pt x="6917" y="6818"/>
                  </a:lnTo>
                  <a:lnTo>
                    <a:pt x="0" y="21862"/>
                  </a:lnTo>
                  <a:cubicBezTo>
                    <a:pt x="0" y="21862"/>
                    <a:pt x="23599" y="40250"/>
                    <a:pt x="40041" y="40250"/>
                  </a:cubicBezTo>
                  <a:cubicBezTo>
                    <a:pt x="44648" y="40250"/>
                    <a:pt x="48694" y="38806"/>
                    <a:pt x="51501" y="35109"/>
                  </a:cubicBezTo>
                  <a:cubicBezTo>
                    <a:pt x="58577" y="25790"/>
                    <a:pt x="62403" y="5120"/>
                    <a:pt x="62403" y="5120"/>
                  </a:cubicBezTo>
                  <a:lnTo>
                    <a:pt x="39111" y="1"/>
                  </a:lnTo>
                  <a:close/>
                </a:path>
              </a:pathLst>
            </a:custGeom>
            <a:solidFill>
              <a:srgbClr val="EAC1A4"/>
            </a:solidFill>
            <a:ln>
              <a:noFill/>
            </a:ln>
          </p:spPr>
          <p:txBody>
            <a:bodyPr spcFirstLastPara="1" wrap="square" lIns="91425" tIns="91425" rIns="91425" bIns="91425" anchor="ctr" anchorCtr="0">
              <a:noAutofit/>
            </a:bodyPr>
            <a:lstStyle/>
            <a:p>
              <a:endParaRPr/>
            </a:p>
          </p:txBody>
        </p:sp>
        <p:sp>
          <p:nvSpPr>
            <p:cNvPr id="729" name="Google Shape;729;p30"/>
            <p:cNvSpPr/>
            <p:nvPr/>
          </p:nvSpPr>
          <p:spPr>
            <a:xfrm>
              <a:off x="389250" y="3171050"/>
              <a:ext cx="466700" cy="494850"/>
            </a:xfrm>
            <a:custGeom>
              <a:avLst/>
              <a:gdLst/>
              <a:ahLst/>
              <a:cxnLst/>
              <a:rect l="l" t="t" r="r" b="b"/>
              <a:pathLst>
                <a:path w="18668" h="19794" extrusionOk="0">
                  <a:moveTo>
                    <a:pt x="2062" y="0"/>
                  </a:moveTo>
                  <a:cubicBezTo>
                    <a:pt x="1895" y="0"/>
                    <a:pt x="1763" y="33"/>
                    <a:pt x="1672" y="104"/>
                  </a:cubicBezTo>
                  <a:cubicBezTo>
                    <a:pt x="454" y="1060"/>
                    <a:pt x="860" y="2333"/>
                    <a:pt x="1956" y="3790"/>
                  </a:cubicBezTo>
                  <a:cubicBezTo>
                    <a:pt x="1956" y="3790"/>
                    <a:pt x="458" y="4689"/>
                    <a:pt x="1132" y="6069"/>
                  </a:cubicBezTo>
                  <a:cubicBezTo>
                    <a:pt x="1132" y="6069"/>
                    <a:pt x="0" y="7796"/>
                    <a:pt x="496" y="8990"/>
                  </a:cubicBezTo>
                  <a:cubicBezTo>
                    <a:pt x="915" y="9995"/>
                    <a:pt x="3568" y="15309"/>
                    <a:pt x="10809" y="19793"/>
                  </a:cubicBezTo>
                  <a:lnTo>
                    <a:pt x="16221" y="8706"/>
                  </a:lnTo>
                  <a:cubicBezTo>
                    <a:pt x="16221" y="8706"/>
                    <a:pt x="18668" y="5504"/>
                    <a:pt x="17488" y="2980"/>
                  </a:cubicBezTo>
                  <a:cubicBezTo>
                    <a:pt x="16924" y="1774"/>
                    <a:pt x="15485" y="1145"/>
                    <a:pt x="15485" y="1145"/>
                  </a:cubicBezTo>
                  <a:lnTo>
                    <a:pt x="15198" y="1339"/>
                  </a:lnTo>
                  <a:cubicBezTo>
                    <a:pt x="13802" y="2277"/>
                    <a:pt x="12182" y="2772"/>
                    <a:pt x="10565" y="2772"/>
                  </a:cubicBezTo>
                  <a:cubicBezTo>
                    <a:pt x="9533" y="2772"/>
                    <a:pt x="8503" y="2571"/>
                    <a:pt x="7533" y="2153"/>
                  </a:cubicBezTo>
                  <a:lnTo>
                    <a:pt x="7463" y="2123"/>
                  </a:lnTo>
                  <a:cubicBezTo>
                    <a:pt x="5460" y="1244"/>
                    <a:pt x="3097" y="0"/>
                    <a:pt x="2062" y="0"/>
                  </a:cubicBezTo>
                  <a:close/>
                </a:path>
              </a:pathLst>
            </a:custGeom>
            <a:solidFill>
              <a:srgbClr val="EAC1A4"/>
            </a:solidFill>
            <a:ln>
              <a:noFill/>
            </a:ln>
          </p:spPr>
          <p:txBody>
            <a:bodyPr spcFirstLastPara="1" wrap="square" lIns="91425" tIns="91425" rIns="91425" bIns="91425" anchor="ctr" anchorCtr="0">
              <a:noAutofit/>
            </a:bodyPr>
            <a:lstStyle/>
            <a:p>
              <a:endParaRPr/>
            </a:p>
          </p:txBody>
        </p:sp>
        <p:sp>
          <p:nvSpPr>
            <p:cNvPr id="730" name="Google Shape;730;p30"/>
            <p:cNvSpPr/>
            <p:nvPr/>
          </p:nvSpPr>
          <p:spPr>
            <a:xfrm>
              <a:off x="433025" y="3263325"/>
              <a:ext cx="181175" cy="98575"/>
            </a:xfrm>
            <a:custGeom>
              <a:avLst/>
              <a:gdLst/>
              <a:ahLst/>
              <a:cxnLst/>
              <a:rect l="l" t="t" r="r" b="b"/>
              <a:pathLst>
                <a:path w="7247" h="3943" extrusionOk="0">
                  <a:moveTo>
                    <a:pt x="1" y="1"/>
                  </a:moveTo>
                  <a:lnTo>
                    <a:pt x="1" y="1"/>
                  </a:lnTo>
                  <a:cubicBezTo>
                    <a:pt x="1949" y="2008"/>
                    <a:pt x="4506" y="3398"/>
                    <a:pt x="7246" y="3942"/>
                  </a:cubicBezTo>
                  <a:lnTo>
                    <a:pt x="1" y="1"/>
                  </a:lnTo>
                  <a:close/>
                </a:path>
              </a:pathLst>
            </a:custGeom>
            <a:solidFill>
              <a:srgbClr val="EAC1A4"/>
            </a:solidFill>
            <a:ln>
              <a:noFill/>
            </a:ln>
          </p:spPr>
          <p:txBody>
            <a:bodyPr spcFirstLastPara="1" wrap="square" lIns="91425" tIns="91425" rIns="91425" bIns="91425" anchor="ctr" anchorCtr="0">
              <a:noAutofit/>
            </a:bodyPr>
            <a:lstStyle/>
            <a:p>
              <a:endParaRPr/>
            </a:p>
          </p:txBody>
        </p:sp>
        <p:sp>
          <p:nvSpPr>
            <p:cNvPr id="731" name="Google Shape;731;p30"/>
            <p:cNvSpPr/>
            <p:nvPr/>
          </p:nvSpPr>
          <p:spPr>
            <a:xfrm>
              <a:off x="414675" y="3327400"/>
              <a:ext cx="164725" cy="109500"/>
            </a:xfrm>
            <a:custGeom>
              <a:avLst/>
              <a:gdLst/>
              <a:ahLst/>
              <a:cxnLst/>
              <a:rect l="l" t="t" r="r" b="b"/>
              <a:pathLst>
                <a:path w="6589" h="4380" extrusionOk="0">
                  <a:moveTo>
                    <a:pt x="0" y="1"/>
                  </a:moveTo>
                  <a:cubicBezTo>
                    <a:pt x="1102" y="2575"/>
                    <a:pt x="3815" y="4154"/>
                    <a:pt x="6588" y="4379"/>
                  </a:cubicBezTo>
                  <a:lnTo>
                    <a:pt x="0" y="1"/>
                  </a:lnTo>
                  <a:close/>
                </a:path>
              </a:pathLst>
            </a:custGeom>
            <a:solidFill>
              <a:srgbClr val="EAC1A4"/>
            </a:solidFill>
            <a:ln>
              <a:noFill/>
            </a:ln>
          </p:spPr>
          <p:txBody>
            <a:bodyPr spcFirstLastPara="1" wrap="square" lIns="91425" tIns="91425" rIns="91425" bIns="91425" anchor="ctr" anchorCtr="0">
              <a:noAutofit/>
            </a:bodyPr>
            <a:lstStyle/>
            <a:p>
              <a:endParaRPr/>
            </a:p>
          </p:txBody>
        </p:sp>
        <p:sp>
          <p:nvSpPr>
            <p:cNvPr id="732" name="Google Shape;732;p30"/>
            <p:cNvSpPr/>
            <p:nvPr/>
          </p:nvSpPr>
          <p:spPr>
            <a:xfrm>
              <a:off x="1276000" y="2604750"/>
              <a:ext cx="2137650" cy="1369900"/>
            </a:xfrm>
            <a:custGeom>
              <a:avLst/>
              <a:gdLst/>
              <a:ahLst/>
              <a:cxnLst/>
              <a:rect l="l" t="t" r="r" b="b"/>
              <a:pathLst>
                <a:path w="85506" h="54796" extrusionOk="0">
                  <a:moveTo>
                    <a:pt x="43933" y="1"/>
                  </a:moveTo>
                  <a:cubicBezTo>
                    <a:pt x="39512" y="1"/>
                    <a:pt x="33374" y="1162"/>
                    <a:pt x="24174" y="3593"/>
                  </a:cubicBezTo>
                  <a:cubicBezTo>
                    <a:pt x="1" y="9978"/>
                    <a:pt x="12597" y="42422"/>
                    <a:pt x="12597" y="43113"/>
                  </a:cubicBezTo>
                  <a:lnTo>
                    <a:pt x="16632" y="54795"/>
                  </a:lnTo>
                  <a:lnTo>
                    <a:pt x="85506" y="54795"/>
                  </a:lnTo>
                  <a:lnTo>
                    <a:pt x="84765" y="17300"/>
                  </a:lnTo>
                  <a:lnTo>
                    <a:pt x="64338" y="20504"/>
                  </a:lnTo>
                  <a:cubicBezTo>
                    <a:pt x="64338" y="20504"/>
                    <a:pt x="62025" y="15119"/>
                    <a:pt x="57673" y="8769"/>
                  </a:cubicBezTo>
                  <a:cubicBezTo>
                    <a:pt x="53774" y="3077"/>
                    <a:pt x="51127" y="1"/>
                    <a:pt x="43933" y="1"/>
                  </a:cubicBezTo>
                  <a:close/>
                </a:path>
              </a:pathLst>
            </a:custGeom>
            <a:solidFill>
              <a:srgbClr val="477861"/>
            </a:solidFill>
            <a:ln>
              <a:noFill/>
            </a:ln>
          </p:spPr>
          <p:txBody>
            <a:bodyPr spcFirstLastPara="1" wrap="square" lIns="91425" tIns="91425" rIns="91425" bIns="91425" anchor="ctr" anchorCtr="0">
              <a:noAutofit/>
            </a:bodyPr>
            <a:lstStyle/>
            <a:p>
              <a:endParaRPr/>
            </a:p>
          </p:txBody>
        </p:sp>
        <p:sp>
          <p:nvSpPr>
            <p:cNvPr id="733" name="Google Shape;733;p30"/>
            <p:cNvSpPr/>
            <p:nvPr/>
          </p:nvSpPr>
          <p:spPr>
            <a:xfrm>
              <a:off x="1681900" y="2172200"/>
              <a:ext cx="542550" cy="769125"/>
            </a:xfrm>
            <a:custGeom>
              <a:avLst/>
              <a:gdLst/>
              <a:ahLst/>
              <a:cxnLst/>
              <a:rect l="l" t="t" r="r" b="b"/>
              <a:pathLst>
                <a:path w="21702" h="30765" extrusionOk="0">
                  <a:moveTo>
                    <a:pt x="13592" y="1"/>
                  </a:moveTo>
                  <a:lnTo>
                    <a:pt x="1" y="17412"/>
                  </a:lnTo>
                  <a:lnTo>
                    <a:pt x="2633" y="24692"/>
                  </a:lnTo>
                  <a:cubicBezTo>
                    <a:pt x="3981" y="28416"/>
                    <a:pt x="7500" y="30764"/>
                    <a:pt x="11283" y="30764"/>
                  </a:cubicBezTo>
                  <a:cubicBezTo>
                    <a:pt x="12125" y="30764"/>
                    <a:pt x="12979" y="30648"/>
                    <a:pt x="13826" y="30405"/>
                  </a:cubicBezTo>
                  <a:cubicBezTo>
                    <a:pt x="18892" y="28951"/>
                    <a:pt x="21701" y="23548"/>
                    <a:pt x="19986" y="18567"/>
                  </a:cubicBezTo>
                  <a:lnTo>
                    <a:pt x="13592" y="1"/>
                  </a:lnTo>
                  <a:close/>
                </a:path>
              </a:pathLst>
            </a:custGeom>
            <a:solidFill>
              <a:srgbClr val="F5C8A8"/>
            </a:solidFill>
            <a:ln>
              <a:noFill/>
            </a:ln>
          </p:spPr>
          <p:txBody>
            <a:bodyPr spcFirstLastPara="1" wrap="square" lIns="91425" tIns="91425" rIns="91425" bIns="91425" anchor="ctr" anchorCtr="0">
              <a:noAutofit/>
            </a:bodyPr>
            <a:lstStyle/>
            <a:p>
              <a:endParaRPr/>
            </a:p>
          </p:txBody>
        </p:sp>
        <p:sp>
          <p:nvSpPr>
            <p:cNvPr id="734" name="Google Shape;734;p30"/>
            <p:cNvSpPr/>
            <p:nvPr/>
          </p:nvSpPr>
          <p:spPr>
            <a:xfrm>
              <a:off x="1688825" y="2282525"/>
              <a:ext cx="464050" cy="506550"/>
            </a:xfrm>
            <a:custGeom>
              <a:avLst/>
              <a:gdLst/>
              <a:ahLst/>
              <a:cxnLst/>
              <a:rect l="l" t="t" r="r" b="b"/>
              <a:pathLst>
                <a:path w="18562" h="20262" extrusionOk="0">
                  <a:moveTo>
                    <a:pt x="12884" y="1"/>
                  </a:moveTo>
                  <a:lnTo>
                    <a:pt x="0" y="13852"/>
                  </a:lnTo>
                  <a:lnTo>
                    <a:pt x="2069" y="20261"/>
                  </a:lnTo>
                  <a:cubicBezTo>
                    <a:pt x="2069" y="20261"/>
                    <a:pt x="18562" y="19593"/>
                    <a:pt x="12884" y="1"/>
                  </a:cubicBezTo>
                  <a:close/>
                </a:path>
              </a:pathLst>
            </a:custGeom>
            <a:solidFill>
              <a:srgbClr val="EAC1A4"/>
            </a:solidFill>
            <a:ln>
              <a:noFill/>
            </a:ln>
          </p:spPr>
          <p:txBody>
            <a:bodyPr spcFirstLastPara="1" wrap="square" lIns="91425" tIns="91425" rIns="91425" bIns="91425" anchor="ctr" anchorCtr="0">
              <a:noAutofit/>
            </a:bodyPr>
            <a:lstStyle/>
            <a:p>
              <a:endParaRPr/>
            </a:p>
          </p:txBody>
        </p:sp>
        <p:sp>
          <p:nvSpPr>
            <p:cNvPr id="735" name="Google Shape;735;p30"/>
            <p:cNvSpPr/>
            <p:nvPr/>
          </p:nvSpPr>
          <p:spPr>
            <a:xfrm>
              <a:off x="1957650" y="1992100"/>
              <a:ext cx="160125" cy="207375"/>
            </a:xfrm>
            <a:custGeom>
              <a:avLst/>
              <a:gdLst/>
              <a:ahLst/>
              <a:cxnLst/>
              <a:rect l="l" t="t" r="r" b="b"/>
              <a:pathLst>
                <a:path w="6405" h="8295" extrusionOk="0">
                  <a:moveTo>
                    <a:pt x="3091" y="1"/>
                  </a:moveTo>
                  <a:cubicBezTo>
                    <a:pt x="2626" y="1"/>
                    <a:pt x="2157" y="129"/>
                    <a:pt x="1736" y="331"/>
                  </a:cubicBezTo>
                  <a:cubicBezTo>
                    <a:pt x="1096" y="640"/>
                    <a:pt x="544" y="1107"/>
                    <a:pt x="0" y="1568"/>
                  </a:cubicBezTo>
                  <a:lnTo>
                    <a:pt x="1499" y="8238"/>
                  </a:lnTo>
                  <a:cubicBezTo>
                    <a:pt x="1707" y="8276"/>
                    <a:pt x="1916" y="8295"/>
                    <a:pt x="2124" y="8295"/>
                  </a:cubicBezTo>
                  <a:cubicBezTo>
                    <a:pt x="3549" y="8295"/>
                    <a:pt x="4948" y="7439"/>
                    <a:pt x="5627" y="6160"/>
                  </a:cubicBezTo>
                  <a:cubicBezTo>
                    <a:pt x="6405" y="4693"/>
                    <a:pt x="6243" y="2781"/>
                    <a:pt x="5318" y="1383"/>
                  </a:cubicBezTo>
                  <a:cubicBezTo>
                    <a:pt x="4947" y="822"/>
                    <a:pt x="4440" y="324"/>
                    <a:pt x="3810" y="114"/>
                  </a:cubicBezTo>
                  <a:cubicBezTo>
                    <a:pt x="3576" y="36"/>
                    <a:pt x="3334" y="1"/>
                    <a:pt x="3091" y="1"/>
                  </a:cubicBezTo>
                  <a:close/>
                </a:path>
              </a:pathLst>
            </a:custGeom>
            <a:solidFill>
              <a:srgbClr val="F5C8A8"/>
            </a:solidFill>
            <a:ln>
              <a:noFill/>
            </a:ln>
          </p:spPr>
          <p:txBody>
            <a:bodyPr spcFirstLastPara="1" wrap="square" lIns="91425" tIns="91425" rIns="91425" bIns="91425" anchor="ctr" anchorCtr="0">
              <a:noAutofit/>
            </a:bodyPr>
            <a:lstStyle/>
            <a:p>
              <a:endParaRPr/>
            </a:p>
          </p:txBody>
        </p:sp>
        <p:sp>
          <p:nvSpPr>
            <p:cNvPr id="736" name="Google Shape;736;p30"/>
            <p:cNvSpPr/>
            <p:nvPr/>
          </p:nvSpPr>
          <p:spPr>
            <a:xfrm>
              <a:off x="2003700" y="2018825"/>
              <a:ext cx="88850" cy="130175"/>
            </a:xfrm>
            <a:custGeom>
              <a:avLst/>
              <a:gdLst/>
              <a:ahLst/>
              <a:cxnLst/>
              <a:rect l="l" t="t" r="r" b="b"/>
              <a:pathLst>
                <a:path w="3554" h="5207" extrusionOk="0">
                  <a:moveTo>
                    <a:pt x="1062" y="0"/>
                  </a:moveTo>
                  <a:cubicBezTo>
                    <a:pt x="1020" y="0"/>
                    <a:pt x="980" y="21"/>
                    <a:pt x="954" y="71"/>
                  </a:cubicBezTo>
                  <a:cubicBezTo>
                    <a:pt x="567" y="825"/>
                    <a:pt x="302" y="1583"/>
                    <a:pt x="85" y="2393"/>
                  </a:cubicBezTo>
                  <a:lnTo>
                    <a:pt x="85" y="2393"/>
                  </a:lnTo>
                  <a:cubicBezTo>
                    <a:pt x="61" y="2463"/>
                    <a:pt x="41" y="2537"/>
                    <a:pt x="26" y="2614"/>
                  </a:cubicBezTo>
                  <a:lnTo>
                    <a:pt x="27" y="2615"/>
                  </a:lnTo>
                  <a:lnTo>
                    <a:pt x="27" y="2615"/>
                  </a:lnTo>
                  <a:cubicBezTo>
                    <a:pt x="1" y="2723"/>
                    <a:pt x="100" y="2812"/>
                    <a:pt x="193" y="2812"/>
                  </a:cubicBezTo>
                  <a:cubicBezTo>
                    <a:pt x="240" y="2812"/>
                    <a:pt x="285" y="2789"/>
                    <a:pt x="310" y="2734"/>
                  </a:cubicBezTo>
                  <a:cubicBezTo>
                    <a:pt x="545" y="2232"/>
                    <a:pt x="902" y="2027"/>
                    <a:pt x="1256" y="2027"/>
                  </a:cubicBezTo>
                  <a:cubicBezTo>
                    <a:pt x="1932" y="2027"/>
                    <a:pt x="2594" y="2779"/>
                    <a:pt x="2350" y="3641"/>
                  </a:cubicBezTo>
                  <a:cubicBezTo>
                    <a:pt x="2189" y="4210"/>
                    <a:pt x="1684" y="4519"/>
                    <a:pt x="1256" y="4875"/>
                  </a:cubicBezTo>
                  <a:cubicBezTo>
                    <a:pt x="1134" y="4977"/>
                    <a:pt x="1226" y="5207"/>
                    <a:pt x="1382" y="5207"/>
                  </a:cubicBezTo>
                  <a:cubicBezTo>
                    <a:pt x="1386" y="5207"/>
                    <a:pt x="1390" y="5207"/>
                    <a:pt x="1394" y="5206"/>
                  </a:cubicBezTo>
                  <a:cubicBezTo>
                    <a:pt x="2829" y="5093"/>
                    <a:pt x="3553" y="3236"/>
                    <a:pt x="2692" y="2111"/>
                  </a:cubicBezTo>
                  <a:cubicBezTo>
                    <a:pt x="2364" y="1683"/>
                    <a:pt x="1879" y="1473"/>
                    <a:pt x="1410" y="1473"/>
                  </a:cubicBezTo>
                  <a:cubicBezTo>
                    <a:pt x="1113" y="1473"/>
                    <a:pt x="823" y="1557"/>
                    <a:pt x="583" y="1725"/>
                  </a:cubicBezTo>
                  <a:lnTo>
                    <a:pt x="583" y="1725"/>
                  </a:lnTo>
                  <a:cubicBezTo>
                    <a:pt x="750" y="1207"/>
                    <a:pt x="960" y="703"/>
                    <a:pt x="1196" y="213"/>
                  </a:cubicBezTo>
                  <a:cubicBezTo>
                    <a:pt x="1249" y="102"/>
                    <a:pt x="1154" y="0"/>
                    <a:pt x="1062" y="0"/>
                  </a:cubicBezTo>
                  <a:close/>
                </a:path>
              </a:pathLst>
            </a:custGeom>
            <a:solidFill>
              <a:srgbClr val="9B5334"/>
            </a:solidFill>
            <a:ln>
              <a:noFill/>
            </a:ln>
          </p:spPr>
          <p:txBody>
            <a:bodyPr spcFirstLastPara="1" wrap="square" lIns="91425" tIns="91425" rIns="91425" bIns="91425" anchor="ctr" anchorCtr="0">
              <a:noAutofit/>
            </a:bodyPr>
            <a:lstStyle/>
            <a:p>
              <a:endParaRPr/>
            </a:p>
          </p:txBody>
        </p:sp>
        <p:sp>
          <p:nvSpPr>
            <p:cNvPr id="737" name="Google Shape;737;p30"/>
            <p:cNvSpPr/>
            <p:nvPr/>
          </p:nvSpPr>
          <p:spPr>
            <a:xfrm>
              <a:off x="1336950" y="1722950"/>
              <a:ext cx="697825" cy="920650"/>
            </a:xfrm>
            <a:custGeom>
              <a:avLst/>
              <a:gdLst/>
              <a:ahLst/>
              <a:cxnLst/>
              <a:rect l="l" t="t" r="r" b="b"/>
              <a:pathLst>
                <a:path w="27913" h="36826" extrusionOk="0">
                  <a:moveTo>
                    <a:pt x="15841" y="0"/>
                  </a:moveTo>
                  <a:cubicBezTo>
                    <a:pt x="14653" y="0"/>
                    <a:pt x="13319" y="182"/>
                    <a:pt x="11816" y="565"/>
                  </a:cubicBezTo>
                  <a:cubicBezTo>
                    <a:pt x="11816" y="565"/>
                    <a:pt x="0" y="2481"/>
                    <a:pt x="2264" y="18748"/>
                  </a:cubicBezTo>
                  <a:cubicBezTo>
                    <a:pt x="4190" y="32581"/>
                    <a:pt x="8679" y="36826"/>
                    <a:pt x="13699" y="36826"/>
                  </a:cubicBezTo>
                  <a:cubicBezTo>
                    <a:pt x="14822" y="36826"/>
                    <a:pt x="15971" y="36613"/>
                    <a:pt x="17125" y="36248"/>
                  </a:cubicBezTo>
                  <a:cubicBezTo>
                    <a:pt x="24606" y="33880"/>
                    <a:pt x="27913" y="28810"/>
                    <a:pt x="26758" y="20191"/>
                  </a:cubicBezTo>
                  <a:cubicBezTo>
                    <a:pt x="25247" y="8907"/>
                    <a:pt x="24147" y="0"/>
                    <a:pt x="15841" y="0"/>
                  </a:cubicBezTo>
                  <a:close/>
                </a:path>
              </a:pathLst>
            </a:custGeom>
            <a:solidFill>
              <a:srgbClr val="F5C8A8"/>
            </a:solidFill>
            <a:ln>
              <a:noFill/>
            </a:ln>
          </p:spPr>
          <p:txBody>
            <a:bodyPr spcFirstLastPara="1" wrap="square" lIns="91425" tIns="91425" rIns="91425" bIns="91425" anchor="ctr" anchorCtr="0">
              <a:noAutofit/>
            </a:bodyPr>
            <a:lstStyle/>
            <a:p>
              <a:endParaRPr/>
            </a:p>
          </p:txBody>
        </p:sp>
        <p:sp>
          <p:nvSpPr>
            <p:cNvPr id="738" name="Google Shape;738;p30"/>
            <p:cNvSpPr/>
            <p:nvPr/>
          </p:nvSpPr>
          <p:spPr>
            <a:xfrm>
              <a:off x="1578025" y="2031625"/>
              <a:ext cx="138925" cy="288725"/>
            </a:xfrm>
            <a:custGeom>
              <a:avLst/>
              <a:gdLst/>
              <a:ahLst/>
              <a:cxnLst/>
              <a:rect l="l" t="t" r="r" b="b"/>
              <a:pathLst>
                <a:path w="5557" h="11549" extrusionOk="0">
                  <a:moveTo>
                    <a:pt x="162" y="0"/>
                  </a:moveTo>
                  <a:cubicBezTo>
                    <a:pt x="81" y="0"/>
                    <a:pt x="1" y="67"/>
                    <a:pt x="24" y="172"/>
                  </a:cubicBezTo>
                  <a:lnTo>
                    <a:pt x="24" y="174"/>
                  </a:lnTo>
                  <a:cubicBezTo>
                    <a:pt x="702" y="3407"/>
                    <a:pt x="1589" y="6756"/>
                    <a:pt x="2741" y="9854"/>
                  </a:cubicBezTo>
                  <a:cubicBezTo>
                    <a:pt x="3069" y="10737"/>
                    <a:pt x="3635" y="11549"/>
                    <a:pt x="4434" y="11549"/>
                  </a:cubicBezTo>
                  <a:cubicBezTo>
                    <a:pt x="4697" y="11549"/>
                    <a:pt x="4986" y="11460"/>
                    <a:pt x="5300" y="11258"/>
                  </a:cubicBezTo>
                  <a:cubicBezTo>
                    <a:pt x="5556" y="11092"/>
                    <a:pt x="5403" y="10730"/>
                    <a:pt x="5157" y="10730"/>
                  </a:cubicBezTo>
                  <a:cubicBezTo>
                    <a:pt x="5112" y="10730"/>
                    <a:pt x="5063" y="10742"/>
                    <a:pt x="5014" y="10770"/>
                  </a:cubicBezTo>
                  <a:cubicBezTo>
                    <a:pt x="4891" y="10839"/>
                    <a:pt x="4770" y="10872"/>
                    <a:pt x="4651" y="10872"/>
                  </a:cubicBezTo>
                  <a:cubicBezTo>
                    <a:pt x="3170" y="10872"/>
                    <a:pt x="2048" y="5834"/>
                    <a:pt x="1848" y="5161"/>
                  </a:cubicBezTo>
                  <a:cubicBezTo>
                    <a:pt x="1341" y="3470"/>
                    <a:pt x="861" y="1771"/>
                    <a:pt x="294" y="98"/>
                  </a:cubicBezTo>
                  <a:cubicBezTo>
                    <a:pt x="270" y="30"/>
                    <a:pt x="216" y="0"/>
                    <a:pt x="162" y="0"/>
                  </a:cubicBezTo>
                  <a:close/>
                </a:path>
              </a:pathLst>
            </a:custGeom>
            <a:solidFill>
              <a:srgbClr val="9B5334"/>
            </a:solidFill>
            <a:ln>
              <a:noFill/>
            </a:ln>
          </p:spPr>
          <p:txBody>
            <a:bodyPr spcFirstLastPara="1" wrap="square" lIns="91425" tIns="91425" rIns="91425" bIns="91425" anchor="ctr" anchorCtr="0">
              <a:noAutofit/>
            </a:bodyPr>
            <a:lstStyle/>
            <a:p>
              <a:endParaRPr/>
            </a:p>
          </p:txBody>
        </p:sp>
        <p:sp>
          <p:nvSpPr>
            <p:cNvPr id="739" name="Google Shape;739;p30"/>
            <p:cNvSpPr/>
            <p:nvPr/>
          </p:nvSpPr>
          <p:spPr>
            <a:xfrm>
              <a:off x="1662900" y="2126925"/>
              <a:ext cx="59525" cy="53975"/>
            </a:xfrm>
            <a:custGeom>
              <a:avLst/>
              <a:gdLst/>
              <a:ahLst/>
              <a:cxnLst/>
              <a:rect l="l" t="t" r="r" b="b"/>
              <a:pathLst>
                <a:path w="2381" h="2159" extrusionOk="0">
                  <a:moveTo>
                    <a:pt x="1179" y="0"/>
                  </a:moveTo>
                  <a:cubicBezTo>
                    <a:pt x="1073" y="0"/>
                    <a:pt x="965" y="17"/>
                    <a:pt x="859" y="51"/>
                  </a:cubicBezTo>
                  <a:cubicBezTo>
                    <a:pt x="303" y="231"/>
                    <a:pt x="0" y="837"/>
                    <a:pt x="185" y="1404"/>
                  </a:cubicBezTo>
                  <a:cubicBezTo>
                    <a:pt x="333" y="1864"/>
                    <a:pt x="753" y="2158"/>
                    <a:pt x="1203" y="2158"/>
                  </a:cubicBezTo>
                  <a:cubicBezTo>
                    <a:pt x="1309" y="2158"/>
                    <a:pt x="1416" y="2142"/>
                    <a:pt x="1522" y="2108"/>
                  </a:cubicBezTo>
                  <a:cubicBezTo>
                    <a:pt x="2078" y="1928"/>
                    <a:pt x="2381" y="1322"/>
                    <a:pt x="2198" y="754"/>
                  </a:cubicBezTo>
                  <a:cubicBezTo>
                    <a:pt x="2050" y="294"/>
                    <a:pt x="1629" y="0"/>
                    <a:pt x="1179" y="0"/>
                  </a:cubicBezTo>
                  <a:close/>
                </a:path>
              </a:pathLst>
            </a:custGeom>
            <a:solidFill>
              <a:srgbClr val="1B1F26"/>
            </a:solidFill>
            <a:ln>
              <a:noFill/>
            </a:ln>
          </p:spPr>
          <p:txBody>
            <a:bodyPr spcFirstLastPara="1" wrap="square" lIns="91425" tIns="91425" rIns="91425" bIns="91425" anchor="ctr" anchorCtr="0">
              <a:noAutofit/>
            </a:bodyPr>
            <a:lstStyle/>
            <a:p>
              <a:endParaRPr/>
            </a:p>
          </p:txBody>
        </p:sp>
        <p:sp>
          <p:nvSpPr>
            <p:cNvPr id="740" name="Google Shape;740;p30"/>
            <p:cNvSpPr/>
            <p:nvPr/>
          </p:nvSpPr>
          <p:spPr>
            <a:xfrm>
              <a:off x="1479125" y="2186250"/>
              <a:ext cx="59525" cy="53975"/>
            </a:xfrm>
            <a:custGeom>
              <a:avLst/>
              <a:gdLst/>
              <a:ahLst/>
              <a:cxnLst/>
              <a:rect l="l" t="t" r="r" b="b"/>
              <a:pathLst>
                <a:path w="2381" h="2159" extrusionOk="0">
                  <a:moveTo>
                    <a:pt x="1177" y="1"/>
                  </a:moveTo>
                  <a:cubicBezTo>
                    <a:pt x="1071" y="1"/>
                    <a:pt x="964" y="17"/>
                    <a:pt x="859" y="51"/>
                  </a:cubicBezTo>
                  <a:cubicBezTo>
                    <a:pt x="303" y="231"/>
                    <a:pt x="0" y="837"/>
                    <a:pt x="185" y="1405"/>
                  </a:cubicBezTo>
                  <a:cubicBezTo>
                    <a:pt x="333" y="1865"/>
                    <a:pt x="754" y="2158"/>
                    <a:pt x="1204" y="2158"/>
                  </a:cubicBezTo>
                  <a:cubicBezTo>
                    <a:pt x="1310" y="2158"/>
                    <a:pt x="1418" y="2142"/>
                    <a:pt x="1524" y="2108"/>
                  </a:cubicBezTo>
                  <a:cubicBezTo>
                    <a:pt x="2080" y="1928"/>
                    <a:pt x="2381" y="1322"/>
                    <a:pt x="2198" y="755"/>
                  </a:cubicBezTo>
                  <a:cubicBezTo>
                    <a:pt x="2050" y="295"/>
                    <a:pt x="1628" y="1"/>
                    <a:pt x="1177" y="1"/>
                  </a:cubicBezTo>
                  <a:close/>
                </a:path>
              </a:pathLst>
            </a:custGeom>
            <a:solidFill>
              <a:srgbClr val="1B1F26"/>
            </a:solidFill>
            <a:ln>
              <a:noFill/>
            </a:ln>
          </p:spPr>
          <p:txBody>
            <a:bodyPr spcFirstLastPara="1" wrap="square" lIns="91425" tIns="91425" rIns="91425" bIns="91425" anchor="ctr" anchorCtr="0">
              <a:noAutofit/>
            </a:bodyPr>
            <a:lstStyle/>
            <a:p>
              <a:endParaRPr/>
            </a:p>
          </p:txBody>
        </p:sp>
        <p:sp>
          <p:nvSpPr>
            <p:cNvPr id="741" name="Google Shape;741;p30"/>
            <p:cNvSpPr/>
            <p:nvPr/>
          </p:nvSpPr>
          <p:spPr>
            <a:xfrm>
              <a:off x="1450700" y="2076625"/>
              <a:ext cx="106500" cy="54850"/>
            </a:xfrm>
            <a:custGeom>
              <a:avLst/>
              <a:gdLst/>
              <a:ahLst/>
              <a:cxnLst/>
              <a:rect l="l" t="t" r="r" b="b"/>
              <a:pathLst>
                <a:path w="4260" h="2194" extrusionOk="0">
                  <a:moveTo>
                    <a:pt x="3170" y="1"/>
                  </a:moveTo>
                  <a:cubicBezTo>
                    <a:pt x="1891" y="1"/>
                    <a:pt x="301" y="775"/>
                    <a:pt x="33" y="1956"/>
                  </a:cubicBezTo>
                  <a:cubicBezTo>
                    <a:pt x="0" y="2099"/>
                    <a:pt x="103" y="2193"/>
                    <a:pt x="219" y="2193"/>
                  </a:cubicBezTo>
                  <a:cubicBezTo>
                    <a:pt x="265" y="2193"/>
                    <a:pt x="314" y="2178"/>
                    <a:pt x="356" y="2145"/>
                  </a:cubicBezTo>
                  <a:lnTo>
                    <a:pt x="356" y="2143"/>
                  </a:lnTo>
                  <a:cubicBezTo>
                    <a:pt x="883" y="1728"/>
                    <a:pt x="1239" y="1218"/>
                    <a:pt x="1873" y="925"/>
                  </a:cubicBezTo>
                  <a:cubicBezTo>
                    <a:pt x="2362" y="700"/>
                    <a:pt x="2831" y="657"/>
                    <a:pt x="3324" y="657"/>
                  </a:cubicBezTo>
                  <a:cubicBezTo>
                    <a:pt x="3514" y="657"/>
                    <a:pt x="3708" y="663"/>
                    <a:pt x="3908" y="668"/>
                  </a:cubicBezTo>
                  <a:cubicBezTo>
                    <a:pt x="3911" y="668"/>
                    <a:pt x="3914" y="668"/>
                    <a:pt x="3917" y="668"/>
                  </a:cubicBezTo>
                  <a:cubicBezTo>
                    <a:pt x="4233" y="668"/>
                    <a:pt x="4260" y="226"/>
                    <a:pt x="3980" y="127"/>
                  </a:cubicBezTo>
                  <a:cubicBezTo>
                    <a:pt x="3739" y="41"/>
                    <a:pt x="3463" y="1"/>
                    <a:pt x="3170" y="1"/>
                  </a:cubicBezTo>
                  <a:close/>
                </a:path>
              </a:pathLst>
            </a:custGeom>
            <a:solidFill>
              <a:srgbClr val="1D2239"/>
            </a:solidFill>
            <a:ln>
              <a:noFill/>
            </a:ln>
          </p:spPr>
          <p:txBody>
            <a:bodyPr spcFirstLastPara="1" wrap="square" lIns="91425" tIns="91425" rIns="91425" bIns="91425" anchor="ctr" anchorCtr="0">
              <a:noAutofit/>
            </a:bodyPr>
            <a:lstStyle/>
            <a:p>
              <a:endParaRPr/>
            </a:p>
          </p:txBody>
        </p:sp>
        <p:sp>
          <p:nvSpPr>
            <p:cNvPr id="742" name="Google Shape;742;p30"/>
            <p:cNvSpPr/>
            <p:nvPr/>
          </p:nvSpPr>
          <p:spPr>
            <a:xfrm>
              <a:off x="1663675" y="1999025"/>
              <a:ext cx="106525" cy="54850"/>
            </a:xfrm>
            <a:custGeom>
              <a:avLst/>
              <a:gdLst/>
              <a:ahLst/>
              <a:cxnLst/>
              <a:rect l="l" t="t" r="r" b="b"/>
              <a:pathLst>
                <a:path w="4261" h="2194" extrusionOk="0">
                  <a:moveTo>
                    <a:pt x="3171" y="1"/>
                  </a:moveTo>
                  <a:cubicBezTo>
                    <a:pt x="1891" y="1"/>
                    <a:pt x="301" y="774"/>
                    <a:pt x="33" y="1956"/>
                  </a:cubicBezTo>
                  <a:cubicBezTo>
                    <a:pt x="0" y="2099"/>
                    <a:pt x="104" y="2193"/>
                    <a:pt x="220" y="2193"/>
                  </a:cubicBezTo>
                  <a:cubicBezTo>
                    <a:pt x="267" y="2193"/>
                    <a:pt x="315" y="2178"/>
                    <a:pt x="358" y="2144"/>
                  </a:cubicBezTo>
                  <a:lnTo>
                    <a:pt x="356" y="2143"/>
                  </a:lnTo>
                  <a:cubicBezTo>
                    <a:pt x="885" y="1727"/>
                    <a:pt x="1239" y="1217"/>
                    <a:pt x="1874" y="925"/>
                  </a:cubicBezTo>
                  <a:cubicBezTo>
                    <a:pt x="2363" y="700"/>
                    <a:pt x="2831" y="656"/>
                    <a:pt x="3325" y="656"/>
                  </a:cubicBezTo>
                  <a:cubicBezTo>
                    <a:pt x="3514" y="656"/>
                    <a:pt x="3708" y="663"/>
                    <a:pt x="3908" y="668"/>
                  </a:cubicBezTo>
                  <a:cubicBezTo>
                    <a:pt x="3911" y="668"/>
                    <a:pt x="3914" y="668"/>
                    <a:pt x="3917" y="668"/>
                  </a:cubicBezTo>
                  <a:cubicBezTo>
                    <a:pt x="4233" y="668"/>
                    <a:pt x="4260" y="226"/>
                    <a:pt x="3982" y="127"/>
                  </a:cubicBezTo>
                  <a:cubicBezTo>
                    <a:pt x="3741" y="41"/>
                    <a:pt x="3464" y="1"/>
                    <a:pt x="3171" y="1"/>
                  </a:cubicBezTo>
                  <a:close/>
                </a:path>
              </a:pathLst>
            </a:custGeom>
            <a:solidFill>
              <a:srgbClr val="1D2239"/>
            </a:solidFill>
            <a:ln>
              <a:noFill/>
            </a:ln>
          </p:spPr>
          <p:txBody>
            <a:bodyPr spcFirstLastPara="1" wrap="square" lIns="91425" tIns="91425" rIns="91425" bIns="91425" anchor="ctr" anchorCtr="0">
              <a:noAutofit/>
            </a:bodyPr>
            <a:lstStyle/>
            <a:p>
              <a:endParaRPr/>
            </a:p>
          </p:txBody>
        </p:sp>
        <p:sp>
          <p:nvSpPr>
            <p:cNvPr id="743" name="Google Shape;743;p30"/>
            <p:cNvSpPr/>
            <p:nvPr/>
          </p:nvSpPr>
          <p:spPr>
            <a:xfrm>
              <a:off x="1675425" y="2317650"/>
              <a:ext cx="94950" cy="66375"/>
            </a:xfrm>
            <a:custGeom>
              <a:avLst/>
              <a:gdLst/>
              <a:ahLst/>
              <a:cxnLst/>
              <a:rect l="l" t="t" r="r" b="b"/>
              <a:pathLst>
                <a:path w="3798" h="2655" extrusionOk="0">
                  <a:moveTo>
                    <a:pt x="3287" y="0"/>
                  </a:moveTo>
                  <a:cubicBezTo>
                    <a:pt x="3203" y="0"/>
                    <a:pt x="3124" y="47"/>
                    <a:pt x="3096" y="152"/>
                  </a:cubicBezTo>
                  <a:cubicBezTo>
                    <a:pt x="2928" y="799"/>
                    <a:pt x="2941" y="1395"/>
                    <a:pt x="2316" y="1819"/>
                  </a:cubicBezTo>
                  <a:cubicBezTo>
                    <a:pt x="2021" y="2020"/>
                    <a:pt x="1732" y="2092"/>
                    <a:pt x="1441" y="2092"/>
                  </a:cubicBezTo>
                  <a:cubicBezTo>
                    <a:pt x="1055" y="2092"/>
                    <a:pt x="666" y="1964"/>
                    <a:pt x="255" y="1844"/>
                  </a:cubicBezTo>
                  <a:cubicBezTo>
                    <a:pt x="237" y="1838"/>
                    <a:pt x="220" y="1836"/>
                    <a:pt x="204" y="1836"/>
                  </a:cubicBezTo>
                  <a:cubicBezTo>
                    <a:pt x="65" y="1836"/>
                    <a:pt x="1" y="2016"/>
                    <a:pt x="90" y="2125"/>
                  </a:cubicBezTo>
                  <a:lnTo>
                    <a:pt x="92" y="2125"/>
                  </a:lnTo>
                  <a:cubicBezTo>
                    <a:pt x="398" y="2495"/>
                    <a:pt x="872" y="2655"/>
                    <a:pt x="1355" y="2655"/>
                  </a:cubicBezTo>
                  <a:cubicBezTo>
                    <a:pt x="1782" y="2655"/>
                    <a:pt x="2215" y="2530"/>
                    <a:pt x="2548" y="2317"/>
                  </a:cubicBezTo>
                  <a:cubicBezTo>
                    <a:pt x="3176" y="1912"/>
                    <a:pt x="3797" y="916"/>
                    <a:pt x="3507" y="152"/>
                  </a:cubicBezTo>
                  <a:cubicBezTo>
                    <a:pt x="3471" y="56"/>
                    <a:pt x="3377" y="0"/>
                    <a:pt x="3287"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744" name="Google Shape;744;p30"/>
            <p:cNvSpPr/>
            <p:nvPr/>
          </p:nvSpPr>
          <p:spPr>
            <a:xfrm>
              <a:off x="1410200" y="1709125"/>
              <a:ext cx="565875" cy="374650"/>
            </a:xfrm>
            <a:custGeom>
              <a:avLst/>
              <a:gdLst/>
              <a:ahLst/>
              <a:cxnLst/>
              <a:rect l="l" t="t" r="r" b="b"/>
              <a:pathLst>
                <a:path w="22635" h="14986" extrusionOk="0">
                  <a:moveTo>
                    <a:pt x="13835" y="0"/>
                  </a:moveTo>
                  <a:cubicBezTo>
                    <a:pt x="12938" y="0"/>
                    <a:pt x="12028" y="89"/>
                    <a:pt x="11147" y="193"/>
                  </a:cubicBezTo>
                  <a:cubicBezTo>
                    <a:pt x="8943" y="455"/>
                    <a:pt x="6709" y="787"/>
                    <a:pt x="4701" y="1729"/>
                  </a:cubicBezTo>
                  <a:cubicBezTo>
                    <a:pt x="2692" y="2672"/>
                    <a:pt x="909" y="4314"/>
                    <a:pt x="292" y="6445"/>
                  </a:cubicBezTo>
                  <a:cubicBezTo>
                    <a:pt x="55" y="7271"/>
                    <a:pt x="1" y="8171"/>
                    <a:pt x="300" y="8977"/>
                  </a:cubicBezTo>
                  <a:cubicBezTo>
                    <a:pt x="599" y="9781"/>
                    <a:pt x="1293" y="10464"/>
                    <a:pt x="2139" y="10606"/>
                  </a:cubicBezTo>
                  <a:cubicBezTo>
                    <a:pt x="2235" y="10622"/>
                    <a:pt x="2333" y="10630"/>
                    <a:pt x="2430" y="10630"/>
                  </a:cubicBezTo>
                  <a:cubicBezTo>
                    <a:pt x="3192" y="10630"/>
                    <a:pt x="3961" y="10153"/>
                    <a:pt x="4170" y="9423"/>
                  </a:cubicBezTo>
                  <a:cubicBezTo>
                    <a:pt x="4917" y="10024"/>
                    <a:pt x="5864" y="10311"/>
                    <a:pt x="6818" y="10311"/>
                  </a:cubicBezTo>
                  <a:cubicBezTo>
                    <a:pt x="8226" y="10311"/>
                    <a:pt x="9648" y="9686"/>
                    <a:pt x="10459" y="8526"/>
                  </a:cubicBezTo>
                  <a:cubicBezTo>
                    <a:pt x="10912" y="9330"/>
                    <a:pt x="11822" y="9846"/>
                    <a:pt x="12741" y="9846"/>
                  </a:cubicBezTo>
                  <a:cubicBezTo>
                    <a:pt x="12828" y="9846"/>
                    <a:pt x="12914" y="9842"/>
                    <a:pt x="13001" y="9832"/>
                  </a:cubicBezTo>
                  <a:cubicBezTo>
                    <a:pt x="14004" y="9722"/>
                    <a:pt x="14908" y="8974"/>
                    <a:pt x="15201" y="8008"/>
                  </a:cubicBezTo>
                  <a:cubicBezTo>
                    <a:pt x="16835" y="9140"/>
                    <a:pt x="18056" y="10854"/>
                    <a:pt x="18591" y="12767"/>
                  </a:cubicBezTo>
                  <a:cubicBezTo>
                    <a:pt x="18821" y="13586"/>
                    <a:pt x="19031" y="14572"/>
                    <a:pt x="19818" y="14895"/>
                  </a:cubicBezTo>
                  <a:cubicBezTo>
                    <a:pt x="19969" y="14957"/>
                    <a:pt x="20126" y="14985"/>
                    <a:pt x="20285" y="14985"/>
                  </a:cubicBezTo>
                  <a:cubicBezTo>
                    <a:pt x="20798" y="14985"/>
                    <a:pt x="21320" y="14687"/>
                    <a:pt x="21650" y="14274"/>
                  </a:cubicBezTo>
                  <a:cubicBezTo>
                    <a:pt x="22081" y="13734"/>
                    <a:pt x="22259" y="13041"/>
                    <a:pt x="22427" y="12370"/>
                  </a:cubicBezTo>
                  <a:lnTo>
                    <a:pt x="22428" y="12370"/>
                  </a:lnTo>
                  <a:cubicBezTo>
                    <a:pt x="22634" y="9728"/>
                    <a:pt x="21889" y="6876"/>
                    <a:pt x="20745" y="4487"/>
                  </a:cubicBezTo>
                  <a:cubicBezTo>
                    <a:pt x="20063" y="3065"/>
                    <a:pt x="19116" y="1710"/>
                    <a:pt x="17759" y="909"/>
                  </a:cubicBezTo>
                  <a:cubicBezTo>
                    <a:pt x="16578" y="212"/>
                    <a:pt x="15221" y="0"/>
                    <a:pt x="13835" y="0"/>
                  </a:cubicBezTo>
                  <a:close/>
                </a:path>
              </a:pathLst>
            </a:custGeom>
            <a:solidFill>
              <a:srgbClr val="361A1A"/>
            </a:solidFill>
            <a:ln>
              <a:noFill/>
            </a:ln>
          </p:spPr>
          <p:txBody>
            <a:bodyPr spcFirstLastPara="1" wrap="square" lIns="91425" tIns="91425" rIns="91425" bIns="91425" anchor="ctr" anchorCtr="0">
              <a:noAutofit/>
            </a:bodyPr>
            <a:lstStyle/>
            <a:p>
              <a:endParaRPr/>
            </a:p>
          </p:txBody>
        </p:sp>
        <p:sp>
          <p:nvSpPr>
            <p:cNvPr id="745" name="Google Shape;745;p30"/>
            <p:cNvSpPr/>
            <p:nvPr/>
          </p:nvSpPr>
          <p:spPr>
            <a:xfrm>
              <a:off x="264025" y="2704800"/>
              <a:ext cx="721500" cy="304175"/>
            </a:xfrm>
            <a:custGeom>
              <a:avLst/>
              <a:gdLst/>
              <a:ahLst/>
              <a:cxnLst/>
              <a:rect l="l" t="t" r="r" b="b"/>
              <a:pathLst>
                <a:path w="28860" h="12167" extrusionOk="0">
                  <a:moveTo>
                    <a:pt x="26365" y="0"/>
                  </a:moveTo>
                  <a:lnTo>
                    <a:pt x="9765" y="8430"/>
                  </a:lnTo>
                  <a:lnTo>
                    <a:pt x="2837" y="2397"/>
                  </a:lnTo>
                  <a:lnTo>
                    <a:pt x="1" y="4519"/>
                  </a:lnTo>
                  <a:lnTo>
                    <a:pt x="7822" y="12166"/>
                  </a:lnTo>
                  <a:lnTo>
                    <a:pt x="12614" y="12166"/>
                  </a:lnTo>
                  <a:lnTo>
                    <a:pt x="28859" y="1697"/>
                  </a:lnTo>
                  <a:lnTo>
                    <a:pt x="26365" y="0"/>
                  </a:lnTo>
                  <a:close/>
                </a:path>
              </a:pathLst>
            </a:custGeom>
            <a:solidFill>
              <a:srgbClr val="EAE3D8"/>
            </a:solidFill>
            <a:ln>
              <a:noFill/>
            </a:ln>
          </p:spPr>
          <p:txBody>
            <a:bodyPr spcFirstLastPara="1" wrap="square" lIns="91425" tIns="91425" rIns="91425" bIns="91425" anchor="ctr" anchorCtr="0">
              <a:noAutofit/>
            </a:bodyPr>
            <a:lstStyle/>
            <a:p>
              <a:endParaRPr/>
            </a:p>
          </p:txBody>
        </p:sp>
        <p:sp>
          <p:nvSpPr>
            <p:cNvPr id="746" name="Google Shape;746;p30"/>
            <p:cNvSpPr/>
            <p:nvPr/>
          </p:nvSpPr>
          <p:spPr>
            <a:xfrm>
              <a:off x="238125" y="2733425"/>
              <a:ext cx="1148225" cy="905500"/>
            </a:xfrm>
            <a:custGeom>
              <a:avLst/>
              <a:gdLst/>
              <a:ahLst/>
              <a:cxnLst/>
              <a:rect l="l" t="t" r="r" b="b"/>
              <a:pathLst>
                <a:path w="45929" h="36220" extrusionOk="0">
                  <a:moveTo>
                    <a:pt x="30879" y="1"/>
                  </a:moveTo>
                  <a:lnTo>
                    <a:pt x="11419" y="10767"/>
                  </a:lnTo>
                  <a:lnTo>
                    <a:pt x="7797" y="9984"/>
                  </a:lnTo>
                  <a:lnTo>
                    <a:pt x="0" y="2597"/>
                  </a:lnTo>
                  <a:lnTo>
                    <a:pt x="24055" y="35556"/>
                  </a:lnTo>
                  <a:lnTo>
                    <a:pt x="26712" y="36219"/>
                  </a:lnTo>
                  <a:lnTo>
                    <a:pt x="45929" y="24186"/>
                  </a:lnTo>
                  <a:lnTo>
                    <a:pt x="30879" y="1"/>
                  </a:lnTo>
                  <a:close/>
                </a:path>
              </a:pathLst>
            </a:custGeom>
            <a:solidFill>
              <a:srgbClr val="6D392F"/>
            </a:solidFill>
            <a:ln>
              <a:noFill/>
            </a:ln>
          </p:spPr>
          <p:txBody>
            <a:bodyPr spcFirstLastPara="1" wrap="square" lIns="91425" tIns="91425" rIns="91425" bIns="91425" anchor="ctr" anchorCtr="0">
              <a:noAutofit/>
            </a:bodyPr>
            <a:lstStyle/>
            <a:p>
              <a:endParaRPr/>
            </a:p>
          </p:txBody>
        </p:sp>
        <p:sp>
          <p:nvSpPr>
            <p:cNvPr id="747" name="Google Shape;747;p30"/>
            <p:cNvSpPr/>
            <p:nvPr/>
          </p:nvSpPr>
          <p:spPr>
            <a:xfrm>
              <a:off x="433025" y="2983025"/>
              <a:ext cx="472925" cy="655900"/>
            </a:xfrm>
            <a:custGeom>
              <a:avLst/>
              <a:gdLst/>
              <a:ahLst/>
              <a:cxnLst/>
              <a:rect l="l" t="t" r="r" b="b"/>
              <a:pathLst>
                <a:path w="18917" h="26236" extrusionOk="0">
                  <a:moveTo>
                    <a:pt x="1" y="0"/>
                  </a:moveTo>
                  <a:lnTo>
                    <a:pt x="16259" y="25572"/>
                  </a:lnTo>
                  <a:lnTo>
                    <a:pt x="18916" y="26235"/>
                  </a:lnTo>
                  <a:lnTo>
                    <a:pt x="3623" y="783"/>
                  </a:lnTo>
                  <a:lnTo>
                    <a:pt x="1" y="0"/>
                  </a:lnTo>
                  <a:close/>
                </a:path>
              </a:pathLst>
            </a:custGeom>
            <a:solidFill>
              <a:srgbClr val="E66043"/>
            </a:solidFill>
            <a:ln>
              <a:noFill/>
            </a:ln>
          </p:spPr>
          <p:txBody>
            <a:bodyPr spcFirstLastPara="1" wrap="square" lIns="91425" tIns="91425" rIns="91425" bIns="91425" anchor="ctr" anchorCtr="0">
              <a:noAutofit/>
            </a:bodyPr>
            <a:lstStyle/>
            <a:p>
              <a:endParaRPr/>
            </a:p>
          </p:txBody>
        </p:sp>
        <p:sp>
          <p:nvSpPr>
            <p:cNvPr id="748" name="Google Shape;748;p30"/>
            <p:cNvSpPr/>
            <p:nvPr/>
          </p:nvSpPr>
          <p:spPr>
            <a:xfrm>
              <a:off x="578650" y="2814850"/>
              <a:ext cx="483950" cy="252950"/>
            </a:xfrm>
            <a:custGeom>
              <a:avLst/>
              <a:gdLst/>
              <a:ahLst/>
              <a:cxnLst/>
              <a:rect l="l" t="t" r="r" b="b"/>
              <a:pathLst>
                <a:path w="19358" h="10118" extrusionOk="0">
                  <a:moveTo>
                    <a:pt x="19313" y="0"/>
                  </a:moveTo>
                  <a:cubicBezTo>
                    <a:pt x="19248" y="0"/>
                    <a:pt x="18972" y="111"/>
                    <a:pt x="18521" y="309"/>
                  </a:cubicBezTo>
                  <a:cubicBezTo>
                    <a:pt x="18015" y="529"/>
                    <a:pt x="17294" y="876"/>
                    <a:pt x="16410" y="1315"/>
                  </a:cubicBezTo>
                  <a:cubicBezTo>
                    <a:pt x="14643" y="2196"/>
                    <a:pt x="12245" y="3490"/>
                    <a:pt x="9612" y="4944"/>
                  </a:cubicBezTo>
                  <a:cubicBezTo>
                    <a:pt x="6980" y="6399"/>
                    <a:pt x="4589" y="7695"/>
                    <a:pt x="2840" y="8598"/>
                  </a:cubicBezTo>
                  <a:cubicBezTo>
                    <a:pt x="1093" y="9507"/>
                    <a:pt x="0" y="10048"/>
                    <a:pt x="31" y="10113"/>
                  </a:cubicBezTo>
                  <a:cubicBezTo>
                    <a:pt x="32" y="10116"/>
                    <a:pt x="38" y="10118"/>
                    <a:pt x="47" y="10118"/>
                  </a:cubicBezTo>
                  <a:cubicBezTo>
                    <a:pt x="115" y="10118"/>
                    <a:pt x="393" y="10019"/>
                    <a:pt x="847" y="9841"/>
                  </a:cubicBezTo>
                  <a:cubicBezTo>
                    <a:pt x="1362" y="9640"/>
                    <a:pt x="2094" y="9318"/>
                    <a:pt x="2990" y="8902"/>
                  </a:cubicBezTo>
                  <a:cubicBezTo>
                    <a:pt x="4782" y="8072"/>
                    <a:pt x="7208" y="6818"/>
                    <a:pt x="9844" y="5364"/>
                  </a:cubicBezTo>
                  <a:lnTo>
                    <a:pt x="16569" y="1615"/>
                  </a:lnTo>
                  <a:cubicBezTo>
                    <a:pt x="18290" y="658"/>
                    <a:pt x="19357" y="67"/>
                    <a:pt x="19327" y="5"/>
                  </a:cubicBezTo>
                  <a:cubicBezTo>
                    <a:pt x="19325" y="2"/>
                    <a:pt x="19321" y="0"/>
                    <a:pt x="19313" y="0"/>
                  </a:cubicBezTo>
                  <a:close/>
                </a:path>
              </a:pathLst>
            </a:custGeom>
            <a:solidFill>
              <a:srgbClr val="AA7244"/>
            </a:solidFill>
            <a:ln>
              <a:noFill/>
            </a:ln>
          </p:spPr>
          <p:txBody>
            <a:bodyPr spcFirstLastPara="1" wrap="square" lIns="91425" tIns="91425" rIns="91425" bIns="91425" anchor="ctr" anchorCtr="0">
              <a:noAutofit/>
            </a:bodyPr>
            <a:lstStyle/>
            <a:p>
              <a:endParaRPr/>
            </a:p>
          </p:txBody>
        </p:sp>
        <p:sp>
          <p:nvSpPr>
            <p:cNvPr id="749" name="Google Shape;749;p30"/>
            <p:cNvSpPr/>
            <p:nvPr/>
          </p:nvSpPr>
          <p:spPr>
            <a:xfrm>
              <a:off x="592550" y="2836225"/>
              <a:ext cx="483950" cy="253000"/>
            </a:xfrm>
            <a:custGeom>
              <a:avLst/>
              <a:gdLst/>
              <a:ahLst/>
              <a:cxnLst/>
              <a:rect l="l" t="t" r="r" b="b"/>
              <a:pathLst>
                <a:path w="19358" h="10120" extrusionOk="0">
                  <a:moveTo>
                    <a:pt x="19311" y="1"/>
                  </a:moveTo>
                  <a:cubicBezTo>
                    <a:pt x="19247" y="1"/>
                    <a:pt x="18972" y="111"/>
                    <a:pt x="18520" y="309"/>
                  </a:cubicBezTo>
                  <a:cubicBezTo>
                    <a:pt x="18014" y="531"/>
                    <a:pt x="17293" y="876"/>
                    <a:pt x="16410" y="1316"/>
                  </a:cubicBezTo>
                  <a:cubicBezTo>
                    <a:pt x="14644" y="2197"/>
                    <a:pt x="12245" y="3492"/>
                    <a:pt x="9611" y="4946"/>
                  </a:cubicBezTo>
                  <a:cubicBezTo>
                    <a:pt x="6978" y="6400"/>
                    <a:pt x="4587" y="7695"/>
                    <a:pt x="2839" y="8599"/>
                  </a:cubicBezTo>
                  <a:cubicBezTo>
                    <a:pt x="1093" y="9507"/>
                    <a:pt x="1" y="10050"/>
                    <a:pt x="29" y="10115"/>
                  </a:cubicBezTo>
                  <a:cubicBezTo>
                    <a:pt x="31" y="10118"/>
                    <a:pt x="36" y="10119"/>
                    <a:pt x="44" y="10119"/>
                  </a:cubicBezTo>
                  <a:cubicBezTo>
                    <a:pt x="111" y="10119"/>
                    <a:pt x="390" y="10021"/>
                    <a:pt x="847" y="9841"/>
                  </a:cubicBezTo>
                  <a:cubicBezTo>
                    <a:pt x="1361" y="9640"/>
                    <a:pt x="2094" y="9318"/>
                    <a:pt x="2988" y="8902"/>
                  </a:cubicBezTo>
                  <a:cubicBezTo>
                    <a:pt x="4782" y="8073"/>
                    <a:pt x="7208" y="6820"/>
                    <a:pt x="9842" y="5365"/>
                  </a:cubicBezTo>
                  <a:lnTo>
                    <a:pt x="16567" y="1615"/>
                  </a:lnTo>
                  <a:cubicBezTo>
                    <a:pt x="18289" y="658"/>
                    <a:pt x="19357" y="67"/>
                    <a:pt x="19326" y="5"/>
                  </a:cubicBezTo>
                  <a:cubicBezTo>
                    <a:pt x="19324" y="2"/>
                    <a:pt x="19319" y="1"/>
                    <a:pt x="19311" y="1"/>
                  </a:cubicBezTo>
                  <a:close/>
                </a:path>
              </a:pathLst>
            </a:custGeom>
            <a:solidFill>
              <a:srgbClr val="AA7244"/>
            </a:solidFill>
            <a:ln>
              <a:noFill/>
            </a:ln>
          </p:spPr>
          <p:txBody>
            <a:bodyPr spcFirstLastPara="1" wrap="square" lIns="91425" tIns="91425" rIns="91425" bIns="91425" anchor="ctr" anchorCtr="0">
              <a:noAutofit/>
            </a:bodyPr>
            <a:lstStyle/>
            <a:p>
              <a:endParaRPr/>
            </a:p>
          </p:txBody>
        </p:sp>
        <p:sp>
          <p:nvSpPr>
            <p:cNvPr id="750" name="Google Shape;750;p30"/>
            <p:cNvSpPr/>
            <p:nvPr/>
          </p:nvSpPr>
          <p:spPr>
            <a:xfrm>
              <a:off x="758300" y="2999350"/>
              <a:ext cx="295250" cy="206725"/>
            </a:xfrm>
            <a:custGeom>
              <a:avLst/>
              <a:gdLst/>
              <a:ahLst/>
              <a:cxnLst/>
              <a:rect l="l" t="t" r="r" b="b"/>
              <a:pathLst>
                <a:path w="11810" h="8269" extrusionOk="0">
                  <a:moveTo>
                    <a:pt x="10557" y="0"/>
                  </a:moveTo>
                  <a:lnTo>
                    <a:pt x="1" y="6095"/>
                  </a:lnTo>
                  <a:lnTo>
                    <a:pt x="1255" y="8269"/>
                  </a:lnTo>
                  <a:lnTo>
                    <a:pt x="11810" y="2173"/>
                  </a:lnTo>
                  <a:lnTo>
                    <a:pt x="10557" y="0"/>
                  </a:lnTo>
                  <a:close/>
                </a:path>
              </a:pathLst>
            </a:custGeom>
            <a:solidFill>
              <a:srgbClr val="E66043"/>
            </a:solidFill>
            <a:ln>
              <a:noFill/>
            </a:ln>
          </p:spPr>
          <p:txBody>
            <a:bodyPr spcFirstLastPara="1" wrap="square" lIns="91425" tIns="91425" rIns="91425" bIns="91425" anchor="ctr" anchorCtr="0">
              <a:noAutofit/>
            </a:bodyPr>
            <a:lstStyle/>
            <a:p>
              <a:endParaRPr/>
            </a:p>
          </p:txBody>
        </p:sp>
        <p:sp>
          <p:nvSpPr>
            <p:cNvPr id="751" name="Google Shape;751;p30"/>
            <p:cNvSpPr/>
            <p:nvPr/>
          </p:nvSpPr>
          <p:spPr>
            <a:xfrm>
              <a:off x="1177575" y="3188825"/>
              <a:ext cx="1560100" cy="1006275"/>
            </a:xfrm>
            <a:custGeom>
              <a:avLst/>
              <a:gdLst/>
              <a:ahLst/>
              <a:cxnLst/>
              <a:rect l="l" t="t" r="r" b="b"/>
              <a:pathLst>
                <a:path w="62404" h="40251" extrusionOk="0">
                  <a:moveTo>
                    <a:pt x="39113" y="0"/>
                  </a:moveTo>
                  <a:lnTo>
                    <a:pt x="34383" y="19271"/>
                  </a:lnTo>
                  <a:lnTo>
                    <a:pt x="6918" y="6818"/>
                  </a:lnTo>
                  <a:lnTo>
                    <a:pt x="1" y="21861"/>
                  </a:lnTo>
                  <a:cubicBezTo>
                    <a:pt x="1" y="21861"/>
                    <a:pt x="23600" y="40250"/>
                    <a:pt x="40043" y="40250"/>
                  </a:cubicBezTo>
                  <a:cubicBezTo>
                    <a:pt x="44650" y="40250"/>
                    <a:pt x="48696" y="38806"/>
                    <a:pt x="51503" y="35109"/>
                  </a:cubicBezTo>
                  <a:cubicBezTo>
                    <a:pt x="58579" y="25789"/>
                    <a:pt x="62404" y="5119"/>
                    <a:pt x="62404" y="5119"/>
                  </a:cubicBezTo>
                  <a:lnTo>
                    <a:pt x="39113" y="0"/>
                  </a:lnTo>
                  <a:close/>
                </a:path>
              </a:pathLst>
            </a:custGeom>
            <a:solidFill>
              <a:srgbClr val="F5C8A8"/>
            </a:solidFill>
            <a:ln>
              <a:noFill/>
            </a:ln>
          </p:spPr>
          <p:txBody>
            <a:bodyPr spcFirstLastPara="1" wrap="square" lIns="91425" tIns="91425" rIns="91425" bIns="91425" anchor="ctr" anchorCtr="0">
              <a:noAutofit/>
            </a:bodyPr>
            <a:lstStyle/>
            <a:p>
              <a:endParaRPr dirty="0"/>
            </a:p>
          </p:txBody>
        </p:sp>
        <p:sp>
          <p:nvSpPr>
            <p:cNvPr id="752" name="Google Shape;752;p30"/>
            <p:cNvSpPr/>
            <p:nvPr/>
          </p:nvSpPr>
          <p:spPr>
            <a:xfrm>
              <a:off x="913900" y="3241050"/>
              <a:ext cx="466700" cy="494850"/>
            </a:xfrm>
            <a:custGeom>
              <a:avLst/>
              <a:gdLst/>
              <a:ahLst/>
              <a:cxnLst/>
              <a:rect l="l" t="t" r="r" b="b"/>
              <a:pathLst>
                <a:path w="18668" h="19794" extrusionOk="0">
                  <a:moveTo>
                    <a:pt x="2062" y="1"/>
                  </a:moveTo>
                  <a:cubicBezTo>
                    <a:pt x="1895" y="1"/>
                    <a:pt x="1762" y="33"/>
                    <a:pt x="1672" y="104"/>
                  </a:cubicBezTo>
                  <a:cubicBezTo>
                    <a:pt x="454" y="1062"/>
                    <a:pt x="860" y="2333"/>
                    <a:pt x="1956" y="3792"/>
                  </a:cubicBezTo>
                  <a:cubicBezTo>
                    <a:pt x="1956" y="3792"/>
                    <a:pt x="458" y="4690"/>
                    <a:pt x="1131" y="6071"/>
                  </a:cubicBezTo>
                  <a:cubicBezTo>
                    <a:pt x="1131" y="6071"/>
                    <a:pt x="0" y="7798"/>
                    <a:pt x="496" y="8991"/>
                  </a:cubicBezTo>
                  <a:cubicBezTo>
                    <a:pt x="915" y="9996"/>
                    <a:pt x="3568" y="15311"/>
                    <a:pt x="10808" y="19794"/>
                  </a:cubicBezTo>
                  <a:lnTo>
                    <a:pt x="16221" y="8707"/>
                  </a:lnTo>
                  <a:cubicBezTo>
                    <a:pt x="16221" y="8707"/>
                    <a:pt x="18668" y="5506"/>
                    <a:pt x="17488" y="2980"/>
                  </a:cubicBezTo>
                  <a:cubicBezTo>
                    <a:pt x="16924" y="1776"/>
                    <a:pt x="15485" y="1147"/>
                    <a:pt x="15485" y="1147"/>
                  </a:cubicBezTo>
                  <a:lnTo>
                    <a:pt x="15198" y="1341"/>
                  </a:lnTo>
                  <a:cubicBezTo>
                    <a:pt x="13802" y="2279"/>
                    <a:pt x="12182" y="2774"/>
                    <a:pt x="10565" y="2774"/>
                  </a:cubicBezTo>
                  <a:cubicBezTo>
                    <a:pt x="9533" y="2774"/>
                    <a:pt x="8503" y="2573"/>
                    <a:pt x="7533" y="2155"/>
                  </a:cubicBezTo>
                  <a:lnTo>
                    <a:pt x="7463" y="2123"/>
                  </a:lnTo>
                  <a:cubicBezTo>
                    <a:pt x="5460" y="1245"/>
                    <a:pt x="3097" y="1"/>
                    <a:pt x="2062" y="1"/>
                  </a:cubicBezTo>
                  <a:close/>
                </a:path>
              </a:pathLst>
            </a:custGeom>
            <a:solidFill>
              <a:srgbClr val="F5C8A8"/>
            </a:solidFill>
            <a:ln>
              <a:noFill/>
            </a:ln>
          </p:spPr>
          <p:txBody>
            <a:bodyPr spcFirstLastPara="1" wrap="square" lIns="91425" tIns="91425" rIns="91425" bIns="91425" anchor="ctr" anchorCtr="0">
              <a:noAutofit/>
            </a:bodyPr>
            <a:lstStyle/>
            <a:p>
              <a:endParaRPr/>
            </a:p>
          </p:txBody>
        </p:sp>
        <p:sp>
          <p:nvSpPr>
            <p:cNvPr id="753" name="Google Shape;753;p30"/>
            <p:cNvSpPr/>
            <p:nvPr/>
          </p:nvSpPr>
          <p:spPr>
            <a:xfrm>
              <a:off x="954150" y="3330625"/>
              <a:ext cx="191125" cy="106475"/>
            </a:xfrm>
            <a:custGeom>
              <a:avLst/>
              <a:gdLst/>
              <a:ahLst/>
              <a:cxnLst/>
              <a:rect l="l" t="t" r="r" b="b"/>
              <a:pathLst>
                <a:path w="7645" h="4259" extrusionOk="0">
                  <a:moveTo>
                    <a:pt x="145" y="1"/>
                  </a:moveTo>
                  <a:cubicBezTo>
                    <a:pt x="70" y="1"/>
                    <a:pt x="0" y="92"/>
                    <a:pt x="48" y="164"/>
                  </a:cubicBezTo>
                  <a:cubicBezTo>
                    <a:pt x="1550" y="2307"/>
                    <a:pt x="4812" y="3980"/>
                    <a:pt x="7387" y="4258"/>
                  </a:cubicBezTo>
                  <a:cubicBezTo>
                    <a:pt x="7395" y="4259"/>
                    <a:pt x="7403" y="4259"/>
                    <a:pt x="7411" y="4259"/>
                  </a:cubicBezTo>
                  <a:cubicBezTo>
                    <a:pt x="7630" y="4259"/>
                    <a:pt x="7644" y="3918"/>
                    <a:pt x="7441" y="3851"/>
                  </a:cubicBezTo>
                  <a:cubicBezTo>
                    <a:pt x="6042" y="3387"/>
                    <a:pt x="4677" y="3068"/>
                    <a:pt x="3379" y="2319"/>
                  </a:cubicBezTo>
                  <a:cubicBezTo>
                    <a:pt x="2236" y="1658"/>
                    <a:pt x="1275" y="764"/>
                    <a:pt x="196" y="17"/>
                  </a:cubicBezTo>
                  <a:cubicBezTo>
                    <a:pt x="180" y="6"/>
                    <a:pt x="162" y="1"/>
                    <a:pt x="145" y="1"/>
                  </a:cubicBezTo>
                  <a:close/>
                </a:path>
              </a:pathLst>
            </a:custGeom>
            <a:solidFill>
              <a:srgbClr val="DB7F6A"/>
            </a:solidFill>
            <a:ln>
              <a:noFill/>
            </a:ln>
          </p:spPr>
          <p:txBody>
            <a:bodyPr spcFirstLastPara="1" wrap="square" lIns="91425" tIns="91425" rIns="91425" bIns="91425" anchor="ctr" anchorCtr="0">
              <a:noAutofit/>
            </a:bodyPr>
            <a:lstStyle/>
            <a:p>
              <a:endParaRPr/>
            </a:p>
          </p:txBody>
        </p:sp>
        <p:sp>
          <p:nvSpPr>
            <p:cNvPr id="754" name="Google Shape;754;p30"/>
            <p:cNvSpPr/>
            <p:nvPr/>
          </p:nvSpPr>
          <p:spPr>
            <a:xfrm>
              <a:off x="934400" y="3393450"/>
              <a:ext cx="178525" cy="119950"/>
            </a:xfrm>
            <a:custGeom>
              <a:avLst/>
              <a:gdLst/>
              <a:ahLst/>
              <a:cxnLst/>
              <a:rect l="l" t="t" r="r" b="b"/>
              <a:pathLst>
                <a:path w="7141" h="4798" extrusionOk="0">
                  <a:moveTo>
                    <a:pt x="201" y="1"/>
                  </a:moveTo>
                  <a:cubicBezTo>
                    <a:pt x="100" y="1"/>
                    <a:pt x="1" y="83"/>
                    <a:pt x="40" y="203"/>
                  </a:cubicBezTo>
                  <a:cubicBezTo>
                    <a:pt x="945" y="2963"/>
                    <a:pt x="4012" y="4639"/>
                    <a:pt x="6785" y="4797"/>
                  </a:cubicBezTo>
                  <a:cubicBezTo>
                    <a:pt x="6790" y="4798"/>
                    <a:pt x="6794" y="4798"/>
                    <a:pt x="6798" y="4798"/>
                  </a:cubicBezTo>
                  <a:cubicBezTo>
                    <a:pt x="7073" y="4798"/>
                    <a:pt x="7140" y="4333"/>
                    <a:pt x="6855" y="4290"/>
                  </a:cubicBezTo>
                  <a:cubicBezTo>
                    <a:pt x="3968" y="3854"/>
                    <a:pt x="1878" y="2574"/>
                    <a:pt x="339" y="76"/>
                  </a:cubicBezTo>
                  <a:cubicBezTo>
                    <a:pt x="307" y="24"/>
                    <a:pt x="254" y="1"/>
                    <a:pt x="201" y="1"/>
                  </a:cubicBezTo>
                  <a:close/>
                </a:path>
              </a:pathLst>
            </a:custGeom>
            <a:solidFill>
              <a:srgbClr val="DB7F6A"/>
            </a:solidFill>
            <a:ln>
              <a:noFill/>
            </a:ln>
          </p:spPr>
          <p:txBody>
            <a:bodyPr spcFirstLastPara="1" wrap="square" lIns="91425" tIns="91425" rIns="91425" bIns="91425" anchor="ctr" anchorCtr="0">
              <a:noAutofit/>
            </a:bodyPr>
            <a:lstStyle/>
            <a:p>
              <a:endParaRPr/>
            </a:p>
          </p:txBody>
        </p:sp>
      </p:grpSp>
      <p:sp>
        <p:nvSpPr>
          <p:cNvPr id="61" name="Google Shape;309;p22">
            <a:extLst>
              <a:ext uri="{FF2B5EF4-FFF2-40B4-BE49-F238E27FC236}">
                <a16:creationId xmlns:a16="http://schemas.microsoft.com/office/drawing/2014/main" id="{4D835FBB-BC4E-EB4A-82B2-0B3C2625729A}"/>
              </a:ext>
            </a:extLst>
          </p:cNvPr>
          <p:cNvSpPr txBox="1">
            <a:spLocks/>
          </p:cNvSpPr>
          <p:nvPr/>
        </p:nvSpPr>
        <p:spPr>
          <a:xfrm>
            <a:off x="2369081" y="1379308"/>
            <a:ext cx="4859700" cy="7926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rgbClr val="000000"/>
              </a:buClr>
              <a:buSzPts val="1200"/>
              <a:buFont typeface="Roboto Light"/>
              <a:buNone/>
              <a:defRPr sz="1200" b="0" i="0" u="none" strike="noStrike" cap="none">
                <a:solidFill>
                  <a:srgbClr val="000000"/>
                </a:solidFill>
                <a:latin typeface="Roboto Light"/>
                <a:ea typeface="Roboto Light"/>
                <a:cs typeface="Roboto Light"/>
                <a:sym typeface="Roboto Light"/>
              </a:defRPr>
            </a:lvl1pPr>
            <a:lvl2pPr marL="914400" marR="0" lvl="1" indent="-317500" algn="l" rtl="0">
              <a:lnSpc>
                <a:spcPct val="100000"/>
              </a:lnSpc>
              <a:spcBef>
                <a:spcPts val="0"/>
              </a:spcBef>
              <a:spcAft>
                <a:spcPts val="0"/>
              </a:spcAft>
              <a:buClr>
                <a:srgbClr val="000000"/>
              </a:buClr>
              <a:buSzPts val="1200"/>
              <a:buFont typeface="Roboto Light"/>
              <a:buNone/>
              <a:defRPr sz="1200" b="0" i="0" u="none" strike="noStrike" cap="none">
                <a:solidFill>
                  <a:srgbClr val="000000"/>
                </a:solidFill>
                <a:latin typeface="Roboto Light"/>
                <a:ea typeface="Roboto Light"/>
                <a:cs typeface="Roboto Light"/>
                <a:sym typeface="Roboto Light"/>
              </a:defRPr>
            </a:lvl2pPr>
            <a:lvl3pPr marL="1371600" marR="0" lvl="2" indent="-317500" algn="l" rtl="0">
              <a:lnSpc>
                <a:spcPct val="100000"/>
              </a:lnSpc>
              <a:spcBef>
                <a:spcPts val="0"/>
              </a:spcBef>
              <a:spcAft>
                <a:spcPts val="0"/>
              </a:spcAft>
              <a:buClr>
                <a:srgbClr val="000000"/>
              </a:buClr>
              <a:buSzPts val="1200"/>
              <a:buFont typeface="Roboto Light"/>
              <a:buNone/>
              <a:defRPr sz="1200" b="0" i="0" u="none" strike="noStrike" cap="none">
                <a:solidFill>
                  <a:srgbClr val="000000"/>
                </a:solidFill>
                <a:latin typeface="Roboto Light"/>
                <a:ea typeface="Roboto Light"/>
                <a:cs typeface="Roboto Light"/>
                <a:sym typeface="Roboto Light"/>
              </a:defRPr>
            </a:lvl3pPr>
            <a:lvl4pPr marL="1828800" marR="0" lvl="3" indent="-317500" algn="l" rtl="0">
              <a:lnSpc>
                <a:spcPct val="100000"/>
              </a:lnSpc>
              <a:spcBef>
                <a:spcPts val="0"/>
              </a:spcBef>
              <a:spcAft>
                <a:spcPts val="0"/>
              </a:spcAft>
              <a:buClr>
                <a:srgbClr val="000000"/>
              </a:buClr>
              <a:buSzPts val="1200"/>
              <a:buFont typeface="Roboto Light"/>
              <a:buNone/>
              <a:defRPr sz="1200" b="0" i="0" u="none" strike="noStrike" cap="none">
                <a:solidFill>
                  <a:srgbClr val="000000"/>
                </a:solidFill>
                <a:latin typeface="Roboto Light"/>
                <a:ea typeface="Roboto Light"/>
                <a:cs typeface="Roboto Light"/>
                <a:sym typeface="Roboto Light"/>
              </a:defRPr>
            </a:lvl4pPr>
            <a:lvl5pPr marL="2286000" marR="0" lvl="4" indent="-317500" algn="l" rtl="0">
              <a:lnSpc>
                <a:spcPct val="100000"/>
              </a:lnSpc>
              <a:spcBef>
                <a:spcPts val="0"/>
              </a:spcBef>
              <a:spcAft>
                <a:spcPts val="0"/>
              </a:spcAft>
              <a:buClr>
                <a:srgbClr val="000000"/>
              </a:buClr>
              <a:buSzPts val="1200"/>
              <a:buFont typeface="Roboto Light"/>
              <a:buNone/>
              <a:defRPr sz="1200" b="0" i="0" u="none" strike="noStrike" cap="none">
                <a:solidFill>
                  <a:srgbClr val="000000"/>
                </a:solidFill>
                <a:latin typeface="Roboto Light"/>
                <a:ea typeface="Roboto Light"/>
                <a:cs typeface="Roboto Light"/>
                <a:sym typeface="Roboto Light"/>
              </a:defRPr>
            </a:lvl5pPr>
            <a:lvl6pPr marL="2743200" marR="0" lvl="5" indent="-317500" algn="l" rtl="0">
              <a:lnSpc>
                <a:spcPct val="100000"/>
              </a:lnSpc>
              <a:spcBef>
                <a:spcPts val="0"/>
              </a:spcBef>
              <a:spcAft>
                <a:spcPts val="0"/>
              </a:spcAft>
              <a:buClr>
                <a:srgbClr val="000000"/>
              </a:buClr>
              <a:buSzPts val="1200"/>
              <a:buFont typeface="Roboto Light"/>
              <a:buNone/>
              <a:defRPr sz="1200" b="0" i="0" u="none" strike="noStrike" cap="none">
                <a:solidFill>
                  <a:srgbClr val="000000"/>
                </a:solidFill>
                <a:latin typeface="Roboto Light"/>
                <a:ea typeface="Roboto Light"/>
                <a:cs typeface="Roboto Light"/>
                <a:sym typeface="Roboto Light"/>
              </a:defRPr>
            </a:lvl6pPr>
            <a:lvl7pPr marL="3200400" marR="0" lvl="6" indent="-317500" algn="l" rtl="0">
              <a:lnSpc>
                <a:spcPct val="100000"/>
              </a:lnSpc>
              <a:spcBef>
                <a:spcPts val="0"/>
              </a:spcBef>
              <a:spcAft>
                <a:spcPts val="0"/>
              </a:spcAft>
              <a:buClr>
                <a:srgbClr val="000000"/>
              </a:buClr>
              <a:buSzPts val="1200"/>
              <a:buFont typeface="Roboto Light"/>
              <a:buNone/>
              <a:defRPr sz="1200" b="0" i="0" u="none" strike="noStrike" cap="none">
                <a:solidFill>
                  <a:srgbClr val="000000"/>
                </a:solidFill>
                <a:latin typeface="Roboto Light"/>
                <a:ea typeface="Roboto Light"/>
                <a:cs typeface="Roboto Light"/>
                <a:sym typeface="Roboto Light"/>
              </a:defRPr>
            </a:lvl7pPr>
            <a:lvl8pPr marL="3657600" marR="0" lvl="7" indent="-317500" algn="l" rtl="0">
              <a:lnSpc>
                <a:spcPct val="100000"/>
              </a:lnSpc>
              <a:spcBef>
                <a:spcPts val="0"/>
              </a:spcBef>
              <a:spcAft>
                <a:spcPts val="0"/>
              </a:spcAft>
              <a:buClr>
                <a:srgbClr val="000000"/>
              </a:buClr>
              <a:buSzPts val="1200"/>
              <a:buFont typeface="Roboto Light"/>
              <a:buNone/>
              <a:defRPr sz="1200" b="0" i="0" u="none" strike="noStrike" cap="none">
                <a:solidFill>
                  <a:srgbClr val="000000"/>
                </a:solidFill>
                <a:latin typeface="Roboto Light"/>
                <a:ea typeface="Roboto Light"/>
                <a:cs typeface="Roboto Light"/>
                <a:sym typeface="Roboto Light"/>
              </a:defRPr>
            </a:lvl8pPr>
            <a:lvl9pPr marL="4114800" marR="0" lvl="8" indent="-317500" algn="l" rtl="0">
              <a:lnSpc>
                <a:spcPct val="100000"/>
              </a:lnSpc>
              <a:spcBef>
                <a:spcPts val="0"/>
              </a:spcBef>
              <a:spcAft>
                <a:spcPts val="0"/>
              </a:spcAft>
              <a:buClr>
                <a:srgbClr val="000000"/>
              </a:buClr>
              <a:buSzPts val="1200"/>
              <a:buFont typeface="Roboto Light"/>
              <a:buNone/>
              <a:defRPr sz="1200" b="0" i="0" u="none" strike="noStrike" cap="none">
                <a:solidFill>
                  <a:srgbClr val="000000"/>
                </a:solidFill>
                <a:latin typeface="Roboto Light"/>
                <a:ea typeface="Roboto Light"/>
                <a:cs typeface="Roboto Light"/>
                <a:sym typeface="Roboto Light"/>
              </a:defRPr>
            </a:lvl9pPr>
          </a:lstStyle>
          <a:p>
            <a:pPr marL="0" indent="0">
              <a:lnSpc>
                <a:spcPct val="150000"/>
              </a:lnSpc>
            </a:pPr>
            <a:r>
              <a:rPr lang="en-US" sz="40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NỘI DUNG ĐOẠN 1</a:t>
            </a:r>
          </a:p>
        </p:txBody>
      </p:sp>
      <p:sp>
        <p:nvSpPr>
          <p:cNvPr id="64" name="Google Shape;309;p22">
            <a:extLst>
              <a:ext uri="{FF2B5EF4-FFF2-40B4-BE49-F238E27FC236}">
                <a16:creationId xmlns:a16="http://schemas.microsoft.com/office/drawing/2014/main" id="{F35B845D-9743-C447-8026-F65C98914BF4}"/>
              </a:ext>
            </a:extLst>
          </p:cNvPr>
          <p:cNvSpPr txBox="1">
            <a:spLocks noGrp="1"/>
          </p:cNvSpPr>
          <p:nvPr>
            <p:ph type="subTitle" idx="1"/>
          </p:nvPr>
        </p:nvSpPr>
        <p:spPr>
          <a:xfrm>
            <a:off x="669529" y="2925956"/>
            <a:ext cx="7810907" cy="923616"/>
          </a:xfrm>
          <a:prstGeom prst="rect">
            <a:avLst/>
          </a:prstGeom>
        </p:spPr>
        <p:txBody>
          <a:bodyPr spcFirstLastPara="1" vert="horz" wrap="square" lIns="91425" tIns="91425" rIns="91425" bIns="91425" rtlCol="0" anchor="t" anchorCtr="0">
            <a:noAutofit/>
          </a:bodyPr>
          <a:lstStyle/>
          <a:p>
            <a:pPr algn="just">
              <a:spcBef>
                <a:spcPct val="50000"/>
              </a:spcBef>
            </a:pPr>
            <a:r>
              <a:rPr lang="en-GB" altLang="en-US" sz="2800" dirty="0" err="1">
                <a:effectLst>
                  <a:outerShdw blurRad="38100" dist="38100" dir="2700000" algn="tl">
                    <a:srgbClr val="000000">
                      <a:alpha val="43137"/>
                    </a:srgbClr>
                  </a:outerShdw>
                </a:effectLst>
                <a:latin typeface="Arial" panose="020B0604020202020204" pitchFamily="34" charset="0"/>
                <a:ea typeface="Roboto Light" panose="020B0604020202020204" charset="0"/>
                <a:cs typeface="Arial" panose="020B0604020202020204" pitchFamily="34" charset="0"/>
              </a:rPr>
              <a:t>Niềm</a:t>
            </a:r>
            <a:r>
              <a:rPr lang="en-GB" altLang="en-US" sz="2800" dirty="0">
                <a:effectLst>
                  <a:outerShdw blurRad="38100" dist="38100" dir="2700000" algn="tl">
                    <a:srgbClr val="000000">
                      <a:alpha val="43137"/>
                    </a:srgbClr>
                  </a:outerShdw>
                </a:effectLst>
                <a:latin typeface="Arial" panose="020B0604020202020204" pitchFamily="34" charset="0"/>
                <a:ea typeface="Roboto Light" panose="020B0604020202020204" charset="0"/>
                <a:cs typeface="Arial" panose="020B0604020202020204" pitchFamily="34" charset="0"/>
              </a:rPr>
              <a:t> </a:t>
            </a:r>
            <a:r>
              <a:rPr lang="en-GB" altLang="en-US" sz="2800" dirty="0" err="1">
                <a:effectLst>
                  <a:outerShdw blurRad="38100" dist="38100" dir="2700000" algn="tl">
                    <a:srgbClr val="000000">
                      <a:alpha val="43137"/>
                    </a:srgbClr>
                  </a:outerShdw>
                </a:effectLst>
                <a:latin typeface="Arial" panose="020B0604020202020204" pitchFamily="34" charset="0"/>
                <a:ea typeface="Roboto Light" panose="020B0604020202020204" charset="0"/>
                <a:cs typeface="Arial" panose="020B0604020202020204" pitchFamily="34" charset="0"/>
              </a:rPr>
              <a:t>vinh</a:t>
            </a:r>
            <a:r>
              <a:rPr lang="en-GB" altLang="en-US" sz="2800" dirty="0">
                <a:effectLst>
                  <a:outerShdw blurRad="38100" dist="38100" dir="2700000" algn="tl">
                    <a:srgbClr val="000000">
                      <a:alpha val="43137"/>
                    </a:srgbClr>
                  </a:outerShdw>
                </a:effectLst>
                <a:latin typeface="Arial" panose="020B0604020202020204" pitchFamily="34" charset="0"/>
                <a:ea typeface="Roboto Light" panose="020B0604020202020204" charset="0"/>
                <a:cs typeface="Arial" panose="020B0604020202020204" pitchFamily="34" charset="0"/>
              </a:rPr>
              <a:t> </a:t>
            </a:r>
            <a:r>
              <a:rPr lang="en-GB" altLang="en-US" sz="2800" dirty="0" err="1">
                <a:effectLst>
                  <a:outerShdw blurRad="38100" dist="38100" dir="2700000" algn="tl">
                    <a:srgbClr val="000000">
                      <a:alpha val="43137"/>
                    </a:srgbClr>
                  </a:outerShdw>
                </a:effectLst>
                <a:latin typeface="Arial" panose="020B0604020202020204" pitchFamily="34" charset="0"/>
                <a:ea typeface="Roboto Light" panose="020B0604020202020204" charset="0"/>
                <a:cs typeface="Arial" panose="020B0604020202020204" pitchFamily="34" charset="0"/>
              </a:rPr>
              <a:t>dự</a:t>
            </a:r>
            <a:r>
              <a:rPr lang="en-GB" altLang="en-US" sz="2800" dirty="0">
                <a:effectLst>
                  <a:outerShdw blurRad="38100" dist="38100" dir="2700000" algn="tl">
                    <a:srgbClr val="000000">
                      <a:alpha val="43137"/>
                    </a:srgbClr>
                  </a:outerShdw>
                </a:effectLst>
                <a:latin typeface="Arial" panose="020B0604020202020204" pitchFamily="34" charset="0"/>
                <a:ea typeface="Roboto Light" panose="020B0604020202020204" charset="0"/>
                <a:cs typeface="Arial" panose="020B0604020202020204" pitchFamily="34" charset="0"/>
              </a:rPr>
              <a:t>, </a:t>
            </a:r>
            <a:r>
              <a:rPr lang="en-GB" altLang="en-US" sz="2800" dirty="0" err="1">
                <a:effectLst>
                  <a:outerShdw blurRad="38100" dist="38100" dir="2700000" algn="tl">
                    <a:srgbClr val="000000">
                      <a:alpha val="43137"/>
                    </a:srgbClr>
                  </a:outerShdw>
                </a:effectLst>
                <a:latin typeface="Arial" panose="020B0604020202020204" pitchFamily="34" charset="0"/>
                <a:ea typeface="Roboto Light" panose="020B0604020202020204" charset="0"/>
                <a:cs typeface="Arial" panose="020B0604020202020204" pitchFamily="34" charset="0"/>
              </a:rPr>
              <a:t>phấn</a:t>
            </a:r>
            <a:r>
              <a:rPr lang="en-GB" altLang="en-US" sz="2800" dirty="0">
                <a:effectLst>
                  <a:outerShdw blurRad="38100" dist="38100" dir="2700000" algn="tl">
                    <a:srgbClr val="000000">
                      <a:alpha val="43137"/>
                    </a:srgbClr>
                  </a:outerShdw>
                </a:effectLst>
                <a:latin typeface="Arial" panose="020B0604020202020204" pitchFamily="34" charset="0"/>
                <a:ea typeface="Roboto Light" panose="020B0604020202020204" charset="0"/>
                <a:cs typeface="Arial" panose="020B0604020202020204" pitchFamily="34" charset="0"/>
              </a:rPr>
              <a:t> </a:t>
            </a:r>
            <a:r>
              <a:rPr lang="en-GB" altLang="en-US" sz="2800" dirty="0" err="1">
                <a:effectLst>
                  <a:outerShdw blurRad="38100" dist="38100" dir="2700000" algn="tl">
                    <a:srgbClr val="000000">
                      <a:alpha val="43137"/>
                    </a:srgbClr>
                  </a:outerShdw>
                </a:effectLst>
                <a:latin typeface="Arial" panose="020B0604020202020204" pitchFamily="34" charset="0"/>
                <a:ea typeface="Roboto Light" panose="020B0604020202020204" charset="0"/>
                <a:cs typeface="Arial" panose="020B0604020202020204" pitchFamily="34" charset="0"/>
              </a:rPr>
              <a:t>khởi</a:t>
            </a:r>
            <a:r>
              <a:rPr lang="en-GB" altLang="en-US" sz="2800" dirty="0">
                <a:effectLst>
                  <a:outerShdw blurRad="38100" dist="38100" dir="2700000" algn="tl">
                    <a:srgbClr val="000000">
                      <a:alpha val="43137"/>
                    </a:srgbClr>
                  </a:outerShdw>
                </a:effectLst>
                <a:latin typeface="Arial" panose="020B0604020202020204" pitchFamily="34" charset="0"/>
                <a:ea typeface="Roboto Light" panose="020B0604020202020204" charset="0"/>
                <a:cs typeface="Arial" panose="020B0604020202020204" pitchFamily="34" charset="0"/>
              </a:rPr>
              <a:t> </a:t>
            </a:r>
            <a:r>
              <a:rPr lang="en-GB" altLang="en-US" sz="2800" dirty="0" err="1">
                <a:effectLst>
                  <a:outerShdw blurRad="38100" dist="38100" dir="2700000" algn="tl">
                    <a:srgbClr val="000000">
                      <a:alpha val="43137"/>
                    </a:srgbClr>
                  </a:outerShdw>
                </a:effectLst>
                <a:latin typeface="Arial" panose="020B0604020202020204" pitchFamily="34" charset="0"/>
                <a:ea typeface="Roboto Light" panose="020B0604020202020204" charset="0"/>
                <a:cs typeface="Arial" panose="020B0604020202020204" pitchFamily="34" charset="0"/>
              </a:rPr>
              <a:t>của</a:t>
            </a:r>
            <a:r>
              <a:rPr lang="en-GB" altLang="en-US" sz="2800" dirty="0">
                <a:effectLst>
                  <a:outerShdw blurRad="38100" dist="38100" dir="2700000" algn="tl">
                    <a:srgbClr val="000000">
                      <a:alpha val="43137"/>
                    </a:srgbClr>
                  </a:outerShdw>
                </a:effectLst>
                <a:latin typeface="Arial" panose="020B0604020202020204" pitchFamily="34" charset="0"/>
                <a:ea typeface="Roboto Light" panose="020B0604020202020204" charset="0"/>
                <a:cs typeface="Arial" panose="020B0604020202020204" pitchFamily="34" charset="0"/>
              </a:rPr>
              <a:t> </a:t>
            </a:r>
            <a:r>
              <a:rPr lang="en-GB" altLang="en-US" sz="2800" dirty="0" err="1">
                <a:effectLst>
                  <a:outerShdw blurRad="38100" dist="38100" dir="2700000" algn="tl">
                    <a:srgbClr val="000000">
                      <a:alpha val="43137"/>
                    </a:srgbClr>
                  </a:outerShdw>
                </a:effectLst>
                <a:latin typeface="Arial" panose="020B0604020202020204" pitchFamily="34" charset="0"/>
                <a:ea typeface="Roboto Light" panose="020B0604020202020204" charset="0"/>
                <a:cs typeface="Arial" panose="020B0604020202020204" pitchFamily="34" charset="0"/>
              </a:rPr>
              <a:t>học</a:t>
            </a:r>
            <a:r>
              <a:rPr lang="en-GB" altLang="en-US" sz="2800" dirty="0">
                <a:effectLst>
                  <a:outerShdw blurRad="38100" dist="38100" dir="2700000" algn="tl">
                    <a:srgbClr val="000000">
                      <a:alpha val="43137"/>
                    </a:srgbClr>
                  </a:outerShdw>
                </a:effectLst>
                <a:latin typeface="Arial" panose="020B0604020202020204" pitchFamily="34" charset="0"/>
                <a:ea typeface="Roboto Light" panose="020B0604020202020204" charset="0"/>
                <a:cs typeface="Arial" panose="020B0604020202020204" pitchFamily="34" charset="0"/>
              </a:rPr>
              <a:t> </a:t>
            </a:r>
            <a:r>
              <a:rPr lang="en-GB" altLang="en-US" sz="2800" dirty="0" err="1">
                <a:effectLst>
                  <a:outerShdw blurRad="38100" dist="38100" dir="2700000" algn="tl">
                    <a:srgbClr val="000000">
                      <a:alpha val="43137"/>
                    </a:srgbClr>
                  </a:outerShdw>
                </a:effectLst>
                <a:latin typeface="Arial" panose="020B0604020202020204" pitchFamily="34" charset="0"/>
                <a:ea typeface="Roboto Light" panose="020B0604020202020204" charset="0"/>
                <a:cs typeface="Arial" panose="020B0604020202020204" pitchFamily="34" charset="0"/>
              </a:rPr>
              <a:t>sinh</a:t>
            </a:r>
            <a:r>
              <a:rPr lang="en-GB" altLang="en-US" sz="2800" dirty="0">
                <a:effectLst>
                  <a:outerShdw blurRad="38100" dist="38100" dir="2700000" algn="tl">
                    <a:srgbClr val="000000">
                      <a:alpha val="43137"/>
                    </a:srgbClr>
                  </a:outerShdw>
                </a:effectLst>
                <a:latin typeface="Arial" panose="020B0604020202020204" pitchFamily="34" charset="0"/>
                <a:ea typeface="Roboto Light" panose="020B0604020202020204" charset="0"/>
                <a:cs typeface="Arial" panose="020B0604020202020204" pitchFamily="34" charset="0"/>
              </a:rPr>
              <a:t> </a:t>
            </a:r>
            <a:r>
              <a:rPr lang="en-GB" altLang="en-US" sz="2800" dirty="0" err="1">
                <a:effectLst>
                  <a:outerShdw blurRad="38100" dist="38100" dir="2700000" algn="tl">
                    <a:srgbClr val="000000">
                      <a:alpha val="43137"/>
                    </a:srgbClr>
                  </a:outerShdw>
                </a:effectLst>
                <a:latin typeface="Arial" panose="020B0604020202020204" pitchFamily="34" charset="0"/>
                <a:ea typeface="Roboto Light" panose="020B0604020202020204" charset="0"/>
                <a:cs typeface="Arial" panose="020B0604020202020204" pitchFamily="34" charset="0"/>
              </a:rPr>
              <a:t>trong</a:t>
            </a:r>
            <a:r>
              <a:rPr lang="en-GB" altLang="en-US" sz="2800" dirty="0">
                <a:effectLst>
                  <a:outerShdw blurRad="38100" dist="38100" dir="2700000" algn="tl">
                    <a:srgbClr val="000000">
                      <a:alpha val="43137"/>
                    </a:srgbClr>
                  </a:outerShdw>
                </a:effectLst>
                <a:latin typeface="Arial" panose="020B0604020202020204" pitchFamily="34" charset="0"/>
                <a:ea typeface="Roboto Light" panose="020B0604020202020204" charset="0"/>
                <a:cs typeface="Arial" panose="020B0604020202020204" pitchFamily="34" charset="0"/>
              </a:rPr>
              <a:t> </a:t>
            </a:r>
            <a:r>
              <a:rPr lang="en-GB" altLang="en-US" sz="2800" dirty="0" err="1">
                <a:effectLst>
                  <a:outerShdw blurRad="38100" dist="38100" dir="2700000" algn="tl">
                    <a:srgbClr val="000000">
                      <a:alpha val="43137"/>
                    </a:srgbClr>
                  </a:outerShdw>
                </a:effectLst>
                <a:latin typeface="Arial" panose="020B0604020202020204" pitchFamily="34" charset="0"/>
                <a:ea typeface="Roboto Light" panose="020B0604020202020204" charset="0"/>
                <a:cs typeface="Arial" panose="020B0604020202020204" pitchFamily="34" charset="0"/>
              </a:rPr>
              <a:t>ngày</a:t>
            </a:r>
            <a:r>
              <a:rPr lang="en-GB" altLang="en-US" sz="2800" dirty="0">
                <a:effectLst>
                  <a:outerShdw blurRad="38100" dist="38100" dir="2700000" algn="tl">
                    <a:srgbClr val="000000">
                      <a:alpha val="43137"/>
                    </a:srgbClr>
                  </a:outerShdw>
                </a:effectLst>
                <a:latin typeface="Arial" panose="020B0604020202020204" pitchFamily="34" charset="0"/>
                <a:ea typeface="Roboto Light" panose="020B0604020202020204" charset="0"/>
                <a:cs typeface="Arial" panose="020B0604020202020204" pitchFamily="34" charset="0"/>
              </a:rPr>
              <a:t> </a:t>
            </a:r>
            <a:r>
              <a:rPr lang="en-GB" altLang="en-US" sz="2800" dirty="0" err="1">
                <a:effectLst>
                  <a:outerShdw blurRad="38100" dist="38100" dir="2700000" algn="tl">
                    <a:srgbClr val="000000">
                      <a:alpha val="43137"/>
                    </a:srgbClr>
                  </a:outerShdw>
                </a:effectLst>
                <a:latin typeface="Arial" panose="020B0604020202020204" pitchFamily="34" charset="0"/>
                <a:ea typeface="Roboto Light" panose="020B0604020202020204" charset="0"/>
                <a:cs typeface="Arial" panose="020B0604020202020204" pitchFamily="34" charset="0"/>
              </a:rPr>
              <a:t>khai</a:t>
            </a:r>
            <a:r>
              <a:rPr lang="en-GB" altLang="en-US" sz="2800" dirty="0">
                <a:effectLst>
                  <a:outerShdw blurRad="38100" dist="38100" dir="2700000" algn="tl">
                    <a:srgbClr val="000000">
                      <a:alpha val="43137"/>
                    </a:srgbClr>
                  </a:outerShdw>
                </a:effectLst>
                <a:latin typeface="Arial" panose="020B0604020202020204" pitchFamily="34" charset="0"/>
                <a:ea typeface="Roboto Light" panose="020B0604020202020204" charset="0"/>
                <a:cs typeface="Arial" panose="020B0604020202020204" pitchFamily="34" charset="0"/>
              </a:rPr>
              <a:t> </a:t>
            </a:r>
            <a:r>
              <a:rPr lang="en-GB" altLang="en-US" sz="2800" dirty="0" err="1">
                <a:effectLst>
                  <a:outerShdw blurRad="38100" dist="38100" dir="2700000" algn="tl">
                    <a:srgbClr val="000000">
                      <a:alpha val="43137"/>
                    </a:srgbClr>
                  </a:outerShdw>
                </a:effectLst>
                <a:latin typeface="Arial" panose="020B0604020202020204" pitchFamily="34" charset="0"/>
                <a:ea typeface="Roboto Light" panose="020B0604020202020204" charset="0"/>
                <a:cs typeface="Arial" panose="020B0604020202020204" pitchFamily="34" charset="0"/>
              </a:rPr>
              <a:t>trường</a:t>
            </a:r>
            <a:r>
              <a:rPr lang="en-GB" altLang="en-US" sz="2800" dirty="0">
                <a:effectLst>
                  <a:outerShdw blurRad="38100" dist="38100" dir="2700000" algn="tl">
                    <a:srgbClr val="000000">
                      <a:alpha val="43137"/>
                    </a:srgbClr>
                  </a:outerShdw>
                </a:effectLst>
                <a:latin typeface="Arial" panose="020B0604020202020204" pitchFamily="34" charset="0"/>
                <a:ea typeface="Roboto Light" panose="020B0604020202020204" charset="0"/>
                <a:cs typeface="Arial" panose="020B0604020202020204" pitchFamily="34" charset="0"/>
              </a:rPr>
              <a:t> </a:t>
            </a:r>
            <a:r>
              <a:rPr lang="en-GB" altLang="en-US" sz="2800" dirty="0" err="1">
                <a:effectLst>
                  <a:outerShdw blurRad="38100" dist="38100" dir="2700000" algn="tl">
                    <a:srgbClr val="000000">
                      <a:alpha val="43137"/>
                    </a:srgbClr>
                  </a:outerShdw>
                </a:effectLst>
                <a:latin typeface="Arial" panose="020B0604020202020204" pitchFamily="34" charset="0"/>
                <a:ea typeface="Roboto Light" panose="020B0604020202020204" charset="0"/>
                <a:cs typeface="Arial" panose="020B0604020202020204" pitchFamily="34" charset="0"/>
              </a:rPr>
              <a:t>đầu</a:t>
            </a:r>
            <a:r>
              <a:rPr lang="en-GB" altLang="en-US" sz="2800" dirty="0">
                <a:effectLst>
                  <a:outerShdw blurRad="38100" dist="38100" dir="2700000" algn="tl">
                    <a:srgbClr val="000000">
                      <a:alpha val="43137"/>
                    </a:srgbClr>
                  </a:outerShdw>
                </a:effectLst>
                <a:latin typeface="Arial" panose="020B0604020202020204" pitchFamily="34" charset="0"/>
                <a:ea typeface="Roboto Light" panose="020B0604020202020204" charset="0"/>
                <a:cs typeface="Arial" panose="020B0604020202020204" pitchFamily="34" charset="0"/>
              </a:rPr>
              <a:t> </a:t>
            </a:r>
            <a:r>
              <a:rPr lang="en-GB" altLang="en-US" sz="2800" dirty="0" err="1">
                <a:effectLst>
                  <a:outerShdw blurRad="38100" dist="38100" dir="2700000" algn="tl">
                    <a:srgbClr val="000000">
                      <a:alpha val="43137"/>
                    </a:srgbClr>
                  </a:outerShdw>
                </a:effectLst>
                <a:latin typeface="Arial" panose="020B0604020202020204" pitchFamily="34" charset="0"/>
                <a:ea typeface="Roboto Light" panose="020B0604020202020204" charset="0"/>
                <a:cs typeface="Arial" panose="020B0604020202020204" pitchFamily="34" charset="0"/>
              </a:rPr>
              <a:t>tiên</a:t>
            </a:r>
            <a:r>
              <a:rPr lang="en-GB" altLang="en-US" sz="2800" dirty="0">
                <a:effectLst>
                  <a:outerShdw blurRad="38100" dist="38100" dir="2700000" algn="tl">
                    <a:srgbClr val="000000">
                      <a:alpha val="43137"/>
                    </a:srgbClr>
                  </a:outerShdw>
                </a:effectLst>
                <a:latin typeface="Arial" panose="020B0604020202020204" pitchFamily="34" charset="0"/>
                <a:ea typeface="Roboto Light" panose="020B0604020202020204" charset="0"/>
                <a:cs typeface="Arial" panose="020B0604020202020204" pitchFamily="34" charset="0"/>
              </a:rPr>
              <a:t>.</a:t>
            </a:r>
          </a:p>
        </p:txBody>
      </p:sp>
    </p:spTree>
    <p:extLst>
      <p:ext uri="{BB962C8B-B14F-4D97-AF65-F5344CB8AC3E}">
        <p14:creationId xmlns:p14="http://schemas.microsoft.com/office/powerpoint/2010/main" val="17119762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705"/>
        <p:cNvGrpSpPr/>
        <p:nvPr/>
      </p:nvGrpSpPr>
      <p:grpSpPr>
        <a:xfrm>
          <a:off x="0" y="0"/>
          <a:ext cx="0" cy="0"/>
          <a:chOff x="0" y="0"/>
          <a:chExt cx="0" cy="0"/>
        </a:xfrm>
      </p:grpSpPr>
      <p:grpSp>
        <p:nvGrpSpPr>
          <p:cNvPr id="1708" name="Google Shape;1708;p35"/>
          <p:cNvGrpSpPr/>
          <p:nvPr/>
        </p:nvGrpSpPr>
        <p:grpSpPr>
          <a:xfrm>
            <a:off x="8238792" y="2835515"/>
            <a:ext cx="802725" cy="3034716"/>
            <a:chOff x="11803225" y="4025991"/>
            <a:chExt cx="295576" cy="1117512"/>
          </a:xfrm>
        </p:grpSpPr>
        <p:sp>
          <p:nvSpPr>
            <p:cNvPr id="1709" name="Google Shape;1709;p35"/>
            <p:cNvSpPr/>
            <p:nvPr/>
          </p:nvSpPr>
          <p:spPr>
            <a:xfrm>
              <a:off x="11803225" y="4504913"/>
              <a:ext cx="144365" cy="123452"/>
            </a:xfrm>
            <a:custGeom>
              <a:avLst/>
              <a:gdLst/>
              <a:ahLst/>
              <a:cxnLst/>
              <a:rect l="l" t="t" r="r" b="b"/>
              <a:pathLst>
                <a:path w="5840" h="4994" extrusionOk="0">
                  <a:moveTo>
                    <a:pt x="5840" y="1"/>
                  </a:moveTo>
                  <a:lnTo>
                    <a:pt x="901" y="2586"/>
                  </a:lnTo>
                  <a:cubicBezTo>
                    <a:pt x="167" y="2981"/>
                    <a:pt x="1" y="3963"/>
                    <a:pt x="565" y="4578"/>
                  </a:cubicBezTo>
                  <a:cubicBezTo>
                    <a:pt x="820" y="4857"/>
                    <a:pt x="1164" y="4993"/>
                    <a:pt x="1508" y="4993"/>
                  </a:cubicBezTo>
                  <a:cubicBezTo>
                    <a:pt x="1897" y="4993"/>
                    <a:pt x="2285" y="4818"/>
                    <a:pt x="2539" y="4474"/>
                  </a:cubicBezTo>
                  <a:lnTo>
                    <a:pt x="5840" y="1"/>
                  </a:lnTo>
                  <a:close/>
                </a:path>
              </a:pathLst>
            </a:custGeom>
            <a:solidFill>
              <a:srgbClr val="477861"/>
            </a:solidFill>
            <a:ln>
              <a:noFill/>
            </a:ln>
          </p:spPr>
          <p:txBody>
            <a:bodyPr spcFirstLastPara="1" wrap="square" lIns="91425" tIns="91425" rIns="91425" bIns="91425" anchor="ctr" anchorCtr="0">
              <a:noAutofit/>
            </a:bodyPr>
            <a:lstStyle/>
            <a:p>
              <a:endParaRPr>
                <a:latin typeface="Roboto Light" panose="020B0604020202020204" charset="0"/>
                <a:ea typeface="Roboto Light" panose="020B0604020202020204" charset="0"/>
              </a:endParaRPr>
            </a:p>
          </p:txBody>
        </p:sp>
        <p:sp>
          <p:nvSpPr>
            <p:cNvPr id="1710" name="Google Shape;1710;p35"/>
            <p:cNvSpPr/>
            <p:nvPr/>
          </p:nvSpPr>
          <p:spPr>
            <a:xfrm>
              <a:off x="11853802" y="4504270"/>
              <a:ext cx="93021" cy="80439"/>
            </a:xfrm>
            <a:custGeom>
              <a:avLst/>
              <a:gdLst/>
              <a:ahLst/>
              <a:cxnLst/>
              <a:rect l="l" t="t" r="r" b="b"/>
              <a:pathLst>
                <a:path w="3763" h="3254" extrusionOk="0">
                  <a:moveTo>
                    <a:pt x="3723" y="1"/>
                  </a:moveTo>
                  <a:cubicBezTo>
                    <a:pt x="3717" y="1"/>
                    <a:pt x="3710" y="3"/>
                    <a:pt x="3705" y="8"/>
                  </a:cubicBezTo>
                  <a:cubicBezTo>
                    <a:pt x="2459" y="1051"/>
                    <a:pt x="1237" y="2124"/>
                    <a:pt x="23" y="3203"/>
                  </a:cubicBezTo>
                  <a:cubicBezTo>
                    <a:pt x="0" y="3224"/>
                    <a:pt x="21" y="3254"/>
                    <a:pt x="46" y="3254"/>
                  </a:cubicBezTo>
                  <a:cubicBezTo>
                    <a:pt x="53" y="3254"/>
                    <a:pt x="60" y="3252"/>
                    <a:pt x="67" y="3246"/>
                  </a:cubicBezTo>
                  <a:cubicBezTo>
                    <a:pt x="1303" y="2194"/>
                    <a:pt x="2537" y="1134"/>
                    <a:pt x="3743" y="45"/>
                  </a:cubicBezTo>
                  <a:cubicBezTo>
                    <a:pt x="3763" y="27"/>
                    <a:pt x="3744" y="1"/>
                    <a:pt x="3723" y="1"/>
                  </a:cubicBezTo>
                  <a:close/>
                </a:path>
              </a:pathLst>
            </a:custGeom>
            <a:solidFill>
              <a:srgbClr val="1D2239"/>
            </a:solidFill>
            <a:ln>
              <a:noFill/>
            </a:ln>
          </p:spPr>
          <p:txBody>
            <a:bodyPr spcFirstLastPara="1" wrap="square" lIns="91425" tIns="91425" rIns="91425" bIns="91425" anchor="ctr" anchorCtr="0">
              <a:noAutofit/>
            </a:bodyPr>
            <a:lstStyle/>
            <a:p>
              <a:endParaRPr>
                <a:latin typeface="Roboto Light" panose="020B0604020202020204" charset="0"/>
                <a:ea typeface="Roboto Light" panose="020B0604020202020204" charset="0"/>
              </a:endParaRPr>
            </a:p>
          </p:txBody>
        </p:sp>
        <p:sp>
          <p:nvSpPr>
            <p:cNvPr id="1711" name="Google Shape;1711;p35"/>
            <p:cNvSpPr/>
            <p:nvPr/>
          </p:nvSpPr>
          <p:spPr>
            <a:xfrm>
              <a:off x="11944202" y="4350785"/>
              <a:ext cx="138654" cy="134378"/>
            </a:xfrm>
            <a:custGeom>
              <a:avLst/>
              <a:gdLst/>
              <a:ahLst/>
              <a:cxnLst/>
              <a:rect l="l" t="t" r="r" b="b"/>
              <a:pathLst>
                <a:path w="5609" h="5436" extrusionOk="0">
                  <a:moveTo>
                    <a:pt x="4126" y="0"/>
                  </a:moveTo>
                  <a:cubicBezTo>
                    <a:pt x="3704" y="0"/>
                    <a:pt x="3286" y="207"/>
                    <a:pt x="3040" y="600"/>
                  </a:cubicBezTo>
                  <a:lnTo>
                    <a:pt x="0" y="5436"/>
                  </a:lnTo>
                  <a:lnTo>
                    <a:pt x="4813" y="2360"/>
                  </a:lnTo>
                  <a:cubicBezTo>
                    <a:pt x="5517" y="1910"/>
                    <a:pt x="5608" y="919"/>
                    <a:pt x="5000" y="347"/>
                  </a:cubicBezTo>
                  <a:cubicBezTo>
                    <a:pt x="4751" y="113"/>
                    <a:pt x="4437" y="0"/>
                    <a:pt x="4126" y="0"/>
                  </a:cubicBezTo>
                  <a:close/>
                </a:path>
              </a:pathLst>
            </a:custGeom>
            <a:solidFill>
              <a:srgbClr val="477861"/>
            </a:solidFill>
            <a:ln>
              <a:noFill/>
            </a:ln>
          </p:spPr>
          <p:txBody>
            <a:bodyPr spcFirstLastPara="1" wrap="square" lIns="91425" tIns="91425" rIns="91425" bIns="91425" anchor="ctr" anchorCtr="0">
              <a:noAutofit/>
            </a:bodyPr>
            <a:lstStyle/>
            <a:p>
              <a:endParaRPr>
                <a:latin typeface="Roboto Light" panose="020B0604020202020204" charset="0"/>
                <a:ea typeface="Roboto Light" panose="020B0604020202020204" charset="0"/>
              </a:endParaRPr>
            </a:p>
          </p:txBody>
        </p:sp>
        <p:sp>
          <p:nvSpPr>
            <p:cNvPr id="1712" name="Google Shape;1712;p35"/>
            <p:cNvSpPr/>
            <p:nvPr/>
          </p:nvSpPr>
          <p:spPr>
            <a:xfrm>
              <a:off x="11946106" y="4231734"/>
              <a:ext cx="138679" cy="134403"/>
            </a:xfrm>
            <a:custGeom>
              <a:avLst/>
              <a:gdLst/>
              <a:ahLst/>
              <a:cxnLst/>
              <a:rect l="l" t="t" r="r" b="b"/>
              <a:pathLst>
                <a:path w="5610" h="5437" extrusionOk="0">
                  <a:moveTo>
                    <a:pt x="4127" y="1"/>
                  </a:moveTo>
                  <a:cubicBezTo>
                    <a:pt x="3705" y="1"/>
                    <a:pt x="3287" y="208"/>
                    <a:pt x="3040" y="600"/>
                  </a:cubicBezTo>
                  <a:lnTo>
                    <a:pt x="1" y="5437"/>
                  </a:lnTo>
                  <a:lnTo>
                    <a:pt x="4814" y="2360"/>
                  </a:lnTo>
                  <a:cubicBezTo>
                    <a:pt x="5517" y="1911"/>
                    <a:pt x="5609" y="920"/>
                    <a:pt x="5002" y="348"/>
                  </a:cubicBezTo>
                  <a:cubicBezTo>
                    <a:pt x="4752" y="114"/>
                    <a:pt x="4438" y="1"/>
                    <a:pt x="4127" y="1"/>
                  </a:cubicBezTo>
                  <a:close/>
                </a:path>
              </a:pathLst>
            </a:custGeom>
            <a:solidFill>
              <a:srgbClr val="477861"/>
            </a:solidFill>
            <a:ln>
              <a:noFill/>
            </a:ln>
          </p:spPr>
          <p:txBody>
            <a:bodyPr spcFirstLastPara="1" wrap="square" lIns="91425" tIns="91425" rIns="91425" bIns="91425" anchor="ctr" anchorCtr="0">
              <a:noAutofit/>
            </a:bodyPr>
            <a:lstStyle/>
            <a:p>
              <a:endParaRPr>
                <a:latin typeface="Roboto Light" panose="020B0604020202020204" charset="0"/>
                <a:ea typeface="Roboto Light" panose="020B0604020202020204" charset="0"/>
              </a:endParaRPr>
            </a:p>
          </p:txBody>
        </p:sp>
        <p:sp>
          <p:nvSpPr>
            <p:cNvPr id="1713" name="Google Shape;1713;p35"/>
            <p:cNvSpPr/>
            <p:nvPr/>
          </p:nvSpPr>
          <p:spPr>
            <a:xfrm rot="-483086">
              <a:off x="11944029" y="4108903"/>
              <a:ext cx="130478" cy="126498"/>
            </a:xfrm>
            <a:custGeom>
              <a:avLst/>
              <a:gdLst/>
              <a:ahLst/>
              <a:cxnLst/>
              <a:rect l="l" t="t" r="r" b="b"/>
              <a:pathLst>
                <a:path w="5278" h="5117" extrusionOk="0">
                  <a:moveTo>
                    <a:pt x="3881" y="0"/>
                  </a:moveTo>
                  <a:cubicBezTo>
                    <a:pt x="3485" y="0"/>
                    <a:pt x="3092" y="195"/>
                    <a:pt x="2860" y="564"/>
                  </a:cubicBezTo>
                  <a:lnTo>
                    <a:pt x="1" y="5116"/>
                  </a:lnTo>
                  <a:lnTo>
                    <a:pt x="4529" y="2221"/>
                  </a:lnTo>
                  <a:cubicBezTo>
                    <a:pt x="5191" y="1798"/>
                    <a:pt x="5278" y="865"/>
                    <a:pt x="4705" y="327"/>
                  </a:cubicBezTo>
                  <a:cubicBezTo>
                    <a:pt x="4470" y="106"/>
                    <a:pt x="4175" y="0"/>
                    <a:pt x="3881" y="0"/>
                  </a:cubicBezTo>
                  <a:close/>
                </a:path>
              </a:pathLst>
            </a:custGeom>
            <a:solidFill>
              <a:srgbClr val="477861"/>
            </a:solidFill>
            <a:ln>
              <a:noFill/>
            </a:ln>
          </p:spPr>
          <p:txBody>
            <a:bodyPr spcFirstLastPara="1" wrap="square" lIns="91425" tIns="91425" rIns="91425" bIns="91425" anchor="ctr" anchorCtr="0">
              <a:noAutofit/>
            </a:bodyPr>
            <a:lstStyle/>
            <a:p>
              <a:endParaRPr>
                <a:latin typeface="Roboto Light" panose="020B0604020202020204" charset="0"/>
                <a:ea typeface="Roboto Light" panose="020B0604020202020204" charset="0"/>
              </a:endParaRPr>
            </a:p>
          </p:txBody>
        </p:sp>
        <p:sp>
          <p:nvSpPr>
            <p:cNvPr id="1714" name="Google Shape;1714;p35"/>
            <p:cNvSpPr/>
            <p:nvPr/>
          </p:nvSpPr>
          <p:spPr>
            <a:xfrm>
              <a:off x="11807477" y="4349400"/>
              <a:ext cx="138654" cy="134403"/>
            </a:xfrm>
            <a:custGeom>
              <a:avLst/>
              <a:gdLst/>
              <a:ahLst/>
              <a:cxnLst/>
              <a:rect l="l" t="t" r="r" b="b"/>
              <a:pathLst>
                <a:path w="5609" h="5437" extrusionOk="0">
                  <a:moveTo>
                    <a:pt x="1484" y="1"/>
                  </a:moveTo>
                  <a:cubicBezTo>
                    <a:pt x="1173" y="1"/>
                    <a:pt x="859" y="113"/>
                    <a:pt x="609" y="348"/>
                  </a:cubicBezTo>
                  <a:cubicBezTo>
                    <a:pt x="1" y="919"/>
                    <a:pt x="93" y="1910"/>
                    <a:pt x="797" y="2359"/>
                  </a:cubicBezTo>
                  <a:lnTo>
                    <a:pt x="5609" y="5436"/>
                  </a:lnTo>
                  <a:lnTo>
                    <a:pt x="2570" y="600"/>
                  </a:lnTo>
                  <a:cubicBezTo>
                    <a:pt x="2324" y="208"/>
                    <a:pt x="1906" y="1"/>
                    <a:pt x="1484" y="1"/>
                  </a:cubicBezTo>
                  <a:close/>
                </a:path>
              </a:pathLst>
            </a:custGeom>
            <a:solidFill>
              <a:srgbClr val="477861"/>
            </a:solidFill>
            <a:ln>
              <a:noFill/>
            </a:ln>
          </p:spPr>
          <p:txBody>
            <a:bodyPr spcFirstLastPara="1" wrap="square" lIns="91425" tIns="91425" rIns="91425" bIns="91425" anchor="ctr" anchorCtr="0">
              <a:noAutofit/>
            </a:bodyPr>
            <a:lstStyle/>
            <a:p>
              <a:endParaRPr>
                <a:latin typeface="Roboto Light" panose="020B0604020202020204" charset="0"/>
                <a:ea typeface="Roboto Light" panose="020B0604020202020204" charset="0"/>
              </a:endParaRPr>
            </a:p>
          </p:txBody>
        </p:sp>
        <p:sp>
          <p:nvSpPr>
            <p:cNvPr id="1715" name="Google Shape;1715;p35"/>
            <p:cNvSpPr/>
            <p:nvPr/>
          </p:nvSpPr>
          <p:spPr>
            <a:xfrm>
              <a:off x="11807477" y="4231734"/>
              <a:ext cx="138654" cy="134403"/>
            </a:xfrm>
            <a:custGeom>
              <a:avLst/>
              <a:gdLst/>
              <a:ahLst/>
              <a:cxnLst/>
              <a:rect l="l" t="t" r="r" b="b"/>
              <a:pathLst>
                <a:path w="5609" h="5437" extrusionOk="0">
                  <a:moveTo>
                    <a:pt x="1484" y="1"/>
                  </a:moveTo>
                  <a:cubicBezTo>
                    <a:pt x="1173" y="1"/>
                    <a:pt x="859" y="114"/>
                    <a:pt x="609" y="348"/>
                  </a:cubicBezTo>
                  <a:cubicBezTo>
                    <a:pt x="1" y="920"/>
                    <a:pt x="93" y="1911"/>
                    <a:pt x="797" y="2360"/>
                  </a:cubicBezTo>
                  <a:lnTo>
                    <a:pt x="5609" y="5437"/>
                  </a:lnTo>
                  <a:lnTo>
                    <a:pt x="2570" y="600"/>
                  </a:lnTo>
                  <a:cubicBezTo>
                    <a:pt x="2324" y="208"/>
                    <a:pt x="1906" y="1"/>
                    <a:pt x="1484" y="1"/>
                  </a:cubicBezTo>
                  <a:close/>
                </a:path>
              </a:pathLst>
            </a:custGeom>
            <a:solidFill>
              <a:srgbClr val="477861"/>
            </a:solidFill>
            <a:ln>
              <a:noFill/>
            </a:ln>
          </p:spPr>
          <p:txBody>
            <a:bodyPr spcFirstLastPara="1" wrap="square" lIns="91425" tIns="91425" rIns="91425" bIns="91425" anchor="ctr" anchorCtr="0">
              <a:noAutofit/>
            </a:bodyPr>
            <a:lstStyle/>
            <a:p>
              <a:endParaRPr>
                <a:latin typeface="Roboto Light" panose="020B0604020202020204" charset="0"/>
                <a:ea typeface="Roboto Light" panose="020B0604020202020204" charset="0"/>
              </a:endParaRPr>
            </a:p>
          </p:txBody>
        </p:sp>
        <p:sp>
          <p:nvSpPr>
            <p:cNvPr id="1716" name="Google Shape;1716;p35"/>
            <p:cNvSpPr/>
            <p:nvPr/>
          </p:nvSpPr>
          <p:spPr>
            <a:xfrm>
              <a:off x="11807477" y="4114092"/>
              <a:ext cx="138654" cy="134378"/>
            </a:xfrm>
            <a:custGeom>
              <a:avLst/>
              <a:gdLst/>
              <a:ahLst/>
              <a:cxnLst/>
              <a:rect l="l" t="t" r="r" b="b"/>
              <a:pathLst>
                <a:path w="5609" h="5436" extrusionOk="0">
                  <a:moveTo>
                    <a:pt x="1485" y="1"/>
                  </a:moveTo>
                  <a:cubicBezTo>
                    <a:pt x="1173" y="1"/>
                    <a:pt x="859" y="114"/>
                    <a:pt x="609" y="348"/>
                  </a:cubicBezTo>
                  <a:cubicBezTo>
                    <a:pt x="1" y="919"/>
                    <a:pt x="93" y="1911"/>
                    <a:pt x="797" y="2360"/>
                  </a:cubicBezTo>
                  <a:lnTo>
                    <a:pt x="5609" y="5436"/>
                  </a:lnTo>
                  <a:lnTo>
                    <a:pt x="2570" y="599"/>
                  </a:lnTo>
                  <a:cubicBezTo>
                    <a:pt x="2324" y="207"/>
                    <a:pt x="1907" y="1"/>
                    <a:pt x="1485" y="1"/>
                  </a:cubicBezTo>
                  <a:close/>
                </a:path>
              </a:pathLst>
            </a:custGeom>
            <a:solidFill>
              <a:srgbClr val="477861"/>
            </a:solidFill>
            <a:ln>
              <a:noFill/>
            </a:ln>
          </p:spPr>
          <p:txBody>
            <a:bodyPr spcFirstLastPara="1" wrap="square" lIns="91425" tIns="91425" rIns="91425" bIns="91425" anchor="ctr" anchorCtr="0">
              <a:noAutofit/>
            </a:bodyPr>
            <a:lstStyle/>
            <a:p>
              <a:endParaRPr>
                <a:latin typeface="Roboto Light" panose="020B0604020202020204" charset="0"/>
                <a:ea typeface="Roboto Light" panose="020B0604020202020204" charset="0"/>
              </a:endParaRPr>
            </a:p>
          </p:txBody>
        </p:sp>
        <p:sp>
          <p:nvSpPr>
            <p:cNvPr id="1717" name="Google Shape;1717;p35"/>
            <p:cNvSpPr/>
            <p:nvPr/>
          </p:nvSpPr>
          <p:spPr>
            <a:xfrm>
              <a:off x="11906455" y="4025991"/>
              <a:ext cx="66225" cy="165822"/>
            </a:xfrm>
            <a:custGeom>
              <a:avLst/>
              <a:gdLst/>
              <a:ahLst/>
              <a:cxnLst/>
              <a:rect l="l" t="t" r="r" b="b"/>
              <a:pathLst>
                <a:path w="2679" h="6708" extrusionOk="0">
                  <a:moveTo>
                    <a:pt x="1366" y="1"/>
                  </a:moveTo>
                  <a:cubicBezTo>
                    <a:pt x="1334" y="1"/>
                    <a:pt x="1302" y="2"/>
                    <a:pt x="1270" y="4"/>
                  </a:cubicBezTo>
                  <a:cubicBezTo>
                    <a:pt x="514" y="64"/>
                    <a:pt x="0" y="798"/>
                    <a:pt x="202" y="1529"/>
                  </a:cubicBezTo>
                  <a:lnTo>
                    <a:pt x="1521" y="6708"/>
                  </a:lnTo>
                  <a:lnTo>
                    <a:pt x="2551" y="1410"/>
                  </a:lnTo>
                  <a:cubicBezTo>
                    <a:pt x="2679" y="668"/>
                    <a:pt x="2103" y="1"/>
                    <a:pt x="1366" y="1"/>
                  </a:cubicBezTo>
                  <a:close/>
                </a:path>
              </a:pathLst>
            </a:custGeom>
            <a:solidFill>
              <a:srgbClr val="477861"/>
            </a:solidFill>
            <a:ln>
              <a:noFill/>
            </a:ln>
          </p:spPr>
          <p:txBody>
            <a:bodyPr spcFirstLastPara="1" wrap="square" lIns="91425" tIns="91425" rIns="91425" bIns="91425" anchor="ctr" anchorCtr="0">
              <a:noAutofit/>
            </a:bodyPr>
            <a:lstStyle/>
            <a:p>
              <a:endParaRPr>
                <a:latin typeface="Roboto Light" panose="020B0604020202020204" charset="0"/>
                <a:ea typeface="Roboto Light" panose="020B0604020202020204" charset="0"/>
              </a:endParaRPr>
            </a:p>
          </p:txBody>
        </p:sp>
        <p:sp>
          <p:nvSpPr>
            <p:cNvPr id="1718" name="Google Shape;1718;p35"/>
            <p:cNvSpPr/>
            <p:nvPr/>
          </p:nvSpPr>
          <p:spPr>
            <a:xfrm>
              <a:off x="11945735" y="4172233"/>
              <a:ext cx="77275" cy="76756"/>
            </a:xfrm>
            <a:custGeom>
              <a:avLst/>
              <a:gdLst/>
              <a:ahLst/>
              <a:cxnLst/>
              <a:rect l="l" t="t" r="r" b="b"/>
              <a:pathLst>
                <a:path w="3126" h="3105" extrusionOk="0">
                  <a:moveTo>
                    <a:pt x="3079" y="0"/>
                  </a:moveTo>
                  <a:cubicBezTo>
                    <a:pt x="3072" y="0"/>
                    <a:pt x="3065" y="3"/>
                    <a:pt x="3058" y="10"/>
                  </a:cubicBezTo>
                  <a:cubicBezTo>
                    <a:pt x="2450" y="593"/>
                    <a:pt x="1867" y="1200"/>
                    <a:pt x="1278" y="1800"/>
                  </a:cubicBezTo>
                  <a:cubicBezTo>
                    <a:pt x="1015" y="2067"/>
                    <a:pt x="754" y="2333"/>
                    <a:pt x="492" y="2598"/>
                  </a:cubicBezTo>
                  <a:cubicBezTo>
                    <a:pt x="397" y="2694"/>
                    <a:pt x="52" y="2939"/>
                    <a:pt x="27" y="3085"/>
                  </a:cubicBezTo>
                  <a:lnTo>
                    <a:pt x="27" y="3085"/>
                  </a:lnTo>
                  <a:cubicBezTo>
                    <a:pt x="28" y="3078"/>
                    <a:pt x="22" y="3074"/>
                    <a:pt x="16" y="3074"/>
                  </a:cubicBezTo>
                  <a:cubicBezTo>
                    <a:pt x="12" y="3074"/>
                    <a:pt x="8" y="3076"/>
                    <a:pt x="6" y="3082"/>
                  </a:cubicBezTo>
                  <a:cubicBezTo>
                    <a:pt x="5" y="3084"/>
                    <a:pt x="4" y="3087"/>
                    <a:pt x="3" y="3090"/>
                  </a:cubicBezTo>
                  <a:cubicBezTo>
                    <a:pt x="0" y="3097"/>
                    <a:pt x="7" y="3105"/>
                    <a:pt x="15" y="3105"/>
                  </a:cubicBezTo>
                  <a:cubicBezTo>
                    <a:pt x="16" y="3105"/>
                    <a:pt x="17" y="3105"/>
                    <a:pt x="18" y="3105"/>
                  </a:cubicBezTo>
                  <a:cubicBezTo>
                    <a:pt x="97" y="3105"/>
                    <a:pt x="191" y="2984"/>
                    <a:pt x="242" y="2939"/>
                  </a:cubicBezTo>
                  <a:cubicBezTo>
                    <a:pt x="538" y="2685"/>
                    <a:pt x="804" y="2387"/>
                    <a:pt x="1078" y="2110"/>
                  </a:cubicBezTo>
                  <a:cubicBezTo>
                    <a:pt x="1751" y="1424"/>
                    <a:pt x="2420" y="732"/>
                    <a:pt x="3103" y="55"/>
                  </a:cubicBezTo>
                  <a:cubicBezTo>
                    <a:pt x="3126" y="32"/>
                    <a:pt x="3104" y="0"/>
                    <a:pt x="3079" y="0"/>
                  </a:cubicBezTo>
                  <a:close/>
                </a:path>
              </a:pathLst>
            </a:custGeom>
            <a:solidFill>
              <a:srgbClr val="1D2239"/>
            </a:solidFill>
            <a:ln>
              <a:noFill/>
            </a:ln>
          </p:spPr>
          <p:txBody>
            <a:bodyPr spcFirstLastPara="1" wrap="square" lIns="91425" tIns="91425" rIns="91425" bIns="91425" anchor="ctr" anchorCtr="0">
              <a:noAutofit/>
            </a:bodyPr>
            <a:lstStyle/>
            <a:p>
              <a:endParaRPr>
                <a:latin typeface="Roboto Light" panose="020B0604020202020204" charset="0"/>
                <a:ea typeface="Roboto Light" panose="020B0604020202020204" charset="0"/>
              </a:endParaRPr>
            </a:p>
          </p:txBody>
        </p:sp>
        <p:sp>
          <p:nvSpPr>
            <p:cNvPr id="1719" name="Google Shape;1719;p35"/>
            <p:cNvSpPr/>
            <p:nvPr/>
          </p:nvSpPr>
          <p:spPr>
            <a:xfrm>
              <a:off x="11865099" y="4170379"/>
              <a:ext cx="81996" cy="79796"/>
            </a:xfrm>
            <a:custGeom>
              <a:avLst/>
              <a:gdLst/>
              <a:ahLst/>
              <a:cxnLst/>
              <a:rect l="l" t="t" r="r" b="b"/>
              <a:pathLst>
                <a:path w="3317" h="3228" extrusionOk="0">
                  <a:moveTo>
                    <a:pt x="12" y="0"/>
                  </a:moveTo>
                  <a:cubicBezTo>
                    <a:pt x="6" y="0"/>
                    <a:pt x="0" y="9"/>
                    <a:pt x="6" y="15"/>
                  </a:cubicBezTo>
                  <a:cubicBezTo>
                    <a:pt x="1073" y="1092"/>
                    <a:pt x="2158" y="2150"/>
                    <a:pt x="3239" y="3217"/>
                  </a:cubicBezTo>
                  <a:cubicBezTo>
                    <a:pt x="3247" y="3224"/>
                    <a:pt x="3255" y="3227"/>
                    <a:pt x="3263" y="3227"/>
                  </a:cubicBezTo>
                  <a:cubicBezTo>
                    <a:pt x="3292" y="3227"/>
                    <a:pt x="3317" y="3190"/>
                    <a:pt x="3290" y="3164"/>
                  </a:cubicBezTo>
                  <a:cubicBezTo>
                    <a:pt x="2201" y="2108"/>
                    <a:pt x="1119" y="1047"/>
                    <a:pt x="17" y="3"/>
                  </a:cubicBezTo>
                  <a:cubicBezTo>
                    <a:pt x="16" y="1"/>
                    <a:pt x="14" y="0"/>
                    <a:pt x="12" y="0"/>
                  </a:cubicBezTo>
                  <a:close/>
                </a:path>
              </a:pathLst>
            </a:custGeom>
            <a:solidFill>
              <a:srgbClr val="1D2239"/>
            </a:solidFill>
            <a:ln>
              <a:noFill/>
            </a:ln>
          </p:spPr>
          <p:txBody>
            <a:bodyPr spcFirstLastPara="1" wrap="square" lIns="91425" tIns="91425" rIns="91425" bIns="91425" anchor="ctr" anchorCtr="0">
              <a:noAutofit/>
            </a:bodyPr>
            <a:lstStyle/>
            <a:p>
              <a:endParaRPr>
                <a:latin typeface="Roboto Light" panose="020B0604020202020204" charset="0"/>
                <a:ea typeface="Roboto Light" panose="020B0604020202020204" charset="0"/>
              </a:endParaRPr>
            </a:p>
          </p:txBody>
        </p:sp>
        <p:sp>
          <p:nvSpPr>
            <p:cNvPr id="1720" name="Google Shape;1720;p35"/>
            <p:cNvSpPr/>
            <p:nvPr/>
          </p:nvSpPr>
          <p:spPr>
            <a:xfrm>
              <a:off x="11945488" y="4288416"/>
              <a:ext cx="79524" cy="78165"/>
            </a:xfrm>
            <a:custGeom>
              <a:avLst/>
              <a:gdLst/>
              <a:ahLst/>
              <a:cxnLst/>
              <a:rect l="l" t="t" r="r" b="b"/>
              <a:pathLst>
                <a:path w="3217" h="3162" extrusionOk="0">
                  <a:moveTo>
                    <a:pt x="3178" y="0"/>
                  </a:moveTo>
                  <a:cubicBezTo>
                    <a:pt x="3171" y="0"/>
                    <a:pt x="3165" y="3"/>
                    <a:pt x="3159" y="9"/>
                  </a:cubicBezTo>
                  <a:cubicBezTo>
                    <a:pt x="2106" y="1042"/>
                    <a:pt x="1031" y="2061"/>
                    <a:pt x="14" y="3130"/>
                  </a:cubicBezTo>
                  <a:cubicBezTo>
                    <a:pt x="1" y="3143"/>
                    <a:pt x="13" y="3161"/>
                    <a:pt x="27" y="3161"/>
                  </a:cubicBezTo>
                  <a:cubicBezTo>
                    <a:pt x="31" y="3161"/>
                    <a:pt x="35" y="3160"/>
                    <a:pt x="39" y="3156"/>
                  </a:cubicBezTo>
                  <a:cubicBezTo>
                    <a:pt x="1106" y="2136"/>
                    <a:pt x="2165" y="1101"/>
                    <a:pt x="3197" y="46"/>
                  </a:cubicBezTo>
                  <a:cubicBezTo>
                    <a:pt x="3216" y="27"/>
                    <a:pt x="3199" y="0"/>
                    <a:pt x="3178" y="0"/>
                  </a:cubicBezTo>
                  <a:close/>
                </a:path>
              </a:pathLst>
            </a:custGeom>
            <a:solidFill>
              <a:srgbClr val="1D2239"/>
            </a:solidFill>
            <a:ln>
              <a:noFill/>
            </a:ln>
          </p:spPr>
          <p:txBody>
            <a:bodyPr spcFirstLastPara="1" wrap="square" lIns="91425" tIns="91425" rIns="91425" bIns="91425" anchor="ctr" anchorCtr="0">
              <a:noAutofit/>
            </a:bodyPr>
            <a:lstStyle/>
            <a:p>
              <a:endParaRPr>
                <a:latin typeface="Roboto Light" panose="020B0604020202020204" charset="0"/>
                <a:ea typeface="Roboto Light" panose="020B0604020202020204" charset="0"/>
              </a:endParaRPr>
            </a:p>
          </p:txBody>
        </p:sp>
        <p:sp>
          <p:nvSpPr>
            <p:cNvPr id="1721" name="Google Shape;1721;p35"/>
            <p:cNvSpPr/>
            <p:nvPr/>
          </p:nvSpPr>
          <p:spPr>
            <a:xfrm>
              <a:off x="11862923" y="4285005"/>
              <a:ext cx="84641" cy="82120"/>
            </a:xfrm>
            <a:custGeom>
              <a:avLst/>
              <a:gdLst/>
              <a:ahLst/>
              <a:cxnLst/>
              <a:rect l="l" t="t" r="r" b="b"/>
              <a:pathLst>
                <a:path w="3424" h="3322" extrusionOk="0">
                  <a:moveTo>
                    <a:pt x="24" y="0"/>
                  </a:moveTo>
                  <a:cubicBezTo>
                    <a:pt x="11" y="0"/>
                    <a:pt x="0" y="17"/>
                    <a:pt x="12" y="29"/>
                  </a:cubicBezTo>
                  <a:cubicBezTo>
                    <a:pt x="1078" y="1160"/>
                    <a:pt x="2219" y="2230"/>
                    <a:pt x="3338" y="3311"/>
                  </a:cubicBezTo>
                  <a:cubicBezTo>
                    <a:pt x="3346" y="3319"/>
                    <a:pt x="3356" y="3322"/>
                    <a:pt x="3365" y="3322"/>
                  </a:cubicBezTo>
                  <a:cubicBezTo>
                    <a:pt x="3396" y="3322"/>
                    <a:pt x="3423" y="3282"/>
                    <a:pt x="3395" y="3253"/>
                  </a:cubicBezTo>
                  <a:cubicBezTo>
                    <a:pt x="2313" y="2136"/>
                    <a:pt x="1167" y="1071"/>
                    <a:pt x="35" y="5"/>
                  </a:cubicBezTo>
                  <a:cubicBezTo>
                    <a:pt x="32" y="2"/>
                    <a:pt x="28" y="0"/>
                    <a:pt x="24" y="0"/>
                  </a:cubicBezTo>
                  <a:close/>
                </a:path>
              </a:pathLst>
            </a:custGeom>
            <a:solidFill>
              <a:srgbClr val="1D2239"/>
            </a:solidFill>
            <a:ln>
              <a:noFill/>
            </a:ln>
          </p:spPr>
          <p:txBody>
            <a:bodyPr spcFirstLastPara="1" wrap="square" lIns="91425" tIns="91425" rIns="91425" bIns="91425" anchor="ctr" anchorCtr="0">
              <a:noAutofit/>
            </a:bodyPr>
            <a:lstStyle/>
            <a:p>
              <a:endParaRPr>
                <a:latin typeface="Roboto Light" panose="020B0604020202020204" charset="0"/>
                <a:ea typeface="Roboto Light" panose="020B0604020202020204" charset="0"/>
              </a:endParaRPr>
            </a:p>
          </p:txBody>
        </p:sp>
        <p:sp>
          <p:nvSpPr>
            <p:cNvPr id="1722" name="Google Shape;1722;p35"/>
            <p:cNvSpPr/>
            <p:nvPr/>
          </p:nvSpPr>
          <p:spPr>
            <a:xfrm>
              <a:off x="11946996" y="4395404"/>
              <a:ext cx="86817" cy="87089"/>
            </a:xfrm>
            <a:custGeom>
              <a:avLst/>
              <a:gdLst/>
              <a:ahLst/>
              <a:cxnLst/>
              <a:rect l="l" t="t" r="r" b="b"/>
              <a:pathLst>
                <a:path w="3512" h="3523" extrusionOk="0">
                  <a:moveTo>
                    <a:pt x="3466" y="1"/>
                  </a:moveTo>
                  <a:cubicBezTo>
                    <a:pt x="3460" y="1"/>
                    <a:pt x="3453" y="3"/>
                    <a:pt x="3446" y="9"/>
                  </a:cubicBezTo>
                  <a:cubicBezTo>
                    <a:pt x="2292" y="1152"/>
                    <a:pt x="1141" y="2302"/>
                    <a:pt x="20" y="3477"/>
                  </a:cubicBezTo>
                  <a:cubicBezTo>
                    <a:pt x="1" y="3496"/>
                    <a:pt x="18" y="3523"/>
                    <a:pt x="39" y="3523"/>
                  </a:cubicBezTo>
                  <a:cubicBezTo>
                    <a:pt x="46" y="3523"/>
                    <a:pt x="52" y="3520"/>
                    <a:pt x="58" y="3514"/>
                  </a:cubicBezTo>
                  <a:cubicBezTo>
                    <a:pt x="1222" y="2383"/>
                    <a:pt x="2360" y="1220"/>
                    <a:pt x="3490" y="54"/>
                  </a:cubicBezTo>
                  <a:cubicBezTo>
                    <a:pt x="3511" y="32"/>
                    <a:pt x="3490" y="1"/>
                    <a:pt x="3466" y="1"/>
                  </a:cubicBezTo>
                  <a:close/>
                </a:path>
              </a:pathLst>
            </a:custGeom>
            <a:solidFill>
              <a:srgbClr val="1D2239"/>
            </a:solidFill>
            <a:ln>
              <a:noFill/>
            </a:ln>
          </p:spPr>
          <p:txBody>
            <a:bodyPr spcFirstLastPara="1" wrap="square" lIns="91425" tIns="91425" rIns="91425" bIns="91425" anchor="ctr" anchorCtr="0">
              <a:noAutofit/>
            </a:bodyPr>
            <a:lstStyle/>
            <a:p>
              <a:endParaRPr>
                <a:latin typeface="Roboto Light" panose="020B0604020202020204" charset="0"/>
                <a:ea typeface="Roboto Light" panose="020B0604020202020204" charset="0"/>
              </a:endParaRPr>
            </a:p>
          </p:txBody>
        </p:sp>
        <p:sp>
          <p:nvSpPr>
            <p:cNvPr id="1723" name="Google Shape;1723;p35"/>
            <p:cNvSpPr/>
            <p:nvPr/>
          </p:nvSpPr>
          <p:spPr>
            <a:xfrm>
              <a:off x="11945240" y="4506149"/>
              <a:ext cx="153561" cy="117939"/>
            </a:xfrm>
            <a:custGeom>
              <a:avLst/>
              <a:gdLst/>
              <a:ahLst/>
              <a:cxnLst/>
              <a:rect l="l" t="t" r="r" b="b"/>
              <a:pathLst>
                <a:path w="6212" h="4771" extrusionOk="0">
                  <a:moveTo>
                    <a:pt x="0" y="1"/>
                  </a:moveTo>
                  <a:lnTo>
                    <a:pt x="3732" y="4326"/>
                  </a:lnTo>
                  <a:cubicBezTo>
                    <a:pt x="3989" y="4624"/>
                    <a:pt x="4345" y="4770"/>
                    <a:pt x="4700" y="4770"/>
                  </a:cubicBezTo>
                  <a:cubicBezTo>
                    <a:pt x="5099" y="4770"/>
                    <a:pt x="5497" y="4586"/>
                    <a:pt x="5750" y="4224"/>
                  </a:cubicBezTo>
                  <a:cubicBezTo>
                    <a:pt x="6212" y="3564"/>
                    <a:pt x="5956" y="2646"/>
                    <a:pt x="5220" y="2319"/>
                  </a:cubicBezTo>
                  <a:lnTo>
                    <a:pt x="0" y="1"/>
                  </a:lnTo>
                  <a:close/>
                </a:path>
              </a:pathLst>
            </a:custGeom>
            <a:solidFill>
              <a:srgbClr val="477861"/>
            </a:solidFill>
            <a:ln>
              <a:noFill/>
            </a:ln>
          </p:spPr>
          <p:txBody>
            <a:bodyPr spcFirstLastPara="1" wrap="square" lIns="91425" tIns="91425" rIns="91425" bIns="91425" anchor="ctr" anchorCtr="0">
              <a:noAutofit/>
            </a:bodyPr>
            <a:lstStyle/>
            <a:p>
              <a:endParaRPr>
                <a:latin typeface="Roboto Light" panose="020B0604020202020204" charset="0"/>
                <a:ea typeface="Roboto Light" panose="020B0604020202020204" charset="0"/>
              </a:endParaRPr>
            </a:p>
          </p:txBody>
        </p:sp>
        <p:sp>
          <p:nvSpPr>
            <p:cNvPr id="1724" name="Google Shape;1724;p35"/>
            <p:cNvSpPr/>
            <p:nvPr/>
          </p:nvSpPr>
          <p:spPr>
            <a:xfrm>
              <a:off x="11948207" y="4508720"/>
              <a:ext cx="98756" cy="73196"/>
            </a:xfrm>
            <a:custGeom>
              <a:avLst/>
              <a:gdLst/>
              <a:ahLst/>
              <a:cxnLst/>
              <a:rect l="l" t="t" r="r" b="b"/>
              <a:pathLst>
                <a:path w="3995" h="2961" extrusionOk="0">
                  <a:moveTo>
                    <a:pt x="35" y="0"/>
                  </a:moveTo>
                  <a:cubicBezTo>
                    <a:pt x="14" y="0"/>
                    <a:pt x="1" y="34"/>
                    <a:pt x="23" y="51"/>
                  </a:cubicBezTo>
                  <a:cubicBezTo>
                    <a:pt x="1311" y="1040"/>
                    <a:pt x="2622" y="2002"/>
                    <a:pt x="3938" y="2955"/>
                  </a:cubicBezTo>
                  <a:cubicBezTo>
                    <a:pt x="3944" y="2959"/>
                    <a:pt x="3949" y="2961"/>
                    <a:pt x="3954" y="2961"/>
                  </a:cubicBezTo>
                  <a:cubicBezTo>
                    <a:pt x="3979" y="2961"/>
                    <a:pt x="3994" y="2921"/>
                    <a:pt x="3969" y="2902"/>
                  </a:cubicBezTo>
                  <a:cubicBezTo>
                    <a:pt x="2673" y="1922"/>
                    <a:pt x="1372" y="948"/>
                    <a:pt x="49" y="5"/>
                  </a:cubicBezTo>
                  <a:cubicBezTo>
                    <a:pt x="44" y="2"/>
                    <a:pt x="39" y="0"/>
                    <a:pt x="35" y="0"/>
                  </a:cubicBezTo>
                  <a:close/>
                </a:path>
              </a:pathLst>
            </a:custGeom>
            <a:solidFill>
              <a:srgbClr val="1D2239"/>
            </a:solidFill>
            <a:ln>
              <a:noFill/>
            </a:ln>
          </p:spPr>
          <p:txBody>
            <a:bodyPr spcFirstLastPara="1" wrap="square" lIns="91425" tIns="91425" rIns="91425" bIns="91425" anchor="ctr" anchorCtr="0">
              <a:noAutofit/>
            </a:bodyPr>
            <a:lstStyle/>
            <a:p>
              <a:endParaRPr>
                <a:latin typeface="Roboto Light" panose="020B0604020202020204" charset="0"/>
                <a:ea typeface="Roboto Light" panose="020B0604020202020204" charset="0"/>
              </a:endParaRPr>
            </a:p>
          </p:txBody>
        </p:sp>
        <p:sp>
          <p:nvSpPr>
            <p:cNvPr id="1725" name="Google Shape;1725;p35"/>
            <p:cNvSpPr/>
            <p:nvPr/>
          </p:nvSpPr>
          <p:spPr>
            <a:xfrm>
              <a:off x="11857930" y="4398049"/>
              <a:ext cx="88572" cy="88003"/>
            </a:xfrm>
            <a:custGeom>
              <a:avLst/>
              <a:gdLst/>
              <a:ahLst/>
              <a:cxnLst/>
              <a:rect l="l" t="t" r="r" b="b"/>
              <a:pathLst>
                <a:path w="3583" h="3560" extrusionOk="0">
                  <a:moveTo>
                    <a:pt x="30" y="0"/>
                  </a:moveTo>
                  <a:cubicBezTo>
                    <a:pt x="14" y="0"/>
                    <a:pt x="0" y="20"/>
                    <a:pt x="14" y="35"/>
                  </a:cubicBezTo>
                  <a:cubicBezTo>
                    <a:pt x="1136" y="1241"/>
                    <a:pt x="2313" y="2416"/>
                    <a:pt x="3507" y="3550"/>
                  </a:cubicBezTo>
                  <a:cubicBezTo>
                    <a:pt x="3515" y="3557"/>
                    <a:pt x="3523" y="3560"/>
                    <a:pt x="3531" y="3560"/>
                  </a:cubicBezTo>
                  <a:cubicBezTo>
                    <a:pt x="3559" y="3560"/>
                    <a:pt x="3583" y="3524"/>
                    <a:pt x="3558" y="3498"/>
                  </a:cubicBezTo>
                  <a:cubicBezTo>
                    <a:pt x="2424" y="2305"/>
                    <a:pt x="1249" y="1127"/>
                    <a:pt x="43" y="6"/>
                  </a:cubicBezTo>
                  <a:cubicBezTo>
                    <a:pt x="39" y="2"/>
                    <a:pt x="34" y="0"/>
                    <a:pt x="30" y="0"/>
                  </a:cubicBezTo>
                  <a:close/>
                </a:path>
              </a:pathLst>
            </a:custGeom>
            <a:solidFill>
              <a:srgbClr val="1D2239"/>
            </a:solidFill>
            <a:ln>
              <a:noFill/>
            </a:ln>
          </p:spPr>
          <p:txBody>
            <a:bodyPr spcFirstLastPara="1" wrap="square" lIns="91425" tIns="91425" rIns="91425" bIns="91425" anchor="ctr" anchorCtr="0">
              <a:noAutofit/>
            </a:bodyPr>
            <a:lstStyle/>
            <a:p>
              <a:endParaRPr>
                <a:latin typeface="Roboto Light" panose="020B0604020202020204" charset="0"/>
                <a:ea typeface="Roboto Light" panose="020B0604020202020204" charset="0"/>
              </a:endParaRPr>
            </a:p>
          </p:txBody>
        </p:sp>
        <p:sp>
          <p:nvSpPr>
            <p:cNvPr id="1726" name="Google Shape;1726;p35"/>
            <p:cNvSpPr/>
            <p:nvPr/>
          </p:nvSpPr>
          <p:spPr>
            <a:xfrm>
              <a:off x="11943065" y="4108679"/>
              <a:ext cx="6155" cy="890192"/>
            </a:xfrm>
            <a:custGeom>
              <a:avLst/>
              <a:gdLst/>
              <a:ahLst/>
              <a:cxnLst/>
              <a:rect l="l" t="t" r="r" b="b"/>
              <a:pathLst>
                <a:path w="249" h="36011" extrusionOk="0">
                  <a:moveTo>
                    <a:pt x="124" y="0"/>
                  </a:moveTo>
                  <a:cubicBezTo>
                    <a:pt x="106" y="0"/>
                    <a:pt x="88" y="12"/>
                    <a:pt x="88" y="35"/>
                  </a:cubicBezTo>
                  <a:cubicBezTo>
                    <a:pt x="54" y="12016"/>
                    <a:pt x="1" y="24000"/>
                    <a:pt x="91" y="35978"/>
                  </a:cubicBezTo>
                  <a:cubicBezTo>
                    <a:pt x="91" y="36000"/>
                    <a:pt x="107" y="36011"/>
                    <a:pt x="124" y="36011"/>
                  </a:cubicBezTo>
                  <a:cubicBezTo>
                    <a:pt x="141" y="36011"/>
                    <a:pt x="158" y="36000"/>
                    <a:pt x="158" y="35978"/>
                  </a:cubicBezTo>
                  <a:cubicBezTo>
                    <a:pt x="248" y="24000"/>
                    <a:pt x="195" y="12015"/>
                    <a:pt x="161" y="35"/>
                  </a:cubicBezTo>
                  <a:cubicBezTo>
                    <a:pt x="161" y="12"/>
                    <a:pt x="143" y="0"/>
                    <a:pt x="124" y="0"/>
                  </a:cubicBezTo>
                  <a:close/>
                </a:path>
              </a:pathLst>
            </a:custGeom>
            <a:solidFill>
              <a:srgbClr val="1D2239"/>
            </a:solidFill>
            <a:ln>
              <a:noFill/>
            </a:ln>
          </p:spPr>
          <p:txBody>
            <a:bodyPr spcFirstLastPara="1" wrap="square" lIns="91425" tIns="91425" rIns="91425" bIns="91425" anchor="ctr" anchorCtr="0">
              <a:noAutofit/>
            </a:bodyPr>
            <a:lstStyle/>
            <a:p>
              <a:endParaRPr>
                <a:latin typeface="Roboto Light" panose="020B0604020202020204" charset="0"/>
                <a:ea typeface="Roboto Light" panose="020B0604020202020204" charset="0"/>
              </a:endParaRPr>
            </a:p>
          </p:txBody>
        </p:sp>
        <p:sp>
          <p:nvSpPr>
            <p:cNvPr id="1727" name="Google Shape;1727;p35"/>
            <p:cNvSpPr/>
            <p:nvPr/>
          </p:nvSpPr>
          <p:spPr>
            <a:xfrm>
              <a:off x="11867571" y="4714883"/>
              <a:ext cx="177119" cy="428620"/>
            </a:xfrm>
            <a:custGeom>
              <a:avLst/>
              <a:gdLst/>
              <a:ahLst/>
              <a:cxnLst/>
              <a:rect l="l" t="t" r="r" b="b"/>
              <a:pathLst>
                <a:path w="7165" h="17339" extrusionOk="0">
                  <a:moveTo>
                    <a:pt x="830" y="0"/>
                  </a:moveTo>
                  <a:lnTo>
                    <a:pt x="107" y="13651"/>
                  </a:lnTo>
                  <a:cubicBezTo>
                    <a:pt x="1" y="15654"/>
                    <a:pt x="1598" y="17338"/>
                    <a:pt x="3604" y="17338"/>
                  </a:cubicBezTo>
                  <a:cubicBezTo>
                    <a:pt x="5580" y="17338"/>
                    <a:pt x="7165" y="15703"/>
                    <a:pt x="7104" y="13728"/>
                  </a:cubicBezTo>
                  <a:lnTo>
                    <a:pt x="6682" y="0"/>
                  </a:lnTo>
                  <a:close/>
                </a:path>
              </a:pathLst>
            </a:custGeom>
            <a:solidFill>
              <a:srgbClr val="B88C5D"/>
            </a:solidFill>
            <a:ln>
              <a:noFill/>
            </a:ln>
          </p:spPr>
          <p:txBody>
            <a:bodyPr spcFirstLastPara="1" wrap="square" lIns="91425" tIns="91425" rIns="91425" bIns="91425" anchor="ctr" anchorCtr="0">
              <a:noAutofit/>
            </a:bodyPr>
            <a:lstStyle/>
            <a:p>
              <a:endParaRPr>
                <a:latin typeface="Roboto Light" panose="020B0604020202020204" charset="0"/>
                <a:ea typeface="Roboto Light" panose="020B0604020202020204" charset="0"/>
              </a:endParaRPr>
            </a:p>
          </p:txBody>
        </p:sp>
        <p:sp>
          <p:nvSpPr>
            <p:cNvPr id="1728" name="Google Shape;1728;p35"/>
            <p:cNvSpPr/>
            <p:nvPr/>
          </p:nvSpPr>
          <p:spPr>
            <a:xfrm>
              <a:off x="11885913" y="4780687"/>
              <a:ext cx="149556" cy="3634"/>
            </a:xfrm>
            <a:custGeom>
              <a:avLst/>
              <a:gdLst/>
              <a:ahLst/>
              <a:cxnLst/>
              <a:rect l="l" t="t" r="r" b="b"/>
              <a:pathLst>
                <a:path w="6050" h="147" extrusionOk="0">
                  <a:moveTo>
                    <a:pt x="3026" y="0"/>
                  </a:moveTo>
                  <a:cubicBezTo>
                    <a:pt x="1354" y="0"/>
                    <a:pt x="0" y="32"/>
                    <a:pt x="0" y="73"/>
                  </a:cubicBezTo>
                  <a:cubicBezTo>
                    <a:pt x="0" y="113"/>
                    <a:pt x="1354" y="147"/>
                    <a:pt x="3026" y="147"/>
                  </a:cubicBezTo>
                  <a:cubicBezTo>
                    <a:pt x="4696" y="147"/>
                    <a:pt x="6050" y="113"/>
                    <a:pt x="6050" y="73"/>
                  </a:cubicBezTo>
                  <a:cubicBezTo>
                    <a:pt x="6050" y="32"/>
                    <a:pt x="4696" y="0"/>
                    <a:pt x="3026" y="0"/>
                  </a:cubicBezTo>
                  <a:close/>
                </a:path>
              </a:pathLst>
            </a:custGeom>
            <a:solidFill>
              <a:srgbClr val="FD8860"/>
            </a:solidFill>
            <a:ln>
              <a:noFill/>
            </a:ln>
          </p:spPr>
          <p:txBody>
            <a:bodyPr spcFirstLastPara="1" wrap="square" lIns="91425" tIns="91425" rIns="91425" bIns="91425" anchor="ctr" anchorCtr="0">
              <a:noAutofit/>
            </a:bodyPr>
            <a:lstStyle/>
            <a:p>
              <a:endParaRPr>
                <a:latin typeface="Roboto Light" panose="020B0604020202020204" charset="0"/>
                <a:ea typeface="Roboto Light" panose="020B0604020202020204" charset="0"/>
              </a:endParaRPr>
            </a:p>
          </p:txBody>
        </p:sp>
        <p:sp>
          <p:nvSpPr>
            <p:cNvPr id="1729" name="Google Shape;1729;p35"/>
            <p:cNvSpPr/>
            <p:nvPr/>
          </p:nvSpPr>
          <p:spPr>
            <a:xfrm>
              <a:off x="11885913" y="4812378"/>
              <a:ext cx="149556" cy="3659"/>
            </a:xfrm>
            <a:custGeom>
              <a:avLst/>
              <a:gdLst/>
              <a:ahLst/>
              <a:cxnLst/>
              <a:rect l="l" t="t" r="r" b="b"/>
              <a:pathLst>
                <a:path w="6050" h="148" extrusionOk="0">
                  <a:moveTo>
                    <a:pt x="3026" y="1"/>
                  </a:moveTo>
                  <a:cubicBezTo>
                    <a:pt x="1354" y="1"/>
                    <a:pt x="0" y="33"/>
                    <a:pt x="0" y="74"/>
                  </a:cubicBezTo>
                  <a:cubicBezTo>
                    <a:pt x="0" y="115"/>
                    <a:pt x="1354" y="147"/>
                    <a:pt x="3026" y="147"/>
                  </a:cubicBezTo>
                  <a:cubicBezTo>
                    <a:pt x="4696" y="147"/>
                    <a:pt x="6050" y="115"/>
                    <a:pt x="6050" y="74"/>
                  </a:cubicBezTo>
                  <a:cubicBezTo>
                    <a:pt x="6050" y="34"/>
                    <a:pt x="4696" y="1"/>
                    <a:pt x="3026" y="1"/>
                  </a:cubicBezTo>
                  <a:close/>
                </a:path>
              </a:pathLst>
            </a:custGeom>
            <a:solidFill>
              <a:srgbClr val="FD8860"/>
            </a:solidFill>
            <a:ln>
              <a:noFill/>
            </a:ln>
          </p:spPr>
          <p:txBody>
            <a:bodyPr spcFirstLastPara="1" wrap="square" lIns="91425" tIns="91425" rIns="91425" bIns="91425" anchor="ctr" anchorCtr="0">
              <a:noAutofit/>
            </a:bodyPr>
            <a:lstStyle/>
            <a:p>
              <a:endParaRPr>
                <a:latin typeface="Roboto Light" panose="020B0604020202020204" charset="0"/>
                <a:ea typeface="Roboto Light" panose="020B0604020202020204" charset="0"/>
              </a:endParaRPr>
            </a:p>
          </p:txBody>
        </p:sp>
        <p:sp>
          <p:nvSpPr>
            <p:cNvPr id="1730" name="Google Shape;1730;p35"/>
            <p:cNvSpPr/>
            <p:nvPr/>
          </p:nvSpPr>
          <p:spPr>
            <a:xfrm>
              <a:off x="11885913" y="4846565"/>
              <a:ext cx="149556" cy="3683"/>
            </a:xfrm>
            <a:custGeom>
              <a:avLst/>
              <a:gdLst/>
              <a:ahLst/>
              <a:cxnLst/>
              <a:rect l="l" t="t" r="r" b="b"/>
              <a:pathLst>
                <a:path w="6050" h="149" extrusionOk="0">
                  <a:moveTo>
                    <a:pt x="3026" y="0"/>
                  </a:moveTo>
                  <a:cubicBezTo>
                    <a:pt x="1354" y="0"/>
                    <a:pt x="0" y="34"/>
                    <a:pt x="0" y="75"/>
                  </a:cubicBezTo>
                  <a:cubicBezTo>
                    <a:pt x="0" y="115"/>
                    <a:pt x="1354" y="148"/>
                    <a:pt x="3026" y="148"/>
                  </a:cubicBezTo>
                  <a:cubicBezTo>
                    <a:pt x="4696" y="148"/>
                    <a:pt x="6050" y="115"/>
                    <a:pt x="6050" y="75"/>
                  </a:cubicBezTo>
                  <a:cubicBezTo>
                    <a:pt x="6050" y="34"/>
                    <a:pt x="4696" y="0"/>
                    <a:pt x="3026" y="0"/>
                  </a:cubicBezTo>
                  <a:close/>
                </a:path>
              </a:pathLst>
            </a:custGeom>
            <a:solidFill>
              <a:srgbClr val="FD8860"/>
            </a:solidFill>
            <a:ln>
              <a:noFill/>
            </a:ln>
          </p:spPr>
          <p:txBody>
            <a:bodyPr spcFirstLastPara="1" wrap="square" lIns="91425" tIns="91425" rIns="91425" bIns="91425" anchor="ctr" anchorCtr="0">
              <a:noAutofit/>
            </a:bodyPr>
            <a:lstStyle/>
            <a:p>
              <a:endParaRPr>
                <a:latin typeface="Roboto Light" panose="020B0604020202020204" charset="0"/>
                <a:ea typeface="Roboto Light" panose="020B0604020202020204" charset="0"/>
              </a:endParaRPr>
            </a:p>
          </p:txBody>
        </p:sp>
        <p:sp>
          <p:nvSpPr>
            <p:cNvPr id="1731" name="Google Shape;1731;p35"/>
            <p:cNvSpPr/>
            <p:nvPr/>
          </p:nvSpPr>
          <p:spPr>
            <a:xfrm>
              <a:off x="11885913" y="4885598"/>
              <a:ext cx="149556" cy="3683"/>
            </a:xfrm>
            <a:custGeom>
              <a:avLst/>
              <a:gdLst/>
              <a:ahLst/>
              <a:cxnLst/>
              <a:rect l="l" t="t" r="r" b="b"/>
              <a:pathLst>
                <a:path w="6050" h="149" extrusionOk="0">
                  <a:moveTo>
                    <a:pt x="3026" y="1"/>
                  </a:moveTo>
                  <a:cubicBezTo>
                    <a:pt x="1354" y="1"/>
                    <a:pt x="0" y="34"/>
                    <a:pt x="0" y="74"/>
                  </a:cubicBezTo>
                  <a:cubicBezTo>
                    <a:pt x="0" y="115"/>
                    <a:pt x="1354" y="148"/>
                    <a:pt x="3026" y="148"/>
                  </a:cubicBezTo>
                  <a:cubicBezTo>
                    <a:pt x="4696" y="148"/>
                    <a:pt x="6050" y="115"/>
                    <a:pt x="6050" y="74"/>
                  </a:cubicBezTo>
                  <a:cubicBezTo>
                    <a:pt x="6050" y="34"/>
                    <a:pt x="4696" y="1"/>
                    <a:pt x="3026" y="1"/>
                  </a:cubicBezTo>
                  <a:close/>
                </a:path>
              </a:pathLst>
            </a:custGeom>
            <a:solidFill>
              <a:srgbClr val="FD8860"/>
            </a:solidFill>
            <a:ln>
              <a:noFill/>
            </a:ln>
          </p:spPr>
          <p:txBody>
            <a:bodyPr spcFirstLastPara="1" wrap="square" lIns="91425" tIns="91425" rIns="91425" bIns="91425" anchor="ctr" anchorCtr="0">
              <a:noAutofit/>
            </a:bodyPr>
            <a:lstStyle/>
            <a:p>
              <a:endParaRPr>
                <a:latin typeface="Roboto Light" panose="020B0604020202020204" charset="0"/>
                <a:ea typeface="Roboto Light" panose="020B0604020202020204" charset="0"/>
              </a:endParaRPr>
            </a:p>
          </p:txBody>
        </p:sp>
        <p:sp>
          <p:nvSpPr>
            <p:cNvPr id="1732" name="Google Shape;1732;p35"/>
            <p:cNvSpPr/>
            <p:nvPr/>
          </p:nvSpPr>
          <p:spPr>
            <a:xfrm>
              <a:off x="11885913" y="4924631"/>
              <a:ext cx="149556" cy="3659"/>
            </a:xfrm>
            <a:custGeom>
              <a:avLst/>
              <a:gdLst/>
              <a:ahLst/>
              <a:cxnLst/>
              <a:rect l="l" t="t" r="r" b="b"/>
              <a:pathLst>
                <a:path w="6050" h="148" extrusionOk="0">
                  <a:moveTo>
                    <a:pt x="3026" y="1"/>
                  </a:moveTo>
                  <a:cubicBezTo>
                    <a:pt x="1354" y="1"/>
                    <a:pt x="0" y="33"/>
                    <a:pt x="0" y="74"/>
                  </a:cubicBezTo>
                  <a:cubicBezTo>
                    <a:pt x="0" y="115"/>
                    <a:pt x="1354" y="147"/>
                    <a:pt x="3026" y="147"/>
                  </a:cubicBezTo>
                  <a:cubicBezTo>
                    <a:pt x="4696" y="147"/>
                    <a:pt x="6050" y="115"/>
                    <a:pt x="6050" y="74"/>
                  </a:cubicBezTo>
                  <a:cubicBezTo>
                    <a:pt x="6050" y="33"/>
                    <a:pt x="4696" y="1"/>
                    <a:pt x="3026" y="1"/>
                  </a:cubicBezTo>
                  <a:close/>
                </a:path>
              </a:pathLst>
            </a:custGeom>
            <a:solidFill>
              <a:srgbClr val="FD8860"/>
            </a:solidFill>
            <a:ln>
              <a:noFill/>
            </a:ln>
          </p:spPr>
          <p:txBody>
            <a:bodyPr spcFirstLastPara="1" wrap="square" lIns="91425" tIns="91425" rIns="91425" bIns="91425" anchor="ctr" anchorCtr="0">
              <a:noAutofit/>
            </a:bodyPr>
            <a:lstStyle/>
            <a:p>
              <a:endParaRPr>
                <a:latin typeface="Roboto Light" panose="020B0604020202020204" charset="0"/>
                <a:ea typeface="Roboto Light" panose="020B0604020202020204" charset="0"/>
              </a:endParaRPr>
            </a:p>
          </p:txBody>
        </p:sp>
      </p:grpSp>
      <p:sp>
        <p:nvSpPr>
          <p:cNvPr id="28" name="Title 1">
            <a:extLst>
              <a:ext uri="{FF2B5EF4-FFF2-40B4-BE49-F238E27FC236}">
                <a16:creationId xmlns:a16="http://schemas.microsoft.com/office/drawing/2014/main" id="{099086D9-A613-4A21-9F35-678EB6D1CABC}"/>
              </a:ext>
            </a:extLst>
          </p:cNvPr>
          <p:cNvSpPr txBox="1">
            <a:spLocks/>
          </p:cNvSpPr>
          <p:nvPr/>
        </p:nvSpPr>
        <p:spPr>
          <a:xfrm>
            <a:off x="-152400" y="238542"/>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altLang="en-US" sz="3200" dirty="0">
                <a:solidFill>
                  <a:srgbClr val="FF0000"/>
                </a:solidFill>
                <a:effectLst>
                  <a:outerShdw blurRad="38100" dist="38100" dir="2700000" algn="tl">
                    <a:srgbClr val="000000">
                      <a:alpha val="43137"/>
                    </a:srgbClr>
                  </a:outerShdw>
                </a:effectLst>
                <a:latin typeface="+mn-lt"/>
                <a:ea typeface="Roboto Light" panose="020B0604020202020204" charset="0"/>
              </a:rPr>
              <a:t> </a:t>
            </a:r>
            <a:r>
              <a:rPr lang="en-GB" altLang="en-US" sz="3200" dirty="0" err="1">
                <a:solidFill>
                  <a:srgbClr val="FF0000"/>
                </a:solidFill>
                <a:effectLst>
                  <a:outerShdw blurRad="38100" dist="38100" dir="2700000" algn="tl">
                    <a:srgbClr val="000000">
                      <a:alpha val="43137"/>
                    </a:srgbClr>
                  </a:outerShdw>
                </a:effectLst>
                <a:latin typeface="+mn-lt"/>
                <a:ea typeface="Roboto Light" panose="020B0604020202020204" charset="0"/>
              </a:rPr>
              <a:t>Đọc</a:t>
            </a:r>
            <a:r>
              <a:rPr lang="en-GB" altLang="en-US" sz="3200" dirty="0">
                <a:solidFill>
                  <a:srgbClr val="FF0000"/>
                </a:solidFill>
                <a:effectLst>
                  <a:outerShdw blurRad="38100" dist="38100" dir="2700000" algn="tl">
                    <a:srgbClr val="000000">
                      <a:alpha val="43137"/>
                    </a:srgbClr>
                  </a:outerShdw>
                </a:effectLst>
                <a:latin typeface="+mn-lt"/>
                <a:ea typeface="Roboto Light" panose="020B0604020202020204" charset="0"/>
              </a:rPr>
              <a:t> </a:t>
            </a:r>
            <a:r>
              <a:rPr lang="en-GB" altLang="en-US" sz="3200" dirty="0" err="1">
                <a:solidFill>
                  <a:srgbClr val="FF0000"/>
                </a:solidFill>
                <a:effectLst>
                  <a:outerShdw blurRad="38100" dist="38100" dir="2700000" algn="tl">
                    <a:srgbClr val="000000">
                      <a:alpha val="43137"/>
                    </a:srgbClr>
                  </a:outerShdw>
                </a:effectLst>
                <a:latin typeface="+mn-lt"/>
                <a:ea typeface="Roboto Light" panose="020B0604020202020204" charset="0"/>
              </a:rPr>
              <a:t>thầm</a:t>
            </a:r>
            <a:r>
              <a:rPr lang="en-GB" altLang="en-US" sz="3200" dirty="0">
                <a:solidFill>
                  <a:srgbClr val="FF0000"/>
                </a:solidFill>
                <a:effectLst>
                  <a:outerShdw blurRad="38100" dist="38100" dir="2700000" algn="tl">
                    <a:srgbClr val="000000">
                      <a:alpha val="43137"/>
                    </a:srgbClr>
                  </a:outerShdw>
                </a:effectLst>
                <a:latin typeface="+mn-lt"/>
                <a:ea typeface="Roboto Light" panose="020B0604020202020204" charset="0"/>
              </a:rPr>
              <a:t> </a:t>
            </a:r>
            <a:r>
              <a:rPr lang="en-GB" altLang="en-US" sz="3200" dirty="0" err="1">
                <a:solidFill>
                  <a:srgbClr val="FF0000"/>
                </a:solidFill>
                <a:effectLst>
                  <a:outerShdw blurRad="38100" dist="38100" dir="2700000" algn="tl">
                    <a:srgbClr val="000000">
                      <a:alpha val="43137"/>
                    </a:srgbClr>
                  </a:outerShdw>
                </a:effectLst>
                <a:latin typeface="+mn-lt"/>
                <a:ea typeface="Roboto Light" panose="020B0604020202020204" charset="0"/>
              </a:rPr>
              <a:t>đoạn</a:t>
            </a:r>
            <a:r>
              <a:rPr lang="en-GB" altLang="en-US" sz="3200" dirty="0">
                <a:solidFill>
                  <a:srgbClr val="FF0000"/>
                </a:solidFill>
                <a:effectLst>
                  <a:outerShdw blurRad="38100" dist="38100" dir="2700000" algn="tl">
                    <a:srgbClr val="000000">
                      <a:alpha val="43137"/>
                    </a:srgbClr>
                  </a:outerShdw>
                </a:effectLst>
                <a:latin typeface="+mn-lt"/>
                <a:ea typeface="Roboto Light" panose="020B0604020202020204" charset="0"/>
              </a:rPr>
              <a:t> 2 </a:t>
            </a:r>
            <a:r>
              <a:rPr lang="en-GB" altLang="en-US" sz="3200" dirty="0" err="1">
                <a:solidFill>
                  <a:srgbClr val="FF0000"/>
                </a:solidFill>
                <a:effectLst>
                  <a:outerShdw blurRad="38100" dist="38100" dir="2700000" algn="tl">
                    <a:srgbClr val="000000">
                      <a:alpha val="43137"/>
                    </a:srgbClr>
                  </a:outerShdw>
                </a:effectLst>
                <a:latin typeface="+mn-lt"/>
                <a:ea typeface="Roboto Light" panose="020B0604020202020204" charset="0"/>
              </a:rPr>
              <a:t>và</a:t>
            </a:r>
            <a:r>
              <a:rPr lang="en-GB" altLang="en-US" sz="3200" dirty="0">
                <a:solidFill>
                  <a:srgbClr val="FF0000"/>
                </a:solidFill>
                <a:effectLst>
                  <a:outerShdw blurRad="38100" dist="38100" dir="2700000" algn="tl">
                    <a:srgbClr val="000000">
                      <a:alpha val="43137"/>
                    </a:srgbClr>
                  </a:outerShdw>
                </a:effectLst>
                <a:latin typeface="+mn-lt"/>
                <a:ea typeface="Roboto Light" panose="020B0604020202020204" charset="0"/>
              </a:rPr>
              <a:t> </a:t>
            </a:r>
            <a:r>
              <a:rPr lang="en-GB" altLang="en-US" sz="3200" dirty="0" err="1">
                <a:solidFill>
                  <a:srgbClr val="FF0000"/>
                </a:solidFill>
                <a:effectLst>
                  <a:outerShdw blurRad="38100" dist="38100" dir="2700000" algn="tl">
                    <a:srgbClr val="000000">
                      <a:alpha val="43137"/>
                    </a:srgbClr>
                  </a:outerShdw>
                </a:effectLst>
                <a:latin typeface="+mn-lt"/>
                <a:ea typeface="Roboto Light" panose="020B0604020202020204" charset="0"/>
              </a:rPr>
              <a:t>trả</a:t>
            </a:r>
            <a:r>
              <a:rPr lang="en-GB" altLang="en-US" sz="3200" dirty="0">
                <a:solidFill>
                  <a:srgbClr val="FF0000"/>
                </a:solidFill>
                <a:effectLst>
                  <a:outerShdw blurRad="38100" dist="38100" dir="2700000" algn="tl">
                    <a:srgbClr val="000000">
                      <a:alpha val="43137"/>
                    </a:srgbClr>
                  </a:outerShdw>
                </a:effectLst>
                <a:latin typeface="+mn-lt"/>
                <a:ea typeface="Roboto Light" panose="020B0604020202020204" charset="0"/>
              </a:rPr>
              <a:t> </a:t>
            </a:r>
            <a:r>
              <a:rPr lang="en-GB" altLang="en-US" sz="3200" dirty="0" err="1">
                <a:solidFill>
                  <a:srgbClr val="FF0000"/>
                </a:solidFill>
                <a:effectLst>
                  <a:outerShdw blurRad="38100" dist="38100" dir="2700000" algn="tl">
                    <a:srgbClr val="000000">
                      <a:alpha val="43137"/>
                    </a:srgbClr>
                  </a:outerShdw>
                </a:effectLst>
                <a:latin typeface="+mn-lt"/>
                <a:ea typeface="Roboto Light" panose="020B0604020202020204" charset="0"/>
              </a:rPr>
              <a:t>lời</a:t>
            </a:r>
            <a:r>
              <a:rPr lang="en-GB" altLang="en-US" sz="3200" dirty="0">
                <a:solidFill>
                  <a:srgbClr val="FF0000"/>
                </a:solidFill>
                <a:effectLst>
                  <a:outerShdw blurRad="38100" dist="38100" dir="2700000" algn="tl">
                    <a:srgbClr val="000000">
                      <a:alpha val="43137"/>
                    </a:srgbClr>
                  </a:outerShdw>
                </a:effectLst>
                <a:latin typeface="+mn-lt"/>
                <a:ea typeface="Roboto Light" panose="020B0604020202020204" charset="0"/>
              </a:rPr>
              <a:t> </a:t>
            </a:r>
            <a:r>
              <a:rPr lang="en-GB" altLang="en-US" sz="3200" dirty="0" err="1">
                <a:solidFill>
                  <a:srgbClr val="FF0000"/>
                </a:solidFill>
                <a:effectLst>
                  <a:outerShdw blurRad="38100" dist="38100" dir="2700000" algn="tl">
                    <a:srgbClr val="000000">
                      <a:alpha val="43137"/>
                    </a:srgbClr>
                  </a:outerShdw>
                </a:effectLst>
                <a:latin typeface="+mn-lt"/>
                <a:ea typeface="Roboto Light" panose="020B0604020202020204" charset="0"/>
              </a:rPr>
              <a:t>câu</a:t>
            </a:r>
            <a:r>
              <a:rPr lang="en-GB" altLang="en-US" sz="3200" dirty="0">
                <a:solidFill>
                  <a:srgbClr val="FF0000"/>
                </a:solidFill>
                <a:effectLst>
                  <a:outerShdw blurRad="38100" dist="38100" dir="2700000" algn="tl">
                    <a:srgbClr val="000000">
                      <a:alpha val="43137"/>
                    </a:srgbClr>
                  </a:outerShdw>
                </a:effectLst>
                <a:latin typeface="+mn-lt"/>
                <a:ea typeface="Roboto Light" panose="020B0604020202020204" charset="0"/>
              </a:rPr>
              <a:t> </a:t>
            </a:r>
            <a:r>
              <a:rPr lang="en-GB" altLang="en-US" sz="3200" dirty="0" err="1">
                <a:solidFill>
                  <a:srgbClr val="FF0000"/>
                </a:solidFill>
                <a:effectLst>
                  <a:outerShdw blurRad="38100" dist="38100" dir="2700000" algn="tl">
                    <a:srgbClr val="000000">
                      <a:alpha val="43137"/>
                    </a:srgbClr>
                  </a:outerShdw>
                </a:effectLst>
                <a:latin typeface="+mn-lt"/>
                <a:ea typeface="Roboto Light" panose="020B0604020202020204" charset="0"/>
              </a:rPr>
              <a:t>hỏi</a:t>
            </a:r>
            <a:r>
              <a:rPr lang="en-GB" altLang="en-US" sz="3200" dirty="0">
                <a:solidFill>
                  <a:srgbClr val="FF0000"/>
                </a:solidFill>
                <a:effectLst>
                  <a:outerShdw blurRad="38100" dist="38100" dir="2700000" algn="tl">
                    <a:srgbClr val="000000">
                      <a:alpha val="43137"/>
                    </a:srgbClr>
                  </a:outerShdw>
                </a:effectLst>
                <a:latin typeface="+mn-lt"/>
                <a:ea typeface="Roboto Light" panose="020B0604020202020204" charset="0"/>
              </a:rPr>
              <a:t>:</a:t>
            </a:r>
            <a:endParaRPr lang="en-US" sz="3200" dirty="0">
              <a:solidFill>
                <a:srgbClr val="FF0000"/>
              </a:solidFill>
              <a:effectLst>
                <a:outerShdw blurRad="38100" dist="38100" dir="2700000" algn="tl">
                  <a:srgbClr val="000000">
                    <a:alpha val="43137"/>
                  </a:srgbClr>
                </a:outerShdw>
              </a:effectLst>
              <a:latin typeface="+mn-lt"/>
              <a:ea typeface="Roboto Light" panose="020B0604020202020204" charset="0"/>
            </a:endParaRPr>
          </a:p>
        </p:txBody>
      </p:sp>
      <p:sp>
        <p:nvSpPr>
          <p:cNvPr id="30" name="Rectangle 29">
            <a:extLst>
              <a:ext uri="{FF2B5EF4-FFF2-40B4-BE49-F238E27FC236}">
                <a16:creationId xmlns:a16="http://schemas.microsoft.com/office/drawing/2014/main" id="{97B8D10D-8B24-4334-BE6C-571BCFE1B0D1}"/>
              </a:ext>
            </a:extLst>
          </p:cNvPr>
          <p:cNvSpPr/>
          <p:nvPr/>
        </p:nvSpPr>
        <p:spPr>
          <a:xfrm>
            <a:off x="383150" y="1191025"/>
            <a:ext cx="8686800" cy="1077218"/>
          </a:xfrm>
          <a:prstGeom prst="rect">
            <a:avLst/>
          </a:prstGeom>
        </p:spPr>
        <p:txBody>
          <a:bodyPr wrap="square">
            <a:spAutoFit/>
          </a:bodyPr>
          <a:lstStyle/>
          <a:p>
            <a:r>
              <a:rPr lang="vi-VN" sz="3200" dirty="0">
                <a:solidFill>
                  <a:schemeClr val="bg1"/>
                </a:solidFill>
                <a:effectLst>
                  <a:outerShdw blurRad="38100" dist="38100" dir="2700000" algn="tl">
                    <a:srgbClr val="000000">
                      <a:alpha val="43137"/>
                    </a:srgbClr>
                  </a:outerShdw>
                </a:effectLst>
                <a:ea typeface="Roboto Light" panose="020B0604020202020204" charset="0"/>
                <a:cs typeface="Times New Roman" pitchFamily="18" charset="0"/>
              </a:rPr>
              <a:t>(?)</a:t>
            </a:r>
            <a:r>
              <a:rPr lang="en-US" sz="3200" dirty="0">
                <a:solidFill>
                  <a:schemeClr val="bg1"/>
                </a:solidFill>
                <a:effectLst>
                  <a:outerShdw blurRad="38100" dist="38100" dir="2700000" algn="tl">
                    <a:srgbClr val="000000">
                      <a:alpha val="43137"/>
                    </a:srgbClr>
                  </a:outerShdw>
                </a:effectLst>
                <a:ea typeface="Roboto Light" panose="020B0604020202020204" charset="0"/>
                <a:cs typeface="Times New Roman" pitchFamily="18" charset="0"/>
              </a:rPr>
              <a:t> Sau </a:t>
            </a:r>
            <a:r>
              <a:rPr lang="en-US" sz="3200" dirty="0" err="1">
                <a:solidFill>
                  <a:schemeClr val="bg1"/>
                </a:solidFill>
                <a:effectLst>
                  <a:outerShdw blurRad="38100" dist="38100" dir="2700000" algn="tl">
                    <a:srgbClr val="000000">
                      <a:alpha val="43137"/>
                    </a:srgbClr>
                  </a:outerShdw>
                </a:effectLst>
                <a:ea typeface="Roboto Light" panose="020B0604020202020204" charset="0"/>
                <a:cs typeface="Times New Roman" pitchFamily="18" charset="0"/>
              </a:rPr>
              <a:t>Cách</a:t>
            </a:r>
            <a:r>
              <a:rPr lang="en-US" sz="3200" dirty="0">
                <a:solidFill>
                  <a:schemeClr val="bg1"/>
                </a:solidFill>
                <a:effectLst>
                  <a:outerShdw blurRad="38100" dist="38100" dir="2700000" algn="tl">
                    <a:srgbClr val="000000">
                      <a:alpha val="43137"/>
                    </a:srgbClr>
                  </a:outerShdw>
                </a:effectLst>
                <a:ea typeface="Roboto Light" panose="020B0604020202020204" charset="0"/>
                <a:cs typeface="Times New Roman" pitchFamily="18" charset="0"/>
              </a:rPr>
              <a:t> </a:t>
            </a:r>
            <a:r>
              <a:rPr lang="en-US" sz="3200" dirty="0" err="1">
                <a:solidFill>
                  <a:schemeClr val="bg1"/>
                </a:solidFill>
                <a:effectLst>
                  <a:outerShdw blurRad="38100" dist="38100" dir="2700000" algn="tl">
                    <a:srgbClr val="000000">
                      <a:alpha val="43137"/>
                    </a:srgbClr>
                  </a:outerShdw>
                </a:effectLst>
                <a:ea typeface="Roboto Light" panose="020B0604020202020204" charset="0"/>
                <a:cs typeface="Times New Roman" pitchFamily="18" charset="0"/>
              </a:rPr>
              <a:t>mạng</a:t>
            </a:r>
            <a:r>
              <a:rPr lang="en-US" sz="3200" dirty="0">
                <a:solidFill>
                  <a:schemeClr val="bg1"/>
                </a:solidFill>
                <a:effectLst>
                  <a:outerShdw blurRad="38100" dist="38100" dir="2700000" algn="tl">
                    <a:srgbClr val="000000">
                      <a:alpha val="43137"/>
                    </a:srgbClr>
                  </a:outerShdw>
                </a:effectLst>
                <a:ea typeface="Roboto Light" panose="020B0604020202020204" charset="0"/>
                <a:cs typeface="Times New Roman" pitchFamily="18" charset="0"/>
              </a:rPr>
              <a:t> </a:t>
            </a:r>
            <a:r>
              <a:rPr lang="en-US" sz="3200" dirty="0" err="1">
                <a:solidFill>
                  <a:schemeClr val="bg1"/>
                </a:solidFill>
                <a:effectLst>
                  <a:outerShdw blurRad="38100" dist="38100" dir="2700000" algn="tl">
                    <a:srgbClr val="000000">
                      <a:alpha val="43137"/>
                    </a:srgbClr>
                  </a:outerShdw>
                </a:effectLst>
                <a:ea typeface="Roboto Light" panose="020B0604020202020204" charset="0"/>
                <a:cs typeface="Times New Roman" pitchFamily="18" charset="0"/>
              </a:rPr>
              <a:t>Tháng</a:t>
            </a:r>
            <a:r>
              <a:rPr lang="en-US" sz="3200" dirty="0">
                <a:solidFill>
                  <a:schemeClr val="bg1"/>
                </a:solidFill>
                <a:effectLst>
                  <a:outerShdw blurRad="38100" dist="38100" dir="2700000" algn="tl">
                    <a:srgbClr val="000000">
                      <a:alpha val="43137"/>
                    </a:srgbClr>
                  </a:outerShdw>
                </a:effectLst>
                <a:ea typeface="Roboto Light" panose="020B0604020202020204" charset="0"/>
                <a:cs typeface="Times New Roman" pitchFamily="18" charset="0"/>
              </a:rPr>
              <a:t> 8, </a:t>
            </a:r>
            <a:r>
              <a:rPr lang="en-US" sz="3200" dirty="0" err="1">
                <a:solidFill>
                  <a:schemeClr val="bg1"/>
                </a:solidFill>
                <a:effectLst>
                  <a:outerShdw blurRad="38100" dist="38100" dir="2700000" algn="tl">
                    <a:srgbClr val="000000">
                      <a:alpha val="43137"/>
                    </a:srgbClr>
                  </a:outerShdw>
                </a:effectLst>
                <a:ea typeface="Roboto Light" panose="020B0604020202020204" charset="0"/>
                <a:cs typeface="Times New Roman" pitchFamily="18" charset="0"/>
              </a:rPr>
              <a:t>nhiệm</a:t>
            </a:r>
            <a:r>
              <a:rPr lang="en-US" sz="3200" dirty="0">
                <a:solidFill>
                  <a:schemeClr val="bg1"/>
                </a:solidFill>
                <a:effectLst>
                  <a:outerShdw blurRad="38100" dist="38100" dir="2700000" algn="tl">
                    <a:srgbClr val="000000">
                      <a:alpha val="43137"/>
                    </a:srgbClr>
                  </a:outerShdw>
                </a:effectLst>
                <a:ea typeface="Roboto Light" panose="020B0604020202020204" charset="0"/>
                <a:cs typeface="Times New Roman" pitchFamily="18" charset="0"/>
              </a:rPr>
              <a:t> </a:t>
            </a:r>
            <a:r>
              <a:rPr lang="en-US" sz="3200" dirty="0" err="1">
                <a:solidFill>
                  <a:schemeClr val="bg1"/>
                </a:solidFill>
                <a:effectLst>
                  <a:outerShdw blurRad="38100" dist="38100" dir="2700000" algn="tl">
                    <a:srgbClr val="000000">
                      <a:alpha val="43137"/>
                    </a:srgbClr>
                  </a:outerShdw>
                </a:effectLst>
                <a:ea typeface="Roboto Light" panose="020B0604020202020204" charset="0"/>
                <a:cs typeface="Times New Roman" pitchFamily="18" charset="0"/>
              </a:rPr>
              <a:t>vụ</a:t>
            </a:r>
            <a:r>
              <a:rPr lang="en-US" sz="3200" dirty="0">
                <a:solidFill>
                  <a:schemeClr val="bg1"/>
                </a:solidFill>
                <a:effectLst>
                  <a:outerShdw blurRad="38100" dist="38100" dir="2700000" algn="tl">
                    <a:srgbClr val="000000">
                      <a:alpha val="43137"/>
                    </a:srgbClr>
                  </a:outerShdw>
                </a:effectLst>
                <a:ea typeface="Roboto Light" panose="020B0604020202020204" charset="0"/>
                <a:cs typeface="Times New Roman" pitchFamily="18" charset="0"/>
              </a:rPr>
              <a:t> </a:t>
            </a:r>
            <a:r>
              <a:rPr lang="en-US" sz="3200" dirty="0" err="1">
                <a:solidFill>
                  <a:schemeClr val="bg1"/>
                </a:solidFill>
                <a:effectLst>
                  <a:outerShdw blurRad="38100" dist="38100" dir="2700000" algn="tl">
                    <a:srgbClr val="000000">
                      <a:alpha val="43137"/>
                    </a:srgbClr>
                  </a:outerShdw>
                </a:effectLst>
                <a:ea typeface="Roboto Light" panose="020B0604020202020204" charset="0"/>
                <a:cs typeface="Times New Roman" pitchFamily="18" charset="0"/>
              </a:rPr>
              <a:t>của</a:t>
            </a:r>
            <a:r>
              <a:rPr lang="en-US" sz="3200" dirty="0">
                <a:solidFill>
                  <a:schemeClr val="bg1"/>
                </a:solidFill>
                <a:effectLst>
                  <a:outerShdw blurRad="38100" dist="38100" dir="2700000" algn="tl">
                    <a:srgbClr val="000000">
                      <a:alpha val="43137"/>
                    </a:srgbClr>
                  </a:outerShdw>
                </a:effectLst>
                <a:ea typeface="Roboto Light" panose="020B0604020202020204" charset="0"/>
                <a:cs typeface="Times New Roman" pitchFamily="18" charset="0"/>
              </a:rPr>
              <a:t> </a:t>
            </a:r>
            <a:r>
              <a:rPr lang="en-US" sz="3200" dirty="0" err="1">
                <a:solidFill>
                  <a:schemeClr val="bg1"/>
                </a:solidFill>
                <a:effectLst>
                  <a:outerShdw blurRad="38100" dist="38100" dir="2700000" algn="tl">
                    <a:srgbClr val="000000">
                      <a:alpha val="43137"/>
                    </a:srgbClr>
                  </a:outerShdw>
                </a:effectLst>
                <a:ea typeface="Roboto Light" panose="020B0604020202020204" charset="0"/>
                <a:cs typeface="Times New Roman" pitchFamily="18" charset="0"/>
              </a:rPr>
              <a:t>toàn</a:t>
            </a:r>
            <a:r>
              <a:rPr lang="en-US" sz="3200" dirty="0">
                <a:solidFill>
                  <a:schemeClr val="bg1"/>
                </a:solidFill>
                <a:effectLst>
                  <a:outerShdw blurRad="38100" dist="38100" dir="2700000" algn="tl">
                    <a:srgbClr val="000000">
                      <a:alpha val="43137"/>
                    </a:srgbClr>
                  </a:outerShdw>
                </a:effectLst>
                <a:ea typeface="Roboto Light" panose="020B0604020202020204" charset="0"/>
                <a:cs typeface="Times New Roman" pitchFamily="18" charset="0"/>
              </a:rPr>
              <a:t> </a:t>
            </a:r>
            <a:r>
              <a:rPr lang="en-US" sz="3200" dirty="0" err="1">
                <a:solidFill>
                  <a:schemeClr val="bg1"/>
                </a:solidFill>
                <a:effectLst>
                  <a:outerShdw blurRad="38100" dist="38100" dir="2700000" algn="tl">
                    <a:srgbClr val="000000">
                      <a:alpha val="43137"/>
                    </a:srgbClr>
                  </a:outerShdw>
                </a:effectLst>
                <a:ea typeface="Roboto Light" panose="020B0604020202020204" charset="0"/>
                <a:cs typeface="Times New Roman" pitchFamily="18" charset="0"/>
              </a:rPr>
              <a:t>dân</a:t>
            </a:r>
            <a:r>
              <a:rPr lang="en-US" sz="3200" dirty="0">
                <a:solidFill>
                  <a:schemeClr val="bg1"/>
                </a:solidFill>
                <a:effectLst>
                  <a:outerShdw blurRad="38100" dist="38100" dir="2700000" algn="tl">
                    <a:srgbClr val="000000">
                      <a:alpha val="43137"/>
                    </a:srgbClr>
                  </a:outerShdw>
                </a:effectLst>
                <a:ea typeface="Roboto Light" panose="020B0604020202020204" charset="0"/>
                <a:cs typeface="Times New Roman" pitchFamily="18" charset="0"/>
              </a:rPr>
              <a:t> </a:t>
            </a:r>
            <a:r>
              <a:rPr lang="en-US" sz="3200" dirty="0" err="1">
                <a:solidFill>
                  <a:schemeClr val="bg1"/>
                </a:solidFill>
                <a:effectLst>
                  <a:outerShdw blurRad="38100" dist="38100" dir="2700000" algn="tl">
                    <a:srgbClr val="000000">
                      <a:alpha val="43137"/>
                    </a:srgbClr>
                  </a:outerShdw>
                </a:effectLst>
                <a:ea typeface="Roboto Light" panose="020B0604020202020204" charset="0"/>
                <a:cs typeface="Times New Roman" pitchFamily="18" charset="0"/>
              </a:rPr>
              <a:t>là</a:t>
            </a:r>
            <a:r>
              <a:rPr lang="en-US" sz="3200" dirty="0">
                <a:solidFill>
                  <a:schemeClr val="bg1"/>
                </a:solidFill>
                <a:effectLst>
                  <a:outerShdw blurRad="38100" dist="38100" dir="2700000" algn="tl">
                    <a:srgbClr val="000000">
                      <a:alpha val="43137"/>
                    </a:srgbClr>
                  </a:outerShdw>
                </a:effectLst>
                <a:ea typeface="Roboto Light" panose="020B0604020202020204" charset="0"/>
                <a:cs typeface="Times New Roman" pitchFamily="18" charset="0"/>
              </a:rPr>
              <a:t> </a:t>
            </a:r>
            <a:r>
              <a:rPr lang="en-US" sz="3200" dirty="0" err="1">
                <a:solidFill>
                  <a:schemeClr val="bg1"/>
                </a:solidFill>
                <a:effectLst>
                  <a:outerShdw blurRad="38100" dist="38100" dir="2700000" algn="tl">
                    <a:srgbClr val="000000">
                      <a:alpha val="43137"/>
                    </a:srgbClr>
                  </a:outerShdw>
                </a:effectLst>
                <a:ea typeface="Roboto Light" panose="020B0604020202020204" charset="0"/>
                <a:cs typeface="Times New Roman" pitchFamily="18" charset="0"/>
              </a:rPr>
              <a:t>gì</a:t>
            </a:r>
            <a:r>
              <a:rPr lang="en-US" sz="3200" dirty="0">
                <a:solidFill>
                  <a:schemeClr val="bg1"/>
                </a:solidFill>
                <a:effectLst>
                  <a:outerShdw blurRad="38100" dist="38100" dir="2700000" algn="tl">
                    <a:srgbClr val="000000">
                      <a:alpha val="43137"/>
                    </a:srgbClr>
                  </a:outerShdw>
                </a:effectLst>
                <a:ea typeface="Roboto Light" panose="020B0604020202020204" charset="0"/>
                <a:cs typeface="Times New Roman" pitchFamily="18" charset="0"/>
              </a:rPr>
              <a:t>?</a:t>
            </a:r>
          </a:p>
        </p:txBody>
      </p:sp>
      <p:pic>
        <p:nvPicPr>
          <p:cNvPr id="31" name="Picture 3">
            <a:extLst>
              <a:ext uri="{FF2B5EF4-FFF2-40B4-BE49-F238E27FC236}">
                <a16:creationId xmlns:a16="http://schemas.microsoft.com/office/drawing/2014/main" id="{2CD95AD2-45BE-40AF-8AB3-66A07B28EA76}"/>
              </a:ext>
            </a:extLst>
          </p:cNvPr>
          <p:cNvPicPr>
            <a:picLocks noChangeAspect="1" noChangeArrowheads="1"/>
          </p:cNvPicPr>
          <p:nvPr/>
        </p:nvPicPr>
        <p:blipFill>
          <a:blip r:embed="rId3"/>
          <a:srcRect/>
          <a:stretch>
            <a:fillRect/>
          </a:stretch>
        </p:blipFill>
        <p:spPr bwMode="auto">
          <a:xfrm>
            <a:off x="124326" y="2444177"/>
            <a:ext cx="8801100" cy="4114800"/>
          </a:xfrm>
          <a:prstGeom prst="rect">
            <a:avLst/>
          </a:prstGeom>
          <a:noFill/>
          <a:ln w="9525">
            <a:noFill/>
            <a:miter lim="800000"/>
            <a:headEnd/>
            <a:tailEnd/>
          </a:ln>
          <a:effectLst/>
        </p:spPr>
      </p:pic>
      <p:grpSp>
        <p:nvGrpSpPr>
          <p:cNvPr id="32" name="Group 31">
            <a:extLst>
              <a:ext uri="{FF2B5EF4-FFF2-40B4-BE49-F238E27FC236}">
                <a16:creationId xmlns:a16="http://schemas.microsoft.com/office/drawing/2014/main" id="{01883B00-BA46-4814-9E83-114AD6715BCA}"/>
              </a:ext>
            </a:extLst>
          </p:cNvPr>
          <p:cNvGrpSpPr/>
          <p:nvPr/>
        </p:nvGrpSpPr>
        <p:grpSpPr>
          <a:xfrm>
            <a:off x="52137" y="2333803"/>
            <a:ext cx="457200" cy="544110"/>
            <a:chOff x="304800" y="228600"/>
            <a:chExt cx="457200" cy="659307"/>
          </a:xfrm>
        </p:grpSpPr>
        <p:sp>
          <p:nvSpPr>
            <p:cNvPr id="33" name="Oval 32">
              <a:extLst>
                <a:ext uri="{FF2B5EF4-FFF2-40B4-BE49-F238E27FC236}">
                  <a16:creationId xmlns:a16="http://schemas.microsoft.com/office/drawing/2014/main" id="{13F2B60C-4968-4886-A13D-8FAFC06387BD}"/>
                </a:ext>
              </a:extLst>
            </p:cNvPr>
            <p:cNvSpPr/>
            <p:nvPr/>
          </p:nvSpPr>
          <p:spPr>
            <a:xfrm>
              <a:off x="304800" y="228600"/>
              <a:ext cx="457200" cy="64633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34" name="TextBox 33">
              <a:extLst>
                <a:ext uri="{FF2B5EF4-FFF2-40B4-BE49-F238E27FC236}">
                  <a16:creationId xmlns:a16="http://schemas.microsoft.com/office/drawing/2014/main" id="{92055A7D-5C70-43D9-851B-BE0A3173BF33}"/>
                </a:ext>
              </a:extLst>
            </p:cNvPr>
            <p:cNvSpPr txBox="1"/>
            <p:nvPr/>
          </p:nvSpPr>
          <p:spPr>
            <a:xfrm>
              <a:off x="389021" y="328500"/>
              <a:ext cx="304800" cy="559407"/>
            </a:xfrm>
            <a:prstGeom prst="rect">
              <a:avLst/>
            </a:prstGeom>
            <a:noFill/>
          </p:spPr>
          <p:txBody>
            <a:bodyPr wrap="square" rtlCol="0">
              <a:spAutoFit/>
            </a:bodyPr>
            <a:lstStyle/>
            <a:p>
              <a:r>
                <a:rPr lang="vi-VN" sz="2400" b="1" dirty="0">
                  <a:latin typeface="Times New Roman" pitchFamily="18" charset="0"/>
                  <a:cs typeface="Times New Roman" pitchFamily="18" charset="0"/>
                </a:rPr>
                <a:t>2</a:t>
              </a:r>
              <a:endParaRPr lang="x-none" sz="2400" dirty="0"/>
            </a:p>
          </p:txBody>
        </p:sp>
      </p:grpSp>
    </p:spTree>
    <p:extLst>
      <p:ext uri="{BB962C8B-B14F-4D97-AF65-F5344CB8AC3E}">
        <p14:creationId xmlns:p14="http://schemas.microsoft.com/office/powerpoint/2010/main" val="2845985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down)">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wipe(down)">
                                      <p:cBhvr>
                                        <p:cTn id="12" dur="5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705"/>
        <p:cNvGrpSpPr/>
        <p:nvPr/>
      </p:nvGrpSpPr>
      <p:grpSpPr>
        <a:xfrm>
          <a:off x="0" y="0"/>
          <a:ext cx="0" cy="0"/>
          <a:chOff x="0" y="0"/>
          <a:chExt cx="0" cy="0"/>
        </a:xfrm>
      </p:grpSpPr>
      <p:grpSp>
        <p:nvGrpSpPr>
          <p:cNvPr id="1708" name="Google Shape;1708;p35"/>
          <p:cNvGrpSpPr/>
          <p:nvPr/>
        </p:nvGrpSpPr>
        <p:grpSpPr>
          <a:xfrm>
            <a:off x="8238792" y="2835515"/>
            <a:ext cx="802725" cy="3034716"/>
            <a:chOff x="11803225" y="4025991"/>
            <a:chExt cx="295576" cy="1117512"/>
          </a:xfrm>
        </p:grpSpPr>
        <p:sp>
          <p:nvSpPr>
            <p:cNvPr id="1709" name="Google Shape;1709;p35"/>
            <p:cNvSpPr/>
            <p:nvPr/>
          </p:nvSpPr>
          <p:spPr>
            <a:xfrm>
              <a:off x="11803225" y="4504913"/>
              <a:ext cx="144365" cy="123452"/>
            </a:xfrm>
            <a:custGeom>
              <a:avLst/>
              <a:gdLst/>
              <a:ahLst/>
              <a:cxnLst/>
              <a:rect l="l" t="t" r="r" b="b"/>
              <a:pathLst>
                <a:path w="5840" h="4994" extrusionOk="0">
                  <a:moveTo>
                    <a:pt x="5840" y="1"/>
                  </a:moveTo>
                  <a:lnTo>
                    <a:pt x="901" y="2586"/>
                  </a:lnTo>
                  <a:cubicBezTo>
                    <a:pt x="167" y="2981"/>
                    <a:pt x="1" y="3963"/>
                    <a:pt x="565" y="4578"/>
                  </a:cubicBezTo>
                  <a:cubicBezTo>
                    <a:pt x="820" y="4857"/>
                    <a:pt x="1164" y="4993"/>
                    <a:pt x="1508" y="4993"/>
                  </a:cubicBezTo>
                  <a:cubicBezTo>
                    <a:pt x="1897" y="4993"/>
                    <a:pt x="2285" y="4818"/>
                    <a:pt x="2539" y="4474"/>
                  </a:cubicBezTo>
                  <a:lnTo>
                    <a:pt x="5840" y="1"/>
                  </a:lnTo>
                  <a:close/>
                </a:path>
              </a:pathLst>
            </a:custGeom>
            <a:solidFill>
              <a:srgbClr val="477861"/>
            </a:solidFill>
            <a:ln>
              <a:noFill/>
            </a:ln>
          </p:spPr>
          <p:txBody>
            <a:bodyPr spcFirstLastPara="1" wrap="square" lIns="91425" tIns="91425" rIns="91425" bIns="91425" anchor="ctr" anchorCtr="0">
              <a:noAutofit/>
            </a:bodyPr>
            <a:lstStyle/>
            <a:p>
              <a:endParaRPr>
                <a:latin typeface="Roboto Light" panose="020B0604020202020204" charset="0"/>
                <a:ea typeface="Roboto Light" panose="020B0604020202020204" charset="0"/>
              </a:endParaRPr>
            </a:p>
          </p:txBody>
        </p:sp>
        <p:sp>
          <p:nvSpPr>
            <p:cNvPr id="1710" name="Google Shape;1710;p35"/>
            <p:cNvSpPr/>
            <p:nvPr/>
          </p:nvSpPr>
          <p:spPr>
            <a:xfrm>
              <a:off x="11853802" y="4504270"/>
              <a:ext cx="93021" cy="80439"/>
            </a:xfrm>
            <a:custGeom>
              <a:avLst/>
              <a:gdLst/>
              <a:ahLst/>
              <a:cxnLst/>
              <a:rect l="l" t="t" r="r" b="b"/>
              <a:pathLst>
                <a:path w="3763" h="3254" extrusionOk="0">
                  <a:moveTo>
                    <a:pt x="3723" y="1"/>
                  </a:moveTo>
                  <a:cubicBezTo>
                    <a:pt x="3717" y="1"/>
                    <a:pt x="3710" y="3"/>
                    <a:pt x="3705" y="8"/>
                  </a:cubicBezTo>
                  <a:cubicBezTo>
                    <a:pt x="2459" y="1051"/>
                    <a:pt x="1237" y="2124"/>
                    <a:pt x="23" y="3203"/>
                  </a:cubicBezTo>
                  <a:cubicBezTo>
                    <a:pt x="0" y="3224"/>
                    <a:pt x="21" y="3254"/>
                    <a:pt x="46" y="3254"/>
                  </a:cubicBezTo>
                  <a:cubicBezTo>
                    <a:pt x="53" y="3254"/>
                    <a:pt x="60" y="3252"/>
                    <a:pt x="67" y="3246"/>
                  </a:cubicBezTo>
                  <a:cubicBezTo>
                    <a:pt x="1303" y="2194"/>
                    <a:pt x="2537" y="1134"/>
                    <a:pt x="3743" y="45"/>
                  </a:cubicBezTo>
                  <a:cubicBezTo>
                    <a:pt x="3763" y="27"/>
                    <a:pt x="3744" y="1"/>
                    <a:pt x="3723" y="1"/>
                  </a:cubicBezTo>
                  <a:close/>
                </a:path>
              </a:pathLst>
            </a:custGeom>
            <a:solidFill>
              <a:srgbClr val="1D2239"/>
            </a:solidFill>
            <a:ln>
              <a:noFill/>
            </a:ln>
          </p:spPr>
          <p:txBody>
            <a:bodyPr spcFirstLastPara="1" wrap="square" lIns="91425" tIns="91425" rIns="91425" bIns="91425" anchor="ctr" anchorCtr="0">
              <a:noAutofit/>
            </a:bodyPr>
            <a:lstStyle/>
            <a:p>
              <a:endParaRPr>
                <a:latin typeface="Roboto Light" panose="020B0604020202020204" charset="0"/>
                <a:ea typeface="Roboto Light" panose="020B0604020202020204" charset="0"/>
              </a:endParaRPr>
            </a:p>
          </p:txBody>
        </p:sp>
        <p:sp>
          <p:nvSpPr>
            <p:cNvPr id="1711" name="Google Shape;1711;p35"/>
            <p:cNvSpPr/>
            <p:nvPr/>
          </p:nvSpPr>
          <p:spPr>
            <a:xfrm>
              <a:off x="11944202" y="4350785"/>
              <a:ext cx="138654" cy="134378"/>
            </a:xfrm>
            <a:custGeom>
              <a:avLst/>
              <a:gdLst/>
              <a:ahLst/>
              <a:cxnLst/>
              <a:rect l="l" t="t" r="r" b="b"/>
              <a:pathLst>
                <a:path w="5609" h="5436" extrusionOk="0">
                  <a:moveTo>
                    <a:pt x="4126" y="0"/>
                  </a:moveTo>
                  <a:cubicBezTo>
                    <a:pt x="3704" y="0"/>
                    <a:pt x="3286" y="207"/>
                    <a:pt x="3040" y="600"/>
                  </a:cubicBezTo>
                  <a:lnTo>
                    <a:pt x="0" y="5436"/>
                  </a:lnTo>
                  <a:lnTo>
                    <a:pt x="4813" y="2360"/>
                  </a:lnTo>
                  <a:cubicBezTo>
                    <a:pt x="5517" y="1910"/>
                    <a:pt x="5608" y="919"/>
                    <a:pt x="5000" y="347"/>
                  </a:cubicBezTo>
                  <a:cubicBezTo>
                    <a:pt x="4751" y="113"/>
                    <a:pt x="4437" y="0"/>
                    <a:pt x="4126" y="0"/>
                  </a:cubicBezTo>
                  <a:close/>
                </a:path>
              </a:pathLst>
            </a:custGeom>
            <a:solidFill>
              <a:srgbClr val="477861"/>
            </a:solidFill>
            <a:ln>
              <a:noFill/>
            </a:ln>
          </p:spPr>
          <p:txBody>
            <a:bodyPr spcFirstLastPara="1" wrap="square" lIns="91425" tIns="91425" rIns="91425" bIns="91425" anchor="ctr" anchorCtr="0">
              <a:noAutofit/>
            </a:bodyPr>
            <a:lstStyle/>
            <a:p>
              <a:endParaRPr>
                <a:latin typeface="Roboto Light" panose="020B0604020202020204" charset="0"/>
                <a:ea typeface="Roboto Light" panose="020B0604020202020204" charset="0"/>
              </a:endParaRPr>
            </a:p>
          </p:txBody>
        </p:sp>
        <p:sp>
          <p:nvSpPr>
            <p:cNvPr id="1712" name="Google Shape;1712;p35"/>
            <p:cNvSpPr/>
            <p:nvPr/>
          </p:nvSpPr>
          <p:spPr>
            <a:xfrm>
              <a:off x="11946106" y="4231734"/>
              <a:ext cx="138679" cy="134403"/>
            </a:xfrm>
            <a:custGeom>
              <a:avLst/>
              <a:gdLst/>
              <a:ahLst/>
              <a:cxnLst/>
              <a:rect l="l" t="t" r="r" b="b"/>
              <a:pathLst>
                <a:path w="5610" h="5437" extrusionOk="0">
                  <a:moveTo>
                    <a:pt x="4127" y="1"/>
                  </a:moveTo>
                  <a:cubicBezTo>
                    <a:pt x="3705" y="1"/>
                    <a:pt x="3287" y="208"/>
                    <a:pt x="3040" y="600"/>
                  </a:cubicBezTo>
                  <a:lnTo>
                    <a:pt x="1" y="5437"/>
                  </a:lnTo>
                  <a:lnTo>
                    <a:pt x="4814" y="2360"/>
                  </a:lnTo>
                  <a:cubicBezTo>
                    <a:pt x="5517" y="1911"/>
                    <a:pt x="5609" y="920"/>
                    <a:pt x="5002" y="348"/>
                  </a:cubicBezTo>
                  <a:cubicBezTo>
                    <a:pt x="4752" y="114"/>
                    <a:pt x="4438" y="1"/>
                    <a:pt x="4127" y="1"/>
                  </a:cubicBezTo>
                  <a:close/>
                </a:path>
              </a:pathLst>
            </a:custGeom>
            <a:solidFill>
              <a:srgbClr val="477861"/>
            </a:solidFill>
            <a:ln>
              <a:noFill/>
            </a:ln>
          </p:spPr>
          <p:txBody>
            <a:bodyPr spcFirstLastPara="1" wrap="square" lIns="91425" tIns="91425" rIns="91425" bIns="91425" anchor="ctr" anchorCtr="0">
              <a:noAutofit/>
            </a:bodyPr>
            <a:lstStyle/>
            <a:p>
              <a:endParaRPr>
                <a:latin typeface="Roboto Light" panose="020B0604020202020204" charset="0"/>
                <a:ea typeface="Roboto Light" panose="020B0604020202020204" charset="0"/>
              </a:endParaRPr>
            </a:p>
          </p:txBody>
        </p:sp>
        <p:sp>
          <p:nvSpPr>
            <p:cNvPr id="1713" name="Google Shape;1713;p35"/>
            <p:cNvSpPr/>
            <p:nvPr/>
          </p:nvSpPr>
          <p:spPr>
            <a:xfrm rot="-483086">
              <a:off x="11944029" y="4108903"/>
              <a:ext cx="130478" cy="126498"/>
            </a:xfrm>
            <a:custGeom>
              <a:avLst/>
              <a:gdLst/>
              <a:ahLst/>
              <a:cxnLst/>
              <a:rect l="l" t="t" r="r" b="b"/>
              <a:pathLst>
                <a:path w="5278" h="5117" extrusionOk="0">
                  <a:moveTo>
                    <a:pt x="3881" y="0"/>
                  </a:moveTo>
                  <a:cubicBezTo>
                    <a:pt x="3485" y="0"/>
                    <a:pt x="3092" y="195"/>
                    <a:pt x="2860" y="564"/>
                  </a:cubicBezTo>
                  <a:lnTo>
                    <a:pt x="1" y="5116"/>
                  </a:lnTo>
                  <a:lnTo>
                    <a:pt x="4529" y="2221"/>
                  </a:lnTo>
                  <a:cubicBezTo>
                    <a:pt x="5191" y="1798"/>
                    <a:pt x="5278" y="865"/>
                    <a:pt x="4705" y="327"/>
                  </a:cubicBezTo>
                  <a:cubicBezTo>
                    <a:pt x="4470" y="106"/>
                    <a:pt x="4175" y="0"/>
                    <a:pt x="3881" y="0"/>
                  </a:cubicBezTo>
                  <a:close/>
                </a:path>
              </a:pathLst>
            </a:custGeom>
            <a:solidFill>
              <a:srgbClr val="477861"/>
            </a:solidFill>
            <a:ln>
              <a:noFill/>
            </a:ln>
          </p:spPr>
          <p:txBody>
            <a:bodyPr spcFirstLastPara="1" wrap="square" lIns="91425" tIns="91425" rIns="91425" bIns="91425" anchor="ctr" anchorCtr="0">
              <a:noAutofit/>
            </a:bodyPr>
            <a:lstStyle/>
            <a:p>
              <a:endParaRPr>
                <a:latin typeface="Roboto Light" panose="020B0604020202020204" charset="0"/>
                <a:ea typeface="Roboto Light" panose="020B0604020202020204" charset="0"/>
              </a:endParaRPr>
            </a:p>
          </p:txBody>
        </p:sp>
        <p:sp>
          <p:nvSpPr>
            <p:cNvPr id="1714" name="Google Shape;1714;p35"/>
            <p:cNvSpPr/>
            <p:nvPr/>
          </p:nvSpPr>
          <p:spPr>
            <a:xfrm>
              <a:off x="11807477" y="4349400"/>
              <a:ext cx="138654" cy="134403"/>
            </a:xfrm>
            <a:custGeom>
              <a:avLst/>
              <a:gdLst/>
              <a:ahLst/>
              <a:cxnLst/>
              <a:rect l="l" t="t" r="r" b="b"/>
              <a:pathLst>
                <a:path w="5609" h="5437" extrusionOk="0">
                  <a:moveTo>
                    <a:pt x="1484" y="1"/>
                  </a:moveTo>
                  <a:cubicBezTo>
                    <a:pt x="1173" y="1"/>
                    <a:pt x="859" y="113"/>
                    <a:pt x="609" y="348"/>
                  </a:cubicBezTo>
                  <a:cubicBezTo>
                    <a:pt x="1" y="919"/>
                    <a:pt x="93" y="1910"/>
                    <a:pt x="797" y="2359"/>
                  </a:cubicBezTo>
                  <a:lnTo>
                    <a:pt x="5609" y="5436"/>
                  </a:lnTo>
                  <a:lnTo>
                    <a:pt x="2570" y="600"/>
                  </a:lnTo>
                  <a:cubicBezTo>
                    <a:pt x="2324" y="208"/>
                    <a:pt x="1906" y="1"/>
                    <a:pt x="1484" y="1"/>
                  </a:cubicBezTo>
                  <a:close/>
                </a:path>
              </a:pathLst>
            </a:custGeom>
            <a:solidFill>
              <a:srgbClr val="477861"/>
            </a:solidFill>
            <a:ln>
              <a:noFill/>
            </a:ln>
          </p:spPr>
          <p:txBody>
            <a:bodyPr spcFirstLastPara="1" wrap="square" lIns="91425" tIns="91425" rIns="91425" bIns="91425" anchor="ctr" anchorCtr="0">
              <a:noAutofit/>
            </a:bodyPr>
            <a:lstStyle/>
            <a:p>
              <a:endParaRPr>
                <a:latin typeface="Roboto Light" panose="020B0604020202020204" charset="0"/>
                <a:ea typeface="Roboto Light" panose="020B0604020202020204" charset="0"/>
              </a:endParaRPr>
            </a:p>
          </p:txBody>
        </p:sp>
        <p:sp>
          <p:nvSpPr>
            <p:cNvPr id="1715" name="Google Shape;1715;p35"/>
            <p:cNvSpPr/>
            <p:nvPr/>
          </p:nvSpPr>
          <p:spPr>
            <a:xfrm>
              <a:off x="11807477" y="4231734"/>
              <a:ext cx="138654" cy="134403"/>
            </a:xfrm>
            <a:custGeom>
              <a:avLst/>
              <a:gdLst/>
              <a:ahLst/>
              <a:cxnLst/>
              <a:rect l="l" t="t" r="r" b="b"/>
              <a:pathLst>
                <a:path w="5609" h="5437" extrusionOk="0">
                  <a:moveTo>
                    <a:pt x="1484" y="1"/>
                  </a:moveTo>
                  <a:cubicBezTo>
                    <a:pt x="1173" y="1"/>
                    <a:pt x="859" y="114"/>
                    <a:pt x="609" y="348"/>
                  </a:cubicBezTo>
                  <a:cubicBezTo>
                    <a:pt x="1" y="920"/>
                    <a:pt x="93" y="1911"/>
                    <a:pt x="797" y="2360"/>
                  </a:cubicBezTo>
                  <a:lnTo>
                    <a:pt x="5609" y="5437"/>
                  </a:lnTo>
                  <a:lnTo>
                    <a:pt x="2570" y="600"/>
                  </a:lnTo>
                  <a:cubicBezTo>
                    <a:pt x="2324" y="208"/>
                    <a:pt x="1906" y="1"/>
                    <a:pt x="1484" y="1"/>
                  </a:cubicBezTo>
                  <a:close/>
                </a:path>
              </a:pathLst>
            </a:custGeom>
            <a:solidFill>
              <a:srgbClr val="477861"/>
            </a:solidFill>
            <a:ln>
              <a:noFill/>
            </a:ln>
          </p:spPr>
          <p:txBody>
            <a:bodyPr spcFirstLastPara="1" wrap="square" lIns="91425" tIns="91425" rIns="91425" bIns="91425" anchor="ctr" anchorCtr="0">
              <a:noAutofit/>
            </a:bodyPr>
            <a:lstStyle/>
            <a:p>
              <a:endParaRPr>
                <a:latin typeface="Roboto Light" panose="020B0604020202020204" charset="0"/>
                <a:ea typeface="Roboto Light" panose="020B0604020202020204" charset="0"/>
              </a:endParaRPr>
            </a:p>
          </p:txBody>
        </p:sp>
        <p:sp>
          <p:nvSpPr>
            <p:cNvPr id="1716" name="Google Shape;1716;p35"/>
            <p:cNvSpPr/>
            <p:nvPr/>
          </p:nvSpPr>
          <p:spPr>
            <a:xfrm>
              <a:off x="11807477" y="4114092"/>
              <a:ext cx="138654" cy="134378"/>
            </a:xfrm>
            <a:custGeom>
              <a:avLst/>
              <a:gdLst/>
              <a:ahLst/>
              <a:cxnLst/>
              <a:rect l="l" t="t" r="r" b="b"/>
              <a:pathLst>
                <a:path w="5609" h="5436" extrusionOk="0">
                  <a:moveTo>
                    <a:pt x="1485" y="1"/>
                  </a:moveTo>
                  <a:cubicBezTo>
                    <a:pt x="1173" y="1"/>
                    <a:pt x="859" y="114"/>
                    <a:pt x="609" y="348"/>
                  </a:cubicBezTo>
                  <a:cubicBezTo>
                    <a:pt x="1" y="919"/>
                    <a:pt x="93" y="1911"/>
                    <a:pt x="797" y="2360"/>
                  </a:cubicBezTo>
                  <a:lnTo>
                    <a:pt x="5609" y="5436"/>
                  </a:lnTo>
                  <a:lnTo>
                    <a:pt x="2570" y="599"/>
                  </a:lnTo>
                  <a:cubicBezTo>
                    <a:pt x="2324" y="207"/>
                    <a:pt x="1907" y="1"/>
                    <a:pt x="1485" y="1"/>
                  </a:cubicBezTo>
                  <a:close/>
                </a:path>
              </a:pathLst>
            </a:custGeom>
            <a:solidFill>
              <a:srgbClr val="477861"/>
            </a:solidFill>
            <a:ln>
              <a:noFill/>
            </a:ln>
          </p:spPr>
          <p:txBody>
            <a:bodyPr spcFirstLastPara="1" wrap="square" lIns="91425" tIns="91425" rIns="91425" bIns="91425" anchor="ctr" anchorCtr="0">
              <a:noAutofit/>
            </a:bodyPr>
            <a:lstStyle/>
            <a:p>
              <a:endParaRPr>
                <a:latin typeface="Roboto Light" panose="020B0604020202020204" charset="0"/>
                <a:ea typeface="Roboto Light" panose="020B0604020202020204" charset="0"/>
              </a:endParaRPr>
            </a:p>
          </p:txBody>
        </p:sp>
        <p:sp>
          <p:nvSpPr>
            <p:cNvPr id="1717" name="Google Shape;1717;p35"/>
            <p:cNvSpPr/>
            <p:nvPr/>
          </p:nvSpPr>
          <p:spPr>
            <a:xfrm>
              <a:off x="11906455" y="4025991"/>
              <a:ext cx="66225" cy="165822"/>
            </a:xfrm>
            <a:custGeom>
              <a:avLst/>
              <a:gdLst/>
              <a:ahLst/>
              <a:cxnLst/>
              <a:rect l="l" t="t" r="r" b="b"/>
              <a:pathLst>
                <a:path w="2679" h="6708" extrusionOk="0">
                  <a:moveTo>
                    <a:pt x="1366" y="1"/>
                  </a:moveTo>
                  <a:cubicBezTo>
                    <a:pt x="1334" y="1"/>
                    <a:pt x="1302" y="2"/>
                    <a:pt x="1270" y="4"/>
                  </a:cubicBezTo>
                  <a:cubicBezTo>
                    <a:pt x="514" y="64"/>
                    <a:pt x="0" y="798"/>
                    <a:pt x="202" y="1529"/>
                  </a:cubicBezTo>
                  <a:lnTo>
                    <a:pt x="1521" y="6708"/>
                  </a:lnTo>
                  <a:lnTo>
                    <a:pt x="2551" y="1410"/>
                  </a:lnTo>
                  <a:cubicBezTo>
                    <a:pt x="2679" y="668"/>
                    <a:pt x="2103" y="1"/>
                    <a:pt x="1366" y="1"/>
                  </a:cubicBezTo>
                  <a:close/>
                </a:path>
              </a:pathLst>
            </a:custGeom>
            <a:solidFill>
              <a:srgbClr val="477861"/>
            </a:solidFill>
            <a:ln>
              <a:noFill/>
            </a:ln>
          </p:spPr>
          <p:txBody>
            <a:bodyPr spcFirstLastPara="1" wrap="square" lIns="91425" tIns="91425" rIns="91425" bIns="91425" anchor="ctr" anchorCtr="0">
              <a:noAutofit/>
            </a:bodyPr>
            <a:lstStyle/>
            <a:p>
              <a:endParaRPr>
                <a:latin typeface="Roboto Light" panose="020B0604020202020204" charset="0"/>
                <a:ea typeface="Roboto Light" panose="020B0604020202020204" charset="0"/>
              </a:endParaRPr>
            </a:p>
          </p:txBody>
        </p:sp>
        <p:sp>
          <p:nvSpPr>
            <p:cNvPr id="1718" name="Google Shape;1718;p35"/>
            <p:cNvSpPr/>
            <p:nvPr/>
          </p:nvSpPr>
          <p:spPr>
            <a:xfrm>
              <a:off x="11945735" y="4172233"/>
              <a:ext cx="77275" cy="76756"/>
            </a:xfrm>
            <a:custGeom>
              <a:avLst/>
              <a:gdLst/>
              <a:ahLst/>
              <a:cxnLst/>
              <a:rect l="l" t="t" r="r" b="b"/>
              <a:pathLst>
                <a:path w="3126" h="3105" extrusionOk="0">
                  <a:moveTo>
                    <a:pt x="3079" y="0"/>
                  </a:moveTo>
                  <a:cubicBezTo>
                    <a:pt x="3072" y="0"/>
                    <a:pt x="3065" y="3"/>
                    <a:pt x="3058" y="10"/>
                  </a:cubicBezTo>
                  <a:cubicBezTo>
                    <a:pt x="2450" y="593"/>
                    <a:pt x="1867" y="1200"/>
                    <a:pt x="1278" y="1800"/>
                  </a:cubicBezTo>
                  <a:cubicBezTo>
                    <a:pt x="1015" y="2067"/>
                    <a:pt x="754" y="2333"/>
                    <a:pt x="492" y="2598"/>
                  </a:cubicBezTo>
                  <a:cubicBezTo>
                    <a:pt x="397" y="2694"/>
                    <a:pt x="52" y="2939"/>
                    <a:pt x="27" y="3085"/>
                  </a:cubicBezTo>
                  <a:lnTo>
                    <a:pt x="27" y="3085"/>
                  </a:lnTo>
                  <a:cubicBezTo>
                    <a:pt x="28" y="3078"/>
                    <a:pt x="22" y="3074"/>
                    <a:pt x="16" y="3074"/>
                  </a:cubicBezTo>
                  <a:cubicBezTo>
                    <a:pt x="12" y="3074"/>
                    <a:pt x="8" y="3076"/>
                    <a:pt x="6" y="3082"/>
                  </a:cubicBezTo>
                  <a:cubicBezTo>
                    <a:pt x="5" y="3084"/>
                    <a:pt x="4" y="3087"/>
                    <a:pt x="3" y="3090"/>
                  </a:cubicBezTo>
                  <a:cubicBezTo>
                    <a:pt x="0" y="3097"/>
                    <a:pt x="7" y="3105"/>
                    <a:pt x="15" y="3105"/>
                  </a:cubicBezTo>
                  <a:cubicBezTo>
                    <a:pt x="16" y="3105"/>
                    <a:pt x="17" y="3105"/>
                    <a:pt x="18" y="3105"/>
                  </a:cubicBezTo>
                  <a:cubicBezTo>
                    <a:pt x="97" y="3105"/>
                    <a:pt x="191" y="2984"/>
                    <a:pt x="242" y="2939"/>
                  </a:cubicBezTo>
                  <a:cubicBezTo>
                    <a:pt x="538" y="2685"/>
                    <a:pt x="804" y="2387"/>
                    <a:pt x="1078" y="2110"/>
                  </a:cubicBezTo>
                  <a:cubicBezTo>
                    <a:pt x="1751" y="1424"/>
                    <a:pt x="2420" y="732"/>
                    <a:pt x="3103" y="55"/>
                  </a:cubicBezTo>
                  <a:cubicBezTo>
                    <a:pt x="3126" y="32"/>
                    <a:pt x="3104" y="0"/>
                    <a:pt x="3079" y="0"/>
                  </a:cubicBezTo>
                  <a:close/>
                </a:path>
              </a:pathLst>
            </a:custGeom>
            <a:solidFill>
              <a:srgbClr val="1D2239"/>
            </a:solidFill>
            <a:ln>
              <a:noFill/>
            </a:ln>
          </p:spPr>
          <p:txBody>
            <a:bodyPr spcFirstLastPara="1" wrap="square" lIns="91425" tIns="91425" rIns="91425" bIns="91425" anchor="ctr" anchorCtr="0">
              <a:noAutofit/>
            </a:bodyPr>
            <a:lstStyle/>
            <a:p>
              <a:endParaRPr>
                <a:latin typeface="Roboto Light" panose="020B0604020202020204" charset="0"/>
                <a:ea typeface="Roboto Light" panose="020B0604020202020204" charset="0"/>
              </a:endParaRPr>
            </a:p>
          </p:txBody>
        </p:sp>
        <p:sp>
          <p:nvSpPr>
            <p:cNvPr id="1719" name="Google Shape;1719;p35"/>
            <p:cNvSpPr/>
            <p:nvPr/>
          </p:nvSpPr>
          <p:spPr>
            <a:xfrm>
              <a:off x="11865099" y="4170379"/>
              <a:ext cx="81996" cy="79796"/>
            </a:xfrm>
            <a:custGeom>
              <a:avLst/>
              <a:gdLst/>
              <a:ahLst/>
              <a:cxnLst/>
              <a:rect l="l" t="t" r="r" b="b"/>
              <a:pathLst>
                <a:path w="3317" h="3228" extrusionOk="0">
                  <a:moveTo>
                    <a:pt x="12" y="0"/>
                  </a:moveTo>
                  <a:cubicBezTo>
                    <a:pt x="6" y="0"/>
                    <a:pt x="0" y="9"/>
                    <a:pt x="6" y="15"/>
                  </a:cubicBezTo>
                  <a:cubicBezTo>
                    <a:pt x="1073" y="1092"/>
                    <a:pt x="2158" y="2150"/>
                    <a:pt x="3239" y="3217"/>
                  </a:cubicBezTo>
                  <a:cubicBezTo>
                    <a:pt x="3247" y="3224"/>
                    <a:pt x="3255" y="3227"/>
                    <a:pt x="3263" y="3227"/>
                  </a:cubicBezTo>
                  <a:cubicBezTo>
                    <a:pt x="3292" y="3227"/>
                    <a:pt x="3317" y="3190"/>
                    <a:pt x="3290" y="3164"/>
                  </a:cubicBezTo>
                  <a:cubicBezTo>
                    <a:pt x="2201" y="2108"/>
                    <a:pt x="1119" y="1047"/>
                    <a:pt x="17" y="3"/>
                  </a:cubicBezTo>
                  <a:cubicBezTo>
                    <a:pt x="16" y="1"/>
                    <a:pt x="14" y="0"/>
                    <a:pt x="12" y="0"/>
                  </a:cubicBezTo>
                  <a:close/>
                </a:path>
              </a:pathLst>
            </a:custGeom>
            <a:solidFill>
              <a:srgbClr val="1D2239"/>
            </a:solidFill>
            <a:ln>
              <a:noFill/>
            </a:ln>
          </p:spPr>
          <p:txBody>
            <a:bodyPr spcFirstLastPara="1" wrap="square" lIns="91425" tIns="91425" rIns="91425" bIns="91425" anchor="ctr" anchorCtr="0">
              <a:noAutofit/>
            </a:bodyPr>
            <a:lstStyle/>
            <a:p>
              <a:endParaRPr>
                <a:latin typeface="Roboto Light" panose="020B0604020202020204" charset="0"/>
                <a:ea typeface="Roboto Light" panose="020B0604020202020204" charset="0"/>
              </a:endParaRPr>
            </a:p>
          </p:txBody>
        </p:sp>
        <p:sp>
          <p:nvSpPr>
            <p:cNvPr id="1720" name="Google Shape;1720;p35"/>
            <p:cNvSpPr/>
            <p:nvPr/>
          </p:nvSpPr>
          <p:spPr>
            <a:xfrm>
              <a:off x="11945488" y="4288416"/>
              <a:ext cx="79524" cy="78165"/>
            </a:xfrm>
            <a:custGeom>
              <a:avLst/>
              <a:gdLst/>
              <a:ahLst/>
              <a:cxnLst/>
              <a:rect l="l" t="t" r="r" b="b"/>
              <a:pathLst>
                <a:path w="3217" h="3162" extrusionOk="0">
                  <a:moveTo>
                    <a:pt x="3178" y="0"/>
                  </a:moveTo>
                  <a:cubicBezTo>
                    <a:pt x="3171" y="0"/>
                    <a:pt x="3165" y="3"/>
                    <a:pt x="3159" y="9"/>
                  </a:cubicBezTo>
                  <a:cubicBezTo>
                    <a:pt x="2106" y="1042"/>
                    <a:pt x="1031" y="2061"/>
                    <a:pt x="14" y="3130"/>
                  </a:cubicBezTo>
                  <a:cubicBezTo>
                    <a:pt x="1" y="3143"/>
                    <a:pt x="13" y="3161"/>
                    <a:pt x="27" y="3161"/>
                  </a:cubicBezTo>
                  <a:cubicBezTo>
                    <a:pt x="31" y="3161"/>
                    <a:pt x="35" y="3160"/>
                    <a:pt x="39" y="3156"/>
                  </a:cubicBezTo>
                  <a:cubicBezTo>
                    <a:pt x="1106" y="2136"/>
                    <a:pt x="2165" y="1101"/>
                    <a:pt x="3197" y="46"/>
                  </a:cubicBezTo>
                  <a:cubicBezTo>
                    <a:pt x="3216" y="27"/>
                    <a:pt x="3199" y="0"/>
                    <a:pt x="3178" y="0"/>
                  </a:cubicBezTo>
                  <a:close/>
                </a:path>
              </a:pathLst>
            </a:custGeom>
            <a:solidFill>
              <a:srgbClr val="1D2239"/>
            </a:solidFill>
            <a:ln>
              <a:noFill/>
            </a:ln>
          </p:spPr>
          <p:txBody>
            <a:bodyPr spcFirstLastPara="1" wrap="square" lIns="91425" tIns="91425" rIns="91425" bIns="91425" anchor="ctr" anchorCtr="0">
              <a:noAutofit/>
            </a:bodyPr>
            <a:lstStyle/>
            <a:p>
              <a:endParaRPr>
                <a:latin typeface="Roboto Light" panose="020B0604020202020204" charset="0"/>
                <a:ea typeface="Roboto Light" panose="020B0604020202020204" charset="0"/>
              </a:endParaRPr>
            </a:p>
          </p:txBody>
        </p:sp>
        <p:sp>
          <p:nvSpPr>
            <p:cNvPr id="1721" name="Google Shape;1721;p35"/>
            <p:cNvSpPr/>
            <p:nvPr/>
          </p:nvSpPr>
          <p:spPr>
            <a:xfrm>
              <a:off x="11862923" y="4285005"/>
              <a:ext cx="84641" cy="82120"/>
            </a:xfrm>
            <a:custGeom>
              <a:avLst/>
              <a:gdLst/>
              <a:ahLst/>
              <a:cxnLst/>
              <a:rect l="l" t="t" r="r" b="b"/>
              <a:pathLst>
                <a:path w="3424" h="3322" extrusionOk="0">
                  <a:moveTo>
                    <a:pt x="24" y="0"/>
                  </a:moveTo>
                  <a:cubicBezTo>
                    <a:pt x="11" y="0"/>
                    <a:pt x="0" y="17"/>
                    <a:pt x="12" y="29"/>
                  </a:cubicBezTo>
                  <a:cubicBezTo>
                    <a:pt x="1078" y="1160"/>
                    <a:pt x="2219" y="2230"/>
                    <a:pt x="3338" y="3311"/>
                  </a:cubicBezTo>
                  <a:cubicBezTo>
                    <a:pt x="3346" y="3319"/>
                    <a:pt x="3356" y="3322"/>
                    <a:pt x="3365" y="3322"/>
                  </a:cubicBezTo>
                  <a:cubicBezTo>
                    <a:pt x="3396" y="3322"/>
                    <a:pt x="3423" y="3282"/>
                    <a:pt x="3395" y="3253"/>
                  </a:cubicBezTo>
                  <a:cubicBezTo>
                    <a:pt x="2313" y="2136"/>
                    <a:pt x="1167" y="1071"/>
                    <a:pt x="35" y="5"/>
                  </a:cubicBezTo>
                  <a:cubicBezTo>
                    <a:pt x="32" y="2"/>
                    <a:pt x="28" y="0"/>
                    <a:pt x="24" y="0"/>
                  </a:cubicBezTo>
                  <a:close/>
                </a:path>
              </a:pathLst>
            </a:custGeom>
            <a:solidFill>
              <a:srgbClr val="1D2239"/>
            </a:solidFill>
            <a:ln>
              <a:noFill/>
            </a:ln>
          </p:spPr>
          <p:txBody>
            <a:bodyPr spcFirstLastPara="1" wrap="square" lIns="91425" tIns="91425" rIns="91425" bIns="91425" anchor="ctr" anchorCtr="0">
              <a:noAutofit/>
            </a:bodyPr>
            <a:lstStyle/>
            <a:p>
              <a:endParaRPr>
                <a:latin typeface="Roboto Light" panose="020B0604020202020204" charset="0"/>
                <a:ea typeface="Roboto Light" panose="020B0604020202020204" charset="0"/>
              </a:endParaRPr>
            </a:p>
          </p:txBody>
        </p:sp>
        <p:sp>
          <p:nvSpPr>
            <p:cNvPr id="1722" name="Google Shape;1722;p35"/>
            <p:cNvSpPr/>
            <p:nvPr/>
          </p:nvSpPr>
          <p:spPr>
            <a:xfrm>
              <a:off x="11946996" y="4395404"/>
              <a:ext cx="86817" cy="87089"/>
            </a:xfrm>
            <a:custGeom>
              <a:avLst/>
              <a:gdLst/>
              <a:ahLst/>
              <a:cxnLst/>
              <a:rect l="l" t="t" r="r" b="b"/>
              <a:pathLst>
                <a:path w="3512" h="3523" extrusionOk="0">
                  <a:moveTo>
                    <a:pt x="3466" y="1"/>
                  </a:moveTo>
                  <a:cubicBezTo>
                    <a:pt x="3460" y="1"/>
                    <a:pt x="3453" y="3"/>
                    <a:pt x="3446" y="9"/>
                  </a:cubicBezTo>
                  <a:cubicBezTo>
                    <a:pt x="2292" y="1152"/>
                    <a:pt x="1141" y="2302"/>
                    <a:pt x="20" y="3477"/>
                  </a:cubicBezTo>
                  <a:cubicBezTo>
                    <a:pt x="1" y="3496"/>
                    <a:pt x="18" y="3523"/>
                    <a:pt x="39" y="3523"/>
                  </a:cubicBezTo>
                  <a:cubicBezTo>
                    <a:pt x="46" y="3523"/>
                    <a:pt x="52" y="3520"/>
                    <a:pt x="58" y="3514"/>
                  </a:cubicBezTo>
                  <a:cubicBezTo>
                    <a:pt x="1222" y="2383"/>
                    <a:pt x="2360" y="1220"/>
                    <a:pt x="3490" y="54"/>
                  </a:cubicBezTo>
                  <a:cubicBezTo>
                    <a:pt x="3511" y="32"/>
                    <a:pt x="3490" y="1"/>
                    <a:pt x="3466" y="1"/>
                  </a:cubicBezTo>
                  <a:close/>
                </a:path>
              </a:pathLst>
            </a:custGeom>
            <a:solidFill>
              <a:srgbClr val="1D2239"/>
            </a:solidFill>
            <a:ln>
              <a:noFill/>
            </a:ln>
          </p:spPr>
          <p:txBody>
            <a:bodyPr spcFirstLastPara="1" wrap="square" lIns="91425" tIns="91425" rIns="91425" bIns="91425" anchor="ctr" anchorCtr="0">
              <a:noAutofit/>
            </a:bodyPr>
            <a:lstStyle/>
            <a:p>
              <a:endParaRPr>
                <a:latin typeface="Roboto Light" panose="020B0604020202020204" charset="0"/>
                <a:ea typeface="Roboto Light" panose="020B0604020202020204" charset="0"/>
              </a:endParaRPr>
            </a:p>
          </p:txBody>
        </p:sp>
        <p:sp>
          <p:nvSpPr>
            <p:cNvPr id="1723" name="Google Shape;1723;p35"/>
            <p:cNvSpPr/>
            <p:nvPr/>
          </p:nvSpPr>
          <p:spPr>
            <a:xfrm>
              <a:off x="11945240" y="4506149"/>
              <a:ext cx="153561" cy="117939"/>
            </a:xfrm>
            <a:custGeom>
              <a:avLst/>
              <a:gdLst/>
              <a:ahLst/>
              <a:cxnLst/>
              <a:rect l="l" t="t" r="r" b="b"/>
              <a:pathLst>
                <a:path w="6212" h="4771" extrusionOk="0">
                  <a:moveTo>
                    <a:pt x="0" y="1"/>
                  </a:moveTo>
                  <a:lnTo>
                    <a:pt x="3732" y="4326"/>
                  </a:lnTo>
                  <a:cubicBezTo>
                    <a:pt x="3989" y="4624"/>
                    <a:pt x="4345" y="4770"/>
                    <a:pt x="4700" y="4770"/>
                  </a:cubicBezTo>
                  <a:cubicBezTo>
                    <a:pt x="5099" y="4770"/>
                    <a:pt x="5497" y="4586"/>
                    <a:pt x="5750" y="4224"/>
                  </a:cubicBezTo>
                  <a:cubicBezTo>
                    <a:pt x="6212" y="3564"/>
                    <a:pt x="5956" y="2646"/>
                    <a:pt x="5220" y="2319"/>
                  </a:cubicBezTo>
                  <a:lnTo>
                    <a:pt x="0" y="1"/>
                  </a:lnTo>
                  <a:close/>
                </a:path>
              </a:pathLst>
            </a:custGeom>
            <a:solidFill>
              <a:srgbClr val="477861"/>
            </a:solidFill>
            <a:ln>
              <a:noFill/>
            </a:ln>
          </p:spPr>
          <p:txBody>
            <a:bodyPr spcFirstLastPara="1" wrap="square" lIns="91425" tIns="91425" rIns="91425" bIns="91425" anchor="ctr" anchorCtr="0">
              <a:noAutofit/>
            </a:bodyPr>
            <a:lstStyle/>
            <a:p>
              <a:endParaRPr>
                <a:latin typeface="Roboto Light" panose="020B0604020202020204" charset="0"/>
                <a:ea typeface="Roboto Light" panose="020B0604020202020204" charset="0"/>
              </a:endParaRPr>
            </a:p>
          </p:txBody>
        </p:sp>
        <p:sp>
          <p:nvSpPr>
            <p:cNvPr id="1724" name="Google Shape;1724;p35"/>
            <p:cNvSpPr/>
            <p:nvPr/>
          </p:nvSpPr>
          <p:spPr>
            <a:xfrm>
              <a:off x="11948207" y="4508720"/>
              <a:ext cx="98756" cy="73196"/>
            </a:xfrm>
            <a:custGeom>
              <a:avLst/>
              <a:gdLst/>
              <a:ahLst/>
              <a:cxnLst/>
              <a:rect l="l" t="t" r="r" b="b"/>
              <a:pathLst>
                <a:path w="3995" h="2961" extrusionOk="0">
                  <a:moveTo>
                    <a:pt x="35" y="0"/>
                  </a:moveTo>
                  <a:cubicBezTo>
                    <a:pt x="14" y="0"/>
                    <a:pt x="1" y="34"/>
                    <a:pt x="23" y="51"/>
                  </a:cubicBezTo>
                  <a:cubicBezTo>
                    <a:pt x="1311" y="1040"/>
                    <a:pt x="2622" y="2002"/>
                    <a:pt x="3938" y="2955"/>
                  </a:cubicBezTo>
                  <a:cubicBezTo>
                    <a:pt x="3944" y="2959"/>
                    <a:pt x="3949" y="2961"/>
                    <a:pt x="3954" y="2961"/>
                  </a:cubicBezTo>
                  <a:cubicBezTo>
                    <a:pt x="3979" y="2961"/>
                    <a:pt x="3994" y="2921"/>
                    <a:pt x="3969" y="2902"/>
                  </a:cubicBezTo>
                  <a:cubicBezTo>
                    <a:pt x="2673" y="1922"/>
                    <a:pt x="1372" y="948"/>
                    <a:pt x="49" y="5"/>
                  </a:cubicBezTo>
                  <a:cubicBezTo>
                    <a:pt x="44" y="2"/>
                    <a:pt x="39" y="0"/>
                    <a:pt x="35" y="0"/>
                  </a:cubicBezTo>
                  <a:close/>
                </a:path>
              </a:pathLst>
            </a:custGeom>
            <a:solidFill>
              <a:srgbClr val="1D2239"/>
            </a:solidFill>
            <a:ln>
              <a:noFill/>
            </a:ln>
          </p:spPr>
          <p:txBody>
            <a:bodyPr spcFirstLastPara="1" wrap="square" lIns="91425" tIns="91425" rIns="91425" bIns="91425" anchor="ctr" anchorCtr="0">
              <a:noAutofit/>
            </a:bodyPr>
            <a:lstStyle/>
            <a:p>
              <a:endParaRPr>
                <a:latin typeface="Roboto Light" panose="020B0604020202020204" charset="0"/>
                <a:ea typeface="Roboto Light" panose="020B0604020202020204" charset="0"/>
              </a:endParaRPr>
            </a:p>
          </p:txBody>
        </p:sp>
        <p:sp>
          <p:nvSpPr>
            <p:cNvPr id="1725" name="Google Shape;1725;p35"/>
            <p:cNvSpPr/>
            <p:nvPr/>
          </p:nvSpPr>
          <p:spPr>
            <a:xfrm>
              <a:off x="11857930" y="4398049"/>
              <a:ext cx="88572" cy="88003"/>
            </a:xfrm>
            <a:custGeom>
              <a:avLst/>
              <a:gdLst/>
              <a:ahLst/>
              <a:cxnLst/>
              <a:rect l="l" t="t" r="r" b="b"/>
              <a:pathLst>
                <a:path w="3583" h="3560" extrusionOk="0">
                  <a:moveTo>
                    <a:pt x="30" y="0"/>
                  </a:moveTo>
                  <a:cubicBezTo>
                    <a:pt x="14" y="0"/>
                    <a:pt x="0" y="20"/>
                    <a:pt x="14" y="35"/>
                  </a:cubicBezTo>
                  <a:cubicBezTo>
                    <a:pt x="1136" y="1241"/>
                    <a:pt x="2313" y="2416"/>
                    <a:pt x="3507" y="3550"/>
                  </a:cubicBezTo>
                  <a:cubicBezTo>
                    <a:pt x="3515" y="3557"/>
                    <a:pt x="3523" y="3560"/>
                    <a:pt x="3531" y="3560"/>
                  </a:cubicBezTo>
                  <a:cubicBezTo>
                    <a:pt x="3559" y="3560"/>
                    <a:pt x="3583" y="3524"/>
                    <a:pt x="3558" y="3498"/>
                  </a:cubicBezTo>
                  <a:cubicBezTo>
                    <a:pt x="2424" y="2305"/>
                    <a:pt x="1249" y="1127"/>
                    <a:pt x="43" y="6"/>
                  </a:cubicBezTo>
                  <a:cubicBezTo>
                    <a:pt x="39" y="2"/>
                    <a:pt x="34" y="0"/>
                    <a:pt x="30" y="0"/>
                  </a:cubicBezTo>
                  <a:close/>
                </a:path>
              </a:pathLst>
            </a:custGeom>
            <a:solidFill>
              <a:srgbClr val="1D2239"/>
            </a:solidFill>
            <a:ln>
              <a:noFill/>
            </a:ln>
          </p:spPr>
          <p:txBody>
            <a:bodyPr spcFirstLastPara="1" wrap="square" lIns="91425" tIns="91425" rIns="91425" bIns="91425" anchor="ctr" anchorCtr="0">
              <a:noAutofit/>
            </a:bodyPr>
            <a:lstStyle/>
            <a:p>
              <a:endParaRPr>
                <a:latin typeface="Roboto Light" panose="020B0604020202020204" charset="0"/>
                <a:ea typeface="Roboto Light" panose="020B0604020202020204" charset="0"/>
              </a:endParaRPr>
            </a:p>
          </p:txBody>
        </p:sp>
        <p:sp>
          <p:nvSpPr>
            <p:cNvPr id="1726" name="Google Shape;1726;p35"/>
            <p:cNvSpPr/>
            <p:nvPr/>
          </p:nvSpPr>
          <p:spPr>
            <a:xfrm>
              <a:off x="11943065" y="4108679"/>
              <a:ext cx="6155" cy="890192"/>
            </a:xfrm>
            <a:custGeom>
              <a:avLst/>
              <a:gdLst/>
              <a:ahLst/>
              <a:cxnLst/>
              <a:rect l="l" t="t" r="r" b="b"/>
              <a:pathLst>
                <a:path w="249" h="36011" extrusionOk="0">
                  <a:moveTo>
                    <a:pt x="124" y="0"/>
                  </a:moveTo>
                  <a:cubicBezTo>
                    <a:pt x="106" y="0"/>
                    <a:pt x="88" y="12"/>
                    <a:pt x="88" y="35"/>
                  </a:cubicBezTo>
                  <a:cubicBezTo>
                    <a:pt x="54" y="12016"/>
                    <a:pt x="1" y="24000"/>
                    <a:pt x="91" y="35978"/>
                  </a:cubicBezTo>
                  <a:cubicBezTo>
                    <a:pt x="91" y="36000"/>
                    <a:pt x="107" y="36011"/>
                    <a:pt x="124" y="36011"/>
                  </a:cubicBezTo>
                  <a:cubicBezTo>
                    <a:pt x="141" y="36011"/>
                    <a:pt x="158" y="36000"/>
                    <a:pt x="158" y="35978"/>
                  </a:cubicBezTo>
                  <a:cubicBezTo>
                    <a:pt x="248" y="24000"/>
                    <a:pt x="195" y="12015"/>
                    <a:pt x="161" y="35"/>
                  </a:cubicBezTo>
                  <a:cubicBezTo>
                    <a:pt x="161" y="12"/>
                    <a:pt x="143" y="0"/>
                    <a:pt x="124" y="0"/>
                  </a:cubicBezTo>
                  <a:close/>
                </a:path>
              </a:pathLst>
            </a:custGeom>
            <a:solidFill>
              <a:srgbClr val="1D2239"/>
            </a:solidFill>
            <a:ln>
              <a:noFill/>
            </a:ln>
          </p:spPr>
          <p:txBody>
            <a:bodyPr spcFirstLastPara="1" wrap="square" lIns="91425" tIns="91425" rIns="91425" bIns="91425" anchor="ctr" anchorCtr="0">
              <a:noAutofit/>
            </a:bodyPr>
            <a:lstStyle/>
            <a:p>
              <a:endParaRPr>
                <a:latin typeface="Roboto Light" panose="020B0604020202020204" charset="0"/>
                <a:ea typeface="Roboto Light" panose="020B0604020202020204" charset="0"/>
              </a:endParaRPr>
            </a:p>
          </p:txBody>
        </p:sp>
        <p:sp>
          <p:nvSpPr>
            <p:cNvPr id="1727" name="Google Shape;1727;p35"/>
            <p:cNvSpPr/>
            <p:nvPr/>
          </p:nvSpPr>
          <p:spPr>
            <a:xfrm>
              <a:off x="11867571" y="4714883"/>
              <a:ext cx="177119" cy="428620"/>
            </a:xfrm>
            <a:custGeom>
              <a:avLst/>
              <a:gdLst/>
              <a:ahLst/>
              <a:cxnLst/>
              <a:rect l="l" t="t" r="r" b="b"/>
              <a:pathLst>
                <a:path w="7165" h="17339" extrusionOk="0">
                  <a:moveTo>
                    <a:pt x="830" y="0"/>
                  </a:moveTo>
                  <a:lnTo>
                    <a:pt x="107" y="13651"/>
                  </a:lnTo>
                  <a:cubicBezTo>
                    <a:pt x="1" y="15654"/>
                    <a:pt x="1598" y="17338"/>
                    <a:pt x="3604" y="17338"/>
                  </a:cubicBezTo>
                  <a:cubicBezTo>
                    <a:pt x="5580" y="17338"/>
                    <a:pt x="7165" y="15703"/>
                    <a:pt x="7104" y="13728"/>
                  </a:cubicBezTo>
                  <a:lnTo>
                    <a:pt x="6682" y="0"/>
                  </a:lnTo>
                  <a:close/>
                </a:path>
              </a:pathLst>
            </a:custGeom>
            <a:solidFill>
              <a:srgbClr val="B88C5D"/>
            </a:solidFill>
            <a:ln>
              <a:noFill/>
            </a:ln>
          </p:spPr>
          <p:txBody>
            <a:bodyPr spcFirstLastPara="1" wrap="square" lIns="91425" tIns="91425" rIns="91425" bIns="91425" anchor="ctr" anchorCtr="0">
              <a:noAutofit/>
            </a:bodyPr>
            <a:lstStyle/>
            <a:p>
              <a:endParaRPr>
                <a:latin typeface="Roboto Light" panose="020B0604020202020204" charset="0"/>
                <a:ea typeface="Roboto Light" panose="020B0604020202020204" charset="0"/>
              </a:endParaRPr>
            </a:p>
          </p:txBody>
        </p:sp>
        <p:sp>
          <p:nvSpPr>
            <p:cNvPr id="1728" name="Google Shape;1728;p35"/>
            <p:cNvSpPr/>
            <p:nvPr/>
          </p:nvSpPr>
          <p:spPr>
            <a:xfrm>
              <a:off x="11885913" y="4780687"/>
              <a:ext cx="149556" cy="3634"/>
            </a:xfrm>
            <a:custGeom>
              <a:avLst/>
              <a:gdLst/>
              <a:ahLst/>
              <a:cxnLst/>
              <a:rect l="l" t="t" r="r" b="b"/>
              <a:pathLst>
                <a:path w="6050" h="147" extrusionOk="0">
                  <a:moveTo>
                    <a:pt x="3026" y="0"/>
                  </a:moveTo>
                  <a:cubicBezTo>
                    <a:pt x="1354" y="0"/>
                    <a:pt x="0" y="32"/>
                    <a:pt x="0" y="73"/>
                  </a:cubicBezTo>
                  <a:cubicBezTo>
                    <a:pt x="0" y="113"/>
                    <a:pt x="1354" y="147"/>
                    <a:pt x="3026" y="147"/>
                  </a:cubicBezTo>
                  <a:cubicBezTo>
                    <a:pt x="4696" y="147"/>
                    <a:pt x="6050" y="113"/>
                    <a:pt x="6050" y="73"/>
                  </a:cubicBezTo>
                  <a:cubicBezTo>
                    <a:pt x="6050" y="32"/>
                    <a:pt x="4696" y="0"/>
                    <a:pt x="3026" y="0"/>
                  </a:cubicBezTo>
                  <a:close/>
                </a:path>
              </a:pathLst>
            </a:custGeom>
            <a:solidFill>
              <a:srgbClr val="FD8860"/>
            </a:solidFill>
            <a:ln>
              <a:noFill/>
            </a:ln>
          </p:spPr>
          <p:txBody>
            <a:bodyPr spcFirstLastPara="1" wrap="square" lIns="91425" tIns="91425" rIns="91425" bIns="91425" anchor="ctr" anchorCtr="0">
              <a:noAutofit/>
            </a:bodyPr>
            <a:lstStyle/>
            <a:p>
              <a:endParaRPr>
                <a:latin typeface="Roboto Light" panose="020B0604020202020204" charset="0"/>
                <a:ea typeface="Roboto Light" panose="020B0604020202020204" charset="0"/>
              </a:endParaRPr>
            </a:p>
          </p:txBody>
        </p:sp>
        <p:sp>
          <p:nvSpPr>
            <p:cNvPr id="1729" name="Google Shape;1729;p35"/>
            <p:cNvSpPr/>
            <p:nvPr/>
          </p:nvSpPr>
          <p:spPr>
            <a:xfrm>
              <a:off x="11885913" y="4812378"/>
              <a:ext cx="149556" cy="3659"/>
            </a:xfrm>
            <a:custGeom>
              <a:avLst/>
              <a:gdLst/>
              <a:ahLst/>
              <a:cxnLst/>
              <a:rect l="l" t="t" r="r" b="b"/>
              <a:pathLst>
                <a:path w="6050" h="148" extrusionOk="0">
                  <a:moveTo>
                    <a:pt x="3026" y="1"/>
                  </a:moveTo>
                  <a:cubicBezTo>
                    <a:pt x="1354" y="1"/>
                    <a:pt x="0" y="33"/>
                    <a:pt x="0" y="74"/>
                  </a:cubicBezTo>
                  <a:cubicBezTo>
                    <a:pt x="0" y="115"/>
                    <a:pt x="1354" y="147"/>
                    <a:pt x="3026" y="147"/>
                  </a:cubicBezTo>
                  <a:cubicBezTo>
                    <a:pt x="4696" y="147"/>
                    <a:pt x="6050" y="115"/>
                    <a:pt x="6050" y="74"/>
                  </a:cubicBezTo>
                  <a:cubicBezTo>
                    <a:pt x="6050" y="34"/>
                    <a:pt x="4696" y="1"/>
                    <a:pt x="3026" y="1"/>
                  </a:cubicBezTo>
                  <a:close/>
                </a:path>
              </a:pathLst>
            </a:custGeom>
            <a:solidFill>
              <a:srgbClr val="FD8860"/>
            </a:solidFill>
            <a:ln>
              <a:noFill/>
            </a:ln>
          </p:spPr>
          <p:txBody>
            <a:bodyPr spcFirstLastPara="1" wrap="square" lIns="91425" tIns="91425" rIns="91425" bIns="91425" anchor="ctr" anchorCtr="0">
              <a:noAutofit/>
            </a:bodyPr>
            <a:lstStyle/>
            <a:p>
              <a:endParaRPr>
                <a:latin typeface="Roboto Light" panose="020B0604020202020204" charset="0"/>
                <a:ea typeface="Roboto Light" panose="020B0604020202020204" charset="0"/>
              </a:endParaRPr>
            </a:p>
          </p:txBody>
        </p:sp>
        <p:sp>
          <p:nvSpPr>
            <p:cNvPr id="1730" name="Google Shape;1730;p35"/>
            <p:cNvSpPr/>
            <p:nvPr/>
          </p:nvSpPr>
          <p:spPr>
            <a:xfrm>
              <a:off x="11885913" y="4846565"/>
              <a:ext cx="149556" cy="3683"/>
            </a:xfrm>
            <a:custGeom>
              <a:avLst/>
              <a:gdLst/>
              <a:ahLst/>
              <a:cxnLst/>
              <a:rect l="l" t="t" r="r" b="b"/>
              <a:pathLst>
                <a:path w="6050" h="149" extrusionOk="0">
                  <a:moveTo>
                    <a:pt x="3026" y="0"/>
                  </a:moveTo>
                  <a:cubicBezTo>
                    <a:pt x="1354" y="0"/>
                    <a:pt x="0" y="34"/>
                    <a:pt x="0" y="75"/>
                  </a:cubicBezTo>
                  <a:cubicBezTo>
                    <a:pt x="0" y="115"/>
                    <a:pt x="1354" y="148"/>
                    <a:pt x="3026" y="148"/>
                  </a:cubicBezTo>
                  <a:cubicBezTo>
                    <a:pt x="4696" y="148"/>
                    <a:pt x="6050" y="115"/>
                    <a:pt x="6050" y="75"/>
                  </a:cubicBezTo>
                  <a:cubicBezTo>
                    <a:pt x="6050" y="34"/>
                    <a:pt x="4696" y="0"/>
                    <a:pt x="3026" y="0"/>
                  </a:cubicBezTo>
                  <a:close/>
                </a:path>
              </a:pathLst>
            </a:custGeom>
            <a:solidFill>
              <a:srgbClr val="FD8860"/>
            </a:solidFill>
            <a:ln>
              <a:noFill/>
            </a:ln>
          </p:spPr>
          <p:txBody>
            <a:bodyPr spcFirstLastPara="1" wrap="square" lIns="91425" tIns="91425" rIns="91425" bIns="91425" anchor="ctr" anchorCtr="0">
              <a:noAutofit/>
            </a:bodyPr>
            <a:lstStyle/>
            <a:p>
              <a:endParaRPr>
                <a:latin typeface="Roboto Light" panose="020B0604020202020204" charset="0"/>
                <a:ea typeface="Roboto Light" panose="020B0604020202020204" charset="0"/>
              </a:endParaRPr>
            </a:p>
          </p:txBody>
        </p:sp>
        <p:sp>
          <p:nvSpPr>
            <p:cNvPr id="1731" name="Google Shape;1731;p35"/>
            <p:cNvSpPr/>
            <p:nvPr/>
          </p:nvSpPr>
          <p:spPr>
            <a:xfrm>
              <a:off x="11885913" y="4885598"/>
              <a:ext cx="149556" cy="3683"/>
            </a:xfrm>
            <a:custGeom>
              <a:avLst/>
              <a:gdLst/>
              <a:ahLst/>
              <a:cxnLst/>
              <a:rect l="l" t="t" r="r" b="b"/>
              <a:pathLst>
                <a:path w="6050" h="149" extrusionOk="0">
                  <a:moveTo>
                    <a:pt x="3026" y="1"/>
                  </a:moveTo>
                  <a:cubicBezTo>
                    <a:pt x="1354" y="1"/>
                    <a:pt x="0" y="34"/>
                    <a:pt x="0" y="74"/>
                  </a:cubicBezTo>
                  <a:cubicBezTo>
                    <a:pt x="0" y="115"/>
                    <a:pt x="1354" y="148"/>
                    <a:pt x="3026" y="148"/>
                  </a:cubicBezTo>
                  <a:cubicBezTo>
                    <a:pt x="4696" y="148"/>
                    <a:pt x="6050" y="115"/>
                    <a:pt x="6050" y="74"/>
                  </a:cubicBezTo>
                  <a:cubicBezTo>
                    <a:pt x="6050" y="34"/>
                    <a:pt x="4696" y="1"/>
                    <a:pt x="3026" y="1"/>
                  </a:cubicBezTo>
                  <a:close/>
                </a:path>
              </a:pathLst>
            </a:custGeom>
            <a:solidFill>
              <a:srgbClr val="FD8860"/>
            </a:solidFill>
            <a:ln>
              <a:noFill/>
            </a:ln>
          </p:spPr>
          <p:txBody>
            <a:bodyPr spcFirstLastPara="1" wrap="square" lIns="91425" tIns="91425" rIns="91425" bIns="91425" anchor="ctr" anchorCtr="0">
              <a:noAutofit/>
            </a:bodyPr>
            <a:lstStyle/>
            <a:p>
              <a:endParaRPr>
                <a:latin typeface="Roboto Light" panose="020B0604020202020204" charset="0"/>
                <a:ea typeface="Roboto Light" panose="020B0604020202020204" charset="0"/>
              </a:endParaRPr>
            </a:p>
          </p:txBody>
        </p:sp>
        <p:sp>
          <p:nvSpPr>
            <p:cNvPr id="1732" name="Google Shape;1732;p35"/>
            <p:cNvSpPr/>
            <p:nvPr/>
          </p:nvSpPr>
          <p:spPr>
            <a:xfrm>
              <a:off x="11885913" y="4924631"/>
              <a:ext cx="149556" cy="3659"/>
            </a:xfrm>
            <a:custGeom>
              <a:avLst/>
              <a:gdLst/>
              <a:ahLst/>
              <a:cxnLst/>
              <a:rect l="l" t="t" r="r" b="b"/>
              <a:pathLst>
                <a:path w="6050" h="148" extrusionOk="0">
                  <a:moveTo>
                    <a:pt x="3026" y="1"/>
                  </a:moveTo>
                  <a:cubicBezTo>
                    <a:pt x="1354" y="1"/>
                    <a:pt x="0" y="33"/>
                    <a:pt x="0" y="74"/>
                  </a:cubicBezTo>
                  <a:cubicBezTo>
                    <a:pt x="0" y="115"/>
                    <a:pt x="1354" y="147"/>
                    <a:pt x="3026" y="147"/>
                  </a:cubicBezTo>
                  <a:cubicBezTo>
                    <a:pt x="4696" y="147"/>
                    <a:pt x="6050" y="115"/>
                    <a:pt x="6050" y="74"/>
                  </a:cubicBezTo>
                  <a:cubicBezTo>
                    <a:pt x="6050" y="33"/>
                    <a:pt x="4696" y="1"/>
                    <a:pt x="3026" y="1"/>
                  </a:cubicBezTo>
                  <a:close/>
                </a:path>
              </a:pathLst>
            </a:custGeom>
            <a:solidFill>
              <a:srgbClr val="FD8860"/>
            </a:solidFill>
            <a:ln>
              <a:noFill/>
            </a:ln>
          </p:spPr>
          <p:txBody>
            <a:bodyPr spcFirstLastPara="1" wrap="square" lIns="91425" tIns="91425" rIns="91425" bIns="91425" anchor="ctr" anchorCtr="0">
              <a:noAutofit/>
            </a:bodyPr>
            <a:lstStyle/>
            <a:p>
              <a:endParaRPr>
                <a:latin typeface="Roboto Light" panose="020B0604020202020204" charset="0"/>
                <a:ea typeface="Roboto Light" panose="020B0604020202020204" charset="0"/>
              </a:endParaRPr>
            </a:p>
          </p:txBody>
        </p:sp>
      </p:grpSp>
      <p:sp>
        <p:nvSpPr>
          <p:cNvPr id="28" name="Rectangle 27">
            <a:extLst>
              <a:ext uri="{FF2B5EF4-FFF2-40B4-BE49-F238E27FC236}">
                <a16:creationId xmlns:a16="http://schemas.microsoft.com/office/drawing/2014/main" id="{97B8D10D-8B24-4334-BE6C-571BCFE1B0D1}"/>
              </a:ext>
            </a:extLst>
          </p:cNvPr>
          <p:cNvSpPr/>
          <p:nvPr/>
        </p:nvSpPr>
        <p:spPr>
          <a:xfrm>
            <a:off x="499177" y="1665103"/>
            <a:ext cx="8077200" cy="1077218"/>
          </a:xfrm>
          <a:prstGeom prst="rect">
            <a:avLst/>
          </a:prstGeom>
        </p:spPr>
        <p:txBody>
          <a:bodyPr wrap="square">
            <a:spAutoFit/>
          </a:bodyPr>
          <a:lstStyle/>
          <a:p>
            <a:r>
              <a:rPr lang="vi-VN" sz="3200" dirty="0">
                <a:solidFill>
                  <a:schemeClr val="bg1"/>
                </a:solidFill>
                <a:effectLst>
                  <a:outerShdw blurRad="38100" dist="38100" dir="2700000" algn="tl">
                    <a:srgbClr val="000000">
                      <a:alpha val="43137"/>
                    </a:srgbClr>
                  </a:outerShdw>
                </a:effectLst>
                <a:ea typeface="Roboto Light" panose="020B0604020202020204" charset="0"/>
                <a:cs typeface="Times New Roman" pitchFamily="18" charset="0"/>
              </a:rPr>
              <a:t>(?)</a:t>
            </a:r>
            <a:r>
              <a:rPr lang="en-US" sz="3200" dirty="0">
                <a:solidFill>
                  <a:schemeClr val="bg1"/>
                </a:solidFill>
                <a:effectLst>
                  <a:outerShdw blurRad="38100" dist="38100" dir="2700000" algn="tl">
                    <a:srgbClr val="000000">
                      <a:alpha val="43137"/>
                    </a:srgbClr>
                  </a:outerShdw>
                </a:effectLst>
                <a:ea typeface="Roboto Light" panose="020B0604020202020204" charset="0"/>
                <a:cs typeface="Times New Roman" pitchFamily="18" charset="0"/>
              </a:rPr>
              <a:t> Sau </a:t>
            </a:r>
            <a:r>
              <a:rPr lang="en-US" sz="3200" dirty="0" err="1">
                <a:solidFill>
                  <a:schemeClr val="bg1"/>
                </a:solidFill>
                <a:effectLst>
                  <a:outerShdw blurRad="38100" dist="38100" dir="2700000" algn="tl">
                    <a:srgbClr val="000000">
                      <a:alpha val="43137"/>
                    </a:srgbClr>
                  </a:outerShdw>
                </a:effectLst>
                <a:ea typeface="Roboto Light" panose="020B0604020202020204" charset="0"/>
                <a:cs typeface="Times New Roman" pitchFamily="18" charset="0"/>
              </a:rPr>
              <a:t>Cách</a:t>
            </a:r>
            <a:r>
              <a:rPr lang="en-US" sz="3200" dirty="0">
                <a:solidFill>
                  <a:schemeClr val="bg1"/>
                </a:solidFill>
                <a:effectLst>
                  <a:outerShdw blurRad="38100" dist="38100" dir="2700000" algn="tl">
                    <a:srgbClr val="000000">
                      <a:alpha val="43137"/>
                    </a:srgbClr>
                  </a:outerShdw>
                </a:effectLst>
                <a:ea typeface="Roboto Light" panose="020B0604020202020204" charset="0"/>
                <a:cs typeface="Times New Roman" pitchFamily="18" charset="0"/>
              </a:rPr>
              <a:t> </a:t>
            </a:r>
            <a:r>
              <a:rPr lang="en-US" sz="3200" dirty="0" err="1">
                <a:solidFill>
                  <a:schemeClr val="bg1"/>
                </a:solidFill>
                <a:effectLst>
                  <a:outerShdw blurRad="38100" dist="38100" dir="2700000" algn="tl">
                    <a:srgbClr val="000000">
                      <a:alpha val="43137"/>
                    </a:srgbClr>
                  </a:outerShdw>
                </a:effectLst>
                <a:ea typeface="Roboto Light" panose="020B0604020202020204" charset="0"/>
                <a:cs typeface="Times New Roman" pitchFamily="18" charset="0"/>
              </a:rPr>
              <a:t>mạng</a:t>
            </a:r>
            <a:r>
              <a:rPr lang="en-US" sz="3200" dirty="0">
                <a:solidFill>
                  <a:schemeClr val="bg1"/>
                </a:solidFill>
                <a:effectLst>
                  <a:outerShdw blurRad="38100" dist="38100" dir="2700000" algn="tl">
                    <a:srgbClr val="000000">
                      <a:alpha val="43137"/>
                    </a:srgbClr>
                  </a:outerShdw>
                </a:effectLst>
                <a:ea typeface="Roboto Light" panose="020B0604020202020204" charset="0"/>
                <a:cs typeface="Times New Roman" pitchFamily="18" charset="0"/>
              </a:rPr>
              <a:t> </a:t>
            </a:r>
            <a:r>
              <a:rPr lang="en-US" sz="3200" dirty="0" err="1">
                <a:solidFill>
                  <a:schemeClr val="bg1"/>
                </a:solidFill>
                <a:effectLst>
                  <a:outerShdw blurRad="38100" dist="38100" dir="2700000" algn="tl">
                    <a:srgbClr val="000000">
                      <a:alpha val="43137"/>
                    </a:srgbClr>
                  </a:outerShdw>
                </a:effectLst>
                <a:ea typeface="Roboto Light" panose="020B0604020202020204" charset="0"/>
                <a:cs typeface="Times New Roman" pitchFamily="18" charset="0"/>
              </a:rPr>
              <a:t>Tháng</a:t>
            </a:r>
            <a:r>
              <a:rPr lang="en-US" sz="3200" dirty="0">
                <a:solidFill>
                  <a:schemeClr val="bg1"/>
                </a:solidFill>
                <a:effectLst>
                  <a:outerShdw blurRad="38100" dist="38100" dir="2700000" algn="tl">
                    <a:srgbClr val="000000">
                      <a:alpha val="43137"/>
                    </a:srgbClr>
                  </a:outerShdw>
                </a:effectLst>
                <a:ea typeface="Roboto Light" panose="020B0604020202020204" charset="0"/>
                <a:cs typeface="Times New Roman" pitchFamily="18" charset="0"/>
              </a:rPr>
              <a:t> 8, </a:t>
            </a:r>
            <a:r>
              <a:rPr lang="en-US" sz="3200" dirty="0" err="1">
                <a:solidFill>
                  <a:schemeClr val="bg1"/>
                </a:solidFill>
                <a:effectLst>
                  <a:outerShdw blurRad="38100" dist="38100" dir="2700000" algn="tl">
                    <a:srgbClr val="000000">
                      <a:alpha val="43137"/>
                    </a:srgbClr>
                  </a:outerShdw>
                </a:effectLst>
                <a:ea typeface="Roboto Light" panose="020B0604020202020204" charset="0"/>
                <a:cs typeface="Times New Roman" pitchFamily="18" charset="0"/>
              </a:rPr>
              <a:t>nhiệm</a:t>
            </a:r>
            <a:r>
              <a:rPr lang="en-US" sz="3200" dirty="0">
                <a:solidFill>
                  <a:schemeClr val="bg1"/>
                </a:solidFill>
                <a:effectLst>
                  <a:outerShdw blurRad="38100" dist="38100" dir="2700000" algn="tl">
                    <a:srgbClr val="000000">
                      <a:alpha val="43137"/>
                    </a:srgbClr>
                  </a:outerShdw>
                </a:effectLst>
                <a:ea typeface="Roboto Light" panose="020B0604020202020204" charset="0"/>
                <a:cs typeface="Times New Roman" pitchFamily="18" charset="0"/>
              </a:rPr>
              <a:t> </a:t>
            </a:r>
            <a:r>
              <a:rPr lang="en-US" sz="3200" dirty="0" err="1">
                <a:solidFill>
                  <a:schemeClr val="bg1"/>
                </a:solidFill>
                <a:effectLst>
                  <a:outerShdw blurRad="38100" dist="38100" dir="2700000" algn="tl">
                    <a:srgbClr val="000000">
                      <a:alpha val="43137"/>
                    </a:srgbClr>
                  </a:outerShdw>
                </a:effectLst>
                <a:ea typeface="Roboto Light" panose="020B0604020202020204" charset="0"/>
                <a:cs typeface="Times New Roman" pitchFamily="18" charset="0"/>
              </a:rPr>
              <a:t>vụ</a:t>
            </a:r>
            <a:r>
              <a:rPr lang="en-US" sz="3200" dirty="0">
                <a:solidFill>
                  <a:schemeClr val="bg1"/>
                </a:solidFill>
                <a:effectLst>
                  <a:outerShdw blurRad="38100" dist="38100" dir="2700000" algn="tl">
                    <a:srgbClr val="000000">
                      <a:alpha val="43137"/>
                    </a:srgbClr>
                  </a:outerShdw>
                </a:effectLst>
                <a:ea typeface="Roboto Light" panose="020B0604020202020204" charset="0"/>
                <a:cs typeface="Times New Roman" pitchFamily="18" charset="0"/>
              </a:rPr>
              <a:t> </a:t>
            </a:r>
            <a:r>
              <a:rPr lang="en-US" sz="3200" dirty="0" err="1">
                <a:solidFill>
                  <a:schemeClr val="bg1"/>
                </a:solidFill>
                <a:effectLst>
                  <a:outerShdw blurRad="38100" dist="38100" dir="2700000" algn="tl">
                    <a:srgbClr val="000000">
                      <a:alpha val="43137"/>
                    </a:srgbClr>
                  </a:outerShdw>
                </a:effectLst>
                <a:ea typeface="Roboto Light" panose="020B0604020202020204" charset="0"/>
                <a:cs typeface="Times New Roman" pitchFamily="18" charset="0"/>
              </a:rPr>
              <a:t>của</a:t>
            </a:r>
            <a:r>
              <a:rPr lang="en-US" sz="3200" dirty="0">
                <a:solidFill>
                  <a:schemeClr val="bg1"/>
                </a:solidFill>
                <a:effectLst>
                  <a:outerShdw blurRad="38100" dist="38100" dir="2700000" algn="tl">
                    <a:srgbClr val="000000">
                      <a:alpha val="43137"/>
                    </a:srgbClr>
                  </a:outerShdw>
                </a:effectLst>
                <a:ea typeface="Roboto Light" panose="020B0604020202020204" charset="0"/>
                <a:cs typeface="Times New Roman" pitchFamily="18" charset="0"/>
              </a:rPr>
              <a:t> </a:t>
            </a:r>
            <a:r>
              <a:rPr lang="en-US" sz="3200" dirty="0" err="1">
                <a:solidFill>
                  <a:schemeClr val="bg1"/>
                </a:solidFill>
                <a:effectLst>
                  <a:outerShdw blurRad="38100" dist="38100" dir="2700000" algn="tl">
                    <a:srgbClr val="000000">
                      <a:alpha val="43137"/>
                    </a:srgbClr>
                  </a:outerShdw>
                </a:effectLst>
                <a:ea typeface="Roboto Light" panose="020B0604020202020204" charset="0"/>
                <a:cs typeface="Times New Roman" pitchFamily="18" charset="0"/>
              </a:rPr>
              <a:t>toàn</a:t>
            </a:r>
            <a:r>
              <a:rPr lang="en-US" sz="3200" dirty="0">
                <a:solidFill>
                  <a:schemeClr val="bg1"/>
                </a:solidFill>
                <a:effectLst>
                  <a:outerShdw blurRad="38100" dist="38100" dir="2700000" algn="tl">
                    <a:srgbClr val="000000">
                      <a:alpha val="43137"/>
                    </a:srgbClr>
                  </a:outerShdw>
                </a:effectLst>
                <a:ea typeface="Roboto Light" panose="020B0604020202020204" charset="0"/>
                <a:cs typeface="Times New Roman" pitchFamily="18" charset="0"/>
              </a:rPr>
              <a:t> </a:t>
            </a:r>
            <a:r>
              <a:rPr lang="en-US" sz="3200" dirty="0" err="1">
                <a:solidFill>
                  <a:schemeClr val="bg1"/>
                </a:solidFill>
                <a:effectLst>
                  <a:outerShdw blurRad="38100" dist="38100" dir="2700000" algn="tl">
                    <a:srgbClr val="000000">
                      <a:alpha val="43137"/>
                    </a:srgbClr>
                  </a:outerShdw>
                </a:effectLst>
                <a:ea typeface="Roboto Light" panose="020B0604020202020204" charset="0"/>
                <a:cs typeface="Times New Roman" pitchFamily="18" charset="0"/>
              </a:rPr>
              <a:t>dân</a:t>
            </a:r>
            <a:r>
              <a:rPr lang="en-US" sz="3200" dirty="0">
                <a:solidFill>
                  <a:schemeClr val="bg1"/>
                </a:solidFill>
                <a:effectLst>
                  <a:outerShdw blurRad="38100" dist="38100" dir="2700000" algn="tl">
                    <a:srgbClr val="000000">
                      <a:alpha val="43137"/>
                    </a:srgbClr>
                  </a:outerShdw>
                </a:effectLst>
                <a:ea typeface="Roboto Light" panose="020B0604020202020204" charset="0"/>
                <a:cs typeface="Times New Roman" pitchFamily="18" charset="0"/>
              </a:rPr>
              <a:t> </a:t>
            </a:r>
            <a:r>
              <a:rPr lang="en-US" sz="3200" dirty="0" err="1">
                <a:solidFill>
                  <a:schemeClr val="bg1"/>
                </a:solidFill>
                <a:effectLst>
                  <a:outerShdw blurRad="38100" dist="38100" dir="2700000" algn="tl">
                    <a:srgbClr val="000000">
                      <a:alpha val="43137"/>
                    </a:srgbClr>
                  </a:outerShdw>
                </a:effectLst>
                <a:ea typeface="Roboto Light" panose="020B0604020202020204" charset="0"/>
                <a:cs typeface="Times New Roman" pitchFamily="18" charset="0"/>
              </a:rPr>
              <a:t>là</a:t>
            </a:r>
            <a:r>
              <a:rPr lang="en-US" sz="3200" dirty="0">
                <a:solidFill>
                  <a:schemeClr val="bg1"/>
                </a:solidFill>
                <a:effectLst>
                  <a:outerShdw blurRad="38100" dist="38100" dir="2700000" algn="tl">
                    <a:srgbClr val="000000">
                      <a:alpha val="43137"/>
                    </a:srgbClr>
                  </a:outerShdw>
                </a:effectLst>
                <a:ea typeface="Roboto Light" panose="020B0604020202020204" charset="0"/>
                <a:cs typeface="Times New Roman" pitchFamily="18" charset="0"/>
              </a:rPr>
              <a:t> </a:t>
            </a:r>
            <a:r>
              <a:rPr lang="en-US" sz="3200" dirty="0" err="1">
                <a:solidFill>
                  <a:schemeClr val="bg1"/>
                </a:solidFill>
                <a:effectLst>
                  <a:outerShdw blurRad="38100" dist="38100" dir="2700000" algn="tl">
                    <a:srgbClr val="000000">
                      <a:alpha val="43137"/>
                    </a:srgbClr>
                  </a:outerShdw>
                </a:effectLst>
                <a:ea typeface="Roboto Light" panose="020B0604020202020204" charset="0"/>
                <a:cs typeface="Times New Roman" pitchFamily="18" charset="0"/>
              </a:rPr>
              <a:t>gì</a:t>
            </a:r>
            <a:r>
              <a:rPr lang="en-US" sz="3200" dirty="0">
                <a:solidFill>
                  <a:schemeClr val="bg1"/>
                </a:solidFill>
                <a:effectLst>
                  <a:outerShdw blurRad="38100" dist="38100" dir="2700000" algn="tl">
                    <a:srgbClr val="000000">
                      <a:alpha val="43137"/>
                    </a:srgbClr>
                  </a:outerShdw>
                </a:effectLst>
                <a:ea typeface="Roboto Light" panose="020B0604020202020204" charset="0"/>
                <a:cs typeface="Times New Roman" pitchFamily="18" charset="0"/>
              </a:rPr>
              <a:t>?</a:t>
            </a:r>
          </a:p>
        </p:txBody>
      </p:sp>
      <p:sp>
        <p:nvSpPr>
          <p:cNvPr id="30" name="Rectangle 29">
            <a:extLst>
              <a:ext uri="{FF2B5EF4-FFF2-40B4-BE49-F238E27FC236}">
                <a16:creationId xmlns:a16="http://schemas.microsoft.com/office/drawing/2014/main" id="{F9A480A1-59D8-40F8-BACE-B0AE6607E079}"/>
              </a:ext>
            </a:extLst>
          </p:cNvPr>
          <p:cNvSpPr/>
          <p:nvPr/>
        </p:nvSpPr>
        <p:spPr>
          <a:xfrm>
            <a:off x="499177" y="3032324"/>
            <a:ext cx="8077200" cy="2062103"/>
          </a:xfrm>
          <a:prstGeom prst="rect">
            <a:avLst/>
          </a:prstGeom>
        </p:spPr>
        <p:txBody>
          <a:bodyPr wrap="square">
            <a:spAutoFit/>
          </a:bodyPr>
          <a:lstStyle/>
          <a:p>
            <a:r>
              <a:rPr lang="vi-VN" sz="3200" dirty="0">
                <a:ea typeface="Roboto Light" panose="020B0604020202020204" charset="0"/>
              </a:rPr>
              <a:t>Trả lời: Sau cách mạng tháng Tám nhiệm vụ của toàn dân là xây dựng lại cơ đồ mà tổ tiên đã để lại, làm cho nước ta theo kịp các nước khác trên toàn cầu.</a:t>
            </a:r>
            <a:endParaRPr lang="en-US" sz="4800" dirty="0">
              <a:ea typeface="Roboto Light" panose="020B0604020202020204" charset="0"/>
              <a:cs typeface="Times New Roman" pitchFamily="18" charset="0"/>
            </a:endParaRPr>
          </a:p>
        </p:txBody>
      </p:sp>
    </p:spTree>
    <p:extLst>
      <p:ext uri="{BB962C8B-B14F-4D97-AF65-F5344CB8AC3E}">
        <p14:creationId xmlns:p14="http://schemas.microsoft.com/office/powerpoint/2010/main" val="165168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down)">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wipe(down)">
                                      <p:cBhvr>
                                        <p:cTn id="1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624796775"/>
              </p:ext>
            </p:extLst>
          </p:nvPr>
        </p:nvGraphicFramePr>
        <p:xfrm>
          <a:off x="0" y="1295400"/>
          <a:ext cx="9144000" cy="5016599"/>
        </p:xfrm>
        <a:graphic>
          <a:graphicData uri="http://schemas.openxmlformats.org/drawingml/2006/table">
            <a:tbl>
              <a:tblPr firstRow="1" firstCol="1" bandRow="1">
                <a:tableStyleId>{5C22544A-7EE6-4342-B048-85BDC9FD1C3A}</a:tableStyleId>
              </a:tblPr>
              <a:tblGrid>
                <a:gridCol w="4648200">
                  <a:extLst>
                    <a:ext uri="{9D8B030D-6E8A-4147-A177-3AD203B41FA5}">
                      <a16:colId xmlns:a16="http://schemas.microsoft.com/office/drawing/2014/main" val="20000"/>
                    </a:ext>
                  </a:extLst>
                </a:gridCol>
                <a:gridCol w="4495800">
                  <a:extLst>
                    <a:ext uri="{9D8B030D-6E8A-4147-A177-3AD203B41FA5}">
                      <a16:colId xmlns:a16="http://schemas.microsoft.com/office/drawing/2014/main" val="20001"/>
                    </a:ext>
                  </a:extLst>
                </a:gridCol>
              </a:tblGrid>
              <a:tr h="1868269">
                <a:tc>
                  <a:txBody>
                    <a:bodyPr/>
                    <a:lstStyle/>
                    <a:p>
                      <a:pPr marL="0" marR="0">
                        <a:lnSpc>
                          <a:spcPct val="115000"/>
                        </a:lnSpc>
                        <a:spcBef>
                          <a:spcPts val="0"/>
                        </a:spcBef>
                        <a:spcAft>
                          <a:spcPts val="0"/>
                        </a:spcAft>
                      </a:pPr>
                      <a:r>
                        <a:rPr lang="en-US" sz="3200" b="0" dirty="0" err="1">
                          <a:solidFill>
                            <a:schemeClr val="bg1"/>
                          </a:solidFill>
                          <a:effectLst/>
                          <a:latin typeface="Arial" panose="020B0604020202020204" pitchFamily="34" charset="0"/>
                          <a:ea typeface="Roboto Light" panose="020B0604020202020204" charset="0"/>
                          <a:cs typeface="Arial" panose="020B0604020202020204" pitchFamily="34" charset="0"/>
                        </a:rPr>
                        <a:t>Trách</a:t>
                      </a:r>
                      <a:r>
                        <a:rPr lang="en-US" sz="3200" b="0" dirty="0">
                          <a:solidFill>
                            <a:schemeClr val="bg1"/>
                          </a:solidFill>
                          <a:effectLst/>
                          <a:latin typeface="Arial" panose="020B0604020202020204" pitchFamily="34" charset="0"/>
                          <a:ea typeface="Roboto Light" panose="020B0604020202020204" charset="0"/>
                          <a:cs typeface="Arial" panose="020B0604020202020204" pitchFamily="34" charset="0"/>
                        </a:rPr>
                        <a:t> </a:t>
                      </a:r>
                      <a:r>
                        <a:rPr lang="en-US" sz="3200" b="0" dirty="0" err="1">
                          <a:solidFill>
                            <a:schemeClr val="bg1"/>
                          </a:solidFill>
                          <a:effectLst/>
                          <a:latin typeface="Arial" panose="020B0604020202020204" pitchFamily="34" charset="0"/>
                          <a:ea typeface="Roboto Light" panose="020B0604020202020204" charset="0"/>
                          <a:cs typeface="Arial" panose="020B0604020202020204" pitchFamily="34" charset="0"/>
                        </a:rPr>
                        <a:t>nhiệm</a:t>
                      </a:r>
                      <a:r>
                        <a:rPr lang="en-US" sz="3200" b="0" dirty="0">
                          <a:solidFill>
                            <a:schemeClr val="bg1"/>
                          </a:solidFill>
                          <a:effectLst/>
                          <a:latin typeface="Arial" panose="020B0604020202020204" pitchFamily="34" charset="0"/>
                          <a:ea typeface="Roboto Light" panose="020B0604020202020204" charset="0"/>
                          <a:cs typeface="Arial" panose="020B0604020202020204" pitchFamily="34" charset="0"/>
                        </a:rPr>
                        <a:t> </a:t>
                      </a:r>
                      <a:r>
                        <a:rPr lang="en-US" sz="3200" b="0" dirty="0" err="1">
                          <a:solidFill>
                            <a:schemeClr val="bg1"/>
                          </a:solidFill>
                          <a:effectLst/>
                          <a:latin typeface="Arial" panose="020B0604020202020204" pitchFamily="34" charset="0"/>
                          <a:ea typeface="Roboto Light" panose="020B0604020202020204" charset="0"/>
                          <a:cs typeface="Arial" panose="020B0604020202020204" pitchFamily="34" charset="0"/>
                        </a:rPr>
                        <a:t>của</a:t>
                      </a:r>
                      <a:r>
                        <a:rPr lang="en-US" sz="3200" b="0" dirty="0">
                          <a:solidFill>
                            <a:schemeClr val="bg1"/>
                          </a:solidFill>
                          <a:effectLst/>
                          <a:latin typeface="Arial" panose="020B0604020202020204" pitchFamily="34" charset="0"/>
                          <a:ea typeface="Roboto Light" panose="020B0604020202020204" charset="0"/>
                          <a:cs typeface="Arial" panose="020B0604020202020204" pitchFamily="34" charset="0"/>
                        </a:rPr>
                        <a:t> </a:t>
                      </a:r>
                      <a:r>
                        <a:rPr lang="en-US" sz="3200" b="0" dirty="0" err="1">
                          <a:solidFill>
                            <a:schemeClr val="bg1"/>
                          </a:solidFill>
                          <a:effectLst/>
                          <a:latin typeface="Arial" panose="020B0604020202020204" pitchFamily="34" charset="0"/>
                          <a:ea typeface="Roboto Light" panose="020B0604020202020204" charset="0"/>
                          <a:cs typeface="Arial" panose="020B0604020202020204" pitchFamily="34" charset="0"/>
                        </a:rPr>
                        <a:t>học</a:t>
                      </a:r>
                      <a:r>
                        <a:rPr lang="en-US" sz="3200" b="0" baseline="0" dirty="0">
                          <a:solidFill>
                            <a:schemeClr val="bg1"/>
                          </a:solidFill>
                          <a:effectLst/>
                          <a:latin typeface="Arial" panose="020B0604020202020204" pitchFamily="34" charset="0"/>
                          <a:ea typeface="Roboto Light" panose="020B0604020202020204" charset="0"/>
                          <a:cs typeface="Arial" panose="020B0604020202020204" pitchFamily="34" charset="0"/>
                        </a:rPr>
                        <a:t> </a:t>
                      </a:r>
                      <a:r>
                        <a:rPr lang="en-US" sz="3200" b="0" baseline="0" dirty="0" err="1">
                          <a:solidFill>
                            <a:schemeClr val="bg1"/>
                          </a:solidFill>
                          <a:effectLst/>
                          <a:latin typeface="Arial" panose="020B0604020202020204" pitchFamily="34" charset="0"/>
                          <a:ea typeface="Roboto Light" panose="020B0604020202020204" charset="0"/>
                          <a:cs typeface="Arial" panose="020B0604020202020204" pitchFamily="34" charset="0"/>
                        </a:rPr>
                        <a:t>sinh</a:t>
                      </a:r>
                      <a:r>
                        <a:rPr lang="en-US" sz="3200" b="0" dirty="0">
                          <a:solidFill>
                            <a:schemeClr val="bg1"/>
                          </a:solidFill>
                          <a:effectLst/>
                          <a:latin typeface="Arial" panose="020B0604020202020204" pitchFamily="34" charset="0"/>
                          <a:ea typeface="Roboto Light" panose="020B0604020202020204" charset="0"/>
                          <a:cs typeface="Arial" panose="020B0604020202020204" pitchFamily="34" charset="0"/>
                        </a:rPr>
                        <a:t> </a:t>
                      </a:r>
                      <a:r>
                        <a:rPr lang="en-US" sz="3200" b="0" dirty="0" err="1">
                          <a:solidFill>
                            <a:schemeClr val="bg1"/>
                          </a:solidFill>
                          <a:effectLst/>
                          <a:latin typeface="Arial" panose="020B0604020202020204" pitchFamily="34" charset="0"/>
                          <a:ea typeface="Roboto Light" panose="020B0604020202020204" charset="0"/>
                          <a:cs typeface="Arial" panose="020B0604020202020204" pitchFamily="34" charset="0"/>
                        </a:rPr>
                        <a:t>trong</a:t>
                      </a:r>
                      <a:r>
                        <a:rPr lang="en-US" sz="3200" b="0" dirty="0">
                          <a:solidFill>
                            <a:schemeClr val="bg1"/>
                          </a:solidFill>
                          <a:effectLst/>
                          <a:latin typeface="Arial" panose="020B0604020202020204" pitchFamily="34" charset="0"/>
                          <a:ea typeface="Roboto Light" panose="020B0604020202020204" charset="0"/>
                          <a:cs typeface="Arial" panose="020B0604020202020204" pitchFamily="34" charset="0"/>
                        </a:rPr>
                        <a:t> </a:t>
                      </a:r>
                      <a:r>
                        <a:rPr lang="en-US" sz="3200" b="0" dirty="0" err="1">
                          <a:solidFill>
                            <a:schemeClr val="bg1"/>
                          </a:solidFill>
                          <a:effectLst/>
                          <a:latin typeface="Arial" panose="020B0604020202020204" pitchFamily="34" charset="0"/>
                          <a:ea typeface="Roboto Light" panose="020B0604020202020204" charset="0"/>
                          <a:cs typeface="Arial" panose="020B0604020202020204" pitchFamily="34" charset="0"/>
                        </a:rPr>
                        <a:t>công</a:t>
                      </a:r>
                      <a:r>
                        <a:rPr lang="en-US" sz="3200" b="0" dirty="0">
                          <a:solidFill>
                            <a:schemeClr val="bg1"/>
                          </a:solidFill>
                          <a:effectLst/>
                          <a:latin typeface="Arial" panose="020B0604020202020204" pitchFamily="34" charset="0"/>
                          <a:ea typeface="Roboto Light" panose="020B0604020202020204" charset="0"/>
                          <a:cs typeface="Arial" panose="020B0604020202020204" pitchFamily="34" charset="0"/>
                        </a:rPr>
                        <a:t> </a:t>
                      </a:r>
                      <a:r>
                        <a:rPr lang="en-US" sz="3200" b="0" dirty="0" err="1">
                          <a:solidFill>
                            <a:schemeClr val="bg1"/>
                          </a:solidFill>
                          <a:effectLst/>
                          <a:latin typeface="Arial" panose="020B0604020202020204" pitchFamily="34" charset="0"/>
                          <a:ea typeface="Roboto Light" panose="020B0604020202020204" charset="0"/>
                          <a:cs typeface="Arial" panose="020B0604020202020204" pitchFamily="34" charset="0"/>
                        </a:rPr>
                        <a:t>cuộc</a:t>
                      </a:r>
                      <a:r>
                        <a:rPr lang="en-US" sz="3200" b="0" dirty="0">
                          <a:solidFill>
                            <a:schemeClr val="bg1"/>
                          </a:solidFill>
                          <a:effectLst/>
                          <a:latin typeface="Arial" panose="020B0604020202020204" pitchFamily="34" charset="0"/>
                          <a:ea typeface="Roboto Light" panose="020B0604020202020204" charset="0"/>
                          <a:cs typeface="Arial" panose="020B0604020202020204" pitchFamily="34" charset="0"/>
                        </a:rPr>
                        <a:t> </a:t>
                      </a:r>
                      <a:r>
                        <a:rPr lang="en-US" sz="3200" b="0" dirty="0" err="1">
                          <a:solidFill>
                            <a:schemeClr val="bg1"/>
                          </a:solidFill>
                          <a:effectLst/>
                          <a:latin typeface="Arial" panose="020B0604020202020204" pitchFamily="34" charset="0"/>
                          <a:ea typeface="Roboto Light" panose="020B0604020202020204" charset="0"/>
                          <a:cs typeface="Arial" panose="020B0604020202020204" pitchFamily="34" charset="0"/>
                        </a:rPr>
                        <a:t>kiến</a:t>
                      </a:r>
                      <a:r>
                        <a:rPr lang="en-US" sz="3200" b="0" dirty="0">
                          <a:solidFill>
                            <a:schemeClr val="bg1"/>
                          </a:solidFill>
                          <a:effectLst/>
                          <a:latin typeface="Arial" panose="020B0604020202020204" pitchFamily="34" charset="0"/>
                          <a:ea typeface="Roboto Light" panose="020B0604020202020204" charset="0"/>
                          <a:cs typeface="Arial" panose="020B0604020202020204" pitchFamily="34" charset="0"/>
                        </a:rPr>
                        <a:t> </a:t>
                      </a:r>
                      <a:r>
                        <a:rPr lang="en-US" sz="3200" b="0" dirty="0" err="1">
                          <a:solidFill>
                            <a:schemeClr val="bg1"/>
                          </a:solidFill>
                          <a:effectLst/>
                          <a:latin typeface="Arial" panose="020B0604020202020204" pitchFamily="34" charset="0"/>
                          <a:ea typeface="Roboto Light" panose="020B0604020202020204" charset="0"/>
                          <a:cs typeface="Arial" panose="020B0604020202020204" pitchFamily="34" charset="0"/>
                        </a:rPr>
                        <a:t>thiết</a:t>
                      </a:r>
                      <a:r>
                        <a:rPr lang="en-US" sz="3200" b="0" dirty="0">
                          <a:solidFill>
                            <a:schemeClr val="bg1"/>
                          </a:solidFill>
                          <a:effectLst/>
                          <a:latin typeface="Arial" panose="020B0604020202020204" pitchFamily="34" charset="0"/>
                          <a:ea typeface="Roboto Light" panose="020B0604020202020204" charset="0"/>
                          <a:cs typeface="Arial" panose="020B0604020202020204" pitchFamily="34" charset="0"/>
                        </a:rPr>
                        <a:t> </a:t>
                      </a:r>
                      <a:r>
                        <a:rPr lang="en-US" sz="3200" b="0" dirty="0" err="1">
                          <a:solidFill>
                            <a:schemeClr val="bg1"/>
                          </a:solidFill>
                          <a:effectLst/>
                          <a:latin typeface="Arial" panose="020B0604020202020204" pitchFamily="34" charset="0"/>
                          <a:ea typeface="Roboto Light" panose="020B0604020202020204" charset="0"/>
                          <a:cs typeface="Arial" panose="020B0604020202020204" pitchFamily="34" charset="0"/>
                        </a:rPr>
                        <a:t>đất</a:t>
                      </a:r>
                      <a:r>
                        <a:rPr lang="en-US" sz="3200" b="0" dirty="0">
                          <a:solidFill>
                            <a:schemeClr val="bg1"/>
                          </a:solidFill>
                          <a:effectLst/>
                          <a:latin typeface="Arial" panose="020B0604020202020204" pitchFamily="34" charset="0"/>
                          <a:ea typeface="Roboto Light" panose="020B0604020202020204" charset="0"/>
                          <a:cs typeface="Arial" panose="020B0604020202020204" pitchFamily="34" charset="0"/>
                        </a:rPr>
                        <a:t> </a:t>
                      </a:r>
                      <a:r>
                        <a:rPr lang="en-US" sz="3200" b="0" dirty="0" err="1">
                          <a:solidFill>
                            <a:schemeClr val="bg1"/>
                          </a:solidFill>
                          <a:effectLst/>
                          <a:latin typeface="Arial" panose="020B0604020202020204" pitchFamily="34" charset="0"/>
                          <a:ea typeface="Roboto Light" panose="020B0604020202020204" charset="0"/>
                          <a:cs typeface="Arial" panose="020B0604020202020204" pitchFamily="34" charset="0"/>
                        </a:rPr>
                        <a:t>nước</a:t>
                      </a:r>
                      <a:r>
                        <a:rPr lang="en-US" sz="3200" b="0" dirty="0">
                          <a:solidFill>
                            <a:schemeClr val="bg1"/>
                          </a:solidFill>
                          <a:effectLst/>
                          <a:latin typeface="Arial" panose="020B0604020202020204" pitchFamily="34" charset="0"/>
                          <a:ea typeface="Roboto Light" panose="020B0604020202020204" charset="0"/>
                          <a:cs typeface="Arial" panose="020B0604020202020204" pitchFamily="34" charset="0"/>
                        </a:rPr>
                        <a:t>?</a:t>
                      </a:r>
                    </a:p>
                  </a:txBody>
                  <a:tcPr marL="68580" marR="68580" marT="0" marB="0">
                    <a:solidFill>
                      <a:srgbClr val="5D8874"/>
                    </a:solidFill>
                  </a:tcPr>
                </a:tc>
                <a:tc>
                  <a:txBody>
                    <a:bodyPr/>
                    <a:lstStyle/>
                    <a:p>
                      <a:pPr marL="0" marR="0">
                        <a:lnSpc>
                          <a:spcPct val="115000"/>
                        </a:lnSpc>
                        <a:spcBef>
                          <a:spcPts val="0"/>
                        </a:spcBef>
                        <a:spcAft>
                          <a:spcPts val="0"/>
                        </a:spcAft>
                      </a:pPr>
                      <a:r>
                        <a:rPr lang="en-US" sz="3200" b="0" dirty="0" err="1">
                          <a:solidFill>
                            <a:srgbClr val="FF0000"/>
                          </a:solidFill>
                          <a:effectLst/>
                          <a:latin typeface="Roboto Light" panose="020B0604020202020204" charset="0"/>
                          <a:ea typeface="Roboto Light" panose="020B0604020202020204" charset="0"/>
                          <a:cs typeface="Times New Roman"/>
                        </a:rPr>
                        <a:t>thi</a:t>
                      </a:r>
                      <a:r>
                        <a:rPr lang="en-US" sz="3200" b="0" dirty="0">
                          <a:solidFill>
                            <a:srgbClr val="FF0000"/>
                          </a:solidFill>
                          <a:effectLst/>
                          <a:latin typeface="Roboto Light" panose="020B0604020202020204" charset="0"/>
                          <a:ea typeface="Roboto Light" panose="020B0604020202020204" charset="0"/>
                          <a:cs typeface="Times New Roman"/>
                        </a:rPr>
                        <a:t> </a:t>
                      </a:r>
                      <a:r>
                        <a:rPr lang="en-US" sz="3200" b="0" dirty="0" err="1">
                          <a:solidFill>
                            <a:srgbClr val="FF0000"/>
                          </a:solidFill>
                          <a:effectLst/>
                          <a:latin typeface="Roboto Light" panose="020B0604020202020204" charset="0"/>
                          <a:ea typeface="Roboto Light" panose="020B0604020202020204" charset="0"/>
                          <a:cs typeface="Times New Roman"/>
                        </a:rPr>
                        <a:t>đua</a:t>
                      </a:r>
                      <a:r>
                        <a:rPr lang="en-US" sz="3200" b="0" dirty="0">
                          <a:solidFill>
                            <a:srgbClr val="FF0000"/>
                          </a:solidFill>
                          <a:effectLst/>
                          <a:latin typeface="Roboto Light" panose="020B0604020202020204" charset="0"/>
                          <a:ea typeface="Roboto Light" panose="020B0604020202020204" charset="0"/>
                          <a:cs typeface="Times New Roman"/>
                        </a:rPr>
                        <a:t> </a:t>
                      </a:r>
                      <a:r>
                        <a:rPr lang="en-US" sz="3200" b="0" dirty="0" err="1">
                          <a:solidFill>
                            <a:srgbClr val="FF0000"/>
                          </a:solidFill>
                          <a:effectLst/>
                          <a:latin typeface="Roboto Light" panose="020B0604020202020204" charset="0"/>
                          <a:ea typeface="Roboto Light" panose="020B0604020202020204" charset="0"/>
                          <a:cs typeface="Times New Roman"/>
                        </a:rPr>
                        <a:t>học</a:t>
                      </a:r>
                      <a:r>
                        <a:rPr lang="en-US" sz="3200" b="0" dirty="0">
                          <a:solidFill>
                            <a:srgbClr val="FF0000"/>
                          </a:solidFill>
                          <a:effectLst/>
                          <a:latin typeface="Roboto Light" panose="020B0604020202020204" charset="0"/>
                          <a:ea typeface="Roboto Light" panose="020B0604020202020204" charset="0"/>
                          <a:cs typeface="Times New Roman"/>
                        </a:rPr>
                        <a:t> </a:t>
                      </a:r>
                      <a:r>
                        <a:rPr lang="en-US" sz="3200" b="0" dirty="0" err="1">
                          <a:solidFill>
                            <a:srgbClr val="FF0000"/>
                          </a:solidFill>
                          <a:effectLst/>
                          <a:latin typeface="Roboto Light" panose="020B0604020202020204" charset="0"/>
                          <a:ea typeface="Roboto Light" panose="020B0604020202020204" charset="0"/>
                          <a:cs typeface="Times New Roman"/>
                        </a:rPr>
                        <a:t>tập</a:t>
                      </a:r>
                      <a:r>
                        <a:rPr lang="en-US" sz="3200" b="0" dirty="0">
                          <a:solidFill>
                            <a:srgbClr val="FF0000"/>
                          </a:solidFill>
                          <a:effectLst/>
                          <a:latin typeface="Roboto Light" panose="020B0604020202020204" charset="0"/>
                          <a:ea typeface="Roboto Light" panose="020B0604020202020204" charset="0"/>
                          <a:cs typeface="Times New Roman"/>
                        </a:rPr>
                        <a:t> </a:t>
                      </a:r>
                      <a:r>
                        <a:rPr lang="en-US" sz="3200" b="0" dirty="0" err="1">
                          <a:solidFill>
                            <a:srgbClr val="FF0000"/>
                          </a:solidFill>
                          <a:effectLst/>
                          <a:latin typeface="Roboto Light" panose="020B0604020202020204" charset="0"/>
                          <a:ea typeface="Roboto Light" panose="020B0604020202020204" charset="0"/>
                          <a:cs typeface="Times New Roman"/>
                        </a:rPr>
                        <a:t>tốt</a:t>
                      </a:r>
                      <a:r>
                        <a:rPr lang="en-US" sz="3200" b="0" dirty="0">
                          <a:solidFill>
                            <a:srgbClr val="FF0000"/>
                          </a:solidFill>
                          <a:effectLst/>
                          <a:latin typeface="Roboto Light" panose="020B0604020202020204" charset="0"/>
                          <a:ea typeface="Roboto Light" panose="020B0604020202020204" charset="0"/>
                          <a:cs typeface="Times New Roman"/>
                        </a:rPr>
                        <a:t>, </a:t>
                      </a:r>
                      <a:r>
                        <a:rPr lang="en-US" sz="3200" b="0" dirty="0" err="1">
                          <a:solidFill>
                            <a:srgbClr val="FF0000"/>
                          </a:solidFill>
                          <a:effectLst/>
                          <a:latin typeface="Roboto Light" panose="020B0604020202020204" charset="0"/>
                          <a:ea typeface="Roboto Light" panose="020B0604020202020204" charset="0"/>
                          <a:cs typeface="Times New Roman"/>
                        </a:rPr>
                        <a:t>ngoan</a:t>
                      </a:r>
                      <a:r>
                        <a:rPr lang="en-US" sz="3200" b="0" dirty="0">
                          <a:solidFill>
                            <a:srgbClr val="FF0000"/>
                          </a:solidFill>
                          <a:effectLst/>
                          <a:latin typeface="Roboto Light" panose="020B0604020202020204" charset="0"/>
                          <a:ea typeface="Roboto Light" panose="020B0604020202020204" charset="0"/>
                          <a:cs typeface="Times New Roman"/>
                        </a:rPr>
                        <a:t> </a:t>
                      </a:r>
                      <a:r>
                        <a:rPr lang="en-US" sz="3200" b="0" dirty="0" err="1">
                          <a:solidFill>
                            <a:srgbClr val="FF0000"/>
                          </a:solidFill>
                          <a:effectLst/>
                          <a:latin typeface="Roboto Light" panose="020B0604020202020204" charset="0"/>
                          <a:ea typeface="Roboto Light" panose="020B0604020202020204" charset="0"/>
                          <a:cs typeface="Times New Roman"/>
                        </a:rPr>
                        <a:t>ngoãn</a:t>
                      </a:r>
                      <a:r>
                        <a:rPr lang="en-US" sz="3200" b="0" dirty="0">
                          <a:solidFill>
                            <a:srgbClr val="FF0000"/>
                          </a:solidFill>
                          <a:effectLst/>
                          <a:latin typeface="Roboto Light" panose="020B0604020202020204" charset="0"/>
                          <a:ea typeface="Roboto Light" panose="020B0604020202020204" charset="0"/>
                          <a:cs typeface="Times New Roman"/>
                        </a:rPr>
                        <a:t>, </a:t>
                      </a:r>
                      <a:r>
                        <a:rPr lang="en-US" sz="3200" b="0" dirty="0" err="1">
                          <a:solidFill>
                            <a:srgbClr val="FF0000"/>
                          </a:solidFill>
                          <a:effectLst/>
                          <a:latin typeface="Roboto Light" panose="020B0604020202020204" charset="0"/>
                          <a:ea typeface="Roboto Light" panose="020B0604020202020204" charset="0"/>
                          <a:cs typeface="Times New Roman"/>
                        </a:rPr>
                        <a:t>lễ</a:t>
                      </a:r>
                      <a:r>
                        <a:rPr lang="en-US" sz="3200" b="0" dirty="0">
                          <a:solidFill>
                            <a:srgbClr val="FF0000"/>
                          </a:solidFill>
                          <a:effectLst/>
                          <a:latin typeface="Roboto Light" panose="020B0604020202020204" charset="0"/>
                          <a:ea typeface="Roboto Light" panose="020B0604020202020204" charset="0"/>
                          <a:cs typeface="Times New Roman"/>
                        </a:rPr>
                        <a:t> </a:t>
                      </a:r>
                      <a:r>
                        <a:rPr lang="en-US" sz="3200" b="0" dirty="0" err="1">
                          <a:solidFill>
                            <a:srgbClr val="FF0000"/>
                          </a:solidFill>
                          <a:effectLst/>
                          <a:latin typeface="Roboto Light" panose="020B0604020202020204" charset="0"/>
                          <a:ea typeface="Roboto Light" panose="020B0604020202020204" charset="0"/>
                          <a:cs typeface="Times New Roman"/>
                        </a:rPr>
                        <a:t>phép</a:t>
                      </a:r>
                      <a:r>
                        <a:rPr lang="en-US" sz="3200" b="0" dirty="0">
                          <a:solidFill>
                            <a:srgbClr val="FF0000"/>
                          </a:solidFill>
                          <a:effectLst/>
                          <a:latin typeface="Roboto Light" panose="020B0604020202020204" charset="0"/>
                          <a:ea typeface="Roboto Light" panose="020B0604020202020204" charset="0"/>
                          <a:cs typeface="Times New Roman"/>
                        </a:rPr>
                        <a:t>,…</a:t>
                      </a:r>
                    </a:p>
                  </a:txBody>
                  <a:tcPr marL="68580" marR="68580" marT="0" marB="0">
                    <a:solidFill>
                      <a:srgbClr val="FFFF00"/>
                    </a:solidFill>
                  </a:tcPr>
                </a:tc>
                <a:extLst>
                  <a:ext uri="{0D108BD9-81ED-4DB2-BD59-A6C34878D82A}">
                    <a16:rowId xmlns:a16="http://schemas.microsoft.com/office/drawing/2014/main" val="10000"/>
                  </a:ext>
                </a:extLst>
              </a:tr>
              <a:tr h="1219200">
                <a:tc>
                  <a:txBody>
                    <a:bodyPr/>
                    <a:lstStyle/>
                    <a:p>
                      <a:pPr marL="0" marR="0">
                        <a:lnSpc>
                          <a:spcPct val="115000"/>
                        </a:lnSpc>
                        <a:spcBef>
                          <a:spcPts val="0"/>
                        </a:spcBef>
                        <a:spcAft>
                          <a:spcPts val="0"/>
                        </a:spcAft>
                      </a:pPr>
                      <a:r>
                        <a:rPr lang="en-US" sz="3200" b="0" dirty="0" err="1">
                          <a:solidFill>
                            <a:srgbClr val="FFFF00"/>
                          </a:solidFill>
                          <a:effectLst/>
                          <a:latin typeface="Arial" panose="020B0604020202020204" pitchFamily="34" charset="0"/>
                          <a:ea typeface="Roboto Light" panose="020B0604020202020204" charset="0"/>
                          <a:cs typeface="Arial" panose="020B0604020202020204" pitchFamily="34" charset="0"/>
                        </a:rPr>
                        <a:t>Thái</a:t>
                      </a:r>
                      <a:r>
                        <a:rPr lang="en-US" sz="3200" b="0" dirty="0">
                          <a:solidFill>
                            <a:srgbClr val="FFFF00"/>
                          </a:solidFill>
                          <a:effectLst/>
                          <a:latin typeface="Arial" panose="020B0604020202020204" pitchFamily="34" charset="0"/>
                          <a:ea typeface="Roboto Light" panose="020B0604020202020204" charset="0"/>
                          <a:cs typeface="Arial" panose="020B0604020202020204" pitchFamily="34" charset="0"/>
                        </a:rPr>
                        <a:t> </a:t>
                      </a:r>
                      <a:r>
                        <a:rPr lang="en-US" sz="3200" b="0" dirty="0" err="1">
                          <a:solidFill>
                            <a:srgbClr val="FFFF00"/>
                          </a:solidFill>
                          <a:effectLst/>
                          <a:latin typeface="Arial" panose="020B0604020202020204" pitchFamily="34" charset="0"/>
                          <a:ea typeface="Roboto Light" panose="020B0604020202020204" charset="0"/>
                          <a:cs typeface="Arial" panose="020B0604020202020204" pitchFamily="34" charset="0"/>
                        </a:rPr>
                        <a:t>độ</a:t>
                      </a:r>
                      <a:r>
                        <a:rPr lang="en-US" sz="3200" b="0" dirty="0">
                          <a:solidFill>
                            <a:srgbClr val="FFFF00"/>
                          </a:solidFill>
                          <a:effectLst/>
                          <a:latin typeface="Arial" panose="020B0604020202020204" pitchFamily="34" charset="0"/>
                          <a:ea typeface="Roboto Light" panose="020B0604020202020204" charset="0"/>
                          <a:cs typeface="Arial" panose="020B0604020202020204" pitchFamily="34" charset="0"/>
                        </a:rPr>
                        <a:t> </a:t>
                      </a:r>
                      <a:r>
                        <a:rPr lang="en-US" sz="3200" b="0" dirty="0" err="1">
                          <a:solidFill>
                            <a:srgbClr val="FFFF00"/>
                          </a:solidFill>
                          <a:effectLst/>
                          <a:latin typeface="Arial" panose="020B0604020202020204" pitchFamily="34" charset="0"/>
                          <a:ea typeface="Roboto Light" panose="020B0604020202020204" charset="0"/>
                          <a:cs typeface="Arial" panose="020B0604020202020204" pitchFamily="34" charset="0"/>
                        </a:rPr>
                        <a:t>của</a:t>
                      </a:r>
                      <a:r>
                        <a:rPr lang="en-US" sz="3200" b="0" dirty="0">
                          <a:solidFill>
                            <a:srgbClr val="FFFF00"/>
                          </a:solidFill>
                          <a:effectLst/>
                          <a:latin typeface="Arial" panose="020B0604020202020204" pitchFamily="34" charset="0"/>
                          <a:ea typeface="Roboto Light" panose="020B0604020202020204" charset="0"/>
                          <a:cs typeface="Arial" panose="020B0604020202020204" pitchFamily="34" charset="0"/>
                        </a:rPr>
                        <a:t> </a:t>
                      </a:r>
                      <a:r>
                        <a:rPr lang="en-US" sz="3200" b="0" dirty="0" err="1">
                          <a:solidFill>
                            <a:srgbClr val="FFFF00"/>
                          </a:solidFill>
                          <a:effectLst/>
                          <a:latin typeface="Arial" panose="020B0604020202020204" pitchFamily="34" charset="0"/>
                          <a:ea typeface="Roboto Light" panose="020B0604020202020204" charset="0"/>
                          <a:cs typeface="Arial" panose="020B0604020202020204" pitchFamily="34" charset="0"/>
                        </a:rPr>
                        <a:t>Bác</a:t>
                      </a:r>
                      <a:r>
                        <a:rPr lang="en-US" sz="3200" b="0" dirty="0">
                          <a:solidFill>
                            <a:srgbClr val="FFFF00"/>
                          </a:solidFill>
                          <a:effectLst/>
                          <a:latin typeface="Arial" panose="020B0604020202020204" pitchFamily="34" charset="0"/>
                          <a:ea typeface="Roboto Light" panose="020B0604020202020204" charset="0"/>
                          <a:cs typeface="Arial" panose="020B0604020202020204" pitchFamily="34" charset="0"/>
                        </a:rPr>
                        <a:t> </a:t>
                      </a:r>
                      <a:r>
                        <a:rPr lang="en-US" sz="3200" b="0" dirty="0" err="1">
                          <a:solidFill>
                            <a:srgbClr val="FFFF00"/>
                          </a:solidFill>
                          <a:effectLst/>
                          <a:latin typeface="Arial" panose="020B0604020202020204" pitchFamily="34" charset="0"/>
                          <a:ea typeface="Roboto Light" panose="020B0604020202020204" charset="0"/>
                          <a:cs typeface="Arial" panose="020B0604020202020204" pitchFamily="34" charset="0"/>
                        </a:rPr>
                        <a:t>đối</a:t>
                      </a:r>
                      <a:r>
                        <a:rPr lang="en-US" sz="3200" b="0" dirty="0">
                          <a:solidFill>
                            <a:srgbClr val="FFFF00"/>
                          </a:solidFill>
                          <a:effectLst/>
                          <a:latin typeface="Arial" panose="020B0604020202020204" pitchFamily="34" charset="0"/>
                          <a:ea typeface="Roboto Light" panose="020B0604020202020204" charset="0"/>
                          <a:cs typeface="Arial" panose="020B0604020202020204" pitchFamily="34" charset="0"/>
                        </a:rPr>
                        <a:t> </a:t>
                      </a:r>
                      <a:r>
                        <a:rPr lang="en-US" sz="3200" b="0" dirty="0" err="1">
                          <a:solidFill>
                            <a:srgbClr val="FFFF00"/>
                          </a:solidFill>
                          <a:effectLst/>
                          <a:latin typeface="Arial" panose="020B0604020202020204" pitchFamily="34" charset="0"/>
                          <a:ea typeface="Roboto Light" panose="020B0604020202020204" charset="0"/>
                          <a:cs typeface="Arial" panose="020B0604020202020204" pitchFamily="34" charset="0"/>
                        </a:rPr>
                        <a:t>với</a:t>
                      </a:r>
                      <a:r>
                        <a:rPr lang="en-US" sz="3200" b="0" dirty="0">
                          <a:solidFill>
                            <a:srgbClr val="FFFF00"/>
                          </a:solidFill>
                          <a:effectLst/>
                          <a:latin typeface="Arial" panose="020B0604020202020204" pitchFamily="34" charset="0"/>
                          <a:ea typeface="Roboto Light" panose="020B0604020202020204" charset="0"/>
                          <a:cs typeface="Arial" panose="020B0604020202020204" pitchFamily="34" charset="0"/>
                        </a:rPr>
                        <a:t> </a:t>
                      </a:r>
                      <a:r>
                        <a:rPr lang="en-US" sz="3200" b="0" dirty="0" err="1">
                          <a:solidFill>
                            <a:srgbClr val="FFFF00"/>
                          </a:solidFill>
                          <a:effectLst/>
                          <a:latin typeface="Arial" panose="020B0604020202020204" pitchFamily="34" charset="0"/>
                          <a:ea typeface="Roboto Light" panose="020B0604020202020204" charset="0"/>
                          <a:cs typeface="Arial" panose="020B0604020202020204" pitchFamily="34" charset="0"/>
                        </a:rPr>
                        <a:t>học</a:t>
                      </a:r>
                      <a:r>
                        <a:rPr lang="en-US" sz="3200" b="0" baseline="0" dirty="0">
                          <a:solidFill>
                            <a:srgbClr val="FFFF00"/>
                          </a:solidFill>
                          <a:effectLst/>
                          <a:latin typeface="Arial" panose="020B0604020202020204" pitchFamily="34" charset="0"/>
                          <a:ea typeface="Roboto Light" panose="020B0604020202020204" charset="0"/>
                          <a:cs typeface="Arial" panose="020B0604020202020204" pitchFamily="34" charset="0"/>
                        </a:rPr>
                        <a:t> </a:t>
                      </a:r>
                      <a:r>
                        <a:rPr lang="en-US" sz="3200" b="0" baseline="0" dirty="0" err="1">
                          <a:solidFill>
                            <a:srgbClr val="FFFF00"/>
                          </a:solidFill>
                          <a:effectLst/>
                          <a:latin typeface="Arial" panose="020B0604020202020204" pitchFamily="34" charset="0"/>
                          <a:ea typeface="Roboto Light" panose="020B0604020202020204" charset="0"/>
                          <a:cs typeface="Arial" panose="020B0604020202020204" pitchFamily="34" charset="0"/>
                        </a:rPr>
                        <a:t>sinh</a:t>
                      </a:r>
                      <a:r>
                        <a:rPr lang="en-US" sz="3200" b="0" dirty="0">
                          <a:solidFill>
                            <a:srgbClr val="FFFF00"/>
                          </a:solidFill>
                          <a:effectLst/>
                          <a:latin typeface="Arial" panose="020B0604020202020204" pitchFamily="34" charset="0"/>
                          <a:ea typeface="Roboto Light" panose="020B0604020202020204" charset="0"/>
                          <a:cs typeface="Arial" panose="020B0604020202020204" pitchFamily="34" charset="0"/>
                        </a:rPr>
                        <a:t> </a:t>
                      </a:r>
                      <a:r>
                        <a:rPr lang="en-US" sz="3200" b="0" dirty="0" err="1">
                          <a:solidFill>
                            <a:srgbClr val="FFFF00"/>
                          </a:solidFill>
                          <a:effectLst/>
                          <a:latin typeface="Arial" panose="020B0604020202020204" pitchFamily="34" charset="0"/>
                          <a:ea typeface="Roboto Light" panose="020B0604020202020204" charset="0"/>
                          <a:cs typeface="Arial" panose="020B0604020202020204" pitchFamily="34" charset="0"/>
                        </a:rPr>
                        <a:t>như</a:t>
                      </a:r>
                      <a:r>
                        <a:rPr lang="en-US" sz="3200" b="0" dirty="0">
                          <a:solidFill>
                            <a:srgbClr val="FFFF00"/>
                          </a:solidFill>
                          <a:effectLst/>
                          <a:latin typeface="Arial" panose="020B0604020202020204" pitchFamily="34" charset="0"/>
                          <a:ea typeface="Roboto Light" panose="020B0604020202020204" charset="0"/>
                          <a:cs typeface="Arial" panose="020B0604020202020204" pitchFamily="34" charset="0"/>
                        </a:rPr>
                        <a:t> </a:t>
                      </a:r>
                      <a:r>
                        <a:rPr lang="en-US" sz="3200" b="0" dirty="0" err="1">
                          <a:solidFill>
                            <a:srgbClr val="FFFF00"/>
                          </a:solidFill>
                          <a:effectLst/>
                          <a:latin typeface="Arial" panose="020B0604020202020204" pitchFamily="34" charset="0"/>
                          <a:ea typeface="Roboto Light" panose="020B0604020202020204" charset="0"/>
                          <a:cs typeface="Arial" panose="020B0604020202020204" pitchFamily="34" charset="0"/>
                        </a:rPr>
                        <a:t>thế</a:t>
                      </a:r>
                      <a:r>
                        <a:rPr lang="en-US" sz="3200" b="0" dirty="0">
                          <a:solidFill>
                            <a:srgbClr val="FFFF00"/>
                          </a:solidFill>
                          <a:effectLst/>
                          <a:latin typeface="Arial" panose="020B0604020202020204" pitchFamily="34" charset="0"/>
                          <a:ea typeface="Roboto Light" panose="020B0604020202020204" charset="0"/>
                          <a:cs typeface="Arial" panose="020B0604020202020204" pitchFamily="34" charset="0"/>
                        </a:rPr>
                        <a:t> </a:t>
                      </a:r>
                      <a:r>
                        <a:rPr lang="en-US" sz="3200" b="0" dirty="0" err="1">
                          <a:solidFill>
                            <a:srgbClr val="FFFF00"/>
                          </a:solidFill>
                          <a:effectLst/>
                          <a:latin typeface="Arial" panose="020B0604020202020204" pitchFamily="34" charset="0"/>
                          <a:ea typeface="Roboto Light" panose="020B0604020202020204" charset="0"/>
                          <a:cs typeface="Arial" panose="020B0604020202020204" pitchFamily="34" charset="0"/>
                        </a:rPr>
                        <a:t>nào</a:t>
                      </a:r>
                      <a:r>
                        <a:rPr lang="en-US" sz="3200" b="0" dirty="0">
                          <a:solidFill>
                            <a:srgbClr val="FFFF00"/>
                          </a:solidFill>
                          <a:effectLst/>
                          <a:latin typeface="Arial" panose="020B0604020202020204" pitchFamily="34" charset="0"/>
                          <a:ea typeface="Roboto Light" panose="020B0604020202020204" charset="0"/>
                          <a:cs typeface="Arial" panose="020B0604020202020204" pitchFamily="34" charset="0"/>
                        </a:rPr>
                        <a:t>?</a:t>
                      </a:r>
                    </a:p>
                  </a:txBody>
                  <a:tcPr marL="68580" marR="68580" marT="0" marB="0">
                    <a:solidFill>
                      <a:srgbClr val="5D8874"/>
                    </a:solidFill>
                  </a:tcPr>
                </a:tc>
                <a:tc>
                  <a:txBody>
                    <a:bodyPr/>
                    <a:lstStyle/>
                    <a:p>
                      <a:pPr marL="0" marR="0">
                        <a:lnSpc>
                          <a:spcPct val="115000"/>
                        </a:lnSpc>
                        <a:spcBef>
                          <a:spcPts val="0"/>
                        </a:spcBef>
                        <a:spcAft>
                          <a:spcPts val="0"/>
                        </a:spcAft>
                      </a:pPr>
                      <a:r>
                        <a:rPr lang="en-US" sz="3200" b="0" dirty="0" err="1">
                          <a:solidFill>
                            <a:schemeClr val="tx2">
                              <a:lumMod val="50000"/>
                            </a:schemeClr>
                          </a:solidFill>
                          <a:effectLst/>
                          <a:latin typeface="Roboto Light" panose="020B0604020202020204" charset="0"/>
                          <a:ea typeface="Roboto Light" panose="020B0604020202020204" charset="0"/>
                          <a:cs typeface="Times New Roman"/>
                        </a:rPr>
                        <a:t>Bác</a:t>
                      </a:r>
                      <a:r>
                        <a:rPr lang="en-US" sz="3200" b="0" dirty="0">
                          <a:solidFill>
                            <a:schemeClr val="tx2">
                              <a:lumMod val="50000"/>
                            </a:schemeClr>
                          </a:solidFill>
                          <a:effectLst/>
                          <a:latin typeface="Roboto Light" panose="020B0604020202020204" charset="0"/>
                          <a:ea typeface="Roboto Light" panose="020B0604020202020204" charset="0"/>
                          <a:cs typeface="Times New Roman"/>
                        </a:rPr>
                        <a:t> </a:t>
                      </a:r>
                      <a:r>
                        <a:rPr lang="en-US" sz="3200" b="0" dirty="0" err="1">
                          <a:solidFill>
                            <a:schemeClr val="tx2">
                              <a:lumMod val="50000"/>
                            </a:schemeClr>
                          </a:solidFill>
                          <a:effectLst/>
                          <a:latin typeface="Roboto Light" panose="020B0604020202020204" charset="0"/>
                          <a:ea typeface="Roboto Light" panose="020B0604020202020204" charset="0"/>
                          <a:cs typeface="Times New Roman"/>
                        </a:rPr>
                        <a:t>rất</a:t>
                      </a:r>
                      <a:r>
                        <a:rPr lang="en-US" sz="3200" b="0" dirty="0">
                          <a:solidFill>
                            <a:schemeClr val="tx2">
                              <a:lumMod val="50000"/>
                            </a:schemeClr>
                          </a:solidFill>
                          <a:effectLst/>
                          <a:latin typeface="Roboto Light" panose="020B0604020202020204" charset="0"/>
                          <a:ea typeface="Roboto Light" panose="020B0604020202020204" charset="0"/>
                          <a:cs typeface="Times New Roman"/>
                        </a:rPr>
                        <a:t> tin </a:t>
                      </a:r>
                      <a:r>
                        <a:rPr lang="en-US" sz="3200" b="0" dirty="0" err="1">
                          <a:solidFill>
                            <a:schemeClr val="tx2">
                              <a:lumMod val="50000"/>
                            </a:schemeClr>
                          </a:solidFill>
                          <a:effectLst/>
                          <a:latin typeface="Roboto Light" panose="020B0604020202020204" charset="0"/>
                          <a:ea typeface="Roboto Light" panose="020B0604020202020204" charset="0"/>
                          <a:cs typeface="Times New Roman"/>
                        </a:rPr>
                        <a:t>tưởng</a:t>
                      </a:r>
                      <a:r>
                        <a:rPr lang="en-US" sz="3200" b="0" dirty="0">
                          <a:solidFill>
                            <a:schemeClr val="tx2">
                              <a:lumMod val="50000"/>
                            </a:schemeClr>
                          </a:solidFill>
                          <a:effectLst/>
                          <a:latin typeface="Roboto Light" panose="020B0604020202020204" charset="0"/>
                          <a:ea typeface="Roboto Light" panose="020B0604020202020204" charset="0"/>
                          <a:cs typeface="Times New Roman"/>
                        </a:rPr>
                        <a:t> </a:t>
                      </a:r>
                      <a:r>
                        <a:rPr lang="en-US" sz="3200" b="0" dirty="0" err="1">
                          <a:solidFill>
                            <a:schemeClr val="tx2">
                              <a:lumMod val="50000"/>
                            </a:schemeClr>
                          </a:solidFill>
                          <a:effectLst/>
                          <a:latin typeface="Roboto Light" panose="020B0604020202020204" charset="0"/>
                          <a:ea typeface="Roboto Light" panose="020B0604020202020204" charset="0"/>
                          <a:cs typeface="Times New Roman"/>
                        </a:rPr>
                        <a:t>và</a:t>
                      </a:r>
                      <a:r>
                        <a:rPr lang="en-US" sz="3200" b="0" dirty="0">
                          <a:solidFill>
                            <a:schemeClr val="tx2">
                              <a:lumMod val="50000"/>
                            </a:schemeClr>
                          </a:solidFill>
                          <a:effectLst/>
                          <a:latin typeface="Roboto Light" panose="020B0604020202020204" charset="0"/>
                          <a:ea typeface="Roboto Light" panose="020B0604020202020204" charset="0"/>
                          <a:cs typeface="Times New Roman"/>
                        </a:rPr>
                        <a:t> hi </a:t>
                      </a:r>
                      <a:r>
                        <a:rPr lang="en-US" sz="3200" b="0" dirty="0" err="1">
                          <a:solidFill>
                            <a:schemeClr val="tx2">
                              <a:lumMod val="50000"/>
                            </a:schemeClr>
                          </a:solidFill>
                          <a:effectLst/>
                          <a:latin typeface="Roboto Light" panose="020B0604020202020204" charset="0"/>
                          <a:ea typeface="Roboto Light" panose="020B0604020202020204" charset="0"/>
                          <a:cs typeface="Times New Roman"/>
                        </a:rPr>
                        <a:t>vọng</a:t>
                      </a:r>
                      <a:r>
                        <a:rPr lang="en-US" sz="3200" b="0" dirty="0">
                          <a:solidFill>
                            <a:schemeClr val="tx2">
                              <a:lumMod val="50000"/>
                            </a:schemeClr>
                          </a:solidFill>
                          <a:effectLst/>
                          <a:latin typeface="Roboto Light" panose="020B0604020202020204" charset="0"/>
                          <a:ea typeface="Roboto Light" panose="020B0604020202020204" charset="0"/>
                          <a:cs typeface="Times New Roman"/>
                        </a:rPr>
                        <a:t> </a:t>
                      </a:r>
                      <a:r>
                        <a:rPr lang="en-US" sz="3200" b="0" dirty="0" err="1">
                          <a:solidFill>
                            <a:schemeClr val="tx2">
                              <a:lumMod val="50000"/>
                            </a:schemeClr>
                          </a:solidFill>
                          <a:effectLst/>
                          <a:latin typeface="Roboto Light" panose="020B0604020202020204" charset="0"/>
                          <a:ea typeface="Roboto Light" panose="020B0604020202020204" charset="0"/>
                          <a:cs typeface="Times New Roman"/>
                        </a:rPr>
                        <a:t>vào</a:t>
                      </a:r>
                      <a:r>
                        <a:rPr lang="en-US" sz="3200" b="0" dirty="0">
                          <a:solidFill>
                            <a:schemeClr val="tx2">
                              <a:lumMod val="50000"/>
                            </a:schemeClr>
                          </a:solidFill>
                          <a:effectLst/>
                          <a:latin typeface="Roboto Light" panose="020B0604020202020204" charset="0"/>
                          <a:ea typeface="Roboto Light" panose="020B0604020202020204" charset="0"/>
                          <a:cs typeface="Times New Roman"/>
                        </a:rPr>
                        <a:t> </a:t>
                      </a:r>
                      <a:r>
                        <a:rPr lang="en-US" sz="3200" b="0" dirty="0" err="1">
                          <a:solidFill>
                            <a:schemeClr val="tx2">
                              <a:lumMod val="50000"/>
                            </a:schemeClr>
                          </a:solidFill>
                          <a:effectLst/>
                          <a:latin typeface="Roboto Light" panose="020B0604020202020204" charset="0"/>
                          <a:ea typeface="Roboto Light" panose="020B0604020202020204" charset="0"/>
                          <a:cs typeface="Times New Roman"/>
                        </a:rPr>
                        <a:t>học</a:t>
                      </a:r>
                      <a:r>
                        <a:rPr lang="en-US" sz="3200" b="0" baseline="0" dirty="0">
                          <a:solidFill>
                            <a:schemeClr val="tx2">
                              <a:lumMod val="50000"/>
                            </a:schemeClr>
                          </a:solidFill>
                          <a:effectLst/>
                          <a:latin typeface="Roboto Light" panose="020B0604020202020204" charset="0"/>
                          <a:ea typeface="Roboto Light" panose="020B0604020202020204" charset="0"/>
                          <a:cs typeface="Times New Roman"/>
                        </a:rPr>
                        <a:t> </a:t>
                      </a:r>
                      <a:r>
                        <a:rPr lang="vi-VN" sz="3200" b="0" baseline="0" dirty="0">
                          <a:solidFill>
                            <a:schemeClr val="tx2">
                              <a:lumMod val="50000"/>
                            </a:schemeClr>
                          </a:solidFill>
                          <a:effectLst/>
                          <a:latin typeface="Roboto Light" panose="020B0604020202020204" charset="0"/>
                          <a:ea typeface="Roboto Light" panose="020B0604020202020204" charset="0"/>
                          <a:cs typeface="Times New Roman"/>
                        </a:rPr>
                        <a:t>sinh.</a:t>
                      </a:r>
                      <a:endParaRPr lang="en-US" sz="3200" b="0" dirty="0">
                        <a:solidFill>
                          <a:schemeClr val="tx2">
                            <a:lumMod val="50000"/>
                          </a:schemeClr>
                        </a:solidFill>
                        <a:effectLst/>
                        <a:latin typeface="Roboto Light" panose="020B0604020202020204" charset="0"/>
                        <a:ea typeface="Roboto Light" panose="020B0604020202020204" charset="0"/>
                        <a:cs typeface="Times New Roman"/>
                      </a:endParaRPr>
                    </a:p>
                  </a:txBody>
                  <a:tcPr marL="68580" marR="68580" marT="0" marB="0">
                    <a:solidFill>
                      <a:srgbClr val="FFFF00"/>
                    </a:solidFill>
                  </a:tcPr>
                </a:tc>
                <a:extLst>
                  <a:ext uri="{0D108BD9-81ED-4DB2-BD59-A6C34878D82A}">
                    <a16:rowId xmlns:a16="http://schemas.microsoft.com/office/drawing/2014/main" val="10001"/>
                  </a:ext>
                </a:extLst>
              </a:tr>
              <a:tr h="1818795">
                <a:tc>
                  <a:txBody>
                    <a:bodyPr/>
                    <a:lstStyle/>
                    <a:p>
                      <a:pPr marL="0" marR="0">
                        <a:lnSpc>
                          <a:spcPct val="115000"/>
                        </a:lnSpc>
                        <a:spcBef>
                          <a:spcPts val="0"/>
                        </a:spcBef>
                        <a:spcAft>
                          <a:spcPts val="0"/>
                        </a:spcAft>
                      </a:pPr>
                      <a:r>
                        <a:rPr lang="en-US" sz="3200" b="0" dirty="0" err="1">
                          <a:solidFill>
                            <a:schemeClr val="bg1"/>
                          </a:solidFill>
                          <a:effectLst/>
                          <a:latin typeface="Arial" panose="020B0604020202020204" pitchFamily="34" charset="0"/>
                          <a:ea typeface="Roboto Light" panose="020B0604020202020204" charset="0"/>
                          <a:cs typeface="Arial" panose="020B0604020202020204" pitchFamily="34" charset="0"/>
                        </a:rPr>
                        <a:t>Nêu</a:t>
                      </a:r>
                      <a:r>
                        <a:rPr lang="en-US" sz="3200" b="0" dirty="0">
                          <a:solidFill>
                            <a:schemeClr val="bg1"/>
                          </a:solidFill>
                          <a:effectLst/>
                          <a:latin typeface="Arial" panose="020B0604020202020204" pitchFamily="34" charset="0"/>
                          <a:ea typeface="Roboto Light" panose="020B0604020202020204" charset="0"/>
                          <a:cs typeface="Arial" panose="020B0604020202020204" pitchFamily="34" charset="0"/>
                        </a:rPr>
                        <a:t> </a:t>
                      </a:r>
                      <a:r>
                        <a:rPr lang="en-US" sz="3200" b="0" dirty="0" err="1">
                          <a:solidFill>
                            <a:schemeClr val="bg1"/>
                          </a:solidFill>
                          <a:effectLst/>
                          <a:latin typeface="Arial" panose="020B0604020202020204" pitchFamily="34" charset="0"/>
                          <a:ea typeface="Roboto Light" panose="020B0604020202020204" charset="0"/>
                          <a:cs typeface="Arial" panose="020B0604020202020204" pitchFamily="34" charset="0"/>
                        </a:rPr>
                        <a:t>nội</a:t>
                      </a:r>
                      <a:r>
                        <a:rPr lang="en-US" sz="3200" b="0" dirty="0">
                          <a:solidFill>
                            <a:schemeClr val="bg1"/>
                          </a:solidFill>
                          <a:effectLst/>
                          <a:latin typeface="Arial" panose="020B0604020202020204" pitchFamily="34" charset="0"/>
                          <a:ea typeface="Roboto Light" panose="020B0604020202020204" charset="0"/>
                          <a:cs typeface="Arial" panose="020B0604020202020204" pitchFamily="34" charset="0"/>
                        </a:rPr>
                        <a:t> dung </a:t>
                      </a:r>
                      <a:r>
                        <a:rPr lang="en-US" sz="3200" b="0" dirty="0" err="1">
                          <a:solidFill>
                            <a:schemeClr val="bg1"/>
                          </a:solidFill>
                          <a:effectLst/>
                          <a:latin typeface="Arial" panose="020B0604020202020204" pitchFamily="34" charset="0"/>
                          <a:ea typeface="Roboto Light" panose="020B0604020202020204" charset="0"/>
                          <a:cs typeface="Arial" panose="020B0604020202020204" pitchFamily="34" charset="0"/>
                        </a:rPr>
                        <a:t>của</a:t>
                      </a:r>
                      <a:r>
                        <a:rPr lang="en-US" sz="3200" b="0" dirty="0">
                          <a:solidFill>
                            <a:schemeClr val="bg1"/>
                          </a:solidFill>
                          <a:effectLst/>
                          <a:latin typeface="Arial" panose="020B0604020202020204" pitchFamily="34" charset="0"/>
                          <a:ea typeface="Roboto Light" panose="020B0604020202020204" charset="0"/>
                          <a:cs typeface="Arial" panose="020B0604020202020204" pitchFamily="34" charset="0"/>
                        </a:rPr>
                        <a:t> </a:t>
                      </a:r>
                      <a:r>
                        <a:rPr lang="en-US" sz="3200" b="0" dirty="0" err="1">
                          <a:solidFill>
                            <a:schemeClr val="bg1"/>
                          </a:solidFill>
                          <a:effectLst/>
                          <a:latin typeface="Arial" panose="020B0604020202020204" pitchFamily="34" charset="0"/>
                          <a:ea typeface="Roboto Light" panose="020B0604020202020204" charset="0"/>
                          <a:cs typeface="Arial" panose="020B0604020202020204" pitchFamily="34" charset="0"/>
                        </a:rPr>
                        <a:t>đoạn</a:t>
                      </a:r>
                      <a:r>
                        <a:rPr lang="en-US" sz="3200" b="0" dirty="0">
                          <a:solidFill>
                            <a:schemeClr val="bg1"/>
                          </a:solidFill>
                          <a:effectLst/>
                          <a:latin typeface="Arial" panose="020B0604020202020204" pitchFamily="34" charset="0"/>
                          <a:ea typeface="Roboto Light" panose="020B0604020202020204" charset="0"/>
                          <a:cs typeface="Arial" panose="020B0604020202020204" pitchFamily="34" charset="0"/>
                        </a:rPr>
                        <a:t> 2</a:t>
                      </a:r>
                    </a:p>
                  </a:txBody>
                  <a:tcPr marL="68580" marR="68580" marT="0" marB="0">
                    <a:solidFill>
                      <a:srgbClr val="5D8874"/>
                    </a:solidFill>
                  </a:tcPr>
                </a:tc>
                <a:tc>
                  <a:txBody>
                    <a:bodyPr/>
                    <a:lstStyle/>
                    <a:p>
                      <a:pPr marL="0" marR="0">
                        <a:lnSpc>
                          <a:spcPct val="115000"/>
                        </a:lnSpc>
                        <a:spcBef>
                          <a:spcPts val="0"/>
                        </a:spcBef>
                        <a:spcAft>
                          <a:spcPts val="0"/>
                        </a:spcAft>
                      </a:pPr>
                      <a:r>
                        <a:rPr lang="en-US" sz="2800" b="0" dirty="0" err="1">
                          <a:solidFill>
                            <a:srgbClr val="FF0000"/>
                          </a:solidFill>
                          <a:effectLst/>
                          <a:latin typeface="Roboto Light" panose="020B0604020202020204" charset="0"/>
                          <a:ea typeface="Roboto Light" panose="020B0604020202020204" charset="0"/>
                          <a:cs typeface="Times New Roman"/>
                        </a:rPr>
                        <a:t>Vai</a:t>
                      </a:r>
                      <a:r>
                        <a:rPr lang="en-US" sz="2800" b="0" dirty="0">
                          <a:solidFill>
                            <a:srgbClr val="FF0000"/>
                          </a:solidFill>
                          <a:effectLst/>
                          <a:latin typeface="Roboto Light" panose="020B0604020202020204" charset="0"/>
                          <a:ea typeface="Roboto Light" panose="020B0604020202020204" charset="0"/>
                          <a:cs typeface="Times New Roman"/>
                        </a:rPr>
                        <a:t> </a:t>
                      </a:r>
                      <a:r>
                        <a:rPr lang="en-US" sz="2800" b="0" dirty="0" err="1">
                          <a:solidFill>
                            <a:srgbClr val="FF0000"/>
                          </a:solidFill>
                          <a:effectLst/>
                          <a:latin typeface="Roboto Light" panose="020B0604020202020204" charset="0"/>
                          <a:ea typeface="Roboto Light" panose="020B0604020202020204" charset="0"/>
                          <a:cs typeface="Times New Roman"/>
                        </a:rPr>
                        <a:t>trò</a:t>
                      </a:r>
                      <a:r>
                        <a:rPr lang="en-US" sz="2800" b="0" dirty="0">
                          <a:solidFill>
                            <a:srgbClr val="FF0000"/>
                          </a:solidFill>
                          <a:effectLst/>
                          <a:latin typeface="Roboto Light" panose="020B0604020202020204" charset="0"/>
                          <a:ea typeface="Roboto Light" panose="020B0604020202020204" charset="0"/>
                          <a:cs typeface="Times New Roman"/>
                        </a:rPr>
                        <a:t> </a:t>
                      </a:r>
                      <a:r>
                        <a:rPr lang="en-US" sz="2800" b="0" dirty="0" err="1">
                          <a:solidFill>
                            <a:srgbClr val="FF0000"/>
                          </a:solidFill>
                          <a:effectLst/>
                          <a:latin typeface="Roboto Light" panose="020B0604020202020204" charset="0"/>
                          <a:ea typeface="Roboto Light" panose="020B0604020202020204" charset="0"/>
                          <a:cs typeface="Times New Roman"/>
                        </a:rPr>
                        <a:t>và</a:t>
                      </a:r>
                      <a:r>
                        <a:rPr lang="en-US" sz="2800" b="0" dirty="0">
                          <a:solidFill>
                            <a:srgbClr val="FF0000"/>
                          </a:solidFill>
                          <a:effectLst/>
                          <a:latin typeface="Roboto Light" panose="020B0604020202020204" charset="0"/>
                          <a:ea typeface="Roboto Light" panose="020B0604020202020204" charset="0"/>
                          <a:cs typeface="Times New Roman"/>
                        </a:rPr>
                        <a:t> </a:t>
                      </a:r>
                      <a:r>
                        <a:rPr lang="en-US" sz="2800" b="0" dirty="0" err="1">
                          <a:solidFill>
                            <a:srgbClr val="FF0000"/>
                          </a:solidFill>
                          <a:effectLst/>
                          <a:latin typeface="Roboto Light" panose="020B0604020202020204" charset="0"/>
                          <a:ea typeface="Roboto Light" panose="020B0604020202020204" charset="0"/>
                          <a:cs typeface="Times New Roman"/>
                        </a:rPr>
                        <a:t>trách</a:t>
                      </a:r>
                      <a:r>
                        <a:rPr lang="en-US" sz="2800" b="0" dirty="0">
                          <a:solidFill>
                            <a:srgbClr val="FF0000"/>
                          </a:solidFill>
                          <a:effectLst/>
                          <a:latin typeface="Roboto Light" panose="020B0604020202020204" charset="0"/>
                          <a:ea typeface="Roboto Light" panose="020B0604020202020204" charset="0"/>
                          <a:cs typeface="Times New Roman"/>
                        </a:rPr>
                        <a:t> </a:t>
                      </a:r>
                      <a:r>
                        <a:rPr lang="en-US" sz="2800" b="0" dirty="0" err="1">
                          <a:solidFill>
                            <a:srgbClr val="FF0000"/>
                          </a:solidFill>
                          <a:effectLst/>
                          <a:latin typeface="Roboto Light" panose="020B0604020202020204" charset="0"/>
                          <a:ea typeface="Roboto Light" panose="020B0604020202020204" charset="0"/>
                          <a:cs typeface="Times New Roman"/>
                        </a:rPr>
                        <a:t>nhiệm</a:t>
                      </a:r>
                      <a:r>
                        <a:rPr lang="en-US" sz="2800" b="0" dirty="0">
                          <a:solidFill>
                            <a:srgbClr val="FF0000"/>
                          </a:solidFill>
                          <a:effectLst/>
                          <a:latin typeface="Roboto Light" panose="020B0604020202020204" charset="0"/>
                          <a:ea typeface="Roboto Light" panose="020B0604020202020204" charset="0"/>
                          <a:cs typeface="Times New Roman"/>
                        </a:rPr>
                        <a:t> </a:t>
                      </a:r>
                      <a:r>
                        <a:rPr lang="en-US" sz="2800" b="0" dirty="0" err="1">
                          <a:solidFill>
                            <a:srgbClr val="FF0000"/>
                          </a:solidFill>
                          <a:effectLst/>
                          <a:latin typeface="Roboto Light" panose="020B0604020202020204" charset="0"/>
                          <a:ea typeface="Roboto Light" panose="020B0604020202020204" charset="0"/>
                          <a:cs typeface="Times New Roman"/>
                        </a:rPr>
                        <a:t>cao</a:t>
                      </a:r>
                      <a:r>
                        <a:rPr lang="en-US" sz="2800" b="0" dirty="0">
                          <a:solidFill>
                            <a:srgbClr val="FF0000"/>
                          </a:solidFill>
                          <a:effectLst/>
                          <a:latin typeface="Roboto Light" panose="020B0604020202020204" charset="0"/>
                          <a:ea typeface="Roboto Light" panose="020B0604020202020204" charset="0"/>
                          <a:cs typeface="Times New Roman"/>
                        </a:rPr>
                        <a:t> </a:t>
                      </a:r>
                      <a:r>
                        <a:rPr lang="en-US" sz="2800" b="0" dirty="0" err="1">
                          <a:solidFill>
                            <a:srgbClr val="FF0000"/>
                          </a:solidFill>
                          <a:effectLst/>
                          <a:latin typeface="Roboto Light" panose="020B0604020202020204" charset="0"/>
                          <a:ea typeface="Roboto Light" panose="020B0604020202020204" charset="0"/>
                          <a:cs typeface="Times New Roman"/>
                        </a:rPr>
                        <a:t>cả</a:t>
                      </a:r>
                      <a:r>
                        <a:rPr lang="en-US" sz="2800" b="0" dirty="0">
                          <a:solidFill>
                            <a:srgbClr val="FF0000"/>
                          </a:solidFill>
                          <a:effectLst/>
                          <a:latin typeface="Roboto Light" panose="020B0604020202020204" charset="0"/>
                          <a:ea typeface="Roboto Light" panose="020B0604020202020204" charset="0"/>
                          <a:cs typeface="Times New Roman"/>
                        </a:rPr>
                        <a:t> </a:t>
                      </a:r>
                      <a:r>
                        <a:rPr lang="en-US" sz="2800" b="0" dirty="0" err="1">
                          <a:solidFill>
                            <a:srgbClr val="FF0000"/>
                          </a:solidFill>
                          <a:effectLst/>
                          <a:latin typeface="Roboto Light" panose="020B0604020202020204" charset="0"/>
                          <a:ea typeface="Roboto Light" panose="020B0604020202020204" charset="0"/>
                          <a:cs typeface="Times New Roman"/>
                        </a:rPr>
                        <a:t>của</a:t>
                      </a:r>
                      <a:r>
                        <a:rPr lang="en-US" sz="2800" b="0" dirty="0">
                          <a:solidFill>
                            <a:srgbClr val="FF0000"/>
                          </a:solidFill>
                          <a:effectLst/>
                          <a:latin typeface="Roboto Light" panose="020B0604020202020204" charset="0"/>
                          <a:ea typeface="Roboto Light" panose="020B0604020202020204" charset="0"/>
                          <a:cs typeface="Times New Roman"/>
                        </a:rPr>
                        <a:t> </a:t>
                      </a:r>
                      <a:r>
                        <a:rPr lang="en-US" sz="2800" b="0" dirty="0" err="1">
                          <a:solidFill>
                            <a:srgbClr val="FF0000"/>
                          </a:solidFill>
                          <a:effectLst/>
                          <a:latin typeface="Roboto Light" panose="020B0604020202020204" charset="0"/>
                          <a:ea typeface="Roboto Light" panose="020B0604020202020204" charset="0"/>
                          <a:cs typeface="Times New Roman"/>
                        </a:rPr>
                        <a:t>người</a:t>
                      </a:r>
                      <a:r>
                        <a:rPr lang="en-US" sz="2800" b="0" dirty="0">
                          <a:solidFill>
                            <a:srgbClr val="FF0000"/>
                          </a:solidFill>
                          <a:effectLst/>
                          <a:latin typeface="Roboto Light" panose="020B0604020202020204" charset="0"/>
                          <a:ea typeface="Roboto Light" panose="020B0604020202020204" charset="0"/>
                          <a:cs typeface="Times New Roman"/>
                        </a:rPr>
                        <a:t> </a:t>
                      </a:r>
                      <a:r>
                        <a:rPr lang="en-US" sz="2800" b="0" dirty="0" err="1">
                          <a:solidFill>
                            <a:srgbClr val="FF0000"/>
                          </a:solidFill>
                          <a:effectLst/>
                          <a:latin typeface="Roboto Light" panose="020B0604020202020204" charset="0"/>
                          <a:ea typeface="Roboto Light" panose="020B0604020202020204" charset="0"/>
                          <a:cs typeface="Times New Roman"/>
                        </a:rPr>
                        <a:t>học</a:t>
                      </a:r>
                      <a:r>
                        <a:rPr lang="en-US" sz="2800" b="0" dirty="0">
                          <a:solidFill>
                            <a:srgbClr val="FF0000"/>
                          </a:solidFill>
                          <a:effectLst/>
                          <a:latin typeface="Roboto Light" panose="020B0604020202020204" charset="0"/>
                          <a:ea typeface="Roboto Light" panose="020B0604020202020204" charset="0"/>
                          <a:cs typeface="Times New Roman"/>
                        </a:rPr>
                        <a:t> </a:t>
                      </a:r>
                      <a:r>
                        <a:rPr lang="en-US" sz="2800" b="0" dirty="0" err="1">
                          <a:solidFill>
                            <a:srgbClr val="FF0000"/>
                          </a:solidFill>
                          <a:effectLst/>
                          <a:latin typeface="Roboto Light" panose="020B0604020202020204" charset="0"/>
                          <a:ea typeface="Roboto Light" panose="020B0604020202020204" charset="0"/>
                          <a:cs typeface="Times New Roman"/>
                        </a:rPr>
                        <a:t>sinh</a:t>
                      </a:r>
                      <a:r>
                        <a:rPr lang="en-US" sz="2800" b="0" dirty="0">
                          <a:solidFill>
                            <a:srgbClr val="FF0000"/>
                          </a:solidFill>
                          <a:effectLst/>
                          <a:latin typeface="Roboto Light" panose="020B0604020202020204" charset="0"/>
                          <a:ea typeface="Roboto Light" panose="020B0604020202020204" charset="0"/>
                          <a:cs typeface="Times New Roman"/>
                        </a:rPr>
                        <a:t> </a:t>
                      </a:r>
                      <a:r>
                        <a:rPr lang="en-US" sz="2800" b="0" dirty="0" err="1">
                          <a:solidFill>
                            <a:srgbClr val="FF0000"/>
                          </a:solidFill>
                          <a:effectLst/>
                          <a:latin typeface="Roboto Light" panose="020B0604020202020204" charset="0"/>
                          <a:ea typeface="Roboto Light" panose="020B0604020202020204" charset="0"/>
                          <a:cs typeface="Times New Roman"/>
                        </a:rPr>
                        <a:t>trong</a:t>
                      </a:r>
                      <a:r>
                        <a:rPr lang="en-US" sz="2800" b="0" dirty="0">
                          <a:solidFill>
                            <a:srgbClr val="FF0000"/>
                          </a:solidFill>
                          <a:effectLst/>
                          <a:latin typeface="Roboto Light" panose="020B0604020202020204" charset="0"/>
                          <a:ea typeface="Roboto Light" panose="020B0604020202020204" charset="0"/>
                          <a:cs typeface="Times New Roman"/>
                        </a:rPr>
                        <a:t> </a:t>
                      </a:r>
                      <a:r>
                        <a:rPr lang="en-US" sz="2800" b="0" dirty="0" err="1">
                          <a:solidFill>
                            <a:srgbClr val="FF0000"/>
                          </a:solidFill>
                          <a:effectLst/>
                          <a:latin typeface="Roboto Light" panose="020B0604020202020204" charset="0"/>
                          <a:ea typeface="Roboto Light" panose="020B0604020202020204" charset="0"/>
                          <a:cs typeface="Times New Roman"/>
                        </a:rPr>
                        <a:t>công</a:t>
                      </a:r>
                      <a:r>
                        <a:rPr lang="en-US" sz="2800" b="0" dirty="0">
                          <a:solidFill>
                            <a:srgbClr val="FF0000"/>
                          </a:solidFill>
                          <a:effectLst/>
                          <a:latin typeface="Roboto Light" panose="020B0604020202020204" charset="0"/>
                          <a:ea typeface="Roboto Light" panose="020B0604020202020204" charset="0"/>
                          <a:cs typeface="Times New Roman"/>
                        </a:rPr>
                        <a:t> </a:t>
                      </a:r>
                      <a:r>
                        <a:rPr lang="en-US" sz="2800" b="0" dirty="0" err="1">
                          <a:solidFill>
                            <a:srgbClr val="FF0000"/>
                          </a:solidFill>
                          <a:effectLst/>
                          <a:latin typeface="Roboto Light" panose="020B0604020202020204" charset="0"/>
                          <a:ea typeface="Roboto Light" panose="020B0604020202020204" charset="0"/>
                          <a:cs typeface="Times New Roman"/>
                        </a:rPr>
                        <a:t>cuộc</a:t>
                      </a:r>
                      <a:r>
                        <a:rPr lang="en-US" sz="2800" b="0" dirty="0">
                          <a:solidFill>
                            <a:srgbClr val="FF0000"/>
                          </a:solidFill>
                          <a:effectLst/>
                          <a:latin typeface="Roboto Light" panose="020B0604020202020204" charset="0"/>
                          <a:ea typeface="Roboto Light" panose="020B0604020202020204" charset="0"/>
                          <a:cs typeface="Times New Roman"/>
                        </a:rPr>
                        <a:t> </a:t>
                      </a:r>
                      <a:r>
                        <a:rPr lang="en-US" sz="2800" b="0" dirty="0" err="1">
                          <a:solidFill>
                            <a:srgbClr val="FF0000"/>
                          </a:solidFill>
                          <a:effectLst/>
                          <a:latin typeface="Roboto Light" panose="020B0604020202020204" charset="0"/>
                          <a:ea typeface="Roboto Light" panose="020B0604020202020204" charset="0"/>
                          <a:cs typeface="Times New Roman"/>
                        </a:rPr>
                        <a:t>xây</a:t>
                      </a:r>
                      <a:r>
                        <a:rPr lang="en-US" sz="2800" b="0" dirty="0">
                          <a:solidFill>
                            <a:srgbClr val="FF0000"/>
                          </a:solidFill>
                          <a:effectLst/>
                          <a:latin typeface="Roboto Light" panose="020B0604020202020204" charset="0"/>
                          <a:ea typeface="Roboto Light" panose="020B0604020202020204" charset="0"/>
                          <a:cs typeface="Times New Roman"/>
                        </a:rPr>
                        <a:t> </a:t>
                      </a:r>
                      <a:r>
                        <a:rPr lang="en-US" sz="2800" b="0" dirty="0" err="1">
                          <a:solidFill>
                            <a:srgbClr val="FF0000"/>
                          </a:solidFill>
                          <a:effectLst/>
                          <a:latin typeface="Roboto Light" panose="020B0604020202020204" charset="0"/>
                          <a:ea typeface="Roboto Light" panose="020B0604020202020204" charset="0"/>
                          <a:cs typeface="Times New Roman"/>
                        </a:rPr>
                        <a:t>dựng</a:t>
                      </a:r>
                      <a:r>
                        <a:rPr lang="en-US" sz="2800" b="0" dirty="0">
                          <a:solidFill>
                            <a:srgbClr val="FF0000"/>
                          </a:solidFill>
                          <a:effectLst/>
                          <a:latin typeface="Roboto Light" panose="020B0604020202020204" charset="0"/>
                          <a:ea typeface="Roboto Light" panose="020B0604020202020204" charset="0"/>
                          <a:cs typeface="Times New Roman"/>
                        </a:rPr>
                        <a:t> </a:t>
                      </a:r>
                      <a:r>
                        <a:rPr lang="en-US" sz="2800" b="0" dirty="0" err="1">
                          <a:solidFill>
                            <a:srgbClr val="FF0000"/>
                          </a:solidFill>
                          <a:effectLst/>
                          <a:latin typeface="Roboto Light" panose="020B0604020202020204" charset="0"/>
                          <a:ea typeface="Roboto Light" panose="020B0604020202020204" charset="0"/>
                          <a:cs typeface="Times New Roman"/>
                        </a:rPr>
                        <a:t>nước</a:t>
                      </a:r>
                      <a:r>
                        <a:rPr lang="en-US" sz="2800" b="0" dirty="0">
                          <a:solidFill>
                            <a:srgbClr val="FF0000"/>
                          </a:solidFill>
                          <a:effectLst/>
                          <a:latin typeface="Roboto Light" panose="020B0604020202020204" charset="0"/>
                          <a:ea typeface="Roboto Light" panose="020B0604020202020204" charset="0"/>
                          <a:cs typeface="Times New Roman"/>
                        </a:rPr>
                        <a:t> </a:t>
                      </a:r>
                      <a:r>
                        <a:rPr lang="en-US" sz="2800" b="0" dirty="0" err="1">
                          <a:solidFill>
                            <a:srgbClr val="FF0000"/>
                          </a:solidFill>
                          <a:effectLst/>
                          <a:latin typeface="Roboto Light" panose="020B0604020202020204" charset="0"/>
                          <a:ea typeface="Roboto Light" panose="020B0604020202020204" charset="0"/>
                          <a:cs typeface="Times New Roman"/>
                        </a:rPr>
                        <a:t>nhà</a:t>
                      </a:r>
                      <a:r>
                        <a:rPr lang="en-US" sz="2800" b="0" dirty="0">
                          <a:solidFill>
                            <a:srgbClr val="FF0000"/>
                          </a:solidFill>
                          <a:effectLst/>
                          <a:latin typeface="Roboto Light" panose="020B0604020202020204" charset="0"/>
                          <a:ea typeface="Roboto Light" panose="020B0604020202020204" charset="0"/>
                          <a:cs typeface="Times New Roman"/>
                        </a:rPr>
                        <a:t>.</a:t>
                      </a:r>
                    </a:p>
                  </a:txBody>
                  <a:tcPr marL="68580" marR="68580" marT="0" marB="0">
                    <a:solidFill>
                      <a:srgbClr val="FFFF00"/>
                    </a:solidFill>
                  </a:tcPr>
                </a:tc>
                <a:extLst>
                  <a:ext uri="{0D108BD9-81ED-4DB2-BD59-A6C34878D82A}">
                    <a16:rowId xmlns:a16="http://schemas.microsoft.com/office/drawing/2014/main" val="10002"/>
                  </a:ext>
                </a:extLst>
              </a:tr>
            </a:tbl>
          </a:graphicData>
        </a:graphic>
      </p:graphicFrame>
      <p:sp>
        <p:nvSpPr>
          <p:cNvPr id="7" name="Rectangle 6"/>
          <p:cNvSpPr/>
          <p:nvPr/>
        </p:nvSpPr>
        <p:spPr>
          <a:xfrm>
            <a:off x="2514600" y="316266"/>
            <a:ext cx="3756156" cy="523220"/>
          </a:xfrm>
          <a:prstGeom prst="rect">
            <a:avLst/>
          </a:prstGeom>
        </p:spPr>
        <p:txBody>
          <a:bodyPr wrap="none">
            <a:spAutoFit/>
          </a:bodyPr>
          <a:lstStyle/>
          <a:p>
            <a:r>
              <a:rPr lang="en-US" sz="2800" b="1" dirty="0">
                <a:solidFill>
                  <a:srgbClr val="FF0000"/>
                </a:solidFill>
                <a:effectLst>
                  <a:outerShdw blurRad="38100" dist="38100" dir="2700000" algn="tl">
                    <a:srgbClr val="000000">
                      <a:alpha val="43137"/>
                    </a:srgbClr>
                  </a:outerShdw>
                </a:effectLst>
                <a:latin typeface="Arial" panose="020B0604020202020204" pitchFamily="34" charset="0"/>
                <a:ea typeface="Roboto Light" panose="020B0604020202020204" charset="0"/>
                <a:cs typeface="Arial" panose="020B0604020202020204" pitchFamily="34" charset="0"/>
              </a:rPr>
              <a:t> </a:t>
            </a:r>
            <a:r>
              <a:rPr lang="en-GB" sz="2800" b="1" dirty="0">
                <a:solidFill>
                  <a:srgbClr val="FF0000"/>
                </a:solidFill>
                <a:effectLst>
                  <a:outerShdw blurRad="38100" dist="38100" dir="2700000" algn="tl">
                    <a:srgbClr val="000000">
                      <a:alpha val="43137"/>
                    </a:srgbClr>
                  </a:outerShdw>
                </a:effectLst>
                <a:latin typeface="Arial" panose="020B0604020202020204" pitchFamily="34" charset="0"/>
                <a:ea typeface="Roboto Light" panose="020B0604020202020204" charset="0"/>
                <a:cs typeface="Arial" panose="020B0604020202020204" pitchFamily="34" charset="0"/>
              </a:rPr>
              <a:t>LÀM VIỆC CÁ NHÂN</a:t>
            </a:r>
            <a:endParaRPr lang="en-US" sz="2800" b="1" dirty="0">
              <a:solidFill>
                <a:srgbClr val="FF0000"/>
              </a:solidFill>
              <a:effectLst>
                <a:outerShdw blurRad="38100" dist="38100" dir="2700000" algn="tl">
                  <a:srgbClr val="000000">
                    <a:alpha val="43137"/>
                  </a:srgbClr>
                </a:outerShdw>
              </a:effectLst>
              <a:latin typeface="Arial" panose="020B0604020202020204" pitchFamily="34" charset="0"/>
              <a:ea typeface="Roboto Light" panose="020B0604020202020204" charset="0"/>
              <a:cs typeface="Arial" panose="020B0604020202020204"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val="1634433498"/>
              </p:ext>
            </p:extLst>
          </p:nvPr>
        </p:nvGraphicFramePr>
        <p:xfrm>
          <a:off x="4724400" y="1351005"/>
          <a:ext cx="4419600" cy="4973595"/>
        </p:xfrm>
        <a:graphic>
          <a:graphicData uri="http://schemas.openxmlformats.org/drawingml/2006/table">
            <a:tbl>
              <a:tblPr firstRow="1" bandRow="1">
                <a:tableStyleId>{5C22544A-7EE6-4342-B048-85BDC9FD1C3A}</a:tableStyleId>
              </a:tblPr>
              <a:tblGrid>
                <a:gridCol w="4419600">
                  <a:extLst>
                    <a:ext uri="{9D8B030D-6E8A-4147-A177-3AD203B41FA5}">
                      <a16:colId xmlns:a16="http://schemas.microsoft.com/office/drawing/2014/main" val="20000"/>
                    </a:ext>
                  </a:extLst>
                </a:gridCol>
              </a:tblGrid>
              <a:tr h="1816124">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0000"/>
                  </a:ext>
                </a:extLst>
              </a:tr>
              <a:tr h="1146493">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0001"/>
                  </a:ext>
                </a:extLst>
              </a:tr>
              <a:tr h="2010978">
                <a:tc>
                  <a:txBody>
                    <a:bodyPr/>
                    <a:lstStyle/>
                    <a:p>
                      <a:endParaRPr lang="en-US" dirty="0"/>
                    </a:p>
                    <a:p>
                      <a:endParaRPr lang="en-US" dirty="0"/>
                    </a:p>
                    <a:p>
                      <a:endParaRPr lang="en-US" dirty="0"/>
                    </a:p>
                    <a:p>
                      <a:endParaRPr lang="en-US" dirty="0"/>
                    </a:p>
                    <a:p>
                      <a:endParaRPr lang="en-US" dirty="0"/>
                    </a:p>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0002"/>
                  </a:ext>
                </a:extLst>
              </a:tr>
            </a:tbl>
          </a:graphicData>
        </a:graphic>
      </p:graphicFrame>
      <p:sp>
        <p:nvSpPr>
          <p:cNvPr id="2" name="TextBox 1"/>
          <p:cNvSpPr txBox="1"/>
          <p:nvPr/>
        </p:nvSpPr>
        <p:spPr>
          <a:xfrm>
            <a:off x="4802772" y="1282799"/>
            <a:ext cx="4114800" cy="1938992"/>
          </a:xfrm>
          <a:prstGeom prst="rect">
            <a:avLst/>
          </a:prstGeom>
          <a:noFill/>
        </p:spPr>
        <p:txBody>
          <a:bodyPr wrap="square" rtlCol="0">
            <a:spAutoFit/>
          </a:bodyPr>
          <a:lstStyle/>
          <a:p>
            <a:r>
              <a:rPr lang="en-GB" sz="2000" dirty="0" err="1">
                <a:latin typeface="Arial" panose="020B0604020202020204" pitchFamily="34" charset="0"/>
                <a:cs typeface="Arial" panose="020B0604020202020204" pitchFamily="34" charset="0"/>
              </a:rPr>
              <a:t>Học</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sinh</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cần</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cố</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gắng</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siêng</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năng</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học</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tập</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nghe</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thầy</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yêu</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bạn</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để</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lớn</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lên</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xây</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dựng</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đất</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nước</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làm</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cho</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dân</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tộc</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Việt</a:t>
            </a:r>
            <a:r>
              <a:rPr lang="en-GB" sz="2000" dirty="0">
                <a:latin typeface="Arial" panose="020B0604020202020204" pitchFamily="34" charset="0"/>
                <a:cs typeface="Arial" panose="020B0604020202020204" pitchFamily="34" charset="0"/>
              </a:rPr>
              <a:t> Nam </a:t>
            </a:r>
            <a:r>
              <a:rPr lang="en-GB" sz="2000" dirty="0" err="1">
                <a:latin typeface="Arial" panose="020B0604020202020204" pitchFamily="34" charset="0"/>
                <a:cs typeface="Arial" panose="020B0604020202020204" pitchFamily="34" charset="0"/>
              </a:rPr>
              <a:t>bước</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tới</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đài</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vinh</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quang</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sánh</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vai</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với</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các</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cường</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quốc</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năm</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châu</a:t>
            </a:r>
            <a:r>
              <a:rPr lang="en-GB" sz="2000" dirty="0">
                <a:latin typeface="Arial" panose="020B0604020202020204" pitchFamily="34" charset="0"/>
                <a:cs typeface="Arial" panose="020B0604020202020204" pitchFamily="34" charset="0"/>
              </a:rPr>
              <a:t>.</a:t>
            </a:r>
            <a:endParaRPr lang="en-US" sz="2000" dirty="0">
              <a:latin typeface="Arial" panose="020B0604020202020204" pitchFamily="34" charset="0"/>
              <a:cs typeface="Arial" panose="020B0604020202020204" pitchFamily="34" charset="0"/>
            </a:endParaRPr>
          </a:p>
        </p:txBody>
      </p:sp>
      <p:sp>
        <p:nvSpPr>
          <p:cNvPr id="6" name="TextBox 5"/>
          <p:cNvSpPr txBox="1"/>
          <p:nvPr/>
        </p:nvSpPr>
        <p:spPr>
          <a:xfrm>
            <a:off x="4809699" y="3336363"/>
            <a:ext cx="4114800" cy="707886"/>
          </a:xfrm>
          <a:prstGeom prst="rect">
            <a:avLst/>
          </a:prstGeom>
          <a:noFill/>
        </p:spPr>
        <p:txBody>
          <a:bodyPr wrap="square" rtlCol="0">
            <a:spAutoFit/>
          </a:bodyPr>
          <a:lstStyle/>
          <a:p>
            <a:r>
              <a:rPr lang="en-GB" sz="2000" dirty="0" err="1">
                <a:latin typeface="Arial" panose="020B0604020202020204" pitchFamily="34" charset="0"/>
                <a:cs typeface="Arial" panose="020B0604020202020204" pitchFamily="34" charset="0"/>
              </a:rPr>
              <a:t>Bác</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khuyên</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học</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sinh</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chăm</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chỉ</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nghe</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lời</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thầy</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cô</a:t>
            </a:r>
            <a:r>
              <a:rPr lang="en-GB" sz="2000" dirty="0">
                <a:latin typeface="Arial" panose="020B0604020202020204" pitchFamily="34" charset="0"/>
                <a:cs typeface="Arial" panose="020B0604020202020204" pitchFamily="34" charset="0"/>
              </a:rPr>
              <a:t>....</a:t>
            </a:r>
            <a:endParaRPr lang="en-US" sz="2000" dirty="0">
              <a:latin typeface="Arial" panose="020B0604020202020204" pitchFamily="34" charset="0"/>
              <a:cs typeface="Arial" panose="020B0604020202020204" pitchFamily="34" charset="0"/>
            </a:endParaRPr>
          </a:p>
        </p:txBody>
      </p:sp>
      <p:sp>
        <p:nvSpPr>
          <p:cNvPr id="4" name="Rectangle 3"/>
          <p:cNvSpPr/>
          <p:nvPr/>
        </p:nvSpPr>
        <p:spPr>
          <a:xfrm>
            <a:off x="4809699" y="4724400"/>
            <a:ext cx="4343400" cy="1200329"/>
          </a:xfrm>
          <a:prstGeom prst="rect">
            <a:avLst/>
          </a:prstGeom>
        </p:spPr>
        <p:txBody>
          <a:bodyPr wrap="square">
            <a:spAutoFit/>
          </a:bodyPr>
          <a:lstStyle/>
          <a:p>
            <a:r>
              <a:rPr lang="en-US" sz="2400" dirty="0" err="1">
                <a:effectLst>
                  <a:outerShdw blurRad="38100" dist="38100" dir="2700000" algn="tl">
                    <a:srgbClr val="000000">
                      <a:alpha val="43137"/>
                    </a:srgbClr>
                  </a:outerShdw>
                </a:effectLst>
                <a:latin typeface="Arial" panose="020B0604020202020204" pitchFamily="34" charset="0"/>
                <a:ea typeface="Roboto Light" panose="020B0604020202020204" charset="0"/>
                <a:cs typeface="Arial" panose="020B0604020202020204" pitchFamily="34" charset="0"/>
              </a:rPr>
              <a:t>Vai</a:t>
            </a:r>
            <a:r>
              <a:rPr lang="en-US" sz="2400" dirty="0">
                <a:effectLst>
                  <a:outerShdw blurRad="38100" dist="38100" dir="2700000" algn="tl">
                    <a:srgbClr val="000000">
                      <a:alpha val="43137"/>
                    </a:srgbClr>
                  </a:outerShdw>
                </a:effectLst>
                <a:latin typeface="Arial" panose="020B0604020202020204" pitchFamily="34" charset="0"/>
                <a:ea typeface="Roboto Light" panose="020B0604020202020204" charset="0"/>
                <a:cs typeface="Arial" panose="020B0604020202020204" pitchFamily="34" charset="0"/>
              </a:rPr>
              <a:t> </a:t>
            </a:r>
            <a:r>
              <a:rPr lang="en-US" sz="2400" dirty="0" err="1">
                <a:effectLst>
                  <a:outerShdw blurRad="38100" dist="38100" dir="2700000" algn="tl">
                    <a:srgbClr val="000000">
                      <a:alpha val="43137"/>
                    </a:srgbClr>
                  </a:outerShdw>
                </a:effectLst>
                <a:latin typeface="Arial" panose="020B0604020202020204" pitchFamily="34" charset="0"/>
                <a:ea typeface="Roboto Light" panose="020B0604020202020204" charset="0"/>
                <a:cs typeface="Arial" panose="020B0604020202020204" pitchFamily="34" charset="0"/>
              </a:rPr>
              <a:t>trò</a:t>
            </a:r>
            <a:r>
              <a:rPr lang="en-US" sz="2400" dirty="0">
                <a:effectLst>
                  <a:outerShdw blurRad="38100" dist="38100" dir="2700000" algn="tl">
                    <a:srgbClr val="000000">
                      <a:alpha val="43137"/>
                    </a:srgbClr>
                  </a:outerShdw>
                </a:effectLst>
                <a:latin typeface="Arial" panose="020B0604020202020204" pitchFamily="34" charset="0"/>
                <a:ea typeface="Roboto Light" panose="020B0604020202020204" charset="0"/>
                <a:cs typeface="Arial" panose="020B0604020202020204" pitchFamily="34" charset="0"/>
              </a:rPr>
              <a:t> </a:t>
            </a:r>
            <a:r>
              <a:rPr lang="en-US" sz="2400" dirty="0" err="1">
                <a:effectLst>
                  <a:outerShdw blurRad="38100" dist="38100" dir="2700000" algn="tl">
                    <a:srgbClr val="000000">
                      <a:alpha val="43137"/>
                    </a:srgbClr>
                  </a:outerShdw>
                </a:effectLst>
                <a:latin typeface="Arial" panose="020B0604020202020204" pitchFamily="34" charset="0"/>
                <a:ea typeface="Roboto Light" panose="020B0604020202020204" charset="0"/>
                <a:cs typeface="Arial" panose="020B0604020202020204" pitchFamily="34" charset="0"/>
              </a:rPr>
              <a:t>và</a:t>
            </a:r>
            <a:r>
              <a:rPr lang="en-US" sz="2400" dirty="0">
                <a:effectLst>
                  <a:outerShdw blurRad="38100" dist="38100" dir="2700000" algn="tl">
                    <a:srgbClr val="000000">
                      <a:alpha val="43137"/>
                    </a:srgbClr>
                  </a:outerShdw>
                </a:effectLst>
                <a:latin typeface="Arial" panose="020B0604020202020204" pitchFamily="34" charset="0"/>
                <a:ea typeface="Roboto Light" panose="020B0604020202020204" charset="0"/>
                <a:cs typeface="Arial" panose="020B0604020202020204" pitchFamily="34" charset="0"/>
              </a:rPr>
              <a:t> </a:t>
            </a:r>
            <a:r>
              <a:rPr lang="en-US" sz="2400" dirty="0" err="1">
                <a:effectLst>
                  <a:outerShdw blurRad="38100" dist="38100" dir="2700000" algn="tl">
                    <a:srgbClr val="000000">
                      <a:alpha val="43137"/>
                    </a:srgbClr>
                  </a:outerShdw>
                </a:effectLst>
                <a:latin typeface="Arial" panose="020B0604020202020204" pitchFamily="34" charset="0"/>
                <a:ea typeface="Roboto Light" panose="020B0604020202020204" charset="0"/>
                <a:cs typeface="Arial" panose="020B0604020202020204" pitchFamily="34" charset="0"/>
              </a:rPr>
              <a:t>trách</a:t>
            </a:r>
            <a:r>
              <a:rPr lang="en-US" sz="2400" dirty="0">
                <a:effectLst>
                  <a:outerShdw blurRad="38100" dist="38100" dir="2700000" algn="tl">
                    <a:srgbClr val="000000">
                      <a:alpha val="43137"/>
                    </a:srgbClr>
                  </a:outerShdw>
                </a:effectLst>
                <a:latin typeface="Arial" panose="020B0604020202020204" pitchFamily="34" charset="0"/>
                <a:ea typeface="Roboto Light" panose="020B0604020202020204" charset="0"/>
                <a:cs typeface="Arial" panose="020B0604020202020204" pitchFamily="34" charset="0"/>
              </a:rPr>
              <a:t> </a:t>
            </a:r>
            <a:r>
              <a:rPr lang="en-US" sz="2400" dirty="0" err="1">
                <a:effectLst>
                  <a:outerShdw blurRad="38100" dist="38100" dir="2700000" algn="tl">
                    <a:srgbClr val="000000">
                      <a:alpha val="43137"/>
                    </a:srgbClr>
                  </a:outerShdw>
                </a:effectLst>
                <a:latin typeface="Arial" panose="020B0604020202020204" pitchFamily="34" charset="0"/>
                <a:ea typeface="Roboto Light" panose="020B0604020202020204" charset="0"/>
                <a:cs typeface="Arial" panose="020B0604020202020204" pitchFamily="34" charset="0"/>
              </a:rPr>
              <a:t>nhiệm</a:t>
            </a:r>
            <a:r>
              <a:rPr lang="en-US" sz="2400" dirty="0">
                <a:effectLst>
                  <a:outerShdw blurRad="38100" dist="38100" dir="2700000" algn="tl">
                    <a:srgbClr val="000000">
                      <a:alpha val="43137"/>
                    </a:srgbClr>
                  </a:outerShdw>
                </a:effectLst>
                <a:latin typeface="Arial" panose="020B0604020202020204" pitchFamily="34" charset="0"/>
                <a:ea typeface="Roboto Light" panose="020B0604020202020204" charset="0"/>
                <a:cs typeface="Arial" panose="020B0604020202020204" pitchFamily="34" charset="0"/>
              </a:rPr>
              <a:t> </a:t>
            </a:r>
            <a:r>
              <a:rPr lang="en-US" sz="2400" dirty="0" err="1">
                <a:effectLst>
                  <a:outerShdw blurRad="38100" dist="38100" dir="2700000" algn="tl">
                    <a:srgbClr val="000000">
                      <a:alpha val="43137"/>
                    </a:srgbClr>
                  </a:outerShdw>
                </a:effectLst>
                <a:latin typeface="Arial" panose="020B0604020202020204" pitchFamily="34" charset="0"/>
                <a:ea typeface="Roboto Light" panose="020B0604020202020204" charset="0"/>
                <a:cs typeface="Arial" panose="020B0604020202020204" pitchFamily="34" charset="0"/>
              </a:rPr>
              <a:t>cao</a:t>
            </a:r>
            <a:r>
              <a:rPr lang="en-US" sz="2400" dirty="0">
                <a:effectLst>
                  <a:outerShdw blurRad="38100" dist="38100" dir="2700000" algn="tl">
                    <a:srgbClr val="000000">
                      <a:alpha val="43137"/>
                    </a:srgbClr>
                  </a:outerShdw>
                </a:effectLst>
                <a:latin typeface="Arial" panose="020B0604020202020204" pitchFamily="34" charset="0"/>
                <a:ea typeface="Roboto Light" panose="020B0604020202020204" charset="0"/>
                <a:cs typeface="Arial" panose="020B0604020202020204" pitchFamily="34" charset="0"/>
              </a:rPr>
              <a:t> </a:t>
            </a:r>
            <a:r>
              <a:rPr lang="en-US" sz="2400" dirty="0" err="1">
                <a:effectLst>
                  <a:outerShdw blurRad="38100" dist="38100" dir="2700000" algn="tl">
                    <a:srgbClr val="000000">
                      <a:alpha val="43137"/>
                    </a:srgbClr>
                  </a:outerShdw>
                </a:effectLst>
                <a:latin typeface="Arial" panose="020B0604020202020204" pitchFamily="34" charset="0"/>
                <a:ea typeface="Roboto Light" panose="020B0604020202020204" charset="0"/>
                <a:cs typeface="Arial" panose="020B0604020202020204" pitchFamily="34" charset="0"/>
              </a:rPr>
              <a:t>cả</a:t>
            </a:r>
            <a:r>
              <a:rPr lang="en-US" sz="2400" dirty="0">
                <a:effectLst>
                  <a:outerShdw blurRad="38100" dist="38100" dir="2700000" algn="tl">
                    <a:srgbClr val="000000">
                      <a:alpha val="43137"/>
                    </a:srgbClr>
                  </a:outerShdw>
                </a:effectLst>
                <a:latin typeface="Arial" panose="020B0604020202020204" pitchFamily="34" charset="0"/>
                <a:ea typeface="Roboto Light" panose="020B0604020202020204" charset="0"/>
                <a:cs typeface="Arial" panose="020B0604020202020204" pitchFamily="34" charset="0"/>
              </a:rPr>
              <a:t> </a:t>
            </a:r>
            <a:r>
              <a:rPr lang="en-US" sz="2400" dirty="0" err="1">
                <a:effectLst>
                  <a:outerShdw blurRad="38100" dist="38100" dir="2700000" algn="tl">
                    <a:srgbClr val="000000">
                      <a:alpha val="43137"/>
                    </a:srgbClr>
                  </a:outerShdw>
                </a:effectLst>
                <a:latin typeface="Arial" panose="020B0604020202020204" pitchFamily="34" charset="0"/>
                <a:ea typeface="Roboto Light" panose="020B0604020202020204" charset="0"/>
                <a:cs typeface="Arial" panose="020B0604020202020204" pitchFamily="34" charset="0"/>
              </a:rPr>
              <a:t>của</a:t>
            </a:r>
            <a:r>
              <a:rPr lang="en-US" sz="2400" dirty="0">
                <a:effectLst>
                  <a:outerShdw blurRad="38100" dist="38100" dir="2700000" algn="tl">
                    <a:srgbClr val="000000">
                      <a:alpha val="43137"/>
                    </a:srgbClr>
                  </a:outerShdw>
                </a:effectLst>
                <a:latin typeface="Arial" panose="020B0604020202020204" pitchFamily="34" charset="0"/>
                <a:ea typeface="Roboto Light" panose="020B0604020202020204" charset="0"/>
                <a:cs typeface="Arial" panose="020B0604020202020204" pitchFamily="34" charset="0"/>
              </a:rPr>
              <a:t> </a:t>
            </a:r>
            <a:r>
              <a:rPr lang="en-US" sz="2400" dirty="0" err="1">
                <a:effectLst>
                  <a:outerShdw blurRad="38100" dist="38100" dir="2700000" algn="tl">
                    <a:srgbClr val="000000">
                      <a:alpha val="43137"/>
                    </a:srgbClr>
                  </a:outerShdw>
                </a:effectLst>
                <a:latin typeface="Arial" panose="020B0604020202020204" pitchFamily="34" charset="0"/>
                <a:ea typeface="Roboto Light" panose="020B0604020202020204" charset="0"/>
                <a:cs typeface="Arial" panose="020B0604020202020204" pitchFamily="34" charset="0"/>
              </a:rPr>
              <a:t>người</a:t>
            </a:r>
            <a:r>
              <a:rPr lang="en-US" sz="2400" dirty="0">
                <a:effectLst>
                  <a:outerShdw blurRad="38100" dist="38100" dir="2700000" algn="tl">
                    <a:srgbClr val="000000">
                      <a:alpha val="43137"/>
                    </a:srgbClr>
                  </a:outerShdw>
                </a:effectLst>
                <a:latin typeface="Arial" panose="020B0604020202020204" pitchFamily="34" charset="0"/>
                <a:ea typeface="Roboto Light" panose="020B0604020202020204" charset="0"/>
                <a:cs typeface="Arial" panose="020B0604020202020204" pitchFamily="34" charset="0"/>
              </a:rPr>
              <a:t> </a:t>
            </a:r>
            <a:r>
              <a:rPr lang="en-US" sz="2400" dirty="0" err="1">
                <a:effectLst>
                  <a:outerShdw blurRad="38100" dist="38100" dir="2700000" algn="tl">
                    <a:srgbClr val="000000">
                      <a:alpha val="43137"/>
                    </a:srgbClr>
                  </a:outerShdw>
                </a:effectLst>
                <a:latin typeface="Arial" panose="020B0604020202020204" pitchFamily="34" charset="0"/>
                <a:ea typeface="Roboto Light" panose="020B0604020202020204" charset="0"/>
                <a:cs typeface="Arial" panose="020B0604020202020204" pitchFamily="34" charset="0"/>
              </a:rPr>
              <a:t>học</a:t>
            </a:r>
            <a:r>
              <a:rPr lang="en-US" sz="2400" dirty="0">
                <a:effectLst>
                  <a:outerShdw blurRad="38100" dist="38100" dir="2700000" algn="tl">
                    <a:srgbClr val="000000">
                      <a:alpha val="43137"/>
                    </a:srgbClr>
                  </a:outerShdw>
                </a:effectLst>
                <a:latin typeface="Arial" panose="020B0604020202020204" pitchFamily="34" charset="0"/>
                <a:ea typeface="Roboto Light" panose="020B0604020202020204" charset="0"/>
                <a:cs typeface="Arial" panose="020B0604020202020204" pitchFamily="34" charset="0"/>
              </a:rPr>
              <a:t> </a:t>
            </a:r>
            <a:r>
              <a:rPr lang="en-US" sz="2400" dirty="0" err="1">
                <a:effectLst>
                  <a:outerShdw blurRad="38100" dist="38100" dir="2700000" algn="tl">
                    <a:srgbClr val="000000">
                      <a:alpha val="43137"/>
                    </a:srgbClr>
                  </a:outerShdw>
                </a:effectLst>
                <a:latin typeface="Arial" panose="020B0604020202020204" pitchFamily="34" charset="0"/>
                <a:ea typeface="Roboto Light" panose="020B0604020202020204" charset="0"/>
                <a:cs typeface="Arial" panose="020B0604020202020204" pitchFamily="34" charset="0"/>
              </a:rPr>
              <a:t>sinh</a:t>
            </a:r>
            <a:r>
              <a:rPr lang="en-US" sz="2400" dirty="0">
                <a:effectLst>
                  <a:outerShdw blurRad="38100" dist="38100" dir="2700000" algn="tl">
                    <a:srgbClr val="000000">
                      <a:alpha val="43137"/>
                    </a:srgbClr>
                  </a:outerShdw>
                </a:effectLst>
                <a:latin typeface="Arial" panose="020B0604020202020204" pitchFamily="34" charset="0"/>
                <a:ea typeface="Roboto Light" panose="020B0604020202020204" charset="0"/>
                <a:cs typeface="Arial" panose="020B0604020202020204" pitchFamily="34" charset="0"/>
              </a:rPr>
              <a:t> </a:t>
            </a:r>
            <a:r>
              <a:rPr lang="en-US" sz="2400" dirty="0" err="1">
                <a:effectLst>
                  <a:outerShdw blurRad="38100" dist="38100" dir="2700000" algn="tl">
                    <a:srgbClr val="000000">
                      <a:alpha val="43137"/>
                    </a:srgbClr>
                  </a:outerShdw>
                </a:effectLst>
                <a:latin typeface="Arial" panose="020B0604020202020204" pitchFamily="34" charset="0"/>
                <a:ea typeface="Roboto Light" panose="020B0604020202020204" charset="0"/>
                <a:cs typeface="Arial" panose="020B0604020202020204" pitchFamily="34" charset="0"/>
              </a:rPr>
              <a:t>trong</a:t>
            </a:r>
            <a:r>
              <a:rPr lang="en-US" sz="2400" dirty="0">
                <a:effectLst>
                  <a:outerShdw blurRad="38100" dist="38100" dir="2700000" algn="tl">
                    <a:srgbClr val="000000">
                      <a:alpha val="43137"/>
                    </a:srgbClr>
                  </a:outerShdw>
                </a:effectLst>
                <a:latin typeface="Arial" panose="020B0604020202020204" pitchFamily="34" charset="0"/>
                <a:ea typeface="Roboto Light" panose="020B0604020202020204" charset="0"/>
                <a:cs typeface="Arial" panose="020B0604020202020204" pitchFamily="34" charset="0"/>
              </a:rPr>
              <a:t> </a:t>
            </a:r>
            <a:r>
              <a:rPr lang="en-US" sz="2400" dirty="0" err="1">
                <a:effectLst>
                  <a:outerShdw blurRad="38100" dist="38100" dir="2700000" algn="tl">
                    <a:srgbClr val="000000">
                      <a:alpha val="43137"/>
                    </a:srgbClr>
                  </a:outerShdw>
                </a:effectLst>
                <a:latin typeface="Arial" panose="020B0604020202020204" pitchFamily="34" charset="0"/>
                <a:ea typeface="Roboto Light" panose="020B0604020202020204" charset="0"/>
                <a:cs typeface="Arial" panose="020B0604020202020204" pitchFamily="34" charset="0"/>
              </a:rPr>
              <a:t>công</a:t>
            </a:r>
            <a:r>
              <a:rPr lang="en-US" sz="2400" dirty="0">
                <a:effectLst>
                  <a:outerShdw blurRad="38100" dist="38100" dir="2700000" algn="tl">
                    <a:srgbClr val="000000">
                      <a:alpha val="43137"/>
                    </a:srgbClr>
                  </a:outerShdw>
                </a:effectLst>
                <a:latin typeface="Arial" panose="020B0604020202020204" pitchFamily="34" charset="0"/>
                <a:ea typeface="Roboto Light" panose="020B0604020202020204" charset="0"/>
                <a:cs typeface="Arial" panose="020B0604020202020204" pitchFamily="34" charset="0"/>
              </a:rPr>
              <a:t> </a:t>
            </a:r>
            <a:r>
              <a:rPr lang="en-US" sz="2400" dirty="0" err="1">
                <a:effectLst>
                  <a:outerShdw blurRad="38100" dist="38100" dir="2700000" algn="tl">
                    <a:srgbClr val="000000">
                      <a:alpha val="43137"/>
                    </a:srgbClr>
                  </a:outerShdw>
                </a:effectLst>
                <a:latin typeface="Arial" panose="020B0604020202020204" pitchFamily="34" charset="0"/>
                <a:ea typeface="Roboto Light" panose="020B0604020202020204" charset="0"/>
                <a:cs typeface="Arial" panose="020B0604020202020204" pitchFamily="34" charset="0"/>
              </a:rPr>
              <a:t>cuộc</a:t>
            </a:r>
            <a:r>
              <a:rPr lang="en-US" sz="2400" dirty="0">
                <a:effectLst>
                  <a:outerShdw blurRad="38100" dist="38100" dir="2700000" algn="tl">
                    <a:srgbClr val="000000">
                      <a:alpha val="43137"/>
                    </a:srgbClr>
                  </a:outerShdw>
                </a:effectLst>
                <a:latin typeface="Arial" panose="020B0604020202020204" pitchFamily="34" charset="0"/>
                <a:ea typeface="Roboto Light" panose="020B0604020202020204" charset="0"/>
                <a:cs typeface="Arial" panose="020B0604020202020204" pitchFamily="34" charset="0"/>
              </a:rPr>
              <a:t> </a:t>
            </a:r>
            <a:r>
              <a:rPr lang="en-US" sz="2400" dirty="0" err="1">
                <a:effectLst>
                  <a:outerShdw blurRad="38100" dist="38100" dir="2700000" algn="tl">
                    <a:srgbClr val="000000">
                      <a:alpha val="43137"/>
                    </a:srgbClr>
                  </a:outerShdw>
                </a:effectLst>
                <a:latin typeface="Arial" panose="020B0604020202020204" pitchFamily="34" charset="0"/>
                <a:ea typeface="Roboto Light" panose="020B0604020202020204" charset="0"/>
                <a:cs typeface="Arial" panose="020B0604020202020204" pitchFamily="34" charset="0"/>
              </a:rPr>
              <a:t>xây</a:t>
            </a:r>
            <a:r>
              <a:rPr lang="en-US" sz="2400" dirty="0">
                <a:effectLst>
                  <a:outerShdw blurRad="38100" dist="38100" dir="2700000" algn="tl">
                    <a:srgbClr val="000000">
                      <a:alpha val="43137"/>
                    </a:srgbClr>
                  </a:outerShdw>
                </a:effectLst>
                <a:latin typeface="Arial" panose="020B0604020202020204" pitchFamily="34" charset="0"/>
                <a:ea typeface="Roboto Light" panose="020B0604020202020204" charset="0"/>
                <a:cs typeface="Arial" panose="020B0604020202020204" pitchFamily="34" charset="0"/>
              </a:rPr>
              <a:t> </a:t>
            </a:r>
            <a:r>
              <a:rPr lang="en-US" sz="2400" dirty="0" err="1">
                <a:effectLst>
                  <a:outerShdw blurRad="38100" dist="38100" dir="2700000" algn="tl">
                    <a:srgbClr val="000000">
                      <a:alpha val="43137"/>
                    </a:srgbClr>
                  </a:outerShdw>
                </a:effectLst>
                <a:latin typeface="Arial" panose="020B0604020202020204" pitchFamily="34" charset="0"/>
                <a:ea typeface="Roboto Light" panose="020B0604020202020204" charset="0"/>
                <a:cs typeface="Arial" panose="020B0604020202020204" pitchFamily="34" charset="0"/>
              </a:rPr>
              <a:t>dựng</a:t>
            </a:r>
            <a:r>
              <a:rPr lang="en-US" sz="2400" dirty="0">
                <a:effectLst>
                  <a:outerShdw blurRad="38100" dist="38100" dir="2700000" algn="tl">
                    <a:srgbClr val="000000">
                      <a:alpha val="43137"/>
                    </a:srgbClr>
                  </a:outerShdw>
                </a:effectLst>
                <a:latin typeface="Arial" panose="020B0604020202020204" pitchFamily="34" charset="0"/>
                <a:ea typeface="Roboto Light" panose="020B0604020202020204" charset="0"/>
                <a:cs typeface="Arial" panose="020B0604020202020204" pitchFamily="34" charset="0"/>
              </a:rPr>
              <a:t> </a:t>
            </a:r>
            <a:r>
              <a:rPr lang="en-US" sz="2400" dirty="0" err="1">
                <a:effectLst>
                  <a:outerShdw blurRad="38100" dist="38100" dir="2700000" algn="tl">
                    <a:srgbClr val="000000">
                      <a:alpha val="43137"/>
                    </a:srgbClr>
                  </a:outerShdw>
                </a:effectLst>
                <a:latin typeface="Arial" panose="020B0604020202020204" pitchFamily="34" charset="0"/>
                <a:ea typeface="Roboto Light" panose="020B0604020202020204" charset="0"/>
                <a:cs typeface="Arial" panose="020B0604020202020204" pitchFamily="34" charset="0"/>
              </a:rPr>
              <a:t>nước</a:t>
            </a:r>
            <a:r>
              <a:rPr lang="en-US" sz="2400" dirty="0">
                <a:effectLst>
                  <a:outerShdw blurRad="38100" dist="38100" dir="2700000" algn="tl">
                    <a:srgbClr val="000000">
                      <a:alpha val="43137"/>
                    </a:srgbClr>
                  </a:outerShdw>
                </a:effectLst>
                <a:latin typeface="Arial" panose="020B0604020202020204" pitchFamily="34" charset="0"/>
                <a:ea typeface="Roboto Light" panose="020B0604020202020204" charset="0"/>
                <a:cs typeface="Arial" panose="020B0604020202020204" pitchFamily="34" charset="0"/>
              </a:rPr>
              <a:t> </a:t>
            </a:r>
            <a:r>
              <a:rPr lang="en-US" sz="2400" dirty="0" err="1">
                <a:effectLst>
                  <a:outerShdw blurRad="38100" dist="38100" dir="2700000" algn="tl">
                    <a:srgbClr val="000000">
                      <a:alpha val="43137"/>
                    </a:srgbClr>
                  </a:outerShdw>
                </a:effectLst>
                <a:latin typeface="Arial" panose="020B0604020202020204" pitchFamily="34" charset="0"/>
                <a:ea typeface="Roboto Light" panose="020B0604020202020204" charset="0"/>
                <a:cs typeface="Arial" panose="020B0604020202020204" pitchFamily="34" charset="0"/>
              </a:rPr>
              <a:t>nhà</a:t>
            </a:r>
            <a:r>
              <a:rPr lang="en-US" sz="2400" dirty="0">
                <a:effectLst>
                  <a:outerShdw blurRad="38100" dist="38100" dir="2700000" algn="tl">
                    <a:srgbClr val="000000">
                      <a:alpha val="43137"/>
                    </a:srgbClr>
                  </a:outerShdw>
                </a:effectLst>
                <a:latin typeface="Arial" panose="020B0604020202020204" pitchFamily="34" charset="0"/>
                <a:ea typeface="Roboto Light" panose="020B0604020202020204" charset="0"/>
                <a:cs typeface="Arial" panose="020B0604020202020204" pitchFamily="34" charset="0"/>
              </a:rPr>
              <a:t>.</a:t>
            </a:r>
          </a:p>
        </p:txBody>
      </p:sp>
    </p:spTree>
    <p:extLst>
      <p:ext uri="{BB962C8B-B14F-4D97-AF65-F5344CB8AC3E}">
        <p14:creationId xmlns:p14="http://schemas.microsoft.com/office/powerpoint/2010/main" val="421865441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nodeType="clickEffect">
                                  <p:stCondLst>
                                    <p:cond delay="0"/>
                                  </p:stCondLst>
                                  <p:childTnLst>
                                    <p:animEffect transition="out" filter="fade">
                                      <p:cBhvr>
                                        <p:cTn id="6" dur="1000"/>
                                        <p:tgtEl>
                                          <p:spTgt spid="8"/>
                                        </p:tgtEl>
                                      </p:cBhvr>
                                    </p:animEffect>
                                    <p:anim calcmode="lin" valueType="num">
                                      <p:cBhvr>
                                        <p:cTn id="7" dur="1000"/>
                                        <p:tgtEl>
                                          <p:spTgt spid="8"/>
                                        </p:tgtEl>
                                        <p:attrNameLst>
                                          <p:attrName>ppt_x</p:attrName>
                                        </p:attrNameLst>
                                      </p:cBhvr>
                                      <p:tavLst>
                                        <p:tav tm="0">
                                          <p:val>
                                            <p:strVal val="ppt_x"/>
                                          </p:val>
                                        </p:tav>
                                        <p:tav tm="100000">
                                          <p:val>
                                            <p:strVal val="ppt_x"/>
                                          </p:val>
                                        </p:tav>
                                      </p:tavLst>
                                    </p:anim>
                                    <p:anim calcmode="lin" valueType="num">
                                      <p:cBhvr>
                                        <p:cTn id="8" dur="1000"/>
                                        <p:tgtEl>
                                          <p:spTgt spid="8"/>
                                        </p:tgtEl>
                                        <p:attrNameLst>
                                          <p:attrName>ppt_y</p:attrName>
                                        </p:attrNameLst>
                                      </p:cBhvr>
                                      <p:tavLst>
                                        <p:tav tm="0">
                                          <p:val>
                                            <p:strVal val="ppt_y"/>
                                          </p:val>
                                        </p:tav>
                                        <p:tav tm="100000">
                                          <p:val>
                                            <p:strVal val="ppt_y+.1"/>
                                          </p:val>
                                        </p:tav>
                                      </p:tavLst>
                                    </p:anim>
                                    <p:set>
                                      <p:cBhvr>
                                        <p:cTn id="9" dur="1" fill="hold">
                                          <p:stCondLst>
                                            <p:cond delay="999"/>
                                          </p:stCondLst>
                                        </p:cTn>
                                        <p:tgtEl>
                                          <p:spTgt spid="8"/>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702"/>
        <p:cNvGrpSpPr/>
        <p:nvPr/>
      </p:nvGrpSpPr>
      <p:grpSpPr>
        <a:xfrm>
          <a:off x="0" y="0"/>
          <a:ext cx="0" cy="0"/>
          <a:chOff x="0" y="0"/>
          <a:chExt cx="0" cy="0"/>
        </a:xfrm>
      </p:grpSpPr>
      <p:grpSp>
        <p:nvGrpSpPr>
          <p:cNvPr id="705" name="Google Shape;705;p30"/>
          <p:cNvGrpSpPr/>
          <p:nvPr/>
        </p:nvGrpSpPr>
        <p:grpSpPr>
          <a:xfrm>
            <a:off x="3962400" y="4724400"/>
            <a:ext cx="4443559" cy="1566582"/>
            <a:chOff x="238125" y="1519675"/>
            <a:chExt cx="7143075" cy="2675425"/>
          </a:xfrm>
        </p:grpSpPr>
        <p:sp>
          <p:nvSpPr>
            <p:cNvPr id="706" name="Google Shape;706;p30"/>
            <p:cNvSpPr/>
            <p:nvPr/>
          </p:nvSpPr>
          <p:spPr>
            <a:xfrm>
              <a:off x="1177575" y="3188825"/>
              <a:ext cx="1560100" cy="1006275"/>
            </a:xfrm>
            <a:custGeom>
              <a:avLst/>
              <a:gdLst/>
              <a:ahLst/>
              <a:cxnLst/>
              <a:rect l="l" t="t" r="r" b="b"/>
              <a:pathLst>
                <a:path w="62404" h="40251" extrusionOk="0">
                  <a:moveTo>
                    <a:pt x="39113" y="0"/>
                  </a:moveTo>
                  <a:lnTo>
                    <a:pt x="34383" y="19271"/>
                  </a:lnTo>
                  <a:lnTo>
                    <a:pt x="6918" y="6818"/>
                  </a:lnTo>
                  <a:lnTo>
                    <a:pt x="1" y="21861"/>
                  </a:lnTo>
                  <a:cubicBezTo>
                    <a:pt x="1" y="21861"/>
                    <a:pt x="23600" y="40250"/>
                    <a:pt x="40043" y="40250"/>
                  </a:cubicBezTo>
                  <a:cubicBezTo>
                    <a:pt x="44650" y="40250"/>
                    <a:pt x="48696" y="38806"/>
                    <a:pt x="51503" y="35109"/>
                  </a:cubicBezTo>
                  <a:cubicBezTo>
                    <a:pt x="58579" y="25789"/>
                    <a:pt x="62404" y="5119"/>
                    <a:pt x="62404" y="5119"/>
                  </a:cubicBezTo>
                  <a:lnTo>
                    <a:pt x="39113" y="0"/>
                  </a:lnTo>
                  <a:close/>
                </a:path>
              </a:pathLst>
            </a:custGeom>
            <a:solidFill>
              <a:srgbClr val="C77145"/>
            </a:solidFill>
            <a:ln>
              <a:noFill/>
            </a:ln>
          </p:spPr>
          <p:txBody>
            <a:bodyPr spcFirstLastPara="1" wrap="square" lIns="91425" tIns="91425" rIns="91425" bIns="91425" anchor="ctr" anchorCtr="0">
              <a:noAutofit/>
            </a:bodyPr>
            <a:lstStyle/>
            <a:p>
              <a:endParaRPr/>
            </a:p>
          </p:txBody>
        </p:sp>
        <p:sp>
          <p:nvSpPr>
            <p:cNvPr id="707" name="Google Shape;707;p30"/>
            <p:cNvSpPr/>
            <p:nvPr/>
          </p:nvSpPr>
          <p:spPr>
            <a:xfrm>
              <a:off x="913900" y="3241050"/>
              <a:ext cx="466700" cy="494850"/>
            </a:xfrm>
            <a:custGeom>
              <a:avLst/>
              <a:gdLst/>
              <a:ahLst/>
              <a:cxnLst/>
              <a:rect l="l" t="t" r="r" b="b"/>
              <a:pathLst>
                <a:path w="18668" h="19794" extrusionOk="0">
                  <a:moveTo>
                    <a:pt x="2062" y="1"/>
                  </a:moveTo>
                  <a:cubicBezTo>
                    <a:pt x="1895" y="1"/>
                    <a:pt x="1762" y="33"/>
                    <a:pt x="1672" y="104"/>
                  </a:cubicBezTo>
                  <a:cubicBezTo>
                    <a:pt x="454" y="1062"/>
                    <a:pt x="860" y="2333"/>
                    <a:pt x="1956" y="3792"/>
                  </a:cubicBezTo>
                  <a:cubicBezTo>
                    <a:pt x="1956" y="3792"/>
                    <a:pt x="458" y="4690"/>
                    <a:pt x="1131" y="6071"/>
                  </a:cubicBezTo>
                  <a:cubicBezTo>
                    <a:pt x="1131" y="6071"/>
                    <a:pt x="0" y="7798"/>
                    <a:pt x="496" y="8991"/>
                  </a:cubicBezTo>
                  <a:cubicBezTo>
                    <a:pt x="915" y="9996"/>
                    <a:pt x="3568" y="15311"/>
                    <a:pt x="10808" y="19794"/>
                  </a:cubicBezTo>
                  <a:lnTo>
                    <a:pt x="16221" y="8707"/>
                  </a:lnTo>
                  <a:cubicBezTo>
                    <a:pt x="16221" y="8707"/>
                    <a:pt x="18668" y="5506"/>
                    <a:pt x="17488" y="2980"/>
                  </a:cubicBezTo>
                  <a:cubicBezTo>
                    <a:pt x="16924" y="1776"/>
                    <a:pt x="15485" y="1147"/>
                    <a:pt x="15485" y="1147"/>
                  </a:cubicBezTo>
                  <a:lnTo>
                    <a:pt x="15198" y="1341"/>
                  </a:lnTo>
                  <a:cubicBezTo>
                    <a:pt x="13802" y="2279"/>
                    <a:pt x="12182" y="2774"/>
                    <a:pt x="10565" y="2774"/>
                  </a:cubicBezTo>
                  <a:cubicBezTo>
                    <a:pt x="9533" y="2774"/>
                    <a:pt x="8503" y="2573"/>
                    <a:pt x="7533" y="2155"/>
                  </a:cubicBezTo>
                  <a:lnTo>
                    <a:pt x="7463" y="2123"/>
                  </a:lnTo>
                  <a:cubicBezTo>
                    <a:pt x="5460" y="1245"/>
                    <a:pt x="3097" y="1"/>
                    <a:pt x="2062" y="1"/>
                  </a:cubicBezTo>
                  <a:close/>
                </a:path>
              </a:pathLst>
            </a:custGeom>
            <a:solidFill>
              <a:srgbClr val="C77145"/>
            </a:solidFill>
            <a:ln>
              <a:noFill/>
            </a:ln>
          </p:spPr>
          <p:txBody>
            <a:bodyPr spcFirstLastPara="1" wrap="square" lIns="91425" tIns="91425" rIns="91425" bIns="91425" anchor="ctr" anchorCtr="0">
              <a:noAutofit/>
            </a:bodyPr>
            <a:lstStyle/>
            <a:p>
              <a:endParaRPr/>
            </a:p>
          </p:txBody>
        </p:sp>
        <p:sp>
          <p:nvSpPr>
            <p:cNvPr id="708" name="Google Shape;708;p30"/>
            <p:cNvSpPr/>
            <p:nvPr/>
          </p:nvSpPr>
          <p:spPr>
            <a:xfrm>
              <a:off x="954150" y="3330625"/>
              <a:ext cx="191125" cy="106475"/>
            </a:xfrm>
            <a:custGeom>
              <a:avLst/>
              <a:gdLst/>
              <a:ahLst/>
              <a:cxnLst/>
              <a:rect l="l" t="t" r="r" b="b"/>
              <a:pathLst>
                <a:path w="7645" h="4259" extrusionOk="0">
                  <a:moveTo>
                    <a:pt x="145" y="1"/>
                  </a:moveTo>
                  <a:cubicBezTo>
                    <a:pt x="70" y="1"/>
                    <a:pt x="0" y="92"/>
                    <a:pt x="48" y="164"/>
                  </a:cubicBezTo>
                  <a:cubicBezTo>
                    <a:pt x="1550" y="2307"/>
                    <a:pt x="4812" y="3980"/>
                    <a:pt x="7387" y="4258"/>
                  </a:cubicBezTo>
                  <a:cubicBezTo>
                    <a:pt x="7395" y="4259"/>
                    <a:pt x="7403" y="4259"/>
                    <a:pt x="7411" y="4259"/>
                  </a:cubicBezTo>
                  <a:cubicBezTo>
                    <a:pt x="7630" y="4259"/>
                    <a:pt x="7644" y="3918"/>
                    <a:pt x="7441" y="3851"/>
                  </a:cubicBezTo>
                  <a:cubicBezTo>
                    <a:pt x="6042" y="3387"/>
                    <a:pt x="4677" y="3068"/>
                    <a:pt x="3379" y="2319"/>
                  </a:cubicBezTo>
                  <a:cubicBezTo>
                    <a:pt x="2236" y="1658"/>
                    <a:pt x="1275" y="764"/>
                    <a:pt x="196" y="17"/>
                  </a:cubicBezTo>
                  <a:cubicBezTo>
                    <a:pt x="180" y="6"/>
                    <a:pt x="162" y="1"/>
                    <a:pt x="145" y="1"/>
                  </a:cubicBezTo>
                  <a:close/>
                </a:path>
              </a:pathLst>
            </a:custGeom>
            <a:solidFill>
              <a:srgbClr val="9B5334"/>
            </a:solidFill>
            <a:ln>
              <a:noFill/>
            </a:ln>
          </p:spPr>
          <p:txBody>
            <a:bodyPr spcFirstLastPara="1" wrap="square" lIns="91425" tIns="91425" rIns="91425" bIns="91425" anchor="ctr" anchorCtr="0">
              <a:noAutofit/>
            </a:bodyPr>
            <a:lstStyle/>
            <a:p>
              <a:endParaRPr/>
            </a:p>
          </p:txBody>
        </p:sp>
        <p:sp>
          <p:nvSpPr>
            <p:cNvPr id="709" name="Google Shape;709;p30"/>
            <p:cNvSpPr/>
            <p:nvPr/>
          </p:nvSpPr>
          <p:spPr>
            <a:xfrm>
              <a:off x="934400" y="3393450"/>
              <a:ext cx="178525" cy="119950"/>
            </a:xfrm>
            <a:custGeom>
              <a:avLst/>
              <a:gdLst/>
              <a:ahLst/>
              <a:cxnLst/>
              <a:rect l="l" t="t" r="r" b="b"/>
              <a:pathLst>
                <a:path w="7141" h="4798" extrusionOk="0">
                  <a:moveTo>
                    <a:pt x="201" y="1"/>
                  </a:moveTo>
                  <a:cubicBezTo>
                    <a:pt x="100" y="1"/>
                    <a:pt x="1" y="83"/>
                    <a:pt x="40" y="203"/>
                  </a:cubicBezTo>
                  <a:cubicBezTo>
                    <a:pt x="945" y="2963"/>
                    <a:pt x="4012" y="4639"/>
                    <a:pt x="6785" y="4797"/>
                  </a:cubicBezTo>
                  <a:cubicBezTo>
                    <a:pt x="6790" y="4798"/>
                    <a:pt x="6794" y="4798"/>
                    <a:pt x="6798" y="4798"/>
                  </a:cubicBezTo>
                  <a:cubicBezTo>
                    <a:pt x="7073" y="4798"/>
                    <a:pt x="7140" y="4333"/>
                    <a:pt x="6855" y="4290"/>
                  </a:cubicBezTo>
                  <a:cubicBezTo>
                    <a:pt x="3968" y="3854"/>
                    <a:pt x="1878" y="2574"/>
                    <a:pt x="339" y="76"/>
                  </a:cubicBezTo>
                  <a:cubicBezTo>
                    <a:pt x="307" y="24"/>
                    <a:pt x="254" y="1"/>
                    <a:pt x="201" y="1"/>
                  </a:cubicBezTo>
                  <a:close/>
                </a:path>
              </a:pathLst>
            </a:custGeom>
            <a:solidFill>
              <a:srgbClr val="9B5334"/>
            </a:solidFill>
            <a:ln>
              <a:noFill/>
            </a:ln>
          </p:spPr>
          <p:txBody>
            <a:bodyPr spcFirstLastPara="1" wrap="square" lIns="91425" tIns="91425" rIns="91425" bIns="91425" anchor="ctr" anchorCtr="0">
              <a:noAutofit/>
            </a:bodyPr>
            <a:lstStyle/>
            <a:p>
              <a:endParaRPr/>
            </a:p>
          </p:txBody>
        </p:sp>
        <p:sp>
          <p:nvSpPr>
            <p:cNvPr id="710" name="Google Shape;710;p30"/>
            <p:cNvSpPr/>
            <p:nvPr/>
          </p:nvSpPr>
          <p:spPr>
            <a:xfrm>
              <a:off x="5468275" y="1519675"/>
              <a:ext cx="759025" cy="301925"/>
            </a:xfrm>
            <a:custGeom>
              <a:avLst/>
              <a:gdLst/>
              <a:ahLst/>
              <a:cxnLst/>
              <a:rect l="l" t="t" r="r" b="b"/>
              <a:pathLst>
                <a:path w="30361" h="12077" extrusionOk="0">
                  <a:moveTo>
                    <a:pt x="30360" y="0"/>
                  </a:moveTo>
                  <a:lnTo>
                    <a:pt x="1" y="239"/>
                  </a:lnTo>
                  <a:lnTo>
                    <a:pt x="1289" y="12077"/>
                  </a:lnTo>
                  <a:lnTo>
                    <a:pt x="19693" y="11932"/>
                  </a:lnTo>
                  <a:lnTo>
                    <a:pt x="19080" y="6012"/>
                  </a:lnTo>
                  <a:lnTo>
                    <a:pt x="19080" y="6012"/>
                  </a:lnTo>
                  <a:cubicBezTo>
                    <a:pt x="19172" y="6013"/>
                    <a:pt x="19263" y="6013"/>
                    <a:pt x="19354" y="6013"/>
                  </a:cubicBezTo>
                  <a:cubicBezTo>
                    <a:pt x="26532" y="6013"/>
                    <a:pt x="29902" y="3838"/>
                    <a:pt x="30360" y="0"/>
                  </a:cubicBezTo>
                  <a:close/>
                </a:path>
              </a:pathLst>
            </a:custGeom>
            <a:solidFill>
              <a:srgbClr val="6D392F"/>
            </a:solidFill>
            <a:ln>
              <a:noFill/>
            </a:ln>
          </p:spPr>
          <p:txBody>
            <a:bodyPr spcFirstLastPara="1" wrap="square" lIns="91425" tIns="91425" rIns="91425" bIns="91425" anchor="ctr" anchorCtr="0">
              <a:noAutofit/>
            </a:bodyPr>
            <a:lstStyle/>
            <a:p>
              <a:endParaRPr/>
            </a:p>
          </p:txBody>
        </p:sp>
        <p:sp>
          <p:nvSpPr>
            <p:cNvPr id="711" name="Google Shape;711;p30"/>
            <p:cNvSpPr/>
            <p:nvPr/>
          </p:nvSpPr>
          <p:spPr>
            <a:xfrm>
              <a:off x="5972750" y="1591850"/>
              <a:ext cx="50125" cy="72800"/>
            </a:xfrm>
            <a:custGeom>
              <a:avLst/>
              <a:gdLst/>
              <a:ahLst/>
              <a:cxnLst/>
              <a:rect l="l" t="t" r="r" b="b"/>
              <a:pathLst>
                <a:path w="2005" h="2912" extrusionOk="0">
                  <a:moveTo>
                    <a:pt x="135" y="0"/>
                  </a:moveTo>
                  <a:cubicBezTo>
                    <a:pt x="132" y="0"/>
                    <a:pt x="129" y="0"/>
                    <a:pt x="126" y="1"/>
                  </a:cubicBezTo>
                  <a:cubicBezTo>
                    <a:pt x="1" y="22"/>
                    <a:pt x="67" y="855"/>
                    <a:pt x="601" y="1709"/>
                  </a:cubicBezTo>
                  <a:cubicBezTo>
                    <a:pt x="1077" y="2484"/>
                    <a:pt x="1706" y="2912"/>
                    <a:pt x="1878" y="2912"/>
                  </a:cubicBezTo>
                  <a:cubicBezTo>
                    <a:pt x="1897" y="2912"/>
                    <a:pt x="1910" y="2907"/>
                    <a:pt x="1917" y="2897"/>
                  </a:cubicBezTo>
                  <a:cubicBezTo>
                    <a:pt x="2005" y="2789"/>
                    <a:pt x="1485" y="2238"/>
                    <a:pt x="1007" y="1458"/>
                  </a:cubicBezTo>
                  <a:cubicBezTo>
                    <a:pt x="532" y="699"/>
                    <a:pt x="270" y="0"/>
                    <a:pt x="135" y="0"/>
                  </a:cubicBezTo>
                  <a:close/>
                </a:path>
              </a:pathLst>
            </a:custGeom>
            <a:solidFill>
              <a:srgbClr val="EBECED"/>
            </a:solidFill>
            <a:ln>
              <a:noFill/>
            </a:ln>
          </p:spPr>
          <p:txBody>
            <a:bodyPr spcFirstLastPara="1" wrap="square" lIns="91425" tIns="91425" rIns="91425" bIns="91425" anchor="ctr" anchorCtr="0">
              <a:noAutofit/>
            </a:bodyPr>
            <a:lstStyle/>
            <a:p>
              <a:endParaRPr/>
            </a:p>
          </p:txBody>
        </p:sp>
        <p:sp>
          <p:nvSpPr>
            <p:cNvPr id="712" name="Google Shape;712;p30"/>
            <p:cNvSpPr/>
            <p:nvPr/>
          </p:nvSpPr>
          <p:spPr>
            <a:xfrm>
              <a:off x="5893150" y="1606825"/>
              <a:ext cx="55750" cy="68350"/>
            </a:xfrm>
            <a:custGeom>
              <a:avLst/>
              <a:gdLst/>
              <a:ahLst/>
              <a:cxnLst/>
              <a:rect l="l" t="t" r="r" b="b"/>
              <a:pathLst>
                <a:path w="2230" h="2734" extrusionOk="0">
                  <a:moveTo>
                    <a:pt x="136" y="1"/>
                  </a:moveTo>
                  <a:cubicBezTo>
                    <a:pt x="133" y="1"/>
                    <a:pt x="129" y="1"/>
                    <a:pt x="126" y="2"/>
                  </a:cubicBezTo>
                  <a:cubicBezTo>
                    <a:pt x="1" y="25"/>
                    <a:pt x="99" y="868"/>
                    <a:pt x="712" y="1680"/>
                  </a:cubicBezTo>
                  <a:cubicBezTo>
                    <a:pt x="1241" y="2392"/>
                    <a:pt x="1905" y="2734"/>
                    <a:pt x="2102" y="2734"/>
                  </a:cubicBezTo>
                  <a:cubicBezTo>
                    <a:pt x="2131" y="2734"/>
                    <a:pt x="2150" y="2726"/>
                    <a:pt x="2157" y="2712"/>
                  </a:cubicBezTo>
                  <a:cubicBezTo>
                    <a:pt x="2230" y="2594"/>
                    <a:pt x="1636" y="2124"/>
                    <a:pt x="1095" y="1392"/>
                  </a:cubicBezTo>
                  <a:cubicBezTo>
                    <a:pt x="558" y="687"/>
                    <a:pt x="273" y="1"/>
                    <a:pt x="136" y="1"/>
                  </a:cubicBezTo>
                  <a:close/>
                </a:path>
              </a:pathLst>
            </a:custGeom>
            <a:solidFill>
              <a:srgbClr val="EBECED"/>
            </a:solidFill>
            <a:ln>
              <a:noFill/>
            </a:ln>
          </p:spPr>
          <p:txBody>
            <a:bodyPr spcFirstLastPara="1" wrap="square" lIns="91425" tIns="91425" rIns="91425" bIns="91425" anchor="ctr" anchorCtr="0">
              <a:noAutofit/>
            </a:bodyPr>
            <a:lstStyle/>
            <a:p>
              <a:endParaRPr/>
            </a:p>
          </p:txBody>
        </p:sp>
        <p:sp>
          <p:nvSpPr>
            <p:cNvPr id="713" name="Google Shape;713;p30"/>
            <p:cNvSpPr/>
            <p:nvPr/>
          </p:nvSpPr>
          <p:spPr>
            <a:xfrm>
              <a:off x="5838850" y="1688975"/>
              <a:ext cx="104325" cy="26125"/>
            </a:xfrm>
            <a:custGeom>
              <a:avLst/>
              <a:gdLst/>
              <a:ahLst/>
              <a:cxnLst/>
              <a:rect l="l" t="t" r="r" b="b"/>
              <a:pathLst>
                <a:path w="4173" h="1045" extrusionOk="0">
                  <a:moveTo>
                    <a:pt x="137" y="1"/>
                  </a:moveTo>
                  <a:cubicBezTo>
                    <a:pt x="113" y="1"/>
                    <a:pt x="97" y="6"/>
                    <a:pt x="88" y="18"/>
                  </a:cubicBezTo>
                  <a:cubicBezTo>
                    <a:pt x="1" y="107"/>
                    <a:pt x="769" y="830"/>
                    <a:pt x="2006" y="1002"/>
                  </a:cubicBezTo>
                  <a:cubicBezTo>
                    <a:pt x="2203" y="1032"/>
                    <a:pt x="2392" y="1044"/>
                    <a:pt x="2571" y="1044"/>
                  </a:cubicBezTo>
                  <a:cubicBezTo>
                    <a:pt x="3516" y="1044"/>
                    <a:pt x="4173" y="693"/>
                    <a:pt x="4122" y="600"/>
                  </a:cubicBezTo>
                  <a:cubicBezTo>
                    <a:pt x="4111" y="567"/>
                    <a:pt x="4047" y="556"/>
                    <a:pt x="3940" y="556"/>
                  </a:cubicBezTo>
                  <a:cubicBezTo>
                    <a:pt x="3742" y="556"/>
                    <a:pt x="3397" y="593"/>
                    <a:pt x="2970" y="593"/>
                  </a:cubicBezTo>
                  <a:cubicBezTo>
                    <a:pt x="2699" y="593"/>
                    <a:pt x="2395" y="578"/>
                    <a:pt x="2074" y="529"/>
                  </a:cubicBezTo>
                  <a:cubicBezTo>
                    <a:pt x="1088" y="395"/>
                    <a:pt x="341" y="1"/>
                    <a:pt x="137" y="1"/>
                  </a:cubicBezTo>
                  <a:close/>
                </a:path>
              </a:pathLst>
            </a:custGeom>
            <a:solidFill>
              <a:srgbClr val="EBECED"/>
            </a:solidFill>
            <a:ln>
              <a:noFill/>
            </a:ln>
          </p:spPr>
          <p:txBody>
            <a:bodyPr spcFirstLastPara="1" wrap="square" lIns="91425" tIns="91425" rIns="91425" bIns="91425" anchor="ctr" anchorCtr="0">
              <a:noAutofit/>
            </a:bodyPr>
            <a:lstStyle/>
            <a:p>
              <a:endParaRPr/>
            </a:p>
          </p:txBody>
        </p:sp>
        <p:sp>
          <p:nvSpPr>
            <p:cNvPr id="714" name="Google Shape;714;p30"/>
            <p:cNvSpPr/>
            <p:nvPr/>
          </p:nvSpPr>
          <p:spPr>
            <a:xfrm>
              <a:off x="5481900" y="1552175"/>
              <a:ext cx="730925" cy="13325"/>
            </a:xfrm>
            <a:custGeom>
              <a:avLst/>
              <a:gdLst/>
              <a:ahLst/>
              <a:cxnLst/>
              <a:rect l="l" t="t" r="r" b="b"/>
              <a:pathLst>
                <a:path w="29237" h="533" extrusionOk="0">
                  <a:moveTo>
                    <a:pt x="20932" y="1"/>
                  </a:moveTo>
                  <a:cubicBezTo>
                    <a:pt x="19020" y="1"/>
                    <a:pt x="16878" y="9"/>
                    <a:pt x="14616" y="27"/>
                  </a:cubicBezTo>
                  <a:cubicBezTo>
                    <a:pt x="6544" y="90"/>
                    <a:pt x="0" y="249"/>
                    <a:pt x="2" y="382"/>
                  </a:cubicBezTo>
                  <a:cubicBezTo>
                    <a:pt x="3" y="477"/>
                    <a:pt x="3386" y="533"/>
                    <a:pt x="8287" y="533"/>
                  </a:cubicBezTo>
                  <a:cubicBezTo>
                    <a:pt x="10203" y="533"/>
                    <a:pt x="12351" y="524"/>
                    <a:pt x="14619" y="506"/>
                  </a:cubicBezTo>
                  <a:cubicBezTo>
                    <a:pt x="22694" y="443"/>
                    <a:pt x="29236" y="284"/>
                    <a:pt x="29235" y="151"/>
                  </a:cubicBezTo>
                  <a:cubicBezTo>
                    <a:pt x="29234" y="56"/>
                    <a:pt x="25842" y="1"/>
                    <a:pt x="20932" y="1"/>
                  </a:cubicBezTo>
                  <a:close/>
                </a:path>
              </a:pathLst>
            </a:custGeom>
            <a:solidFill>
              <a:srgbClr val="1B1F26"/>
            </a:solidFill>
            <a:ln>
              <a:noFill/>
            </a:ln>
          </p:spPr>
          <p:txBody>
            <a:bodyPr spcFirstLastPara="1" wrap="square" lIns="91425" tIns="91425" rIns="91425" bIns="91425" anchor="ctr" anchorCtr="0">
              <a:noAutofit/>
            </a:bodyPr>
            <a:lstStyle/>
            <a:p>
              <a:endParaRPr/>
            </a:p>
          </p:txBody>
        </p:sp>
        <p:sp>
          <p:nvSpPr>
            <p:cNvPr id="715" name="Google Shape;715;p30"/>
            <p:cNvSpPr/>
            <p:nvPr/>
          </p:nvSpPr>
          <p:spPr>
            <a:xfrm>
              <a:off x="5479800" y="1557975"/>
              <a:ext cx="249175" cy="158800"/>
            </a:xfrm>
            <a:custGeom>
              <a:avLst/>
              <a:gdLst/>
              <a:ahLst/>
              <a:cxnLst/>
              <a:rect l="l" t="t" r="r" b="b"/>
              <a:pathLst>
                <a:path w="9967" h="6352" extrusionOk="0">
                  <a:moveTo>
                    <a:pt x="9914" y="1"/>
                  </a:moveTo>
                  <a:cubicBezTo>
                    <a:pt x="9829" y="1"/>
                    <a:pt x="9538" y="627"/>
                    <a:pt x="8909" y="1503"/>
                  </a:cubicBezTo>
                  <a:cubicBezTo>
                    <a:pt x="8266" y="2402"/>
                    <a:pt x="7208" y="3528"/>
                    <a:pt x="5785" y="4427"/>
                  </a:cubicBezTo>
                  <a:cubicBezTo>
                    <a:pt x="4356" y="5320"/>
                    <a:pt x="2883" y="5784"/>
                    <a:pt x="1796" y="5973"/>
                  </a:cubicBezTo>
                  <a:cubicBezTo>
                    <a:pt x="707" y="6167"/>
                    <a:pt x="7" y="6151"/>
                    <a:pt x="4" y="6233"/>
                  </a:cubicBezTo>
                  <a:cubicBezTo>
                    <a:pt x="1" y="6269"/>
                    <a:pt x="367" y="6352"/>
                    <a:pt x="1003" y="6352"/>
                  </a:cubicBezTo>
                  <a:cubicBezTo>
                    <a:pt x="1246" y="6352"/>
                    <a:pt x="1528" y="6340"/>
                    <a:pt x="1843" y="6309"/>
                  </a:cubicBezTo>
                  <a:cubicBezTo>
                    <a:pt x="2981" y="6201"/>
                    <a:pt x="4547" y="5768"/>
                    <a:pt x="6040" y="4834"/>
                  </a:cubicBezTo>
                  <a:cubicBezTo>
                    <a:pt x="7529" y="3892"/>
                    <a:pt x="8600" y="2669"/>
                    <a:pt x="9190" y="1692"/>
                  </a:cubicBezTo>
                  <a:cubicBezTo>
                    <a:pt x="9785" y="711"/>
                    <a:pt x="9966" y="19"/>
                    <a:pt x="9920" y="2"/>
                  </a:cubicBezTo>
                  <a:cubicBezTo>
                    <a:pt x="9918" y="1"/>
                    <a:pt x="9916" y="1"/>
                    <a:pt x="9914" y="1"/>
                  </a:cubicBezTo>
                  <a:close/>
                </a:path>
              </a:pathLst>
            </a:custGeom>
            <a:solidFill>
              <a:srgbClr val="1B1F26"/>
            </a:solidFill>
            <a:ln>
              <a:noFill/>
            </a:ln>
          </p:spPr>
          <p:txBody>
            <a:bodyPr spcFirstLastPara="1" wrap="square" lIns="91425" tIns="91425" rIns="91425" bIns="91425" anchor="ctr" anchorCtr="0">
              <a:noAutofit/>
            </a:bodyPr>
            <a:lstStyle/>
            <a:p>
              <a:endParaRPr/>
            </a:p>
          </p:txBody>
        </p:sp>
        <p:sp>
          <p:nvSpPr>
            <p:cNvPr id="716" name="Google Shape;716;p30"/>
            <p:cNvSpPr/>
            <p:nvPr/>
          </p:nvSpPr>
          <p:spPr>
            <a:xfrm>
              <a:off x="5538900" y="1708000"/>
              <a:ext cx="30375" cy="108350"/>
            </a:xfrm>
            <a:custGeom>
              <a:avLst/>
              <a:gdLst/>
              <a:ahLst/>
              <a:cxnLst/>
              <a:rect l="l" t="t" r="r" b="b"/>
              <a:pathLst>
                <a:path w="1215" h="4334" extrusionOk="0">
                  <a:moveTo>
                    <a:pt x="136" y="1"/>
                  </a:moveTo>
                  <a:cubicBezTo>
                    <a:pt x="133" y="1"/>
                    <a:pt x="130" y="1"/>
                    <a:pt x="128" y="2"/>
                  </a:cubicBezTo>
                  <a:cubicBezTo>
                    <a:pt x="1" y="46"/>
                    <a:pt x="223" y="1010"/>
                    <a:pt x="480" y="2194"/>
                  </a:cubicBezTo>
                  <a:cubicBezTo>
                    <a:pt x="739" y="3369"/>
                    <a:pt x="938" y="4334"/>
                    <a:pt x="1072" y="4334"/>
                  </a:cubicBezTo>
                  <a:cubicBezTo>
                    <a:pt x="1073" y="4334"/>
                    <a:pt x="1074" y="4334"/>
                    <a:pt x="1075" y="4334"/>
                  </a:cubicBezTo>
                  <a:cubicBezTo>
                    <a:pt x="1204" y="4322"/>
                    <a:pt x="1214" y="3306"/>
                    <a:pt x="947" y="2092"/>
                  </a:cubicBezTo>
                  <a:cubicBezTo>
                    <a:pt x="690" y="904"/>
                    <a:pt x="269" y="1"/>
                    <a:pt x="136" y="1"/>
                  </a:cubicBezTo>
                  <a:close/>
                </a:path>
              </a:pathLst>
            </a:custGeom>
            <a:solidFill>
              <a:srgbClr val="1B1F26"/>
            </a:solidFill>
            <a:ln>
              <a:noFill/>
            </a:ln>
          </p:spPr>
          <p:txBody>
            <a:bodyPr spcFirstLastPara="1" wrap="square" lIns="91425" tIns="91425" rIns="91425" bIns="91425" anchor="ctr" anchorCtr="0">
              <a:noAutofit/>
            </a:bodyPr>
            <a:lstStyle/>
            <a:p>
              <a:endParaRPr/>
            </a:p>
          </p:txBody>
        </p:sp>
        <p:sp>
          <p:nvSpPr>
            <p:cNvPr id="717" name="Google Shape;717;p30"/>
            <p:cNvSpPr/>
            <p:nvPr/>
          </p:nvSpPr>
          <p:spPr>
            <a:xfrm>
              <a:off x="6041725" y="1557475"/>
              <a:ext cx="72175" cy="89925"/>
            </a:xfrm>
            <a:custGeom>
              <a:avLst/>
              <a:gdLst/>
              <a:ahLst/>
              <a:cxnLst/>
              <a:rect l="l" t="t" r="r" b="b"/>
              <a:pathLst>
                <a:path w="2887" h="3597" extrusionOk="0">
                  <a:moveTo>
                    <a:pt x="164" y="1"/>
                  </a:moveTo>
                  <a:cubicBezTo>
                    <a:pt x="104" y="1"/>
                    <a:pt x="0" y="273"/>
                    <a:pt x="14" y="734"/>
                  </a:cubicBezTo>
                  <a:cubicBezTo>
                    <a:pt x="26" y="1196"/>
                    <a:pt x="192" y="1854"/>
                    <a:pt x="632" y="2436"/>
                  </a:cubicBezTo>
                  <a:cubicBezTo>
                    <a:pt x="1072" y="3017"/>
                    <a:pt x="1659" y="3356"/>
                    <a:pt x="2101" y="3493"/>
                  </a:cubicBezTo>
                  <a:cubicBezTo>
                    <a:pt x="2337" y="3569"/>
                    <a:pt x="2531" y="3596"/>
                    <a:pt x="2662" y="3596"/>
                  </a:cubicBezTo>
                  <a:cubicBezTo>
                    <a:pt x="2778" y="3596"/>
                    <a:pt x="2845" y="3575"/>
                    <a:pt x="2849" y="3546"/>
                  </a:cubicBezTo>
                  <a:cubicBezTo>
                    <a:pt x="2887" y="3415"/>
                    <a:pt x="1779" y="3167"/>
                    <a:pt x="1014" y="2147"/>
                  </a:cubicBezTo>
                  <a:cubicBezTo>
                    <a:pt x="240" y="1133"/>
                    <a:pt x="304" y="1"/>
                    <a:pt x="166" y="1"/>
                  </a:cubicBezTo>
                  <a:cubicBezTo>
                    <a:pt x="165" y="1"/>
                    <a:pt x="165" y="1"/>
                    <a:pt x="164" y="1"/>
                  </a:cubicBezTo>
                  <a:close/>
                </a:path>
              </a:pathLst>
            </a:custGeom>
            <a:solidFill>
              <a:srgbClr val="1B1F26"/>
            </a:solidFill>
            <a:ln>
              <a:noFill/>
            </a:ln>
          </p:spPr>
          <p:txBody>
            <a:bodyPr spcFirstLastPara="1" wrap="square" lIns="91425" tIns="91425" rIns="91425" bIns="91425" anchor="ctr" anchorCtr="0">
              <a:noAutofit/>
            </a:bodyPr>
            <a:lstStyle/>
            <a:p>
              <a:endParaRPr/>
            </a:p>
          </p:txBody>
        </p:sp>
        <p:sp>
          <p:nvSpPr>
            <p:cNvPr id="718" name="Google Shape;718;p30"/>
            <p:cNvSpPr/>
            <p:nvPr/>
          </p:nvSpPr>
          <p:spPr>
            <a:xfrm>
              <a:off x="7048425" y="3208575"/>
              <a:ext cx="332775" cy="758075"/>
            </a:xfrm>
            <a:custGeom>
              <a:avLst/>
              <a:gdLst/>
              <a:ahLst/>
              <a:cxnLst/>
              <a:rect l="l" t="t" r="r" b="b"/>
              <a:pathLst>
                <a:path w="13311" h="30323" extrusionOk="0">
                  <a:moveTo>
                    <a:pt x="11772" y="1"/>
                  </a:moveTo>
                  <a:lnTo>
                    <a:pt x="1" y="1795"/>
                  </a:lnTo>
                  <a:lnTo>
                    <a:pt x="933" y="20175"/>
                  </a:lnTo>
                  <a:lnTo>
                    <a:pt x="6821" y="19309"/>
                  </a:lnTo>
                  <a:cubicBezTo>
                    <a:pt x="7080" y="26671"/>
                    <a:pt x="9407" y="30024"/>
                    <a:pt x="13311" y="30322"/>
                  </a:cubicBezTo>
                  <a:lnTo>
                    <a:pt x="11772" y="1"/>
                  </a:lnTo>
                  <a:close/>
                </a:path>
              </a:pathLst>
            </a:custGeom>
            <a:solidFill>
              <a:srgbClr val="6D392F"/>
            </a:solidFill>
            <a:ln>
              <a:noFill/>
            </a:ln>
          </p:spPr>
          <p:txBody>
            <a:bodyPr spcFirstLastPara="1" wrap="square" lIns="91425" tIns="91425" rIns="91425" bIns="91425" anchor="ctr" anchorCtr="0">
              <a:noAutofit/>
            </a:bodyPr>
            <a:lstStyle/>
            <a:p>
              <a:endParaRPr/>
            </a:p>
          </p:txBody>
        </p:sp>
        <p:sp>
          <p:nvSpPr>
            <p:cNvPr id="719" name="Google Shape;719;p30"/>
            <p:cNvSpPr/>
            <p:nvPr/>
          </p:nvSpPr>
          <p:spPr>
            <a:xfrm>
              <a:off x="7225250" y="3717375"/>
              <a:ext cx="74000" cy="49250"/>
            </a:xfrm>
            <a:custGeom>
              <a:avLst/>
              <a:gdLst/>
              <a:ahLst/>
              <a:cxnLst/>
              <a:rect l="l" t="t" r="r" b="b"/>
              <a:pathLst>
                <a:path w="2960" h="1970" extrusionOk="0">
                  <a:moveTo>
                    <a:pt x="2772" y="0"/>
                  </a:moveTo>
                  <a:cubicBezTo>
                    <a:pt x="2493" y="0"/>
                    <a:pt x="1864" y="163"/>
                    <a:pt x="1235" y="594"/>
                  </a:cubicBezTo>
                  <a:cubicBezTo>
                    <a:pt x="401" y="1158"/>
                    <a:pt x="1" y="1891"/>
                    <a:pt x="106" y="1962"/>
                  </a:cubicBezTo>
                  <a:cubicBezTo>
                    <a:pt x="114" y="1967"/>
                    <a:pt x="123" y="1970"/>
                    <a:pt x="135" y="1970"/>
                  </a:cubicBezTo>
                  <a:cubicBezTo>
                    <a:pt x="290" y="1970"/>
                    <a:pt x="797" y="1466"/>
                    <a:pt x="1504" y="990"/>
                  </a:cubicBezTo>
                  <a:cubicBezTo>
                    <a:pt x="2257" y="472"/>
                    <a:pt x="2960" y="178"/>
                    <a:pt x="2922" y="47"/>
                  </a:cubicBezTo>
                  <a:cubicBezTo>
                    <a:pt x="2915" y="17"/>
                    <a:pt x="2862" y="0"/>
                    <a:pt x="2772" y="0"/>
                  </a:cubicBezTo>
                  <a:close/>
                </a:path>
              </a:pathLst>
            </a:custGeom>
            <a:solidFill>
              <a:srgbClr val="EBECED"/>
            </a:solidFill>
            <a:ln>
              <a:noFill/>
            </a:ln>
          </p:spPr>
          <p:txBody>
            <a:bodyPr spcFirstLastPara="1" wrap="square" lIns="91425" tIns="91425" rIns="91425" bIns="91425" anchor="ctr" anchorCtr="0">
              <a:noAutofit/>
            </a:bodyPr>
            <a:lstStyle/>
            <a:p>
              <a:endParaRPr/>
            </a:p>
          </p:txBody>
        </p:sp>
        <p:sp>
          <p:nvSpPr>
            <p:cNvPr id="720" name="Google Shape;720;p30"/>
            <p:cNvSpPr/>
            <p:nvPr/>
          </p:nvSpPr>
          <p:spPr>
            <a:xfrm>
              <a:off x="7211500" y="3638625"/>
              <a:ext cx="69475" cy="54825"/>
            </a:xfrm>
            <a:custGeom>
              <a:avLst/>
              <a:gdLst/>
              <a:ahLst/>
              <a:cxnLst/>
              <a:rect l="l" t="t" r="r" b="b"/>
              <a:pathLst>
                <a:path w="2779" h="2193" extrusionOk="0">
                  <a:moveTo>
                    <a:pt x="2613" y="0"/>
                  </a:moveTo>
                  <a:cubicBezTo>
                    <a:pt x="2348" y="0"/>
                    <a:pt x="1699" y="192"/>
                    <a:pt x="1086" y="699"/>
                  </a:cubicBezTo>
                  <a:cubicBezTo>
                    <a:pt x="297" y="1341"/>
                    <a:pt x="1" y="2137"/>
                    <a:pt x="115" y="2187"/>
                  </a:cubicBezTo>
                  <a:cubicBezTo>
                    <a:pt x="122" y="2191"/>
                    <a:pt x="129" y="2192"/>
                    <a:pt x="136" y="2192"/>
                  </a:cubicBezTo>
                  <a:cubicBezTo>
                    <a:pt x="282" y="2192"/>
                    <a:pt x="717" y="1611"/>
                    <a:pt x="1388" y="1069"/>
                  </a:cubicBezTo>
                  <a:cubicBezTo>
                    <a:pt x="2088" y="489"/>
                    <a:pt x="2778" y="174"/>
                    <a:pt x="2736" y="41"/>
                  </a:cubicBezTo>
                  <a:cubicBezTo>
                    <a:pt x="2730" y="15"/>
                    <a:pt x="2686" y="0"/>
                    <a:pt x="2613" y="0"/>
                  </a:cubicBezTo>
                  <a:close/>
                </a:path>
              </a:pathLst>
            </a:custGeom>
            <a:solidFill>
              <a:srgbClr val="EBECED"/>
            </a:solidFill>
            <a:ln>
              <a:noFill/>
            </a:ln>
          </p:spPr>
          <p:txBody>
            <a:bodyPr spcFirstLastPara="1" wrap="square" lIns="91425" tIns="91425" rIns="91425" bIns="91425" anchor="ctr" anchorCtr="0">
              <a:noAutofit/>
            </a:bodyPr>
            <a:lstStyle/>
            <a:p>
              <a:endParaRPr/>
            </a:p>
          </p:txBody>
        </p:sp>
        <p:sp>
          <p:nvSpPr>
            <p:cNvPr id="721" name="Google Shape;721;p30"/>
            <p:cNvSpPr/>
            <p:nvPr/>
          </p:nvSpPr>
          <p:spPr>
            <a:xfrm>
              <a:off x="7169375" y="3587850"/>
              <a:ext cx="28650" cy="101650"/>
            </a:xfrm>
            <a:custGeom>
              <a:avLst/>
              <a:gdLst/>
              <a:ahLst/>
              <a:cxnLst/>
              <a:rect l="l" t="t" r="r" b="b"/>
              <a:pathLst>
                <a:path w="1146" h="4066" extrusionOk="0">
                  <a:moveTo>
                    <a:pt x="1009" y="0"/>
                  </a:moveTo>
                  <a:cubicBezTo>
                    <a:pt x="869" y="0"/>
                    <a:pt x="240" y="781"/>
                    <a:pt x="126" y="1965"/>
                  </a:cubicBezTo>
                  <a:cubicBezTo>
                    <a:pt x="0" y="3167"/>
                    <a:pt x="478" y="4066"/>
                    <a:pt x="608" y="4066"/>
                  </a:cubicBezTo>
                  <a:cubicBezTo>
                    <a:pt x="613" y="4066"/>
                    <a:pt x="617" y="4065"/>
                    <a:pt x="620" y="4063"/>
                  </a:cubicBezTo>
                  <a:cubicBezTo>
                    <a:pt x="752" y="4013"/>
                    <a:pt x="481" y="3118"/>
                    <a:pt x="602" y="2012"/>
                  </a:cubicBezTo>
                  <a:cubicBezTo>
                    <a:pt x="703" y="906"/>
                    <a:pt x="1146" y="82"/>
                    <a:pt x="1027" y="6"/>
                  </a:cubicBezTo>
                  <a:cubicBezTo>
                    <a:pt x="1022" y="2"/>
                    <a:pt x="1016" y="0"/>
                    <a:pt x="1009" y="0"/>
                  </a:cubicBezTo>
                  <a:close/>
                </a:path>
              </a:pathLst>
            </a:custGeom>
            <a:solidFill>
              <a:srgbClr val="EBECED"/>
            </a:solidFill>
            <a:ln>
              <a:noFill/>
            </a:ln>
          </p:spPr>
          <p:txBody>
            <a:bodyPr spcFirstLastPara="1" wrap="square" lIns="91425" tIns="91425" rIns="91425" bIns="91425" anchor="ctr" anchorCtr="0">
              <a:noAutofit/>
            </a:bodyPr>
            <a:lstStyle/>
            <a:p>
              <a:endParaRPr/>
            </a:p>
          </p:txBody>
        </p:sp>
        <p:sp>
          <p:nvSpPr>
            <p:cNvPr id="722" name="Google Shape;722;p30"/>
            <p:cNvSpPr/>
            <p:nvPr/>
          </p:nvSpPr>
          <p:spPr>
            <a:xfrm>
              <a:off x="7303950" y="3223725"/>
              <a:ext cx="43675" cy="729950"/>
            </a:xfrm>
            <a:custGeom>
              <a:avLst/>
              <a:gdLst/>
              <a:ahLst/>
              <a:cxnLst/>
              <a:rect l="l" t="t" r="r" b="b"/>
              <a:pathLst>
                <a:path w="1747" h="29198" extrusionOk="0">
                  <a:moveTo>
                    <a:pt x="132" y="1"/>
                  </a:moveTo>
                  <a:cubicBezTo>
                    <a:pt x="132" y="1"/>
                    <a:pt x="132" y="1"/>
                    <a:pt x="132" y="1"/>
                  </a:cubicBezTo>
                  <a:cubicBezTo>
                    <a:pt x="1" y="8"/>
                    <a:pt x="224" y="6548"/>
                    <a:pt x="634" y="14611"/>
                  </a:cubicBezTo>
                  <a:cubicBezTo>
                    <a:pt x="1043" y="22670"/>
                    <a:pt x="1481" y="29198"/>
                    <a:pt x="1613" y="29198"/>
                  </a:cubicBezTo>
                  <a:cubicBezTo>
                    <a:pt x="1613" y="29198"/>
                    <a:pt x="1613" y="29198"/>
                    <a:pt x="1613" y="29198"/>
                  </a:cubicBezTo>
                  <a:cubicBezTo>
                    <a:pt x="1746" y="29192"/>
                    <a:pt x="1521" y="22648"/>
                    <a:pt x="1112" y="14586"/>
                  </a:cubicBezTo>
                  <a:cubicBezTo>
                    <a:pt x="704" y="6529"/>
                    <a:pt x="266" y="1"/>
                    <a:pt x="132" y="1"/>
                  </a:cubicBezTo>
                  <a:close/>
                </a:path>
              </a:pathLst>
            </a:custGeom>
            <a:solidFill>
              <a:srgbClr val="1B1F26"/>
            </a:solidFill>
            <a:ln>
              <a:noFill/>
            </a:ln>
          </p:spPr>
          <p:txBody>
            <a:bodyPr spcFirstLastPara="1" wrap="square" lIns="91425" tIns="91425" rIns="91425" bIns="91425" anchor="ctr" anchorCtr="0">
              <a:noAutofit/>
            </a:bodyPr>
            <a:lstStyle/>
            <a:p>
              <a:endParaRPr/>
            </a:p>
          </p:txBody>
        </p:sp>
        <p:sp>
          <p:nvSpPr>
            <p:cNvPr id="723" name="Google Shape;723;p30"/>
            <p:cNvSpPr/>
            <p:nvPr/>
          </p:nvSpPr>
          <p:spPr>
            <a:xfrm>
              <a:off x="7151275" y="3228225"/>
              <a:ext cx="170950" cy="241225"/>
            </a:xfrm>
            <a:custGeom>
              <a:avLst/>
              <a:gdLst/>
              <a:ahLst/>
              <a:cxnLst/>
              <a:rect l="l" t="t" r="r" b="b"/>
              <a:pathLst>
                <a:path w="6838" h="9649" extrusionOk="0">
                  <a:moveTo>
                    <a:pt x="157" y="1"/>
                  </a:moveTo>
                  <a:lnTo>
                    <a:pt x="157" y="1"/>
                  </a:lnTo>
                  <a:cubicBezTo>
                    <a:pt x="107" y="1"/>
                    <a:pt x="1" y="709"/>
                    <a:pt x="162" y="1841"/>
                  </a:cubicBezTo>
                  <a:cubicBezTo>
                    <a:pt x="318" y="2973"/>
                    <a:pt x="818" y="4519"/>
                    <a:pt x="1816" y="5970"/>
                  </a:cubicBezTo>
                  <a:cubicBezTo>
                    <a:pt x="2819" y="7418"/>
                    <a:pt x="4087" y="8435"/>
                    <a:pt x="5089" y="8982"/>
                  </a:cubicBezTo>
                  <a:cubicBezTo>
                    <a:pt x="5979" y="9473"/>
                    <a:pt x="6630" y="9648"/>
                    <a:pt x="6777" y="9648"/>
                  </a:cubicBezTo>
                  <a:cubicBezTo>
                    <a:pt x="6797" y="9648"/>
                    <a:pt x="6807" y="9645"/>
                    <a:pt x="6809" y="9640"/>
                  </a:cubicBezTo>
                  <a:cubicBezTo>
                    <a:pt x="6838" y="9564"/>
                    <a:pt x="6191" y="9301"/>
                    <a:pt x="5266" y="8694"/>
                  </a:cubicBezTo>
                  <a:cubicBezTo>
                    <a:pt x="4341" y="8091"/>
                    <a:pt x="3170" y="7083"/>
                    <a:pt x="2210" y="5698"/>
                  </a:cubicBezTo>
                  <a:cubicBezTo>
                    <a:pt x="1258" y="4311"/>
                    <a:pt x="730" y="2859"/>
                    <a:pt x="495" y="1779"/>
                  </a:cubicBezTo>
                  <a:cubicBezTo>
                    <a:pt x="256" y="700"/>
                    <a:pt x="239" y="1"/>
                    <a:pt x="158" y="1"/>
                  </a:cubicBezTo>
                  <a:cubicBezTo>
                    <a:pt x="158" y="1"/>
                    <a:pt x="157" y="1"/>
                    <a:pt x="157" y="1"/>
                  </a:cubicBezTo>
                  <a:close/>
                </a:path>
              </a:pathLst>
            </a:custGeom>
            <a:solidFill>
              <a:srgbClr val="1B1F26"/>
            </a:solidFill>
            <a:ln>
              <a:noFill/>
            </a:ln>
          </p:spPr>
          <p:txBody>
            <a:bodyPr spcFirstLastPara="1" wrap="square" lIns="91425" tIns="91425" rIns="91425" bIns="91425" anchor="ctr" anchorCtr="0">
              <a:noAutofit/>
            </a:bodyPr>
            <a:lstStyle/>
            <a:p>
              <a:endParaRPr/>
            </a:p>
          </p:txBody>
        </p:sp>
        <p:sp>
          <p:nvSpPr>
            <p:cNvPr id="724" name="Google Shape;724;p30"/>
            <p:cNvSpPr/>
            <p:nvPr/>
          </p:nvSpPr>
          <p:spPr>
            <a:xfrm>
              <a:off x="7056000" y="3289325"/>
              <a:ext cx="108875" cy="30875"/>
            </a:xfrm>
            <a:custGeom>
              <a:avLst/>
              <a:gdLst/>
              <a:ahLst/>
              <a:cxnLst/>
              <a:rect l="l" t="t" r="r" b="b"/>
              <a:pathLst>
                <a:path w="4355" h="1235" extrusionOk="0">
                  <a:moveTo>
                    <a:pt x="4200" y="0"/>
                  </a:moveTo>
                  <a:cubicBezTo>
                    <a:pt x="3915" y="0"/>
                    <a:pt x="3097" y="224"/>
                    <a:pt x="2131" y="478"/>
                  </a:cubicBezTo>
                  <a:cubicBezTo>
                    <a:pt x="960" y="789"/>
                    <a:pt x="0" y="1031"/>
                    <a:pt x="20" y="1164"/>
                  </a:cubicBezTo>
                  <a:cubicBezTo>
                    <a:pt x="25" y="1209"/>
                    <a:pt x="154" y="1234"/>
                    <a:pt x="369" y="1234"/>
                  </a:cubicBezTo>
                  <a:cubicBezTo>
                    <a:pt x="770" y="1234"/>
                    <a:pt x="1472" y="1148"/>
                    <a:pt x="2253" y="940"/>
                  </a:cubicBezTo>
                  <a:cubicBezTo>
                    <a:pt x="3455" y="625"/>
                    <a:pt x="4354" y="152"/>
                    <a:pt x="4306" y="32"/>
                  </a:cubicBezTo>
                  <a:cubicBezTo>
                    <a:pt x="4297" y="10"/>
                    <a:pt x="4261" y="0"/>
                    <a:pt x="4200" y="0"/>
                  </a:cubicBezTo>
                  <a:close/>
                </a:path>
              </a:pathLst>
            </a:custGeom>
            <a:solidFill>
              <a:srgbClr val="1B1F26"/>
            </a:solidFill>
            <a:ln>
              <a:noFill/>
            </a:ln>
          </p:spPr>
          <p:txBody>
            <a:bodyPr spcFirstLastPara="1" wrap="square" lIns="91425" tIns="91425" rIns="91425" bIns="91425" anchor="ctr" anchorCtr="0">
              <a:noAutofit/>
            </a:bodyPr>
            <a:lstStyle/>
            <a:p>
              <a:endParaRPr/>
            </a:p>
          </p:txBody>
        </p:sp>
        <p:sp>
          <p:nvSpPr>
            <p:cNvPr id="725" name="Google Shape;725;p30"/>
            <p:cNvSpPr/>
            <p:nvPr/>
          </p:nvSpPr>
          <p:spPr>
            <a:xfrm>
              <a:off x="7247400" y="3783800"/>
              <a:ext cx="88400" cy="74050"/>
            </a:xfrm>
            <a:custGeom>
              <a:avLst/>
              <a:gdLst/>
              <a:ahLst/>
              <a:cxnLst/>
              <a:rect l="l" t="t" r="r" b="b"/>
              <a:pathLst>
                <a:path w="3536" h="2962" extrusionOk="0">
                  <a:moveTo>
                    <a:pt x="2977" y="1"/>
                  </a:moveTo>
                  <a:cubicBezTo>
                    <a:pt x="2919" y="1"/>
                    <a:pt x="2856" y="3"/>
                    <a:pt x="2790" y="7"/>
                  </a:cubicBezTo>
                  <a:cubicBezTo>
                    <a:pt x="2329" y="39"/>
                    <a:pt x="1678" y="234"/>
                    <a:pt x="1116" y="698"/>
                  </a:cubicBezTo>
                  <a:cubicBezTo>
                    <a:pt x="555" y="1162"/>
                    <a:pt x="241" y="1764"/>
                    <a:pt x="123" y="2211"/>
                  </a:cubicBezTo>
                  <a:cubicBezTo>
                    <a:pt x="0" y="2663"/>
                    <a:pt x="41" y="2953"/>
                    <a:pt x="102" y="2961"/>
                  </a:cubicBezTo>
                  <a:cubicBezTo>
                    <a:pt x="103" y="2961"/>
                    <a:pt x="105" y="2961"/>
                    <a:pt x="107" y="2961"/>
                  </a:cubicBezTo>
                  <a:cubicBezTo>
                    <a:pt x="240" y="2961"/>
                    <a:pt x="448" y="1864"/>
                    <a:pt x="1421" y="1067"/>
                  </a:cubicBezTo>
                  <a:cubicBezTo>
                    <a:pt x="2402" y="251"/>
                    <a:pt x="3535" y="266"/>
                    <a:pt x="3529" y="128"/>
                  </a:cubicBezTo>
                  <a:cubicBezTo>
                    <a:pt x="3533" y="78"/>
                    <a:pt x="3329" y="1"/>
                    <a:pt x="2977" y="1"/>
                  </a:cubicBezTo>
                  <a:close/>
                </a:path>
              </a:pathLst>
            </a:custGeom>
            <a:solidFill>
              <a:srgbClr val="1B1F26"/>
            </a:solidFill>
            <a:ln>
              <a:noFill/>
            </a:ln>
          </p:spPr>
          <p:txBody>
            <a:bodyPr spcFirstLastPara="1" wrap="square" lIns="91425" tIns="91425" rIns="91425" bIns="91425" anchor="ctr" anchorCtr="0">
              <a:noAutofit/>
            </a:bodyPr>
            <a:lstStyle/>
            <a:p>
              <a:endParaRPr/>
            </a:p>
          </p:txBody>
        </p:sp>
        <p:sp>
          <p:nvSpPr>
            <p:cNvPr id="726" name="Google Shape;726;p30"/>
            <p:cNvSpPr/>
            <p:nvPr/>
          </p:nvSpPr>
          <p:spPr>
            <a:xfrm>
              <a:off x="3358000" y="1787200"/>
              <a:ext cx="2681282" cy="2036025"/>
            </a:xfrm>
            <a:custGeom>
              <a:avLst/>
              <a:gdLst/>
              <a:ahLst/>
              <a:cxnLst/>
              <a:rect l="l" t="t" r="r" b="b"/>
              <a:pathLst>
                <a:path w="105854" h="81441" extrusionOk="0">
                  <a:moveTo>
                    <a:pt x="105853" y="1"/>
                  </a:moveTo>
                  <a:lnTo>
                    <a:pt x="79170" y="1810"/>
                  </a:lnTo>
                  <a:lnTo>
                    <a:pt x="72865" y="44339"/>
                  </a:lnTo>
                  <a:cubicBezTo>
                    <a:pt x="72440" y="47211"/>
                    <a:pt x="69975" y="49323"/>
                    <a:pt x="67092" y="49323"/>
                  </a:cubicBezTo>
                  <a:cubicBezTo>
                    <a:pt x="67029" y="49323"/>
                    <a:pt x="66966" y="49322"/>
                    <a:pt x="66902" y="49320"/>
                  </a:cubicBezTo>
                  <a:lnTo>
                    <a:pt x="0" y="50263"/>
                  </a:lnTo>
                  <a:lnTo>
                    <a:pt x="899" y="61654"/>
                  </a:lnTo>
                  <a:lnTo>
                    <a:pt x="13094" y="81440"/>
                  </a:lnTo>
                  <a:lnTo>
                    <a:pt x="77864" y="78143"/>
                  </a:lnTo>
                  <a:cubicBezTo>
                    <a:pt x="89660" y="77541"/>
                    <a:pt x="99261" y="68441"/>
                    <a:pt x="100496" y="56694"/>
                  </a:cubicBezTo>
                  <a:lnTo>
                    <a:pt x="105853" y="1"/>
                  </a:lnTo>
                  <a:close/>
                </a:path>
              </a:pathLst>
            </a:custGeom>
            <a:solidFill>
              <a:srgbClr val="B35135"/>
            </a:solidFill>
            <a:ln>
              <a:noFill/>
            </a:ln>
          </p:spPr>
          <p:txBody>
            <a:bodyPr spcFirstLastPara="1" wrap="square" lIns="91425" tIns="91425" rIns="91425" bIns="91425" anchor="ctr" anchorCtr="0">
              <a:noAutofit/>
            </a:bodyPr>
            <a:lstStyle/>
            <a:p>
              <a:endParaRPr/>
            </a:p>
          </p:txBody>
        </p:sp>
        <p:sp>
          <p:nvSpPr>
            <p:cNvPr id="727" name="Google Shape;727;p30"/>
            <p:cNvSpPr/>
            <p:nvPr/>
          </p:nvSpPr>
          <p:spPr>
            <a:xfrm>
              <a:off x="3394775" y="3206875"/>
              <a:ext cx="3753350" cy="767800"/>
            </a:xfrm>
            <a:custGeom>
              <a:avLst/>
              <a:gdLst/>
              <a:ahLst/>
              <a:cxnLst/>
              <a:rect l="l" t="t" r="r" b="b"/>
              <a:pathLst>
                <a:path w="150134" h="30712" extrusionOk="0">
                  <a:moveTo>
                    <a:pt x="150134" y="1"/>
                  </a:moveTo>
                  <a:lnTo>
                    <a:pt x="1" y="289"/>
                  </a:lnTo>
                  <a:lnTo>
                    <a:pt x="755" y="30712"/>
                  </a:lnTo>
                  <a:lnTo>
                    <a:pt x="148408" y="27426"/>
                  </a:lnTo>
                  <a:lnTo>
                    <a:pt x="150134" y="1"/>
                  </a:lnTo>
                  <a:close/>
                </a:path>
              </a:pathLst>
            </a:custGeom>
            <a:solidFill>
              <a:srgbClr val="B8603B"/>
            </a:solidFill>
            <a:ln>
              <a:noFill/>
            </a:ln>
          </p:spPr>
          <p:txBody>
            <a:bodyPr spcFirstLastPara="1" wrap="square" lIns="91425" tIns="91425" rIns="91425" bIns="91425" anchor="ctr" anchorCtr="0">
              <a:noAutofit/>
            </a:bodyPr>
            <a:lstStyle/>
            <a:p>
              <a:endParaRPr dirty="0"/>
            </a:p>
          </p:txBody>
        </p:sp>
        <p:sp>
          <p:nvSpPr>
            <p:cNvPr id="728" name="Google Shape;728;p30"/>
            <p:cNvSpPr/>
            <p:nvPr/>
          </p:nvSpPr>
          <p:spPr>
            <a:xfrm>
              <a:off x="652975" y="3118800"/>
              <a:ext cx="1560100" cy="1006250"/>
            </a:xfrm>
            <a:custGeom>
              <a:avLst/>
              <a:gdLst/>
              <a:ahLst/>
              <a:cxnLst/>
              <a:rect l="l" t="t" r="r" b="b"/>
              <a:pathLst>
                <a:path w="62404" h="40250" extrusionOk="0">
                  <a:moveTo>
                    <a:pt x="39111" y="1"/>
                  </a:moveTo>
                  <a:lnTo>
                    <a:pt x="34381" y="19272"/>
                  </a:lnTo>
                  <a:lnTo>
                    <a:pt x="6917" y="6818"/>
                  </a:lnTo>
                  <a:lnTo>
                    <a:pt x="0" y="21862"/>
                  </a:lnTo>
                  <a:cubicBezTo>
                    <a:pt x="0" y="21862"/>
                    <a:pt x="23599" y="40250"/>
                    <a:pt x="40041" y="40250"/>
                  </a:cubicBezTo>
                  <a:cubicBezTo>
                    <a:pt x="44648" y="40250"/>
                    <a:pt x="48694" y="38806"/>
                    <a:pt x="51501" y="35109"/>
                  </a:cubicBezTo>
                  <a:cubicBezTo>
                    <a:pt x="58577" y="25790"/>
                    <a:pt x="62403" y="5120"/>
                    <a:pt x="62403" y="5120"/>
                  </a:cubicBezTo>
                  <a:lnTo>
                    <a:pt x="39111" y="1"/>
                  </a:lnTo>
                  <a:close/>
                </a:path>
              </a:pathLst>
            </a:custGeom>
            <a:solidFill>
              <a:srgbClr val="EAC1A4"/>
            </a:solidFill>
            <a:ln>
              <a:noFill/>
            </a:ln>
          </p:spPr>
          <p:txBody>
            <a:bodyPr spcFirstLastPara="1" wrap="square" lIns="91425" tIns="91425" rIns="91425" bIns="91425" anchor="ctr" anchorCtr="0">
              <a:noAutofit/>
            </a:bodyPr>
            <a:lstStyle/>
            <a:p>
              <a:endParaRPr/>
            </a:p>
          </p:txBody>
        </p:sp>
        <p:sp>
          <p:nvSpPr>
            <p:cNvPr id="729" name="Google Shape;729;p30"/>
            <p:cNvSpPr/>
            <p:nvPr/>
          </p:nvSpPr>
          <p:spPr>
            <a:xfrm>
              <a:off x="389250" y="3171050"/>
              <a:ext cx="466700" cy="494850"/>
            </a:xfrm>
            <a:custGeom>
              <a:avLst/>
              <a:gdLst/>
              <a:ahLst/>
              <a:cxnLst/>
              <a:rect l="l" t="t" r="r" b="b"/>
              <a:pathLst>
                <a:path w="18668" h="19794" extrusionOk="0">
                  <a:moveTo>
                    <a:pt x="2062" y="0"/>
                  </a:moveTo>
                  <a:cubicBezTo>
                    <a:pt x="1895" y="0"/>
                    <a:pt x="1763" y="33"/>
                    <a:pt x="1672" y="104"/>
                  </a:cubicBezTo>
                  <a:cubicBezTo>
                    <a:pt x="454" y="1060"/>
                    <a:pt x="860" y="2333"/>
                    <a:pt x="1956" y="3790"/>
                  </a:cubicBezTo>
                  <a:cubicBezTo>
                    <a:pt x="1956" y="3790"/>
                    <a:pt x="458" y="4689"/>
                    <a:pt x="1132" y="6069"/>
                  </a:cubicBezTo>
                  <a:cubicBezTo>
                    <a:pt x="1132" y="6069"/>
                    <a:pt x="0" y="7796"/>
                    <a:pt x="496" y="8990"/>
                  </a:cubicBezTo>
                  <a:cubicBezTo>
                    <a:pt x="915" y="9995"/>
                    <a:pt x="3568" y="15309"/>
                    <a:pt x="10809" y="19793"/>
                  </a:cubicBezTo>
                  <a:lnTo>
                    <a:pt x="16221" y="8706"/>
                  </a:lnTo>
                  <a:cubicBezTo>
                    <a:pt x="16221" y="8706"/>
                    <a:pt x="18668" y="5504"/>
                    <a:pt x="17488" y="2980"/>
                  </a:cubicBezTo>
                  <a:cubicBezTo>
                    <a:pt x="16924" y="1774"/>
                    <a:pt x="15485" y="1145"/>
                    <a:pt x="15485" y="1145"/>
                  </a:cubicBezTo>
                  <a:lnTo>
                    <a:pt x="15198" y="1339"/>
                  </a:lnTo>
                  <a:cubicBezTo>
                    <a:pt x="13802" y="2277"/>
                    <a:pt x="12182" y="2772"/>
                    <a:pt x="10565" y="2772"/>
                  </a:cubicBezTo>
                  <a:cubicBezTo>
                    <a:pt x="9533" y="2772"/>
                    <a:pt x="8503" y="2571"/>
                    <a:pt x="7533" y="2153"/>
                  </a:cubicBezTo>
                  <a:lnTo>
                    <a:pt x="7463" y="2123"/>
                  </a:lnTo>
                  <a:cubicBezTo>
                    <a:pt x="5460" y="1244"/>
                    <a:pt x="3097" y="0"/>
                    <a:pt x="2062" y="0"/>
                  </a:cubicBezTo>
                  <a:close/>
                </a:path>
              </a:pathLst>
            </a:custGeom>
            <a:solidFill>
              <a:srgbClr val="EAC1A4"/>
            </a:solidFill>
            <a:ln>
              <a:noFill/>
            </a:ln>
          </p:spPr>
          <p:txBody>
            <a:bodyPr spcFirstLastPara="1" wrap="square" lIns="91425" tIns="91425" rIns="91425" bIns="91425" anchor="ctr" anchorCtr="0">
              <a:noAutofit/>
            </a:bodyPr>
            <a:lstStyle/>
            <a:p>
              <a:endParaRPr/>
            </a:p>
          </p:txBody>
        </p:sp>
        <p:sp>
          <p:nvSpPr>
            <p:cNvPr id="730" name="Google Shape;730;p30"/>
            <p:cNvSpPr/>
            <p:nvPr/>
          </p:nvSpPr>
          <p:spPr>
            <a:xfrm>
              <a:off x="433025" y="3263325"/>
              <a:ext cx="181175" cy="98575"/>
            </a:xfrm>
            <a:custGeom>
              <a:avLst/>
              <a:gdLst/>
              <a:ahLst/>
              <a:cxnLst/>
              <a:rect l="l" t="t" r="r" b="b"/>
              <a:pathLst>
                <a:path w="7247" h="3943" extrusionOk="0">
                  <a:moveTo>
                    <a:pt x="1" y="1"/>
                  </a:moveTo>
                  <a:lnTo>
                    <a:pt x="1" y="1"/>
                  </a:lnTo>
                  <a:cubicBezTo>
                    <a:pt x="1949" y="2008"/>
                    <a:pt x="4506" y="3398"/>
                    <a:pt x="7246" y="3942"/>
                  </a:cubicBezTo>
                  <a:lnTo>
                    <a:pt x="1" y="1"/>
                  </a:lnTo>
                  <a:close/>
                </a:path>
              </a:pathLst>
            </a:custGeom>
            <a:solidFill>
              <a:srgbClr val="EAC1A4"/>
            </a:solidFill>
            <a:ln>
              <a:noFill/>
            </a:ln>
          </p:spPr>
          <p:txBody>
            <a:bodyPr spcFirstLastPara="1" wrap="square" lIns="91425" tIns="91425" rIns="91425" bIns="91425" anchor="ctr" anchorCtr="0">
              <a:noAutofit/>
            </a:bodyPr>
            <a:lstStyle/>
            <a:p>
              <a:endParaRPr/>
            </a:p>
          </p:txBody>
        </p:sp>
        <p:sp>
          <p:nvSpPr>
            <p:cNvPr id="731" name="Google Shape;731;p30"/>
            <p:cNvSpPr/>
            <p:nvPr/>
          </p:nvSpPr>
          <p:spPr>
            <a:xfrm>
              <a:off x="414675" y="3327400"/>
              <a:ext cx="164725" cy="109500"/>
            </a:xfrm>
            <a:custGeom>
              <a:avLst/>
              <a:gdLst/>
              <a:ahLst/>
              <a:cxnLst/>
              <a:rect l="l" t="t" r="r" b="b"/>
              <a:pathLst>
                <a:path w="6589" h="4380" extrusionOk="0">
                  <a:moveTo>
                    <a:pt x="0" y="1"/>
                  </a:moveTo>
                  <a:cubicBezTo>
                    <a:pt x="1102" y="2575"/>
                    <a:pt x="3815" y="4154"/>
                    <a:pt x="6588" y="4379"/>
                  </a:cubicBezTo>
                  <a:lnTo>
                    <a:pt x="0" y="1"/>
                  </a:lnTo>
                  <a:close/>
                </a:path>
              </a:pathLst>
            </a:custGeom>
            <a:solidFill>
              <a:srgbClr val="EAC1A4"/>
            </a:solidFill>
            <a:ln>
              <a:noFill/>
            </a:ln>
          </p:spPr>
          <p:txBody>
            <a:bodyPr spcFirstLastPara="1" wrap="square" lIns="91425" tIns="91425" rIns="91425" bIns="91425" anchor="ctr" anchorCtr="0">
              <a:noAutofit/>
            </a:bodyPr>
            <a:lstStyle/>
            <a:p>
              <a:endParaRPr/>
            </a:p>
          </p:txBody>
        </p:sp>
        <p:sp>
          <p:nvSpPr>
            <p:cNvPr id="732" name="Google Shape;732;p30"/>
            <p:cNvSpPr/>
            <p:nvPr/>
          </p:nvSpPr>
          <p:spPr>
            <a:xfrm>
              <a:off x="1276000" y="2604750"/>
              <a:ext cx="2137650" cy="1369900"/>
            </a:xfrm>
            <a:custGeom>
              <a:avLst/>
              <a:gdLst/>
              <a:ahLst/>
              <a:cxnLst/>
              <a:rect l="l" t="t" r="r" b="b"/>
              <a:pathLst>
                <a:path w="85506" h="54796" extrusionOk="0">
                  <a:moveTo>
                    <a:pt x="43933" y="1"/>
                  </a:moveTo>
                  <a:cubicBezTo>
                    <a:pt x="39512" y="1"/>
                    <a:pt x="33374" y="1162"/>
                    <a:pt x="24174" y="3593"/>
                  </a:cubicBezTo>
                  <a:cubicBezTo>
                    <a:pt x="1" y="9978"/>
                    <a:pt x="12597" y="42422"/>
                    <a:pt x="12597" y="43113"/>
                  </a:cubicBezTo>
                  <a:lnTo>
                    <a:pt x="16632" y="54795"/>
                  </a:lnTo>
                  <a:lnTo>
                    <a:pt x="85506" y="54795"/>
                  </a:lnTo>
                  <a:lnTo>
                    <a:pt x="84765" y="17300"/>
                  </a:lnTo>
                  <a:lnTo>
                    <a:pt x="64338" y="20504"/>
                  </a:lnTo>
                  <a:cubicBezTo>
                    <a:pt x="64338" y="20504"/>
                    <a:pt x="62025" y="15119"/>
                    <a:pt x="57673" y="8769"/>
                  </a:cubicBezTo>
                  <a:cubicBezTo>
                    <a:pt x="53774" y="3077"/>
                    <a:pt x="51127" y="1"/>
                    <a:pt x="43933" y="1"/>
                  </a:cubicBezTo>
                  <a:close/>
                </a:path>
              </a:pathLst>
            </a:custGeom>
            <a:solidFill>
              <a:srgbClr val="477861"/>
            </a:solidFill>
            <a:ln>
              <a:noFill/>
            </a:ln>
          </p:spPr>
          <p:txBody>
            <a:bodyPr spcFirstLastPara="1" wrap="square" lIns="91425" tIns="91425" rIns="91425" bIns="91425" anchor="ctr" anchorCtr="0">
              <a:noAutofit/>
            </a:bodyPr>
            <a:lstStyle/>
            <a:p>
              <a:endParaRPr/>
            </a:p>
          </p:txBody>
        </p:sp>
        <p:sp>
          <p:nvSpPr>
            <p:cNvPr id="733" name="Google Shape;733;p30"/>
            <p:cNvSpPr/>
            <p:nvPr/>
          </p:nvSpPr>
          <p:spPr>
            <a:xfrm>
              <a:off x="1681900" y="2172200"/>
              <a:ext cx="542550" cy="769125"/>
            </a:xfrm>
            <a:custGeom>
              <a:avLst/>
              <a:gdLst/>
              <a:ahLst/>
              <a:cxnLst/>
              <a:rect l="l" t="t" r="r" b="b"/>
              <a:pathLst>
                <a:path w="21702" h="30765" extrusionOk="0">
                  <a:moveTo>
                    <a:pt x="13592" y="1"/>
                  </a:moveTo>
                  <a:lnTo>
                    <a:pt x="1" y="17412"/>
                  </a:lnTo>
                  <a:lnTo>
                    <a:pt x="2633" y="24692"/>
                  </a:lnTo>
                  <a:cubicBezTo>
                    <a:pt x="3981" y="28416"/>
                    <a:pt x="7500" y="30764"/>
                    <a:pt x="11283" y="30764"/>
                  </a:cubicBezTo>
                  <a:cubicBezTo>
                    <a:pt x="12125" y="30764"/>
                    <a:pt x="12979" y="30648"/>
                    <a:pt x="13826" y="30405"/>
                  </a:cubicBezTo>
                  <a:cubicBezTo>
                    <a:pt x="18892" y="28951"/>
                    <a:pt x="21701" y="23548"/>
                    <a:pt x="19986" y="18567"/>
                  </a:cubicBezTo>
                  <a:lnTo>
                    <a:pt x="13592" y="1"/>
                  </a:lnTo>
                  <a:close/>
                </a:path>
              </a:pathLst>
            </a:custGeom>
            <a:solidFill>
              <a:srgbClr val="F5C8A8"/>
            </a:solidFill>
            <a:ln>
              <a:noFill/>
            </a:ln>
          </p:spPr>
          <p:txBody>
            <a:bodyPr spcFirstLastPara="1" wrap="square" lIns="91425" tIns="91425" rIns="91425" bIns="91425" anchor="ctr" anchorCtr="0">
              <a:noAutofit/>
            </a:bodyPr>
            <a:lstStyle/>
            <a:p>
              <a:endParaRPr/>
            </a:p>
          </p:txBody>
        </p:sp>
        <p:sp>
          <p:nvSpPr>
            <p:cNvPr id="734" name="Google Shape;734;p30"/>
            <p:cNvSpPr/>
            <p:nvPr/>
          </p:nvSpPr>
          <p:spPr>
            <a:xfrm>
              <a:off x="1688825" y="2282525"/>
              <a:ext cx="464050" cy="506550"/>
            </a:xfrm>
            <a:custGeom>
              <a:avLst/>
              <a:gdLst/>
              <a:ahLst/>
              <a:cxnLst/>
              <a:rect l="l" t="t" r="r" b="b"/>
              <a:pathLst>
                <a:path w="18562" h="20262" extrusionOk="0">
                  <a:moveTo>
                    <a:pt x="12884" y="1"/>
                  </a:moveTo>
                  <a:lnTo>
                    <a:pt x="0" y="13852"/>
                  </a:lnTo>
                  <a:lnTo>
                    <a:pt x="2069" y="20261"/>
                  </a:lnTo>
                  <a:cubicBezTo>
                    <a:pt x="2069" y="20261"/>
                    <a:pt x="18562" y="19593"/>
                    <a:pt x="12884" y="1"/>
                  </a:cubicBezTo>
                  <a:close/>
                </a:path>
              </a:pathLst>
            </a:custGeom>
            <a:solidFill>
              <a:srgbClr val="EAC1A4"/>
            </a:solidFill>
            <a:ln>
              <a:noFill/>
            </a:ln>
          </p:spPr>
          <p:txBody>
            <a:bodyPr spcFirstLastPara="1" wrap="square" lIns="91425" tIns="91425" rIns="91425" bIns="91425" anchor="ctr" anchorCtr="0">
              <a:noAutofit/>
            </a:bodyPr>
            <a:lstStyle/>
            <a:p>
              <a:endParaRPr/>
            </a:p>
          </p:txBody>
        </p:sp>
        <p:sp>
          <p:nvSpPr>
            <p:cNvPr id="735" name="Google Shape;735;p30"/>
            <p:cNvSpPr/>
            <p:nvPr/>
          </p:nvSpPr>
          <p:spPr>
            <a:xfrm>
              <a:off x="1957650" y="1992100"/>
              <a:ext cx="160125" cy="207375"/>
            </a:xfrm>
            <a:custGeom>
              <a:avLst/>
              <a:gdLst/>
              <a:ahLst/>
              <a:cxnLst/>
              <a:rect l="l" t="t" r="r" b="b"/>
              <a:pathLst>
                <a:path w="6405" h="8295" extrusionOk="0">
                  <a:moveTo>
                    <a:pt x="3091" y="1"/>
                  </a:moveTo>
                  <a:cubicBezTo>
                    <a:pt x="2626" y="1"/>
                    <a:pt x="2157" y="129"/>
                    <a:pt x="1736" y="331"/>
                  </a:cubicBezTo>
                  <a:cubicBezTo>
                    <a:pt x="1096" y="640"/>
                    <a:pt x="544" y="1107"/>
                    <a:pt x="0" y="1568"/>
                  </a:cubicBezTo>
                  <a:lnTo>
                    <a:pt x="1499" y="8238"/>
                  </a:lnTo>
                  <a:cubicBezTo>
                    <a:pt x="1707" y="8276"/>
                    <a:pt x="1916" y="8295"/>
                    <a:pt x="2124" y="8295"/>
                  </a:cubicBezTo>
                  <a:cubicBezTo>
                    <a:pt x="3549" y="8295"/>
                    <a:pt x="4948" y="7439"/>
                    <a:pt x="5627" y="6160"/>
                  </a:cubicBezTo>
                  <a:cubicBezTo>
                    <a:pt x="6405" y="4693"/>
                    <a:pt x="6243" y="2781"/>
                    <a:pt x="5318" y="1383"/>
                  </a:cubicBezTo>
                  <a:cubicBezTo>
                    <a:pt x="4947" y="822"/>
                    <a:pt x="4440" y="324"/>
                    <a:pt x="3810" y="114"/>
                  </a:cubicBezTo>
                  <a:cubicBezTo>
                    <a:pt x="3576" y="36"/>
                    <a:pt x="3334" y="1"/>
                    <a:pt x="3091" y="1"/>
                  </a:cubicBezTo>
                  <a:close/>
                </a:path>
              </a:pathLst>
            </a:custGeom>
            <a:solidFill>
              <a:srgbClr val="F5C8A8"/>
            </a:solidFill>
            <a:ln>
              <a:noFill/>
            </a:ln>
          </p:spPr>
          <p:txBody>
            <a:bodyPr spcFirstLastPara="1" wrap="square" lIns="91425" tIns="91425" rIns="91425" bIns="91425" anchor="ctr" anchorCtr="0">
              <a:noAutofit/>
            </a:bodyPr>
            <a:lstStyle/>
            <a:p>
              <a:endParaRPr/>
            </a:p>
          </p:txBody>
        </p:sp>
        <p:sp>
          <p:nvSpPr>
            <p:cNvPr id="736" name="Google Shape;736;p30"/>
            <p:cNvSpPr/>
            <p:nvPr/>
          </p:nvSpPr>
          <p:spPr>
            <a:xfrm>
              <a:off x="2003700" y="2018825"/>
              <a:ext cx="88850" cy="130175"/>
            </a:xfrm>
            <a:custGeom>
              <a:avLst/>
              <a:gdLst/>
              <a:ahLst/>
              <a:cxnLst/>
              <a:rect l="l" t="t" r="r" b="b"/>
              <a:pathLst>
                <a:path w="3554" h="5207" extrusionOk="0">
                  <a:moveTo>
                    <a:pt x="1062" y="0"/>
                  </a:moveTo>
                  <a:cubicBezTo>
                    <a:pt x="1020" y="0"/>
                    <a:pt x="980" y="21"/>
                    <a:pt x="954" y="71"/>
                  </a:cubicBezTo>
                  <a:cubicBezTo>
                    <a:pt x="567" y="825"/>
                    <a:pt x="302" y="1583"/>
                    <a:pt x="85" y="2393"/>
                  </a:cubicBezTo>
                  <a:lnTo>
                    <a:pt x="85" y="2393"/>
                  </a:lnTo>
                  <a:cubicBezTo>
                    <a:pt x="61" y="2463"/>
                    <a:pt x="41" y="2537"/>
                    <a:pt x="26" y="2614"/>
                  </a:cubicBezTo>
                  <a:lnTo>
                    <a:pt x="27" y="2615"/>
                  </a:lnTo>
                  <a:lnTo>
                    <a:pt x="27" y="2615"/>
                  </a:lnTo>
                  <a:cubicBezTo>
                    <a:pt x="1" y="2723"/>
                    <a:pt x="100" y="2812"/>
                    <a:pt x="193" y="2812"/>
                  </a:cubicBezTo>
                  <a:cubicBezTo>
                    <a:pt x="240" y="2812"/>
                    <a:pt x="285" y="2789"/>
                    <a:pt x="310" y="2734"/>
                  </a:cubicBezTo>
                  <a:cubicBezTo>
                    <a:pt x="545" y="2232"/>
                    <a:pt x="902" y="2027"/>
                    <a:pt x="1256" y="2027"/>
                  </a:cubicBezTo>
                  <a:cubicBezTo>
                    <a:pt x="1932" y="2027"/>
                    <a:pt x="2594" y="2779"/>
                    <a:pt x="2350" y="3641"/>
                  </a:cubicBezTo>
                  <a:cubicBezTo>
                    <a:pt x="2189" y="4210"/>
                    <a:pt x="1684" y="4519"/>
                    <a:pt x="1256" y="4875"/>
                  </a:cubicBezTo>
                  <a:cubicBezTo>
                    <a:pt x="1134" y="4977"/>
                    <a:pt x="1226" y="5207"/>
                    <a:pt x="1382" y="5207"/>
                  </a:cubicBezTo>
                  <a:cubicBezTo>
                    <a:pt x="1386" y="5207"/>
                    <a:pt x="1390" y="5207"/>
                    <a:pt x="1394" y="5206"/>
                  </a:cubicBezTo>
                  <a:cubicBezTo>
                    <a:pt x="2829" y="5093"/>
                    <a:pt x="3553" y="3236"/>
                    <a:pt x="2692" y="2111"/>
                  </a:cubicBezTo>
                  <a:cubicBezTo>
                    <a:pt x="2364" y="1683"/>
                    <a:pt x="1879" y="1473"/>
                    <a:pt x="1410" y="1473"/>
                  </a:cubicBezTo>
                  <a:cubicBezTo>
                    <a:pt x="1113" y="1473"/>
                    <a:pt x="823" y="1557"/>
                    <a:pt x="583" y="1725"/>
                  </a:cubicBezTo>
                  <a:lnTo>
                    <a:pt x="583" y="1725"/>
                  </a:lnTo>
                  <a:cubicBezTo>
                    <a:pt x="750" y="1207"/>
                    <a:pt x="960" y="703"/>
                    <a:pt x="1196" y="213"/>
                  </a:cubicBezTo>
                  <a:cubicBezTo>
                    <a:pt x="1249" y="102"/>
                    <a:pt x="1154" y="0"/>
                    <a:pt x="1062" y="0"/>
                  </a:cubicBezTo>
                  <a:close/>
                </a:path>
              </a:pathLst>
            </a:custGeom>
            <a:solidFill>
              <a:srgbClr val="9B5334"/>
            </a:solidFill>
            <a:ln>
              <a:noFill/>
            </a:ln>
          </p:spPr>
          <p:txBody>
            <a:bodyPr spcFirstLastPara="1" wrap="square" lIns="91425" tIns="91425" rIns="91425" bIns="91425" anchor="ctr" anchorCtr="0">
              <a:noAutofit/>
            </a:bodyPr>
            <a:lstStyle/>
            <a:p>
              <a:endParaRPr/>
            </a:p>
          </p:txBody>
        </p:sp>
        <p:sp>
          <p:nvSpPr>
            <p:cNvPr id="737" name="Google Shape;737;p30"/>
            <p:cNvSpPr/>
            <p:nvPr/>
          </p:nvSpPr>
          <p:spPr>
            <a:xfrm>
              <a:off x="1336950" y="1722950"/>
              <a:ext cx="697825" cy="920650"/>
            </a:xfrm>
            <a:custGeom>
              <a:avLst/>
              <a:gdLst/>
              <a:ahLst/>
              <a:cxnLst/>
              <a:rect l="l" t="t" r="r" b="b"/>
              <a:pathLst>
                <a:path w="27913" h="36826" extrusionOk="0">
                  <a:moveTo>
                    <a:pt x="15841" y="0"/>
                  </a:moveTo>
                  <a:cubicBezTo>
                    <a:pt x="14653" y="0"/>
                    <a:pt x="13319" y="182"/>
                    <a:pt x="11816" y="565"/>
                  </a:cubicBezTo>
                  <a:cubicBezTo>
                    <a:pt x="11816" y="565"/>
                    <a:pt x="0" y="2481"/>
                    <a:pt x="2264" y="18748"/>
                  </a:cubicBezTo>
                  <a:cubicBezTo>
                    <a:pt x="4190" y="32581"/>
                    <a:pt x="8679" y="36826"/>
                    <a:pt x="13699" y="36826"/>
                  </a:cubicBezTo>
                  <a:cubicBezTo>
                    <a:pt x="14822" y="36826"/>
                    <a:pt x="15971" y="36613"/>
                    <a:pt x="17125" y="36248"/>
                  </a:cubicBezTo>
                  <a:cubicBezTo>
                    <a:pt x="24606" y="33880"/>
                    <a:pt x="27913" y="28810"/>
                    <a:pt x="26758" y="20191"/>
                  </a:cubicBezTo>
                  <a:cubicBezTo>
                    <a:pt x="25247" y="8907"/>
                    <a:pt x="24147" y="0"/>
                    <a:pt x="15841" y="0"/>
                  </a:cubicBezTo>
                  <a:close/>
                </a:path>
              </a:pathLst>
            </a:custGeom>
            <a:solidFill>
              <a:srgbClr val="F5C8A8"/>
            </a:solidFill>
            <a:ln>
              <a:noFill/>
            </a:ln>
          </p:spPr>
          <p:txBody>
            <a:bodyPr spcFirstLastPara="1" wrap="square" lIns="91425" tIns="91425" rIns="91425" bIns="91425" anchor="ctr" anchorCtr="0">
              <a:noAutofit/>
            </a:bodyPr>
            <a:lstStyle/>
            <a:p>
              <a:endParaRPr/>
            </a:p>
          </p:txBody>
        </p:sp>
        <p:sp>
          <p:nvSpPr>
            <p:cNvPr id="738" name="Google Shape;738;p30"/>
            <p:cNvSpPr/>
            <p:nvPr/>
          </p:nvSpPr>
          <p:spPr>
            <a:xfrm>
              <a:off x="1578025" y="2031625"/>
              <a:ext cx="138925" cy="288725"/>
            </a:xfrm>
            <a:custGeom>
              <a:avLst/>
              <a:gdLst/>
              <a:ahLst/>
              <a:cxnLst/>
              <a:rect l="l" t="t" r="r" b="b"/>
              <a:pathLst>
                <a:path w="5557" h="11549" extrusionOk="0">
                  <a:moveTo>
                    <a:pt x="162" y="0"/>
                  </a:moveTo>
                  <a:cubicBezTo>
                    <a:pt x="81" y="0"/>
                    <a:pt x="1" y="67"/>
                    <a:pt x="24" y="172"/>
                  </a:cubicBezTo>
                  <a:lnTo>
                    <a:pt x="24" y="174"/>
                  </a:lnTo>
                  <a:cubicBezTo>
                    <a:pt x="702" y="3407"/>
                    <a:pt x="1589" y="6756"/>
                    <a:pt x="2741" y="9854"/>
                  </a:cubicBezTo>
                  <a:cubicBezTo>
                    <a:pt x="3069" y="10737"/>
                    <a:pt x="3635" y="11549"/>
                    <a:pt x="4434" y="11549"/>
                  </a:cubicBezTo>
                  <a:cubicBezTo>
                    <a:pt x="4697" y="11549"/>
                    <a:pt x="4986" y="11460"/>
                    <a:pt x="5300" y="11258"/>
                  </a:cubicBezTo>
                  <a:cubicBezTo>
                    <a:pt x="5556" y="11092"/>
                    <a:pt x="5403" y="10730"/>
                    <a:pt x="5157" y="10730"/>
                  </a:cubicBezTo>
                  <a:cubicBezTo>
                    <a:pt x="5112" y="10730"/>
                    <a:pt x="5063" y="10742"/>
                    <a:pt x="5014" y="10770"/>
                  </a:cubicBezTo>
                  <a:cubicBezTo>
                    <a:pt x="4891" y="10839"/>
                    <a:pt x="4770" y="10872"/>
                    <a:pt x="4651" y="10872"/>
                  </a:cubicBezTo>
                  <a:cubicBezTo>
                    <a:pt x="3170" y="10872"/>
                    <a:pt x="2048" y="5834"/>
                    <a:pt x="1848" y="5161"/>
                  </a:cubicBezTo>
                  <a:cubicBezTo>
                    <a:pt x="1341" y="3470"/>
                    <a:pt x="861" y="1771"/>
                    <a:pt x="294" y="98"/>
                  </a:cubicBezTo>
                  <a:cubicBezTo>
                    <a:pt x="270" y="30"/>
                    <a:pt x="216" y="0"/>
                    <a:pt x="162" y="0"/>
                  </a:cubicBezTo>
                  <a:close/>
                </a:path>
              </a:pathLst>
            </a:custGeom>
            <a:solidFill>
              <a:srgbClr val="9B5334"/>
            </a:solidFill>
            <a:ln>
              <a:noFill/>
            </a:ln>
          </p:spPr>
          <p:txBody>
            <a:bodyPr spcFirstLastPara="1" wrap="square" lIns="91425" tIns="91425" rIns="91425" bIns="91425" anchor="ctr" anchorCtr="0">
              <a:noAutofit/>
            </a:bodyPr>
            <a:lstStyle/>
            <a:p>
              <a:endParaRPr/>
            </a:p>
          </p:txBody>
        </p:sp>
        <p:sp>
          <p:nvSpPr>
            <p:cNvPr id="739" name="Google Shape;739;p30"/>
            <p:cNvSpPr/>
            <p:nvPr/>
          </p:nvSpPr>
          <p:spPr>
            <a:xfrm>
              <a:off x="1662900" y="2126925"/>
              <a:ext cx="59525" cy="53975"/>
            </a:xfrm>
            <a:custGeom>
              <a:avLst/>
              <a:gdLst/>
              <a:ahLst/>
              <a:cxnLst/>
              <a:rect l="l" t="t" r="r" b="b"/>
              <a:pathLst>
                <a:path w="2381" h="2159" extrusionOk="0">
                  <a:moveTo>
                    <a:pt x="1179" y="0"/>
                  </a:moveTo>
                  <a:cubicBezTo>
                    <a:pt x="1073" y="0"/>
                    <a:pt x="965" y="17"/>
                    <a:pt x="859" y="51"/>
                  </a:cubicBezTo>
                  <a:cubicBezTo>
                    <a:pt x="303" y="231"/>
                    <a:pt x="0" y="837"/>
                    <a:pt x="185" y="1404"/>
                  </a:cubicBezTo>
                  <a:cubicBezTo>
                    <a:pt x="333" y="1864"/>
                    <a:pt x="753" y="2158"/>
                    <a:pt x="1203" y="2158"/>
                  </a:cubicBezTo>
                  <a:cubicBezTo>
                    <a:pt x="1309" y="2158"/>
                    <a:pt x="1416" y="2142"/>
                    <a:pt x="1522" y="2108"/>
                  </a:cubicBezTo>
                  <a:cubicBezTo>
                    <a:pt x="2078" y="1928"/>
                    <a:pt x="2381" y="1322"/>
                    <a:pt x="2198" y="754"/>
                  </a:cubicBezTo>
                  <a:cubicBezTo>
                    <a:pt x="2050" y="294"/>
                    <a:pt x="1629" y="0"/>
                    <a:pt x="1179" y="0"/>
                  </a:cubicBezTo>
                  <a:close/>
                </a:path>
              </a:pathLst>
            </a:custGeom>
            <a:solidFill>
              <a:srgbClr val="1B1F26"/>
            </a:solidFill>
            <a:ln>
              <a:noFill/>
            </a:ln>
          </p:spPr>
          <p:txBody>
            <a:bodyPr spcFirstLastPara="1" wrap="square" lIns="91425" tIns="91425" rIns="91425" bIns="91425" anchor="ctr" anchorCtr="0">
              <a:noAutofit/>
            </a:bodyPr>
            <a:lstStyle/>
            <a:p>
              <a:endParaRPr/>
            </a:p>
          </p:txBody>
        </p:sp>
        <p:sp>
          <p:nvSpPr>
            <p:cNvPr id="740" name="Google Shape;740;p30"/>
            <p:cNvSpPr/>
            <p:nvPr/>
          </p:nvSpPr>
          <p:spPr>
            <a:xfrm>
              <a:off x="1479125" y="2186250"/>
              <a:ext cx="59525" cy="53975"/>
            </a:xfrm>
            <a:custGeom>
              <a:avLst/>
              <a:gdLst/>
              <a:ahLst/>
              <a:cxnLst/>
              <a:rect l="l" t="t" r="r" b="b"/>
              <a:pathLst>
                <a:path w="2381" h="2159" extrusionOk="0">
                  <a:moveTo>
                    <a:pt x="1177" y="1"/>
                  </a:moveTo>
                  <a:cubicBezTo>
                    <a:pt x="1071" y="1"/>
                    <a:pt x="964" y="17"/>
                    <a:pt x="859" y="51"/>
                  </a:cubicBezTo>
                  <a:cubicBezTo>
                    <a:pt x="303" y="231"/>
                    <a:pt x="0" y="837"/>
                    <a:pt x="185" y="1405"/>
                  </a:cubicBezTo>
                  <a:cubicBezTo>
                    <a:pt x="333" y="1865"/>
                    <a:pt x="754" y="2158"/>
                    <a:pt x="1204" y="2158"/>
                  </a:cubicBezTo>
                  <a:cubicBezTo>
                    <a:pt x="1310" y="2158"/>
                    <a:pt x="1418" y="2142"/>
                    <a:pt x="1524" y="2108"/>
                  </a:cubicBezTo>
                  <a:cubicBezTo>
                    <a:pt x="2080" y="1928"/>
                    <a:pt x="2381" y="1322"/>
                    <a:pt x="2198" y="755"/>
                  </a:cubicBezTo>
                  <a:cubicBezTo>
                    <a:pt x="2050" y="295"/>
                    <a:pt x="1628" y="1"/>
                    <a:pt x="1177" y="1"/>
                  </a:cubicBezTo>
                  <a:close/>
                </a:path>
              </a:pathLst>
            </a:custGeom>
            <a:solidFill>
              <a:srgbClr val="1B1F26"/>
            </a:solidFill>
            <a:ln>
              <a:noFill/>
            </a:ln>
          </p:spPr>
          <p:txBody>
            <a:bodyPr spcFirstLastPara="1" wrap="square" lIns="91425" tIns="91425" rIns="91425" bIns="91425" anchor="ctr" anchorCtr="0">
              <a:noAutofit/>
            </a:bodyPr>
            <a:lstStyle/>
            <a:p>
              <a:endParaRPr/>
            </a:p>
          </p:txBody>
        </p:sp>
        <p:sp>
          <p:nvSpPr>
            <p:cNvPr id="741" name="Google Shape;741;p30"/>
            <p:cNvSpPr/>
            <p:nvPr/>
          </p:nvSpPr>
          <p:spPr>
            <a:xfrm>
              <a:off x="1450700" y="2076625"/>
              <a:ext cx="106500" cy="54850"/>
            </a:xfrm>
            <a:custGeom>
              <a:avLst/>
              <a:gdLst/>
              <a:ahLst/>
              <a:cxnLst/>
              <a:rect l="l" t="t" r="r" b="b"/>
              <a:pathLst>
                <a:path w="4260" h="2194" extrusionOk="0">
                  <a:moveTo>
                    <a:pt x="3170" y="1"/>
                  </a:moveTo>
                  <a:cubicBezTo>
                    <a:pt x="1891" y="1"/>
                    <a:pt x="301" y="775"/>
                    <a:pt x="33" y="1956"/>
                  </a:cubicBezTo>
                  <a:cubicBezTo>
                    <a:pt x="0" y="2099"/>
                    <a:pt x="103" y="2193"/>
                    <a:pt x="219" y="2193"/>
                  </a:cubicBezTo>
                  <a:cubicBezTo>
                    <a:pt x="265" y="2193"/>
                    <a:pt x="314" y="2178"/>
                    <a:pt x="356" y="2145"/>
                  </a:cubicBezTo>
                  <a:lnTo>
                    <a:pt x="356" y="2143"/>
                  </a:lnTo>
                  <a:cubicBezTo>
                    <a:pt x="883" y="1728"/>
                    <a:pt x="1239" y="1218"/>
                    <a:pt x="1873" y="925"/>
                  </a:cubicBezTo>
                  <a:cubicBezTo>
                    <a:pt x="2362" y="700"/>
                    <a:pt x="2831" y="657"/>
                    <a:pt x="3324" y="657"/>
                  </a:cubicBezTo>
                  <a:cubicBezTo>
                    <a:pt x="3514" y="657"/>
                    <a:pt x="3708" y="663"/>
                    <a:pt x="3908" y="668"/>
                  </a:cubicBezTo>
                  <a:cubicBezTo>
                    <a:pt x="3911" y="668"/>
                    <a:pt x="3914" y="668"/>
                    <a:pt x="3917" y="668"/>
                  </a:cubicBezTo>
                  <a:cubicBezTo>
                    <a:pt x="4233" y="668"/>
                    <a:pt x="4260" y="226"/>
                    <a:pt x="3980" y="127"/>
                  </a:cubicBezTo>
                  <a:cubicBezTo>
                    <a:pt x="3739" y="41"/>
                    <a:pt x="3463" y="1"/>
                    <a:pt x="3170" y="1"/>
                  </a:cubicBezTo>
                  <a:close/>
                </a:path>
              </a:pathLst>
            </a:custGeom>
            <a:solidFill>
              <a:srgbClr val="1D2239"/>
            </a:solidFill>
            <a:ln>
              <a:noFill/>
            </a:ln>
          </p:spPr>
          <p:txBody>
            <a:bodyPr spcFirstLastPara="1" wrap="square" lIns="91425" tIns="91425" rIns="91425" bIns="91425" anchor="ctr" anchorCtr="0">
              <a:noAutofit/>
            </a:bodyPr>
            <a:lstStyle/>
            <a:p>
              <a:endParaRPr/>
            </a:p>
          </p:txBody>
        </p:sp>
        <p:sp>
          <p:nvSpPr>
            <p:cNvPr id="742" name="Google Shape;742;p30"/>
            <p:cNvSpPr/>
            <p:nvPr/>
          </p:nvSpPr>
          <p:spPr>
            <a:xfrm>
              <a:off x="1663675" y="1999025"/>
              <a:ext cx="106525" cy="54850"/>
            </a:xfrm>
            <a:custGeom>
              <a:avLst/>
              <a:gdLst/>
              <a:ahLst/>
              <a:cxnLst/>
              <a:rect l="l" t="t" r="r" b="b"/>
              <a:pathLst>
                <a:path w="4261" h="2194" extrusionOk="0">
                  <a:moveTo>
                    <a:pt x="3171" y="1"/>
                  </a:moveTo>
                  <a:cubicBezTo>
                    <a:pt x="1891" y="1"/>
                    <a:pt x="301" y="774"/>
                    <a:pt x="33" y="1956"/>
                  </a:cubicBezTo>
                  <a:cubicBezTo>
                    <a:pt x="0" y="2099"/>
                    <a:pt x="104" y="2193"/>
                    <a:pt x="220" y="2193"/>
                  </a:cubicBezTo>
                  <a:cubicBezTo>
                    <a:pt x="267" y="2193"/>
                    <a:pt x="315" y="2178"/>
                    <a:pt x="358" y="2144"/>
                  </a:cubicBezTo>
                  <a:lnTo>
                    <a:pt x="356" y="2143"/>
                  </a:lnTo>
                  <a:cubicBezTo>
                    <a:pt x="885" y="1727"/>
                    <a:pt x="1239" y="1217"/>
                    <a:pt x="1874" y="925"/>
                  </a:cubicBezTo>
                  <a:cubicBezTo>
                    <a:pt x="2363" y="700"/>
                    <a:pt x="2831" y="656"/>
                    <a:pt x="3325" y="656"/>
                  </a:cubicBezTo>
                  <a:cubicBezTo>
                    <a:pt x="3514" y="656"/>
                    <a:pt x="3708" y="663"/>
                    <a:pt x="3908" y="668"/>
                  </a:cubicBezTo>
                  <a:cubicBezTo>
                    <a:pt x="3911" y="668"/>
                    <a:pt x="3914" y="668"/>
                    <a:pt x="3917" y="668"/>
                  </a:cubicBezTo>
                  <a:cubicBezTo>
                    <a:pt x="4233" y="668"/>
                    <a:pt x="4260" y="226"/>
                    <a:pt x="3982" y="127"/>
                  </a:cubicBezTo>
                  <a:cubicBezTo>
                    <a:pt x="3741" y="41"/>
                    <a:pt x="3464" y="1"/>
                    <a:pt x="3171" y="1"/>
                  </a:cubicBezTo>
                  <a:close/>
                </a:path>
              </a:pathLst>
            </a:custGeom>
            <a:solidFill>
              <a:srgbClr val="1D2239"/>
            </a:solidFill>
            <a:ln>
              <a:noFill/>
            </a:ln>
          </p:spPr>
          <p:txBody>
            <a:bodyPr spcFirstLastPara="1" wrap="square" lIns="91425" tIns="91425" rIns="91425" bIns="91425" anchor="ctr" anchorCtr="0">
              <a:noAutofit/>
            </a:bodyPr>
            <a:lstStyle/>
            <a:p>
              <a:endParaRPr/>
            </a:p>
          </p:txBody>
        </p:sp>
        <p:sp>
          <p:nvSpPr>
            <p:cNvPr id="743" name="Google Shape;743;p30"/>
            <p:cNvSpPr/>
            <p:nvPr/>
          </p:nvSpPr>
          <p:spPr>
            <a:xfrm>
              <a:off x="1675425" y="2317650"/>
              <a:ext cx="94950" cy="66375"/>
            </a:xfrm>
            <a:custGeom>
              <a:avLst/>
              <a:gdLst/>
              <a:ahLst/>
              <a:cxnLst/>
              <a:rect l="l" t="t" r="r" b="b"/>
              <a:pathLst>
                <a:path w="3798" h="2655" extrusionOk="0">
                  <a:moveTo>
                    <a:pt x="3287" y="0"/>
                  </a:moveTo>
                  <a:cubicBezTo>
                    <a:pt x="3203" y="0"/>
                    <a:pt x="3124" y="47"/>
                    <a:pt x="3096" y="152"/>
                  </a:cubicBezTo>
                  <a:cubicBezTo>
                    <a:pt x="2928" y="799"/>
                    <a:pt x="2941" y="1395"/>
                    <a:pt x="2316" y="1819"/>
                  </a:cubicBezTo>
                  <a:cubicBezTo>
                    <a:pt x="2021" y="2020"/>
                    <a:pt x="1732" y="2092"/>
                    <a:pt x="1441" y="2092"/>
                  </a:cubicBezTo>
                  <a:cubicBezTo>
                    <a:pt x="1055" y="2092"/>
                    <a:pt x="666" y="1964"/>
                    <a:pt x="255" y="1844"/>
                  </a:cubicBezTo>
                  <a:cubicBezTo>
                    <a:pt x="237" y="1838"/>
                    <a:pt x="220" y="1836"/>
                    <a:pt x="204" y="1836"/>
                  </a:cubicBezTo>
                  <a:cubicBezTo>
                    <a:pt x="65" y="1836"/>
                    <a:pt x="1" y="2016"/>
                    <a:pt x="90" y="2125"/>
                  </a:cubicBezTo>
                  <a:lnTo>
                    <a:pt x="92" y="2125"/>
                  </a:lnTo>
                  <a:cubicBezTo>
                    <a:pt x="398" y="2495"/>
                    <a:pt x="872" y="2655"/>
                    <a:pt x="1355" y="2655"/>
                  </a:cubicBezTo>
                  <a:cubicBezTo>
                    <a:pt x="1782" y="2655"/>
                    <a:pt x="2215" y="2530"/>
                    <a:pt x="2548" y="2317"/>
                  </a:cubicBezTo>
                  <a:cubicBezTo>
                    <a:pt x="3176" y="1912"/>
                    <a:pt x="3797" y="916"/>
                    <a:pt x="3507" y="152"/>
                  </a:cubicBezTo>
                  <a:cubicBezTo>
                    <a:pt x="3471" y="56"/>
                    <a:pt x="3377" y="0"/>
                    <a:pt x="3287"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744" name="Google Shape;744;p30"/>
            <p:cNvSpPr/>
            <p:nvPr/>
          </p:nvSpPr>
          <p:spPr>
            <a:xfrm>
              <a:off x="1410200" y="1709125"/>
              <a:ext cx="565875" cy="374650"/>
            </a:xfrm>
            <a:custGeom>
              <a:avLst/>
              <a:gdLst/>
              <a:ahLst/>
              <a:cxnLst/>
              <a:rect l="l" t="t" r="r" b="b"/>
              <a:pathLst>
                <a:path w="22635" h="14986" extrusionOk="0">
                  <a:moveTo>
                    <a:pt x="13835" y="0"/>
                  </a:moveTo>
                  <a:cubicBezTo>
                    <a:pt x="12938" y="0"/>
                    <a:pt x="12028" y="89"/>
                    <a:pt x="11147" y="193"/>
                  </a:cubicBezTo>
                  <a:cubicBezTo>
                    <a:pt x="8943" y="455"/>
                    <a:pt x="6709" y="787"/>
                    <a:pt x="4701" y="1729"/>
                  </a:cubicBezTo>
                  <a:cubicBezTo>
                    <a:pt x="2692" y="2672"/>
                    <a:pt x="909" y="4314"/>
                    <a:pt x="292" y="6445"/>
                  </a:cubicBezTo>
                  <a:cubicBezTo>
                    <a:pt x="55" y="7271"/>
                    <a:pt x="1" y="8171"/>
                    <a:pt x="300" y="8977"/>
                  </a:cubicBezTo>
                  <a:cubicBezTo>
                    <a:pt x="599" y="9781"/>
                    <a:pt x="1293" y="10464"/>
                    <a:pt x="2139" y="10606"/>
                  </a:cubicBezTo>
                  <a:cubicBezTo>
                    <a:pt x="2235" y="10622"/>
                    <a:pt x="2333" y="10630"/>
                    <a:pt x="2430" y="10630"/>
                  </a:cubicBezTo>
                  <a:cubicBezTo>
                    <a:pt x="3192" y="10630"/>
                    <a:pt x="3961" y="10153"/>
                    <a:pt x="4170" y="9423"/>
                  </a:cubicBezTo>
                  <a:cubicBezTo>
                    <a:pt x="4917" y="10024"/>
                    <a:pt x="5864" y="10311"/>
                    <a:pt x="6818" y="10311"/>
                  </a:cubicBezTo>
                  <a:cubicBezTo>
                    <a:pt x="8226" y="10311"/>
                    <a:pt x="9648" y="9686"/>
                    <a:pt x="10459" y="8526"/>
                  </a:cubicBezTo>
                  <a:cubicBezTo>
                    <a:pt x="10912" y="9330"/>
                    <a:pt x="11822" y="9846"/>
                    <a:pt x="12741" y="9846"/>
                  </a:cubicBezTo>
                  <a:cubicBezTo>
                    <a:pt x="12828" y="9846"/>
                    <a:pt x="12914" y="9842"/>
                    <a:pt x="13001" y="9832"/>
                  </a:cubicBezTo>
                  <a:cubicBezTo>
                    <a:pt x="14004" y="9722"/>
                    <a:pt x="14908" y="8974"/>
                    <a:pt x="15201" y="8008"/>
                  </a:cubicBezTo>
                  <a:cubicBezTo>
                    <a:pt x="16835" y="9140"/>
                    <a:pt x="18056" y="10854"/>
                    <a:pt x="18591" y="12767"/>
                  </a:cubicBezTo>
                  <a:cubicBezTo>
                    <a:pt x="18821" y="13586"/>
                    <a:pt x="19031" y="14572"/>
                    <a:pt x="19818" y="14895"/>
                  </a:cubicBezTo>
                  <a:cubicBezTo>
                    <a:pt x="19969" y="14957"/>
                    <a:pt x="20126" y="14985"/>
                    <a:pt x="20285" y="14985"/>
                  </a:cubicBezTo>
                  <a:cubicBezTo>
                    <a:pt x="20798" y="14985"/>
                    <a:pt x="21320" y="14687"/>
                    <a:pt x="21650" y="14274"/>
                  </a:cubicBezTo>
                  <a:cubicBezTo>
                    <a:pt x="22081" y="13734"/>
                    <a:pt x="22259" y="13041"/>
                    <a:pt x="22427" y="12370"/>
                  </a:cubicBezTo>
                  <a:lnTo>
                    <a:pt x="22428" y="12370"/>
                  </a:lnTo>
                  <a:cubicBezTo>
                    <a:pt x="22634" y="9728"/>
                    <a:pt x="21889" y="6876"/>
                    <a:pt x="20745" y="4487"/>
                  </a:cubicBezTo>
                  <a:cubicBezTo>
                    <a:pt x="20063" y="3065"/>
                    <a:pt x="19116" y="1710"/>
                    <a:pt x="17759" y="909"/>
                  </a:cubicBezTo>
                  <a:cubicBezTo>
                    <a:pt x="16578" y="212"/>
                    <a:pt x="15221" y="0"/>
                    <a:pt x="13835" y="0"/>
                  </a:cubicBezTo>
                  <a:close/>
                </a:path>
              </a:pathLst>
            </a:custGeom>
            <a:solidFill>
              <a:srgbClr val="361A1A"/>
            </a:solidFill>
            <a:ln>
              <a:noFill/>
            </a:ln>
          </p:spPr>
          <p:txBody>
            <a:bodyPr spcFirstLastPara="1" wrap="square" lIns="91425" tIns="91425" rIns="91425" bIns="91425" anchor="ctr" anchorCtr="0">
              <a:noAutofit/>
            </a:bodyPr>
            <a:lstStyle/>
            <a:p>
              <a:endParaRPr/>
            </a:p>
          </p:txBody>
        </p:sp>
        <p:sp>
          <p:nvSpPr>
            <p:cNvPr id="745" name="Google Shape;745;p30"/>
            <p:cNvSpPr/>
            <p:nvPr/>
          </p:nvSpPr>
          <p:spPr>
            <a:xfrm>
              <a:off x="264025" y="2704800"/>
              <a:ext cx="721500" cy="304175"/>
            </a:xfrm>
            <a:custGeom>
              <a:avLst/>
              <a:gdLst/>
              <a:ahLst/>
              <a:cxnLst/>
              <a:rect l="l" t="t" r="r" b="b"/>
              <a:pathLst>
                <a:path w="28860" h="12167" extrusionOk="0">
                  <a:moveTo>
                    <a:pt x="26365" y="0"/>
                  </a:moveTo>
                  <a:lnTo>
                    <a:pt x="9765" y="8430"/>
                  </a:lnTo>
                  <a:lnTo>
                    <a:pt x="2837" y="2397"/>
                  </a:lnTo>
                  <a:lnTo>
                    <a:pt x="1" y="4519"/>
                  </a:lnTo>
                  <a:lnTo>
                    <a:pt x="7822" y="12166"/>
                  </a:lnTo>
                  <a:lnTo>
                    <a:pt x="12614" y="12166"/>
                  </a:lnTo>
                  <a:lnTo>
                    <a:pt x="28859" y="1697"/>
                  </a:lnTo>
                  <a:lnTo>
                    <a:pt x="26365" y="0"/>
                  </a:lnTo>
                  <a:close/>
                </a:path>
              </a:pathLst>
            </a:custGeom>
            <a:solidFill>
              <a:srgbClr val="EAE3D8"/>
            </a:solidFill>
            <a:ln>
              <a:noFill/>
            </a:ln>
          </p:spPr>
          <p:txBody>
            <a:bodyPr spcFirstLastPara="1" wrap="square" lIns="91425" tIns="91425" rIns="91425" bIns="91425" anchor="ctr" anchorCtr="0">
              <a:noAutofit/>
            </a:bodyPr>
            <a:lstStyle/>
            <a:p>
              <a:endParaRPr/>
            </a:p>
          </p:txBody>
        </p:sp>
        <p:sp>
          <p:nvSpPr>
            <p:cNvPr id="746" name="Google Shape;746;p30"/>
            <p:cNvSpPr/>
            <p:nvPr/>
          </p:nvSpPr>
          <p:spPr>
            <a:xfrm>
              <a:off x="238125" y="2733425"/>
              <a:ext cx="1148225" cy="905500"/>
            </a:xfrm>
            <a:custGeom>
              <a:avLst/>
              <a:gdLst/>
              <a:ahLst/>
              <a:cxnLst/>
              <a:rect l="l" t="t" r="r" b="b"/>
              <a:pathLst>
                <a:path w="45929" h="36220" extrusionOk="0">
                  <a:moveTo>
                    <a:pt x="30879" y="1"/>
                  </a:moveTo>
                  <a:lnTo>
                    <a:pt x="11419" y="10767"/>
                  </a:lnTo>
                  <a:lnTo>
                    <a:pt x="7797" y="9984"/>
                  </a:lnTo>
                  <a:lnTo>
                    <a:pt x="0" y="2597"/>
                  </a:lnTo>
                  <a:lnTo>
                    <a:pt x="24055" y="35556"/>
                  </a:lnTo>
                  <a:lnTo>
                    <a:pt x="26712" y="36219"/>
                  </a:lnTo>
                  <a:lnTo>
                    <a:pt x="45929" y="24186"/>
                  </a:lnTo>
                  <a:lnTo>
                    <a:pt x="30879" y="1"/>
                  </a:lnTo>
                  <a:close/>
                </a:path>
              </a:pathLst>
            </a:custGeom>
            <a:solidFill>
              <a:srgbClr val="6D392F"/>
            </a:solidFill>
            <a:ln>
              <a:noFill/>
            </a:ln>
          </p:spPr>
          <p:txBody>
            <a:bodyPr spcFirstLastPara="1" wrap="square" lIns="91425" tIns="91425" rIns="91425" bIns="91425" anchor="ctr" anchorCtr="0">
              <a:noAutofit/>
            </a:bodyPr>
            <a:lstStyle/>
            <a:p>
              <a:endParaRPr/>
            </a:p>
          </p:txBody>
        </p:sp>
        <p:sp>
          <p:nvSpPr>
            <p:cNvPr id="747" name="Google Shape;747;p30"/>
            <p:cNvSpPr/>
            <p:nvPr/>
          </p:nvSpPr>
          <p:spPr>
            <a:xfrm>
              <a:off x="433025" y="2983025"/>
              <a:ext cx="472925" cy="655900"/>
            </a:xfrm>
            <a:custGeom>
              <a:avLst/>
              <a:gdLst/>
              <a:ahLst/>
              <a:cxnLst/>
              <a:rect l="l" t="t" r="r" b="b"/>
              <a:pathLst>
                <a:path w="18917" h="26236" extrusionOk="0">
                  <a:moveTo>
                    <a:pt x="1" y="0"/>
                  </a:moveTo>
                  <a:lnTo>
                    <a:pt x="16259" y="25572"/>
                  </a:lnTo>
                  <a:lnTo>
                    <a:pt x="18916" y="26235"/>
                  </a:lnTo>
                  <a:lnTo>
                    <a:pt x="3623" y="783"/>
                  </a:lnTo>
                  <a:lnTo>
                    <a:pt x="1" y="0"/>
                  </a:lnTo>
                  <a:close/>
                </a:path>
              </a:pathLst>
            </a:custGeom>
            <a:solidFill>
              <a:srgbClr val="E66043"/>
            </a:solidFill>
            <a:ln>
              <a:noFill/>
            </a:ln>
          </p:spPr>
          <p:txBody>
            <a:bodyPr spcFirstLastPara="1" wrap="square" lIns="91425" tIns="91425" rIns="91425" bIns="91425" anchor="ctr" anchorCtr="0">
              <a:noAutofit/>
            </a:bodyPr>
            <a:lstStyle/>
            <a:p>
              <a:endParaRPr/>
            </a:p>
          </p:txBody>
        </p:sp>
        <p:sp>
          <p:nvSpPr>
            <p:cNvPr id="748" name="Google Shape;748;p30"/>
            <p:cNvSpPr/>
            <p:nvPr/>
          </p:nvSpPr>
          <p:spPr>
            <a:xfrm>
              <a:off x="578650" y="2814850"/>
              <a:ext cx="483950" cy="252950"/>
            </a:xfrm>
            <a:custGeom>
              <a:avLst/>
              <a:gdLst/>
              <a:ahLst/>
              <a:cxnLst/>
              <a:rect l="l" t="t" r="r" b="b"/>
              <a:pathLst>
                <a:path w="19358" h="10118" extrusionOk="0">
                  <a:moveTo>
                    <a:pt x="19313" y="0"/>
                  </a:moveTo>
                  <a:cubicBezTo>
                    <a:pt x="19248" y="0"/>
                    <a:pt x="18972" y="111"/>
                    <a:pt x="18521" y="309"/>
                  </a:cubicBezTo>
                  <a:cubicBezTo>
                    <a:pt x="18015" y="529"/>
                    <a:pt x="17294" y="876"/>
                    <a:pt x="16410" y="1315"/>
                  </a:cubicBezTo>
                  <a:cubicBezTo>
                    <a:pt x="14643" y="2196"/>
                    <a:pt x="12245" y="3490"/>
                    <a:pt x="9612" y="4944"/>
                  </a:cubicBezTo>
                  <a:cubicBezTo>
                    <a:pt x="6980" y="6399"/>
                    <a:pt x="4589" y="7695"/>
                    <a:pt x="2840" y="8598"/>
                  </a:cubicBezTo>
                  <a:cubicBezTo>
                    <a:pt x="1093" y="9507"/>
                    <a:pt x="0" y="10048"/>
                    <a:pt x="31" y="10113"/>
                  </a:cubicBezTo>
                  <a:cubicBezTo>
                    <a:pt x="32" y="10116"/>
                    <a:pt x="38" y="10118"/>
                    <a:pt x="47" y="10118"/>
                  </a:cubicBezTo>
                  <a:cubicBezTo>
                    <a:pt x="115" y="10118"/>
                    <a:pt x="393" y="10019"/>
                    <a:pt x="847" y="9841"/>
                  </a:cubicBezTo>
                  <a:cubicBezTo>
                    <a:pt x="1362" y="9640"/>
                    <a:pt x="2094" y="9318"/>
                    <a:pt x="2990" y="8902"/>
                  </a:cubicBezTo>
                  <a:cubicBezTo>
                    <a:pt x="4782" y="8072"/>
                    <a:pt x="7208" y="6818"/>
                    <a:pt x="9844" y="5364"/>
                  </a:cubicBezTo>
                  <a:lnTo>
                    <a:pt x="16569" y="1615"/>
                  </a:lnTo>
                  <a:cubicBezTo>
                    <a:pt x="18290" y="658"/>
                    <a:pt x="19357" y="67"/>
                    <a:pt x="19327" y="5"/>
                  </a:cubicBezTo>
                  <a:cubicBezTo>
                    <a:pt x="19325" y="2"/>
                    <a:pt x="19321" y="0"/>
                    <a:pt x="19313" y="0"/>
                  </a:cubicBezTo>
                  <a:close/>
                </a:path>
              </a:pathLst>
            </a:custGeom>
            <a:solidFill>
              <a:srgbClr val="AA7244"/>
            </a:solidFill>
            <a:ln>
              <a:noFill/>
            </a:ln>
          </p:spPr>
          <p:txBody>
            <a:bodyPr spcFirstLastPara="1" wrap="square" lIns="91425" tIns="91425" rIns="91425" bIns="91425" anchor="ctr" anchorCtr="0">
              <a:noAutofit/>
            </a:bodyPr>
            <a:lstStyle/>
            <a:p>
              <a:endParaRPr/>
            </a:p>
          </p:txBody>
        </p:sp>
        <p:sp>
          <p:nvSpPr>
            <p:cNvPr id="749" name="Google Shape;749;p30"/>
            <p:cNvSpPr/>
            <p:nvPr/>
          </p:nvSpPr>
          <p:spPr>
            <a:xfrm>
              <a:off x="592550" y="2836225"/>
              <a:ext cx="483950" cy="253000"/>
            </a:xfrm>
            <a:custGeom>
              <a:avLst/>
              <a:gdLst/>
              <a:ahLst/>
              <a:cxnLst/>
              <a:rect l="l" t="t" r="r" b="b"/>
              <a:pathLst>
                <a:path w="19358" h="10120" extrusionOk="0">
                  <a:moveTo>
                    <a:pt x="19311" y="1"/>
                  </a:moveTo>
                  <a:cubicBezTo>
                    <a:pt x="19247" y="1"/>
                    <a:pt x="18972" y="111"/>
                    <a:pt x="18520" y="309"/>
                  </a:cubicBezTo>
                  <a:cubicBezTo>
                    <a:pt x="18014" y="531"/>
                    <a:pt x="17293" y="876"/>
                    <a:pt x="16410" y="1316"/>
                  </a:cubicBezTo>
                  <a:cubicBezTo>
                    <a:pt x="14644" y="2197"/>
                    <a:pt x="12245" y="3492"/>
                    <a:pt x="9611" y="4946"/>
                  </a:cubicBezTo>
                  <a:cubicBezTo>
                    <a:pt x="6978" y="6400"/>
                    <a:pt x="4587" y="7695"/>
                    <a:pt x="2839" y="8599"/>
                  </a:cubicBezTo>
                  <a:cubicBezTo>
                    <a:pt x="1093" y="9507"/>
                    <a:pt x="1" y="10050"/>
                    <a:pt x="29" y="10115"/>
                  </a:cubicBezTo>
                  <a:cubicBezTo>
                    <a:pt x="31" y="10118"/>
                    <a:pt x="36" y="10119"/>
                    <a:pt x="44" y="10119"/>
                  </a:cubicBezTo>
                  <a:cubicBezTo>
                    <a:pt x="111" y="10119"/>
                    <a:pt x="390" y="10021"/>
                    <a:pt x="847" y="9841"/>
                  </a:cubicBezTo>
                  <a:cubicBezTo>
                    <a:pt x="1361" y="9640"/>
                    <a:pt x="2094" y="9318"/>
                    <a:pt x="2988" y="8902"/>
                  </a:cubicBezTo>
                  <a:cubicBezTo>
                    <a:pt x="4782" y="8073"/>
                    <a:pt x="7208" y="6820"/>
                    <a:pt x="9842" y="5365"/>
                  </a:cubicBezTo>
                  <a:lnTo>
                    <a:pt x="16567" y="1615"/>
                  </a:lnTo>
                  <a:cubicBezTo>
                    <a:pt x="18289" y="658"/>
                    <a:pt x="19357" y="67"/>
                    <a:pt x="19326" y="5"/>
                  </a:cubicBezTo>
                  <a:cubicBezTo>
                    <a:pt x="19324" y="2"/>
                    <a:pt x="19319" y="1"/>
                    <a:pt x="19311" y="1"/>
                  </a:cubicBezTo>
                  <a:close/>
                </a:path>
              </a:pathLst>
            </a:custGeom>
            <a:solidFill>
              <a:srgbClr val="AA7244"/>
            </a:solidFill>
            <a:ln>
              <a:noFill/>
            </a:ln>
          </p:spPr>
          <p:txBody>
            <a:bodyPr spcFirstLastPara="1" wrap="square" lIns="91425" tIns="91425" rIns="91425" bIns="91425" anchor="ctr" anchorCtr="0">
              <a:noAutofit/>
            </a:bodyPr>
            <a:lstStyle/>
            <a:p>
              <a:endParaRPr/>
            </a:p>
          </p:txBody>
        </p:sp>
        <p:sp>
          <p:nvSpPr>
            <p:cNvPr id="750" name="Google Shape;750;p30"/>
            <p:cNvSpPr/>
            <p:nvPr/>
          </p:nvSpPr>
          <p:spPr>
            <a:xfrm>
              <a:off x="758300" y="2999350"/>
              <a:ext cx="295250" cy="206725"/>
            </a:xfrm>
            <a:custGeom>
              <a:avLst/>
              <a:gdLst/>
              <a:ahLst/>
              <a:cxnLst/>
              <a:rect l="l" t="t" r="r" b="b"/>
              <a:pathLst>
                <a:path w="11810" h="8269" extrusionOk="0">
                  <a:moveTo>
                    <a:pt x="10557" y="0"/>
                  </a:moveTo>
                  <a:lnTo>
                    <a:pt x="1" y="6095"/>
                  </a:lnTo>
                  <a:lnTo>
                    <a:pt x="1255" y="8269"/>
                  </a:lnTo>
                  <a:lnTo>
                    <a:pt x="11810" y="2173"/>
                  </a:lnTo>
                  <a:lnTo>
                    <a:pt x="10557" y="0"/>
                  </a:lnTo>
                  <a:close/>
                </a:path>
              </a:pathLst>
            </a:custGeom>
            <a:solidFill>
              <a:srgbClr val="E66043"/>
            </a:solidFill>
            <a:ln>
              <a:noFill/>
            </a:ln>
          </p:spPr>
          <p:txBody>
            <a:bodyPr spcFirstLastPara="1" wrap="square" lIns="91425" tIns="91425" rIns="91425" bIns="91425" anchor="ctr" anchorCtr="0">
              <a:noAutofit/>
            </a:bodyPr>
            <a:lstStyle/>
            <a:p>
              <a:endParaRPr/>
            </a:p>
          </p:txBody>
        </p:sp>
        <p:sp>
          <p:nvSpPr>
            <p:cNvPr id="751" name="Google Shape;751;p30"/>
            <p:cNvSpPr/>
            <p:nvPr/>
          </p:nvSpPr>
          <p:spPr>
            <a:xfrm>
              <a:off x="1177575" y="3188825"/>
              <a:ext cx="1560100" cy="1006275"/>
            </a:xfrm>
            <a:custGeom>
              <a:avLst/>
              <a:gdLst/>
              <a:ahLst/>
              <a:cxnLst/>
              <a:rect l="l" t="t" r="r" b="b"/>
              <a:pathLst>
                <a:path w="62404" h="40251" extrusionOk="0">
                  <a:moveTo>
                    <a:pt x="39113" y="0"/>
                  </a:moveTo>
                  <a:lnTo>
                    <a:pt x="34383" y="19271"/>
                  </a:lnTo>
                  <a:lnTo>
                    <a:pt x="6918" y="6818"/>
                  </a:lnTo>
                  <a:lnTo>
                    <a:pt x="1" y="21861"/>
                  </a:lnTo>
                  <a:cubicBezTo>
                    <a:pt x="1" y="21861"/>
                    <a:pt x="23600" y="40250"/>
                    <a:pt x="40043" y="40250"/>
                  </a:cubicBezTo>
                  <a:cubicBezTo>
                    <a:pt x="44650" y="40250"/>
                    <a:pt x="48696" y="38806"/>
                    <a:pt x="51503" y="35109"/>
                  </a:cubicBezTo>
                  <a:cubicBezTo>
                    <a:pt x="58579" y="25789"/>
                    <a:pt x="62404" y="5119"/>
                    <a:pt x="62404" y="5119"/>
                  </a:cubicBezTo>
                  <a:lnTo>
                    <a:pt x="39113" y="0"/>
                  </a:lnTo>
                  <a:close/>
                </a:path>
              </a:pathLst>
            </a:custGeom>
            <a:solidFill>
              <a:srgbClr val="F5C8A8"/>
            </a:solidFill>
            <a:ln>
              <a:noFill/>
            </a:ln>
          </p:spPr>
          <p:txBody>
            <a:bodyPr spcFirstLastPara="1" wrap="square" lIns="91425" tIns="91425" rIns="91425" bIns="91425" anchor="ctr" anchorCtr="0">
              <a:noAutofit/>
            </a:bodyPr>
            <a:lstStyle/>
            <a:p>
              <a:endParaRPr dirty="0"/>
            </a:p>
          </p:txBody>
        </p:sp>
        <p:sp>
          <p:nvSpPr>
            <p:cNvPr id="752" name="Google Shape;752;p30"/>
            <p:cNvSpPr/>
            <p:nvPr/>
          </p:nvSpPr>
          <p:spPr>
            <a:xfrm>
              <a:off x="913900" y="3241050"/>
              <a:ext cx="466700" cy="494850"/>
            </a:xfrm>
            <a:custGeom>
              <a:avLst/>
              <a:gdLst/>
              <a:ahLst/>
              <a:cxnLst/>
              <a:rect l="l" t="t" r="r" b="b"/>
              <a:pathLst>
                <a:path w="18668" h="19794" extrusionOk="0">
                  <a:moveTo>
                    <a:pt x="2062" y="1"/>
                  </a:moveTo>
                  <a:cubicBezTo>
                    <a:pt x="1895" y="1"/>
                    <a:pt x="1762" y="33"/>
                    <a:pt x="1672" y="104"/>
                  </a:cubicBezTo>
                  <a:cubicBezTo>
                    <a:pt x="454" y="1062"/>
                    <a:pt x="860" y="2333"/>
                    <a:pt x="1956" y="3792"/>
                  </a:cubicBezTo>
                  <a:cubicBezTo>
                    <a:pt x="1956" y="3792"/>
                    <a:pt x="458" y="4690"/>
                    <a:pt x="1131" y="6071"/>
                  </a:cubicBezTo>
                  <a:cubicBezTo>
                    <a:pt x="1131" y="6071"/>
                    <a:pt x="0" y="7798"/>
                    <a:pt x="496" y="8991"/>
                  </a:cubicBezTo>
                  <a:cubicBezTo>
                    <a:pt x="915" y="9996"/>
                    <a:pt x="3568" y="15311"/>
                    <a:pt x="10808" y="19794"/>
                  </a:cubicBezTo>
                  <a:lnTo>
                    <a:pt x="16221" y="8707"/>
                  </a:lnTo>
                  <a:cubicBezTo>
                    <a:pt x="16221" y="8707"/>
                    <a:pt x="18668" y="5506"/>
                    <a:pt x="17488" y="2980"/>
                  </a:cubicBezTo>
                  <a:cubicBezTo>
                    <a:pt x="16924" y="1776"/>
                    <a:pt x="15485" y="1147"/>
                    <a:pt x="15485" y="1147"/>
                  </a:cubicBezTo>
                  <a:lnTo>
                    <a:pt x="15198" y="1341"/>
                  </a:lnTo>
                  <a:cubicBezTo>
                    <a:pt x="13802" y="2279"/>
                    <a:pt x="12182" y="2774"/>
                    <a:pt x="10565" y="2774"/>
                  </a:cubicBezTo>
                  <a:cubicBezTo>
                    <a:pt x="9533" y="2774"/>
                    <a:pt x="8503" y="2573"/>
                    <a:pt x="7533" y="2155"/>
                  </a:cubicBezTo>
                  <a:lnTo>
                    <a:pt x="7463" y="2123"/>
                  </a:lnTo>
                  <a:cubicBezTo>
                    <a:pt x="5460" y="1245"/>
                    <a:pt x="3097" y="1"/>
                    <a:pt x="2062" y="1"/>
                  </a:cubicBezTo>
                  <a:close/>
                </a:path>
              </a:pathLst>
            </a:custGeom>
            <a:solidFill>
              <a:srgbClr val="F5C8A8"/>
            </a:solidFill>
            <a:ln>
              <a:noFill/>
            </a:ln>
          </p:spPr>
          <p:txBody>
            <a:bodyPr spcFirstLastPara="1" wrap="square" lIns="91425" tIns="91425" rIns="91425" bIns="91425" anchor="ctr" anchorCtr="0">
              <a:noAutofit/>
            </a:bodyPr>
            <a:lstStyle/>
            <a:p>
              <a:endParaRPr/>
            </a:p>
          </p:txBody>
        </p:sp>
        <p:sp>
          <p:nvSpPr>
            <p:cNvPr id="753" name="Google Shape;753;p30"/>
            <p:cNvSpPr/>
            <p:nvPr/>
          </p:nvSpPr>
          <p:spPr>
            <a:xfrm>
              <a:off x="954150" y="3330625"/>
              <a:ext cx="191125" cy="106475"/>
            </a:xfrm>
            <a:custGeom>
              <a:avLst/>
              <a:gdLst/>
              <a:ahLst/>
              <a:cxnLst/>
              <a:rect l="l" t="t" r="r" b="b"/>
              <a:pathLst>
                <a:path w="7645" h="4259" extrusionOk="0">
                  <a:moveTo>
                    <a:pt x="145" y="1"/>
                  </a:moveTo>
                  <a:cubicBezTo>
                    <a:pt x="70" y="1"/>
                    <a:pt x="0" y="92"/>
                    <a:pt x="48" y="164"/>
                  </a:cubicBezTo>
                  <a:cubicBezTo>
                    <a:pt x="1550" y="2307"/>
                    <a:pt x="4812" y="3980"/>
                    <a:pt x="7387" y="4258"/>
                  </a:cubicBezTo>
                  <a:cubicBezTo>
                    <a:pt x="7395" y="4259"/>
                    <a:pt x="7403" y="4259"/>
                    <a:pt x="7411" y="4259"/>
                  </a:cubicBezTo>
                  <a:cubicBezTo>
                    <a:pt x="7630" y="4259"/>
                    <a:pt x="7644" y="3918"/>
                    <a:pt x="7441" y="3851"/>
                  </a:cubicBezTo>
                  <a:cubicBezTo>
                    <a:pt x="6042" y="3387"/>
                    <a:pt x="4677" y="3068"/>
                    <a:pt x="3379" y="2319"/>
                  </a:cubicBezTo>
                  <a:cubicBezTo>
                    <a:pt x="2236" y="1658"/>
                    <a:pt x="1275" y="764"/>
                    <a:pt x="196" y="17"/>
                  </a:cubicBezTo>
                  <a:cubicBezTo>
                    <a:pt x="180" y="6"/>
                    <a:pt x="162" y="1"/>
                    <a:pt x="145" y="1"/>
                  </a:cubicBezTo>
                  <a:close/>
                </a:path>
              </a:pathLst>
            </a:custGeom>
            <a:solidFill>
              <a:srgbClr val="DB7F6A"/>
            </a:solidFill>
            <a:ln>
              <a:noFill/>
            </a:ln>
          </p:spPr>
          <p:txBody>
            <a:bodyPr spcFirstLastPara="1" wrap="square" lIns="91425" tIns="91425" rIns="91425" bIns="91425" anchor="ctr" anchorCtr="0">
              <a:noAutofit/>
            </a:bodyPr>
            <a:lstStyle/>
            <a:p>
              <a:endParaRPr/>
            </a:p>
          </p:txBody>
        </p:sp>
        <p:sp>
          <p:nvSpPr>
            <p:cNvPr id="754" name="Google Shape;754;p30"/>
            <p:cNvSpPr/>
            <p:nvPr/>
          </p:nvSpPr>
          <p:spPr>
            <a:xfrm>
              <a:off x="934400" y="3393450"/>
              <a:ext cx="178525" cy="119950"/>
            </a:xfrm>
            <a:custGeom>
              <a:avLst/>
              <a:gdLst/>
              <a:ahLst/>
              <a:cxnLst/>
              <a:rect l="l" t="t" r="r" b="b"/>
              <a:pathLst>
                <a:path w="7141" h="4798" extrusionOk="0">
                  <a:moveTo>
                    <a:pt x="201" y="1"/>
                  </a:moveTo>
                  <a:cubicBezTo>
                    <a:pt x="100" y="1"/>
                    <a:pt x="1" y="83"/>
                    <a:pt x="40" y="203"/>
                  </a:cubicBezTo>
                  <a:cubicBezTo>
                    <a:pt x="945" y="2963"/>
                    <a:pt x="4012" y="4639"/>
                    <a:pt x="6785" y="4797"/>
                  </a:cubicBezTo>
                  <a:cubicBezTo>
                    <a:pt x="6790" y="4798"/>
                    <a:pt x="6794" y="4798"/>
                    <a:pt x="6798" y="4798"/>
                  </a:cubicBezTo>
                  <a:cubicBezTo>
                    <a:pt x="7073" y="4798"/>
                    <a:pt x="7140" y="4333"/>
                    <a:pt x="6855" y="4290"/>
                  </a:cubicBezTo>
                  <a:cubicBezTo>
                    <a:pt x="3968" y="3854"/>
                    <a:pt x="1878" y="2574"/>
                    <a:pt x="339" y="76"/>
                  </a:cubicBezTo>
                  <a:cubicBezTo>
                    <a:pt x="307" y="24"/>
                    <a:pt x="254" y="1"/>
                    <a:pt x="201" y="1"/>
                  </a:cubicBezTo>
                  <a:close/>
                </a:path>
              </a:pathLst>
            </a:custGeom>
            <a:solidFill>
              <a:srgbClr val="DB7F6A"/>
            </a:solidFill>
            <a:ln>
              <a:noFill/>
            </a:ln>
          </p:spPr>
          <p:txBody>
            <a:bodyPr spcFirstLastPara="1" wrap="square" lIns="91425" tIns="91425" rIns="91425" bIns="91425" anchor="ctr" anchorCtr="0">
              <a:noAutofit/>
            </a:bodyPr>
            <a:lstStyle/>
            <a:p>
              <a:endParaRPr/>
            </a:p>
          </p:txBody>
        </p:sp>
      </p:grpSp>
      <p:sp>
        <p:nvSpPr>
          <p:cNvPr id="61" name="Google Shape;309;p22">
            <a:extLst>
              <a:ext uri="{FF2B5EF4-FFF2-40B4-BE49-F238E27FC236}">
                <a16:creationId xmlns:a16="http://schemas.microsoft.com/office/drawing/2014/main" id="{4D835FBB-BC4E-EB4A-82B2-0B3C2625729A}"/>
              </a:ext>
            </a:extLst>
          </p:cNvPr>
          <p:cNvSpPr txBox="1">
            <a:spLocks/>
          </p:cNvSpPr>
          <p:nvPr/>
        </p:nvSpPr>
        <p:spPr>
          <a:xfrm>
            <a:off x="3048000" y="1379308"/>
            <a:ext cx="4859700" cy="7926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rgbClr val="000000"/>
              </a:buClr>
              <a:buSzPts val="1200"/>
              <a:buFont typeface="Roboto Light"/>
              <a:buNone/>
              <a:defRPr sz="1200" b="0" i="0" u="none" strike="noStrike" cap="none">
                <a:solidFill>
                  <a:srgbClr val="000000"/>
                </a:solidFill>
                <a:latin typeface="Roboto Light"/>
                <a:ea typeface="Roboto Light"/>
                <a:cs typeface="Roboto Light"/>
                <a:sym typeface="Roboto Light"/>
              </a:defRPr>
            </a:lvl1pPr>
            <a:lvl2pPr marL="914400" marR="0" lvl="1" indent="-317500" algn="l" rtl="0">
              <a:lnSpc>
                <a:spcPct val="100000"/>
              </a:lnSpc>
              <a:spcBef>
                <a:spcPts val="0"/>
              </a:spcBef>
              <a:spcAft>
                <a:spcPts val="0"/>
              </a:spcAft>
              <a:buClr>
                <a:srgbClr val="000000"/>
              </a:buClr>
              <a:buSzPts val="1200"/>
              <a:buFont typeface="Roboto Light"/>
              <a:buNone/>
              <a:defRPr sz="1200" b="0" i="0" u="none" strike="noStrike" cap="none">
                <a:solidFill>
                  <a:srgbClr val="000000"/>
                </a:solidFill>
                <a:latin typeface="Roboto Light"/>
                <a:ea typeface="Roboto Light"/>
                <a:cs typeface="Roboto Light"/>
                <a:sym typeface="Roboto Light"/>
              </a:defRPr>
            </a:lvl2pPr>
            <a:lvl3pPr marL="1371600" marR="0" lvl="2" indent="-317500" algn="l" rtl="0">
              <a:lnSpc>
                <a:spcPct val="100000"/>
              </a:lnSpc>
              <a:spcBef>
                <a:spcPts val="0"/>
              </a:spcBef>
              <a:spcAft>
                <a:spcPts val="0"/>
              </a:spcAft>
              <a:buClr>
                <a:srgbClr val="000000"/>
              </a:buClr>
              <a:buSzPts val="1200"/>
              <a:buFont typeface="Roboto Light"/>
              <a:buNone/>
              <a:defRPr sz="1200" b="0" i="0" u="none" strike="noStrike" cap="none">
                <a:solidFill>
                  <a:srgbClr val="000000"/>
                </a:solidFill>
                <a:latin typeface="Roboto Light"/>
                <a:ea typeface="Roboto Light"/>
                <a:cs typeface="Roboto Light"/>
                <a:sym typeface="Roboto Light"/>
              </a:defRPr>
            </a:lvl3pPr>
            <a:lvl4pPr marL="1828800" marR="0" lvl="3" indent="-317500" algn="l" rtl="0">
              <a:lnSpc>
                <a:spcPct val="100000"/>
              </a:lnSpc>
              <a:spcBef>
                <a:spcPts val="0"/>
              </a:spcBef>
              <a:spcAft>
                <a:spcPts val="0"/>
              </a:spcAft>
              <a:buClr>
                <a:srgbClr val="000000"/>
              </a:buClr>
              <a:buSzPts val="1200"/>
              <a:buFont typeface="Roboto Light"/>
              <a:buNone/>
              <a:defRPr sz="1200" b="0" i="0" u="none" strike="noStrike" cap="none">
                <a:solidFill>
                  <a:srgbClr val="000000"/>
                </a:solidFill>
                <a:latin typeface="Roboto Light"/>
                <a:ea typeface="Roboto Light"/>
                <a:cs typeface="Roboto Light"/>
                <a:sym typeface="Roboto Light"/>
              </a:defRPr>
            </a:lvl4pPr>
            <a:lvl5pPr marL="2286000" marR="0" lvl="4" indent="-317500" algn="l" rtl="0">
              <a:lnSpc>
                <a:spcPct val="100000"/>
              </a:lnSpc>
              <a:spcBef>
                <a:spcPts val="0"/>
              </a:spcBef>
              <a:spcAft>
                <a:spcPts val="0"/>
              </a:spcAft>
              <a:buClr>
                <a:srgbClr val="000000"/>
              </a:buClr>
              <a:buSzPts val="1200"/>
              <a:buFont typeface="Roboto Light"/>
              <a:buNone/>
              <a:defRPr sz="1200" b="0" i="0" u="none" strike="noStrike" cap="none">
                <a:solidFill>
                  <a:srgbClr val="000000"/>
                </a:solidFill>
                <a:latin typeface="Roboto Light"/>
                <a:ea typeface="Roboto Light"/>
                <a:cs typeface="Roboto Light"/>
                <a:sym typeface="Roboto Light"/>
              </a:defRPr>
            </a:lvl5pPr>
            <a:lvl6pPr marL="2743200" marR="0" lvl="5" indent="-317500" algn="l" rtl="0">
              <a:lnSpc>
                <a:spcPct val="100000"/>
              </a:lnSpc>
              <a:spcBef>
                <a:spcPts val="0"/>
              </a:spcBef>
              <a:spcAft>
                <a:spcPts val="0"/>
              </a:spcAft>
              <a:buClr>
                <a:srgbClr val="000000"/>
              </a:buClr>
              <a:buSzPts val="1200"/>
              <a:buFont typeface="Roboto Light"/>
              <a:buNone/>
              <a:defRPr sz="1200" b="0" i="0" u="none" strike="noStrike" cap="none">
                <a:solidFill>
                  <a:srgbClr val="000000"/>
                </a:solidFill>
                <a:latin typeface="Roboto Light"/>
                <a:ea typeface="Roboto Light"/>
                <a:cs typeface="Roboto Light"/>
                <a:sym typeface="Roboto Light"/>
              </a:defRPr>
            </a:lvl6pPr>
            <a:lvl7pPr marL="3200400" marR="0" lvl="6" indent="-317500" algn="l" rtl="0">
              <a:lnSpc>
                <a:spcPct val="100000"/>
              </a:lnSpc>
              <a:spcBef>
                <a:spcPts val="0"/>
              </a:spcBef>
              <a:spcAft>
                <a:spcPts val="0"/>
              </a:spcAft>
              <a:buClr>
                <a:srgbClr val="000000"/>
              </a:buClr>
              <a:buSzPts val="1200"/>
              <a:buFont typeface="Roboto Light"/>
              <a:buNone/>
              <a:defRPr sz="1200" b="0" i="0" u="none" strike="noStrike" cap="none">
                <a:solidFill>
                  <a:srgbClr val="000000"/>
                </a:solidFill>
                <a:latin typeface="Roboto Light"/>
                <a:ea typeface="Roboto Light"/>
                <a:cs typeface="Roboto Light"/>
                <a:sym typeface="Roboto Light"/>
              </a:defRPr>
            </a:lvl7pPr>
            <a:lvl8pPr marL="3657600" marR="0" lvl="7" indent="-317500" algn="l" rtl="0">
              <a:lnSpc>
                <a:spcPct val="100000"/>
              </a:lnSpc>
              <a:spcBef>
                <a:spcPts val="0"/>
              </a:spcBef>
              <a:spcAft>
                <a:spcPts val="0"/>
              </a:spcAft>
              <a:buClr>
                <a:srgbClr val="000000"/>
              </a:buClr>
              <a:buSzPts val="1200"/>
              <a:buFont typeface="Roboto Light"/>
              <a:buNone/>
              <a:defRPr sz="1200" b="0" i="0" u="none" strike="noStrike" cap="none">
                <a:solidFill>
                  <a:srgbClr val="000000"/>
                </a:solidFill>
                <a:latin typeface="Roboto Light"/>
                <a:ea typeface="Roboto Light"/>
                <a:cs typeface="Roboto Light"/>
                <a:sym typeface="Roboto Light"/>
              </a:defRPr>
            </a:lvl8pPr>
            <a:lvl9pPr marL="4114800" marR="0" lvl="8" indent="-317500" algn="l" rtl="0">
              <a:lnSpc>
                <a:spcPct val="100000"/>
              </a:lnSpc>
              <a:spcBef>
                <a:spcPts val="0"/>
              </a:spcBef>
              <a:spcAft>
                <a:spcPts val="0"/>
              </a:spcAft>
              <a:buClr>
                <a:srgbClr val="000000"/>
              </a:buClr>
              <a:buSzPts val="1200"/>
              <a:buFont typeface="Roboto Light"/>
              <a:buNone/>
              <a:defRPr sz="1200" b="0" i="0" u="none" strike="noStrike" cap="none">
                <a:solidFill>
                  <a:srgbClr val="000000"/>
                </a:solidFill>
                <a:latin typeface="Roboto Light"/>
                <a:ea typeface="Roboto Light"/>
                <a:cs typeface="Roboto Light"/>
                <a:sym typeface="Roboto Light"/>
              </a:defRPr>
            </a:lvl9pPr>
          </a:lstStyle>
          <a:p>
            <a:pPr marL="0" indent="0">
              <a:lnSpc>
                <a:spcPct val="150000"/>
              </a:lnSpc>
            </a:pPr>
            <a:r>
              <a:rPr lang="en-US" sz="40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NỘI DUNG</a:t>
            </a:r>
          </a:p>
        </p:txBody>
      </p:sp>
      <p:sp>
        <p:nvSpPr>
          <p:cNvPr id="64" name="Google Shape;309;p22">
            <a:extLst>
              <a:ext uri="{FF2B5EF4-FFF2-40B4-BE49-F238E27FC236}">
                <a16:creationId xmlns:a16="http://schemas.microsoft.com/office/drawing/2014/main" id="{F35B845D-9743-C447-8026-F65C98914BF4}"/>
              </a:ext>
            </a:extLst>
          </p:cNvPr>
          <p:cNvSpPr txBox="1">
            <a:spLocks noGrp="1"/>
          </p:cNvSpPr>
          <p:nvPr>
            <p:ph type="subTitle" idx="1"/>
          </p:nvPr>
        </p:nvSpPr>
        <p:spPr>
          <a:xfrm>
            <a:off x="636552" y="2584051"/>
            <a:ext cx="8160331" cy="923616"/>
          </a:xfrm>
          <a:prstGeom prst="rect">
            <a:avLst/>
          </a:prstGeom>
        </p:spPr>
        <p:txBody>
          <a:bodyPr spcFirstLastPara="1" vert="horz" wrap="square" lIns="91425" tIns="91425" rIns="91425" bIns="91425" rtlCol="0" anchor="t" anchorCtr="0">
            <a:noAutofit/>
          </a:bodyPr>
          <a:lstStyle/>
          <a:p>
            <a:pPr marL="0" indent="0"/>
            <a:r>
              <a:rPr lang="en-US" sz="2800" dirty="0" err="1">
                <a:effectLst>
                  <a:outerShdw blurRad="38100" dist="38100" dir="2700000" algn="tl">
                    <a:srgbClr val="000000">
                      <a:alpha val="43137"/>
                    </a:srgbClr>
                  </a:outerShdw>
                </a:effectLst>
                <a:latin typeface="Arial" panose="020B0604020202020204" pitchFamily="34" charset="0"/>
                <a:ea typeface="Roboto Light" panose="020B0604020202020204" charset="0"/>
                <a:cs typeface="Arial" panose="020B0604020202020204" pitchFamily="34" charset="0"/>
              </a:rPr>
              <a:t>Bác</a:t>
            </a:r>
            <a:r>
              <a:rPr lang="en-US" sz="2800" dirty="0">
                <a:effectLst>
                  <a:outerShdw blurRad="38100" dist="38100" dir="2700000" algn="tl">
                    <a:srgbClr val="000000">
                      <a:alpha val="43137"/>
                    </a:srgbClr>
                  </a:outerShdw>
                </a:effectLst>
                <a:latin typeface="Arial" panose="020B0604020202020204" pitchFamily="34" charset="0"/>
                <a:ea typeface="Roboto Light" panose="020B0604020202020204" charset="0"/>
                <a:cs typeface="Arial" panose="020B0604020202020204" pitchFamily="34" charset="0"/>
              </a:rPr>
              <a:t> </a:t>
            </a:r>
            <a:r>
              <a:rPr lang="en-US" sz="2800" dirty="0" err="1">
                <a:effectLst>
                  <a:outerShdw blurRad="38100" dist="38100" dir="2700000" algn="tl">
                    <a:srgbClr val="000000">
                      <a:alpha val="43137"/>
                    </a:srgbClr>
                  </a:outerShdw>
                </a:effectLst>
                <a:latin typeface="Arial" panose="020B0604020202020204" pitchFamily="34" charset="0"/>
                <a:ea typeface="Roboto Light" panose="020B0604020202020204" charset="0"/>
                <a:cs typeface="Arial" panose="020B0604020202020204" pitchFamily="34" charset="0"/>
              </a:rPr>
              <a:t>Hồ</a:t>
            </a:r>
            <a:r>
              <a:rPr lang="en-US" sz="2800" dirty="0">
                <a:effectLst>
                  <a:outerShdw blurRad="38100" dist="38100" dir="2700000" algn="tl">
                    <a:srgbClr val="000000">
                      <a:alpha val="43137"/>
                    </a:srgbClr>
                  </a:outerShdw>
                </a:effectLst>
                <a:latin typeface="Arial" panose="020B0604020202020204" pitchFamily="34" charset="0"/>
                <a:ea typeface="Roboto Light" panose="020B0604020202020204" charset="0"/>
                <a:cs typeface="Arial" panose="020B0604020202020204" pitchFamily="34" charset="0"/>
              </a:rPr>
              <a:t> </a:t>
            </a:r>
            <a:r>
              <a:rPr lang="en-US" sz="2800" dirty="0" err="1">
                <a:effectLst>
                  <a:outerShdw blurRad="38100" dist="38100" dir="2700000" algn="tl">
                    <a:srgbClr val="000000">
                      <a:alpha val="43137"/>
                    </a:srgbClr>
                  </a:outerShdw>
                </a:effectLst>
                <a:latin typeface="Arial" panose="020B0604020202020204" pitchFamily="34" charset="0"/>
                <a:ea typeface="Roboto Light" panose="020B0604020202020204" charset="0"/>
                <a:cs typeface="Arial" panose="020B0604020202020204" pitchFamily="34" charset="0"/>
              </a:rPr>
              <a:t>khuyên</a:t>
            </a:r>
            <a:r>
              <a:rPr lang="en-US" sz="2800" dirty="0">
                <a:effectLst>
                  <a:outerShdw blurRad="38100" dist="38100" dir="2700000" algn="tl">
                    <a:srgbClr val="000000">
                      <a:alpha val="43137"/>
                    </a:srgbClr>
                  </a:outerShdw>
                </a:effectLst>
                <a:latin typeface="Arial" panose="020B0604020202020204" pitchFamily="34" charset="0"/>
                <a:ea typeface="Roboto Light" panose="020B0604020202020204" charset="0"/>
                <a:cs typeface="Arial" panose="020B0604020202020204" pitchFamily="34" charset="0"/>
              </a:rPr>
              <a:t> </a:t>
            </a:r>
            <a:r>
              <a:rPr lang="en-US" sz="2800" dirty="0" err="1">
                <a:effectLst>
                  <a:outerShdw blurRad="38100" dist="38100" dir="2700000" algn="tl">
                    <a:srgbClr val="000000">
                      <a:alpha val="43137"/>
                    </a:srgbClr>
                  </a:outerShdw>
                </a:effectLst>
                <a:latin typeface="Arial" panose="020B0604020202020204" pitchFamily="34" charset="0"/>
                <a:ea typeface="Roboto Light" panose="020B0604020202020204" charset="0"/>
                <a:cs typeface="Arial" panose="020B0604020202020204" pitchFamily="34" charset="0"/>
              </a:rPr>
              <a:t>học</a:t>
            </a:r>
            <a:r>
              <a:rPr lang="en-US" sz="2800" dirty="0">
                <a:effectLst>
                  <a:outerShdw blurRad="38100" dist="38100" dir="2700000" algn="tl">
                    <a:srgbClr val="000000">
                      <a:alpha val="43137"/>
                    </a:srgbClr>
                  </a:outerShdw>
                </a:effectLst>
                <a:latin typeface="Arial" panose="020B0604020202020204" pitchFamily="34" charset="0"/>
                <a:ea typeface="Roboto Light" panose="020B0604020202020204" charset="0"/>
                <a:cs typeface="Arial" panose="020B0604020202020204" pitchFamily="34" charset="0"/>
              </a:rPr>
              <a:t> </a:t>
            </a:r>
            <a:r>
              <a:rPr lang="en-US" sz="2800" dirty="0" err="1">
                <a:effectLst>
                  <a:outerShdw blurRad="38100" dist="38100" dir="2700000" algn="tl">
                    <a:srgbClr val="000000">
                      <a:alpha val="43137"/>
                    </a:srgbClr>
                  </a:outerShdw>
                </a:effectLst>
                <a:latin typeface="Arial" panose="020B0604020202020204" pitchFamily="34" charset="0"/>
                <a:ea typeface="Roboto Light" panose="020B0604020202020204" charset="0"/>
                <a:cs typeface="Arial" panose="020B0604020202020204" pitchFamily="34" charset="0"/>
              </a:rPr>
              <a:t>sinh</a:t>
            </a:r>
            <a:r>
              <a:rPr lang="en-US" sz="2800" dirty="0">
                <a:effectLst>
                  <a:outerShdw blurRad="38100" dist="38100" dir="2700000" algn="tl">
                    <a:srgbClr val="000000">
                      <a:alpha val="43137"/>
                    </a:srgbClr>
                  </a:outerShdw>
                </a:effectLst>
                <a:latin typeface="Arial" panose="020B0604020202020204" pitchFamily="34" charset="0"/>
                <a:ea typeface="Roboto Light" panose="020B0604020202020204" charset="0"/>
                <a:cs typeface="Arial" panose="020B0604020202020204" pitchFamily="34" charset="0"/>
              </a:rPr>
              <a:t> </a:t>
            </a:r>
            <a:r>
              <a:rPr lang="en-US" sz="2800" dirty="0" err="1">
                <a:effectLst>
                  <a:outerShdw blurRad="38100" dist="38100" dir="2700000" algn="tl">
                    <a:srgbClr val="000000">
                      <a:alpha val="43137"/>
                    </a:srgbClr>
                  </a:outerShdw>
                </a:effectLst>
                <a:latin typeface="Arial" panose="020B0604020202020204" pitchFamily="34" charset="0"/>
                <a:ea typeface="Roboto Light" panose="020B0604020202020204" charset="0"/>
                <a:cs typeface="Arial" panose="020B0604020202020204" pitchFamily="34" charset="0"/>
              </a:rPr>
              <a:t>chăm</a:t>
            </a:r>
            <a:r>
              <a:rPr lang="en-US" sz="2800" dirty="0">
                <a:effectLst>
                  <a:outerShdw blurRad="38100" dist="38100" dir="2700000" algn="tl">
                    <a:srgbClr val="000000">
                      <a:alpha val="43137"/>
                    </a:srgbClr>
                  </a:outerShdw>
                </a:effectLst>
                <a:latin typeface="Arial" panose="020B0604020202020204" pitchFamily="34" charset="0"/>
                <a:ea typeface="Roboto Light" panose="020B0604020202020204" charset="0"/>
                <a:cs typeface="Arial" panose="020B0604020202020204" pitchFamily="34" charset="0"/>
              </a:rPr>
              <a:t> </a:t>
            </a:r>
            <a:r>
              <a:rPr lang="en-US" sz="2800" dirty="0" err="1">
                <a:effectLst>
                  <a:outerShdw blurRad="38100" dist="38100" dir="2700000" algn="tl">
                    <a:srgbClr val="000000">
                      <a:alpha val="43137"/>
                    </a:srgbClr>
                  </a:outerShdw>
                </a:effectLst>
                <a:latin typeface="Arial" panose="020B0604020202020204" pitchFamily="34" charset="0"/>
                <a:ea typeface="Roboto Light" panose="020B0604020202020204" charset="0"/>
                <a:cs typeface="Arial" panose="020B0604020202020204" pitchFamily="34" charset="0"/>
              </a:rPr>
              <a:t>học</a:t>
            </a:r>
            <a:r>
              <a:rPr lang="en-US" sz="2800" dirty="0">
                <a:effectLst>
                  <a:outerShdw blurRad="38100" dist="38100" dir="2700000" algn="tl">
                    <a:srgbClr val="000000">
                      <a:alpha val="43137"/>
                    </a:srgbClr>
                  </a:outerShdw>
                </a:effectLst>
                <a:latin typeface="Arial" panose="020B0604020202020204" pitchFamily="34" charset="0"/>
                <a:ea typeface="Roboto Light" panose="020B0604020202020204" charset="0"/>
                <a:cs typeface="Arial" panose="020B0604020202020204" pitchFamily="34" charset="0"/>
              </a:rPr>
              <a:t>, </a:t>
            </a:r>
            <a:r>
              <a:rPr lang="en-US" sz="2800" dirty="0" err="1">
                <a:effectLst>
                  <a:outerShdw blurRad="38100" dist="38100" dir="2700000" algn="tl">
                    <a:srgbClr val="000000">
                      <a:alpha val="43137"/>
                    </a:srgbClr>
                  </a:outerShdw>
                </a:effectLst>
                <a:latin typeface="Arial" panose="020B0604020202020204" pitchFamily="34" charset="0"/>
                <a:ea typeface="Roboto Light" panose="020B0604020202020204" charset="0"/>
                <a:cs typeface="Arial" panose="020B0604020202020204" pitchFamily="34" charset="0"/>
              </a:rPr>
              <a:t>biết</a:t>
            </a:r>
            <a:r>
              <a:rPr lang="en-US" sz="2800" dirty="0">
                <a:effectLst>
                  <a:outerShdw blurRad="38100" dist="38100" dir="2700000" algn="tl">
                    <a:srgbClr val="000000">
                      <a:alpha val="43137"/>
                    </a:srgbClr>
                  </a:outerShdw>
                </a:effectLst>
                <a:latin typeface="Arial" panose="020B0604020202020204" pitchFamily="34" charset="0"/>
                <a:ea typeface="Roboto Light" panose="020B0604020202020204" charset="0"/>
                <a:cs typeface="Arial" panose="020B0604020202020204" pitchFamily="34" charset="0"/>
              </a:rPr>
              <a:t> </a:t>
            </a:r>
            <a:r>
              <a:rPr lang="en-US" sz="2800" dirty="0" err="1">
                <a:effectLst>
                  <a:outerShdw blurRad="38100" dist="38100" dir="2700000" algn="tl">
                    <a:srgbClr val="000000">
                      <a:alpha val="43137"/>
                    </a:srgbClr>
                  </a:outerShdw>
                </a:effectLst>
                <a:latin typeface="Arial" panose="020B0604020202020204" pitchFamily="34" charset="0"/>
                <a:ea typeface="Roboto Light" panose="020B0604020202020204" charset="0"/>
                <a:cs typeface="Arial" panose="020B0604020202020204" pitchFamily="34" charset="0"/>
              </a:rPr>
              <a:t>nghe</a:t>
            </a:r>
            <a:r>
              <a:rPr lang="en-US" sz="2800" dirty="0">
                <a:effectLst>
                  <a:outerShdw blurRad="38100" dist="38100" dir="2700000" algn="tl">
                    <a:srgbClr val="000000">
                      <a:alpha val="43137"/>
                    </a:srgbClr>
                  </a:outerShdw>
                </a:effectLst>
                <a:latin typeface="Arial" panose="020B0604020202020204" pitchFamily="34" charset="0"/>
                <a:ea typeface="Roboto Light" panose="020B0604020202020204" charset="0"/>
                <a:cs typeface="Arial" panose="020B0604020202020204" pitchFamily="34" charset="0"/>
              </a:rPr>
              <a:t> </a:t>
            </a:r>
            <a:r>
              <a:rPr lang="en-US" sz="2800" dirty="0" err="1">
                <a:effectLst>
                  <a:outerShdw blurRad="38100" dist="38100" dir="2700000" algn="tl">
                    <a:srgbClr val="000000">
                      <a:alpha val="43137"/>
                    </a:srgbClr>
                  </a:outerShdw>
                </a:effectLst>
                <a:latin typeface="Arial" panose="020B0604020202020204" pitchFamily="34" charset="0"/>
                <a:ea typeface="Roboto Light" panose="020B0604020202020204" charset="0"/>
                <a:cs typeface="Arial" panose="020B0604020202020204" pitchFamily="34" charset="0"/>
              </a:rPr>
              <a:t>lời</a:t>
            </a:r>
            <a:r>
              <a:rPr lang="en-US" sz="2800" dirty="0">
                <a:effectLst>
                  <a:outerShdw blurRad="38100" dist="38100" dir="2700000" algn="tl">
                    <a:srgbClr val="000000">
                      <a:alpha val="43137"/>
                    </a:srgbClr>
                  </a:outerShdw>
                </a:effectLst>
                <a:latin typeface="Arial" panose="020B0604020202020204" pitchFamily="34" charset="0"/>
                <a:ea typeface="Roboto Light" panose="020B0604020202020204" charset="0"/>
                <a:cs typeface="Arial" panose="020B0604020202020204" pitchFamily="34" charset="0"/>
              </a:rPr>
              <a:t> </a:t>
            </a:r>
            <a:r>
              <a:rPr lang="en-US" sz="2800" dirty="0" err="1">
                <a:effectLst>
                  <a:outerShdw blurRad="38100" dist="38100" dir="2700000" algn="tl">
                    <a:srgbClr val="000000">
                      <a:alpha val="43137"/>
                    </a:srgbClr>
                  </a:outerShdw>
                </a:effectLst>
                <a:latin typeface="Arial" panose="020B0604020202020204" pitchFamily="34" charset="0"/>
                <a:ea typeface="Roboto Light" panose="020B0604020202020204" charset="0"/>
                <a:cs typeface="Arial" panose="020B0604020202020204" pitchFamily="34" charset="0"/>
              </a:rPr>
              <a:t>thầy</a:t>
            </a:r>
            <a:r>
              <a:rPr lang="en-US" sz="2800" dirty="0">
                <a:effectLst>
                  <a:outerShdw blurRad="38100" dist="38100" dir="2700000" algn="tl">
                    <a:srgbClr val="000000">
                      <a:alpha val="43137"/>
                    </a:srgbClr>
                  </a:outerShdw>
                </a:effectLst>
                <a:latin typeface="Arial" panose="020B0604020202020204" pitchFamily="34" charset="0"/>
                <a:ea typeface="Roboto Light" panose="020B0604020202020204" charset="0"/>
                <a:cs typeface="Arial" panose="020B0604020202020204" pitchFamily="34" charset="0"/>
              </a:rPr>
              <a:t>, </a:t>
            </a:r>
            <a:r>
              <a:rPr lang="en-US" sz="2800" dirty="0" err="1">
                <a:effectLst>
                  <a:outerShdw blurRad="38100" dist="38100" dir="2700000" algn="tl">
                    <a:srgbClr val="000000">
                      <a:alpha val="43137"/>
                    </a:srgbClr>
                  </a:outerShdw>
                </a:effectLst>
                <a:latin typeface="Arial" panose="020B0604020202020204" pitchFamily="34" charset="0"/>
                <a:ea typeface="Roboto Light" panose="020B0604020202020204" charset="0"/>
                <a:cs typeface="Arial" panose="020B0604020202020204" pitchFamily="34" charset="0"/>
              </a:rPr>
              <a:t>yêu</a:t>
            </a:r>
            <a:r>
              <a:rPr lang="en-US" sz="2800" dirty="0">
                <a:effectLst>
                  <a:outerShdw blurRad="38100" dist="38100" dir="2700000" algn="tl">
                    <a:srgbClr val="000000">
                      <a:alpha val="43137"/>
                    </a:srgbClr>
                  </a:outerShdw>
                </a:effectLst>
                <a:latin typeface="Arial" panose="020B0604020202020204" pitchFamily="34" charset="0"/>
                <a:ea typeface="Roboto Light" panose="020B0604020202020204" charset="0"/>
                <a:cs typeface="Arial" panose="020B0604020202020204" pitchFamily="34" charset="0"/>
              </a:rPr>
              <a:t> </a:t>
            </a:r>
            <a:r>
              <a:rPr lang="en-US" sz="2800" dirty="0" err="1">
                <a:effectLst>
                  <a:outerShdw blurRad="38100" dist="38100" dir="2700000" algn="tl">
                    <a:srgbClr val="000000">
                      <a:alpha val="43137"/>
                    </a:srgbClr>
                  </a:outerShdw>
                </a:effectLst>
                <a:latin typeface="Arial" panose="020B0604020202020204" pitchFamily="34" charset="0"/>
                <a:ea typeface="Roboto Light" panose="020B0604020202020204" charset="0"/>
                <a:cs typeface="Arial" panose="020B0604020202020204" pitchFamily="34" charset="0"/>
              </a:rPr>
              <a:t>mến</a:t>
            </a:r>
            <a:r>
              <a:rPr lang="en-US" sz="2800" dirty="0">
                <a:effectLst>
                  <a:outerShdw blurRad="38100" dist="38100" dir="2700000" algn="tl">
                    <a:srgbClr val="000000">
                      <a:alpha val="43137"/>
                    </a:srgbClr>
                  </a:outerShdw>
                </a:effectLst>
                <a:latin typeface="Arial" panose="020B0604020202020204" pitchFamily="34" charset="0"/>
                <a:ea typeface="Roboto Light" panose="020B0604020202020204" charset="0"/>
                <a:cs typeface="Arial" panose="020B0604020202020204" pitchFamily="34" charset="0"/>
              </a:rPr>
              <a:t> </a:t>
            </a:r>
            <a:r>
              <a:rPr lang="en-US" sz="2800" dirty="0" err="1">
                <a:effectLst>
                  <a:outerShdw blurRad="38100" dist="38100" dir="2700000" algn="tl">
                    <a:srgbClr val="000000">
                      <a:alpha val="43137"/>
                    </a:srgbClr>
                  </a:outerShdw>
                </a:effectLst>
                <a:latin typeface="Arial" panose="020B0604020202020204" pitchFamily="34" charset="0"/>
                <a:ea typeface="Roboto Light" panose="020B0604020202020204" charset="0"/>
                <a:cs typeface="Arial" panose="020B0604020202020204" pitchFamily="34" charset="0"/>
              </a:rPr>
              <a:t>bạn</a:t>
            </a:r>
            <a:r>
              <a:rPr lang="en-US" sz="2800" dirty="0">
                <a:effectLst>
                  <a:outerShdw blurRad="38100" dist="38100" dir="2700000" algn="tl">
                    <a:srgbClr val="000000">
                      <a:alpha val="43137"/>
                    </a:srgbClr>
                  </a:outerShdw>
                </a:effectLst>
                <a:latin typeface="Arial" panose="020B0604020202020204" pitchFamily="34" charset="0"/>
                <a:ea typeface="Roboto Light" panose="020B0604020202020204" charset="0"/>
                <a:cs typeface="Arial" panose="020B0604020202020204" pitchFamily="34" charset="0"/>
              </a:rPr>
              <a:t> </a:t>
            </a:r>
            <a:r>
              <a:rPr lang="en-US" sz="2800" dirty="0" err="1">
                <a:effectLst>
                  <a:outerShdw blurRad="38100" dist="38100" dir="2700000" algn="tl">
                    <a:srgbClr val="000000">
                      <a:alpha val="43137"/>
                    </a:srgbClr>
                  </a:outerShdw>
                </a:effectLst>
                <a:latin typeface="Arial" panose="020B0604020202020204" pitchFamily="34" charset="0"/>
                <a:ea typeface="Roboto Light" panose="020B0604020202020204" charset="0"/>
                <a:cs typeface="Arial" panose="020B0604020202020204" pitchFamily="34" charset="0"/>
              </a:rPr>
              <a:t>và</a:t>
            </a:r>
            <a:r>
              <a:rPr lang="en-US" sz="2800" dirty="0">
                <a:effectLst>
                  <a:outerShdw blurRad="38100" dist="38100" dir="2700000" algn="tl">
                    <a:srgbClr val="000000">
                      <a:alpha val="43137"/>
                    </a:srgbClr>
                  </a:outerShdw>
                </a:effectLst>
                <a:latin typeface="Arial" panose="020B0604020202020204" pitchFamily="34" charset="0"/>
                <a:ea typeface="Roboto Light" panose="020B0604020202020204" charset="0"/>
                <a:cs typeface="Arial" panose="020B0604020202020204" pitchFamily="34" charset="0"/>
              </a:rPr>
              <a:t> tin </a:t>
            </a:r>
            <a:r>
              <a:rPr lang="en-US" sz="2800" dirty="0" err="1">
                <a:effectLst>
                  <a:outerShdw blurRad="38100" dist="38100" dir="2700000" algn="tl">
                    <a:srgbClr val="000000">
                      <a:alpha val="43137"/>
                    </a:srgbClr>
                  </a:outerShdw>
                </a:effectLst>
                <a:latin typeface="Arial" panose="020B0604020202020204" pitchFamily="34" charset="0"/>
                <a:ea typeface="Roboto Light" panose="020B0604020202020204" charset="0"/>
                <a:cs typeface="Arial" panose="020B0604020202020204" pitchFamily="34" charset="0"/>
              </a:rPr>
              <a:t>tưởng</a:t>
            </a:r>
            <a:r>
              <a:rPr lang="en-US" sz="2800" dirty="0">
                <a:effectLst>
                  <a:outerShdw blurRad="38100" dist="38100" dir="2700000" algn="tl">
                    <a:srgbClr val="000000">
                      <a:alpha val="43137"/>
                    </a:srgbClr>
                  </a:outerShdw>
                </a:effectLst>
                <a:latin typeface="Arial" panose="020B0604020202020204" pitchFamily="34" charset="0"/>
                <a:ea typeface="Roboto Light" panose="020B0604020202020204" charset="0"/>
                <a:cs typeface="Arial" panose="020B0604020202020204" pitchFamily="34" charset="0"/>
              </a:rPr>
              <a:t> </a:t>
            </a:r>
            <a:r>
              <a:rPr lang="en-US" sz="2800" dirty="0" err="1">
                <a:effectLst>
                  <a:outerShdw blurRad="38100" dist="38100" dir="2700000" algn="tl">
                    <a:srgbClr val="000000">
                      <a:alpha val="43137"/>
                    </a:srgbClr>
                  </a:outerShdw>
                </a:effectLst>
                <a:latin typeface="Arial" panose="020B0604020202020204" pitchFamily="34" charset="0"/>
                <a:ea typeface="Roboto Light" panose="020B0604020202020204" charset="0"/>
                <a:cs typeface="Arial" panose="020B0604020202020204" pitchFamily="34" charset="0"/>
              </a:rPr>
              <a:t>rằng</a:t>
            </a:r>
            <a:r>
              <a:rPr lang="en-US" sz="2800" dirty="0">
                <a:effectLst>
                  <a:outerShdw blurRad="38100" dist="38100" dir="2700000" algn="tl">
                    <a:srgbClr val="000000">
                      <a:alpha val="43137"/>
                    </a:srgbClr>
                  </a:outerShdw>
                </a:effectLst>
                <a:latin typeface="Arial" panose="020B0604020202020204" pitchFamily="34" charset="0"/>
                <a:ea typeface="Roboto Light" panose="020B0604020202020204" charset="0"/>
                <a:cs typeface="Arial" panose="020B0604020202020204" pitchFamily="34" charset="0"/>
              </a:rPr>
              <a:t> </a:t>
            </a:r>
            <a:r>
              <a:rPr lang="en-US" sz="2800" dirty="0" err="1">
                <a:effectLst>
                  <a:outerShdw blurRad="38100" dist="38100" dir="2700000" algn="tl">
                    <a:srgbClr val="000000">
                      <a:alpha val="43137"/>
                    </a:srgbClr>
                  </a:outerShdw>
                </a:effectLst>
                <a:latin typeface="Arial" panose="020B0604020202020204" pitchFamily="34" charset="0"/>
                <a:ea typeface="Roboto Light" panose="020B0604020202020204" charset="0"/>
                <a:cs typeface="Arial" panose="020B0604020202020204" pitchFamily="34" charset="0"/>
              </a:rPr>
              <a:t>học</a:t>
            </a:r>
            <a:r>
              <a:rPr lang="en-US" sz="2800" dirty="0">
                <a:effectLst>
                  <a:outerShdw blurRad="38100" dist="38100" dir="2700000" algn="tl">
                    <a:srgbClr val="000000">
                      <a:alpha val="43137"/>
                    </a:srgbClr>
                  </a:outerShdw>
                </a:effectLst>
                <a:latin typeface="Arial" panose="020B0604020202020204" pitchFamily="34" charset="0"/>
                <a:ea typeface="Roboto Light" panose="020B0604020202020204" charset="0"/>
                <a:cs typeface="Arial" panose="020B0604020202020204" pitchFamily="34" charset="0"/>
              </a:rPr>
              <a:t> </a:t>
            </a:r>
            <a:r>
              <a:rPr lang="en-US" sz="2800" dirty="0" err="1">
                <a:effectLst>
                  <a:outerShdw blurRad="38100" dist="38100" dir="2700000" algn="tl">
                    <a:srgbClr val="000000">
                      <a:alpha val="43137"/>
                    </a:srgbClr>
                  </a:outerShdw>
                </a:effectLst>
                <a:latin typeface="Arial" panose="020B0604020202020204" pitchFamily="34" charset="0"/>
                <a:ea typeface="Roboto Light" panose="020B0604020202020204" charset="0"/>
                <a:cs typeface="Arial" panose="020B0604020202020204" pitchFamily="34" charset="0"/>
              </a:rPr>
              <a:t>sinh</a:t>
            </a:r>
            <a:r>
              <a:rPr lang="en-US" sz="2800" dirty="0">
                <a:effectLst>
                  <a:outerShdw blurRad="38100" dist="38100" dir="2700000" algn="tl">
                    <a:srgbClr val="000000">
                      <a:alpha val="43137"/>
                    </a:srgbClr>
                  </a:outerShdw>
                </a:effectLst>
                <a:latin typeface="Arial" panose="020B0604020202020204" pitchFamily="34" charset="0"/>
                <a:ea typeface="Roboto Light" panose="020B0604020202020204" charset="0"/>
                <a:cs typeface="Arial" panose="020B0604020202020204" pitchFamily="34" charset="0"/>
              </a:rPr>
              <a:t> </a:t>
            </a:r>
            <a:r>
              <a:rPr lang="en-US" sz="2800" dirty="0" err="1">
                <a:effectLst>
                  <a:outerShdw blurRad="38100" dist="38100" dir="2700000" algn="tl">
                    <a:srgbClr val="000000">
                      <a:alpha val="43137"/>
                    </a:srgbClr>
                  </a:outerShdw>
                </a:effectLst>
                <a:latin typeface="Arial" panose="020B0604020202020204" pitchFamily="34" charset="0"/>
                <a:ea typeface="Roboto Light" panose="020B0604020202020204" charset="0"/>
                <a:cs typeface="Arial" panose="020B0604020202020204" pitchFamily="34" charset="0"/>
              </a:rPr>
              <a:t>các</a:t>
            </a:r>
            <a:r>
              <a:rPr lang="en-US" sz="2800" dirty="0">
                <a:effectLst>
                  <a:outerShdw blurRad="38100" dist="38100" dir="2700000" algn="tl">
                    <a:srgbClr val="000000">
                      <a:alpha val="43137"/>
                    </a:srgbClr>
                  </a:outerShdw>
                </a:effectLst>
                <a:latin typeface="Arial" panose="020B0604020202020204" pitchFamily="34" charset="0"/>
                <a:ea typeface="Roboto Light" panose="020B0604020202020204" charset="0"/>
                <a:cs typeface="Arial" panose="020B0604020202020204" pitchFamily="34" charset="0"/>
              </a:rPr>
              <a:t> </a:t>
            </a:r>
            <a:r>
              <a:rPr lang="en-US" sz="2800" dirty="0" err="1">
                <a:effectLst>
                  <a:outerShdw blurRad="38100" dist="38100" dir="2700000" algn="tl">
                    <a:srgbClr val="000000">
                      <a:alpha val="43137"/>
                    </a:srgbClr>
                  </a:outerShdw>
                </a:effectLst>
                <a:latin typeface="Arial" panose="020B0604020202020204" pitchFamily="34" charset="0"/>
                <a:ea typeface="Roboto Light" panose="020B0604020202020204" charset="0"/>
                <a:cs typeface="Arial" panose="020B0604020202020204" pitchFamily="34" charset="0"/>
              </a:rPr>
              <a:t>thế</a:t>
            </a:r>
            <a:r>
              <a:rPr lang="en-US" sz="2800" dirty="0">
                <a:effectLst>
                  <a:outerShdw blurRad="38100" dist="38100" dir="2700000" algn="tl">
                    <a:srgbClr val="000000">
                      <a:alpha val="43137"/>
                    </a:srgbClr>
                  </a:outerShdw>
                </a:effectLst>
                <a:latin typeface="Arial" panose="020B0604020202020204" pitchFamily="34" charset="0"/>
                <a:ea typeface="Roboto Light" panose="020B0604020202020204" charset="0"/>
                <a:cs typeface="Arial" panose="020B0604020202020204" pitchFamily="34" charset="0"/>
              </a:rPr>
              <a:t> </a:t>
            </a:r>
            <a:r>
              <a:rPr lang="en-US" sz="2800" dirty="0" err="1">
                <a:effectLst>
                  <a:outerShdw blurRad="38100" dist="38100" dir="2700000" algn="tl">
                    <a:srgbClr val="000000">
                      <a:alpha val="43137"/>
                    </a:srgbClr>
                  </a:outerShdw>
                </a:effectLst>
                <a:latin typeface="Arial" panose="020B0604020202020204" pitchFamily="34" charset="0"/>
                <a:ea typeface="Roboto Light" panose="020B0604020202020204" charset="0"/>
                <a:cs typeface="Arial" panose="020B0604020202020204" pitchFamily="34" charset="0"/>
              </a:rPr>
              <a:t>hệ</a:t>
            </a:r>
            <a:r>
              <a:rPr lang="en-US" sz="2800" dirty="0">
                <a:effectLst>
                  <a:outerShdw blurRad="38100" dist="38100" dir="2700000" algn="tl">
                    <a:srgbClr val="000000">
                      <a:alpha val="43137"/>
                    </a:srgbClr>
                  </a:outerShdw>
                </a:effectLst>
                <a:latin typeface="Arial" panose="020B0604020202020204" pitchFamily="34" charset="0"/>
                <a:ea typeface="Roboto Light" panose="020B0604020202020204" charset="0"/>
                <a:cs typeface="Arial" panose="020B0604020202020204" pitchFamily="34" charset="0"/>
              </a:rPr>
              <a:t> </a:t>
            </a:r>
            <a:r>
              <a:rPr lang="en-US" sz="2800" dirty="0" err="1">
                <a:effectLst>
                  <a:outerShdw blurRad="38100" dist="38100" dir="2700000" algn="tl">
                    <a:srgbClr val="000000">
                      <a:alpha val="43137"/>
                    </a:srgbClr>
                  </a:outerShdw>
                </a:effectLst>
                <a:latin typeface="Arial" panose="020B0604020202020204" pitchFamily="34" charset="0"/>
                <a:ea typeface="Roboto Light" panose="020B0604020202020204" charset="0"/>
                <a:cs typeface="Arial" panose="020B0604020202020204" pitchFamily="34" charset="0"/>
              </a:rPr>
              <a:t>sẽ</a:t>
            </a:r>
            <a:r>
              <a:rPr lang="en-US" sz="2800" dirty="0">
                <a:effectLst>
                  <a:outerShdw blurRad="38100" dist="38100" dir="2700000" algn="tl">
                    <a:srgbClr val="000000">
                      <a:alpha val="43137"/>
                    </a:srgbClr>
                  </a:outerShdw>
                </a:effectLst>
                <a:latin typeface="Arial" panose="020B0604020202020204" pitchFamily="34" charset="0"/>
                <a:ea typeface="Roboto Light" panose="020B0604020202020204" charset="0"/>
                <a:cs typeface="Arial" panose="020B0604020202020204" pitchFamily="34" charset="0"/>
              </a:rPr>
              <a:t> </a:t>
            </a:r>
            <a:r>
              <a:rPr lang="en-US" sz="2800" dirty="0" err="1">
                <a:effectLst>
                  <a:outerShdw blurRad="38100" dist="38100" dir="2700000" algn="tl">
                    <a:srgbClr val="000000">
                      <a:alpha val="43137"/>
                    </a:srgbClr>
                  </a:outerShdw>
                </a:effectLst>
                <a:latin typeface="Arial" panose="020B0604020202020204" pitchFamily="34" charset="0"/>
                <a:ea typeface="Roboto Light" panose="020B0604020202020204" charset="0"/>
                <a:cs typeface="Arial" panose="020B0604020202020204" pitchFamily="34" charset="0"/>
              </a:rPr>
              <a:t>kế</a:t>
            </a:r>
            <a:r>
              <a:rPr lang="en-US" sz="2800" dirty="0">
                <a:effectLst>
                  <a:outerShdw blurRad="38100" dist="38100" dir="2700000" algn="tl">
                    <a:srgbClr val="000000">
                      <a:alpha val="43137"/>
                    </a:srgbClr>
                  </a:outerShdw>
                </a:effectLst>
                <a:latin typeface="Arial" panose="020B0604020202020204" pitchFamily="34" charset="0"/>
                <a:ea typeface="Roboto Light" panose="020B0604020202020204" charset="0"/>
                <a:cs typeface="Arial" panose="020B0604020202020204" pitchFamily="34" charset="0"/>
              </a:rPr>
              <a:t> </a:t>
            </a:r>
            <a:r>
              <a:rPr lang="en-US" sz="2800" dirty="0" err="1">
                <a:effectLst>
                  <a:outerShdw blurRad="38100" dist="38100" dir="2700000" algn="tl">
                    <a:srgbClr val="000000">
                      <a:alpha val="43137"/>
                    </a:srgbClr>
                  </a:outerShdw>
                </a:effectLst>
                <a:latin typeface="Arial" panose="020B0604020202020204" pitchFamily="34" charset="0"/>
                <a:ea typeface="Roboto Light" panose="020B0604020202020204" charset="0"/>
                <a:cs typeface="Arial" panose="020B0604020202020204" pitchFamily="34" charset="0"/>
              </a:rPr>
              <a:t>tục</a:t>
            </a:r>
            <a:r>
              <a:rPr lang="en-US" sz="2800" dirty="0">
                <a:effectLst>
                  <a:outerShdw blurRad="38100" dist="38100" dir="2700000" algn="tl">
                    <a:srgbClr val="000000">
                      <a:alpha val="43137"/>
                    </a:srgbClr>
                  </a:outerShdw>
                </a:effectLst>
                <a:latin typeface="Arial" panose="020B0604020202020204" pitchFamily="34" charset="0"/>
                <a:ea typeface="Roboto Light" panose="020B0604020202020204" charset="0"/>
                <a:cs typeface="Arial" panose="020B0604020202020204" pitchFamily="34" charset="0"/>
              </a:rPr>
              <a:t> </a:t>
            </a:r>
            <a:r>
              <a:rPr lang="en-US" sz="2800" dirty="0" err="1">
                <a:effectLst>
                  <a:outerShdw blurRad="38100" dist="38100" dir="2700000" algn="tl">
                    <a:srgbClr val="000000">
                      <a:alpha val="43137"/>
                    </a:srgbClr>
                  </a:outerShdw>
                </a:effectLst>
                <a:latin typeface="Arial" panose="020B0604020202020204" pitchFamily="34" charset="0"/>
                <a:ea typeface="Roboto Light" panose="020B0604020202020204" charset="0"/>
                <a:cs typeface="Arial" panose="020B0604020202020204" pitchFamily="34" charset="0"/>
              </a:rPr>
              <a:t>xứng</a:t>
            </a:r>
            <a:r>
              <a:rPr lang="en-US" sz="2800" dirty="0">
                <a:effectLst>
                  <a:outerShdw blurRad="38100" dist="38100" dir="2700000" algn="tl">
                    <a:srgbClr val="000000">
                      <a:alpha val="43137"/>
                    </a:srgbClr>
                  </a:outerShdw>
                </a:effectLst>
                <a:latin typeface="Arial" panose="020B0604020202020204" pitchFamily="34" charset="0"/>
                <a:ea typeface="Roboto Light" panose="020B0604020202020204" charset="0"/>
                <a:cs typeface="Arial" panose="020B0604020202020204" pitchFamily="34" charset="0"/>
              </a:rPr>
              <a:t> </a:t>
            </a:r>
            <a:r>
              <a:rPr lang="en-US" sz="2800" dirty="0" err="1">
                <a:effectLst>
                  <a:outerShdw blurRad="38100" dist="38100" dir="2700000" algn="tl">
                    <a:srgbClr val="000000">
                      <a:alpha val="43137"/>
                    </a:srgbClr>
                  </a:outerShdw>
                </a:effectLst>
                <a:latin typeface="Arial" panose="020B0604020202020204" pitchFamily="34" charset="0"/>
                <a:ea typeface="Roboto Light" panose="020B0604020202020204" charset="0"/>
                <a:cs typeface="Arial" panose="020B0604020202020204" pitchFamily="34" charset="0"/>
              </a:rPr>
              <a:t>đáng</a:t>
            </a:r>
            <a:r>
              <a:rPr lang="en-US" sz="2800" dirty="0">
                <a:effectLst>
                  <a:outerShdw blurRad="38100" dist="38100" dir="2700000" algn="tl">
                    <a:srgbClr val="000000">
                      <a:alpha val="43137"/>
                    </a:srgbClr>
                  </a:outerShdw>
                </a:effectLst>
                <a:latin typeface="Arial" panose="020B0604020202020204" pitchFamily="34" charset="0"/>
                <a:ea typeface="Roboto Light" panose="020B0604020202020204" charset="0"/>
                <a:cs typeface="Arial" panose="020B0604020202020204" pitchFamily="34" charset="0"/>
              </a:rPr>
              <a:t> </a:t>
            </a:r>
            <a:r>
              <a:rPr lang="en-US" sz="2800" dirty="0" err="1">
                <a:effectLst>
                  <a:outerShdw blurRad="38100" dist="38100" dir="2700000" algn="tl">
                    <a:srgbClr val="000000">
                      <a:alpha val="43137"/>
                    </a:srgbClr>
                  </a:outerShdw>
                </a:effectLst>
                <a:latin typeface="Arial" panose="020B0604020202020204" pitchFamily="34" charset="0"/>
                <a:ea typeface="Roboto Light" panose="020B0604020202020204" charset="0"/>
                <a:cs typeface="Arial" panose="020B0604020202020204" pitchFamily="34" charset="0"/>
              </a:rPr>
              <a:t>sự</a:t>
            </a:r>
            <a:r>
              <a:rPr lang="en-US" sz="2800" dirty="0">
                <a:effectLst>
                  <a:outerShdw blurRad="38100" dist="38100" dir="2700000" algn="tl">
                    <a:srgbClr val="000000">
                      <a:alpha val="43137"/>
                    </a:srgbClr>
                  </a:outerShdw>
                </a:effectLst>
                <a:latin typeface="Arial" panose="020B0604020202020204" pitchFamily="34" charset="0"/>
                <a:ea typeface="Roboto Light" panose="020B0604020202020204" charset="0"/>
                <a:cs typeface="Arial" panose="020B0604020202020204" pitchFamily="34" charset="0"/>
              </a:rPr>
              <a:t> </a:t>
            </a:r>
            <a:r>
              <a:rPr lang="en-US" sz="2800" dirty="0" err="1">
                <a:effectLst>
                  <a:outerShdw blurRad="38100" dist="38100" dir="2700000" algn="tl">
                    <a:srgbClr val="000000">
                      <a:alpha val="43137"/>
                    </a:srgbClr>
                  </a:outerShdw>
                </a:effectLst>
                <a:latin typeface="Arial" panose="020B0604020202020204" pitchFamily="34" charset="0"/>
                <a:ea typeface="Roboto Light" panose="020B0604020202020204" charset="0"/>
                <a:cs typeface="Arial" panose="020B0604020202020204" pitchFamily="34" charset="0"/>
              </a:rPr>
              <a:t>nghiệp</a:t>
            </a:r>
            <a:r>
              <a:rPr lang="en-US" sz="2800" dirty="0">
                <a:effectLst>
                  <a:outerShdw blurRad="38100" dist="38100" dir="2700000" algn="tl">
                    <a:srgbClr val="000000">
                      <a:alpha val="43137"/>
                    </a:srgbClr>
                  </a:outerShdw>
                </a:effectLst>
                <a:latin typeface="Arial" panose="020B0604020202020204" pitchFamily="34" charset="0"/>
                <a:ea typeface="Roboto Light" panose="020B0604020202020204" charset="0"/>
                <a:cs typeface="Arial" panose="020B0604020202020204" pitchFamily="34" charset="0"/>
              </a:rPr>
              <a:t> </a:t>
            </a:r>
            <a:r>
              <a:rPr lang="en-US" sz="2800" dirty="0" err="1">
                <a:effectLst>
                  <a:outerShdw blurRad="38100" dist="38100" dir="2700000" algn="tl">
                    <a:srgbClr val="000000">
                      <a:alpha val="43137"/>
                    </a:srgbClr>
                  </a:outerShdw>
                </a:effectLst>
                <a:latin typeface="Arial" panose="020B0604020202020204" pitchFamily="34" charset="0"/>
                <a:ea typeface="Roboto Light" panose="020B0604020202020204" charset="0"/>
                <a:cs typeface="Arial" panose="020B0604020202020204" pitchFamily="34" charset="0"/>
              </a:rPr>
              <a:t>của</a:t>
            </a:r>
            <a:r>
              <a:rPr lang="en-US" sz="2800" dirty="0">
                <a:effectLst>
                  <a:outerShdw blurRad="38100" dist="38100" dir="2700000" algn="tl">
                    <a:srgbClr val="000000">
                      <a:alpha val="43137"/>
                    </a:srgbClr>
                  </a:outerShdw>
                </a:effectLst>
                <a:latin typeface="Arial" panose="020B0604020202020204" pitchFamily="34" charset="0"/>
                <a:ea typeface="Roboto Light" panose="020B0604020202020204" charset="0"/>
                <a:cs typeface="Arial" panose="020B0604020202020204" pitchFamily="34" charset="0"/>
              </a:rPr>
              <a:t> cha </a:t>
            </a:r>
            <a:r>
              <a:rPr lang="en-US" sz="2800" dirty="0" err="1">
                <a:effectLst>
                  <a:outerShdw blurRad="38100" dist="38100" dir="2700000" algn="tl">
                    <a:srgbClr val="000000">
                      <a:alpha val="43137"/>
                    </a:srgbClr>
                  </a:outerShdw>
                </a:effectLst>
                <a:latin typeface="Arial" panose="020B0604020202020204" pitchFamily="34" charset="0"/>
                <a:ea typeface="Roboto Light" panose="020B0604020202020204" charset="0"/>
                <a:cs typeface="Arial" panose="020B0604020202020204" pitchFamily="34" charset="0"/>
              </a:rPr>
              <a:t>ông</a:t>
            </a:r>
            <a:r>
              <a:rPr lang="en-US" sz="2800" dirty="0">
                <a:effectLst>
                  <a:outerShdw blurRad="38100" dist="38100" dir="2700000" algn="tl">
                    <a:srgbClr val="000000">
                      <a:alpha val="43137"/>
                    </a:srgbClr>
                  </a:outerShdw>
                </a:effectLst>
                <a:latin typeface="Arial" panose="020B0604020202020204" pitchFamily="34" charset="0"/>
                <a:ea typeface="Roboto Light" panose="020B0604020202020204" charset="0"/>
                <a:cs typeface="Arial" panose="020B0604020202020204" pitchFamily="34" charset="0"/>
              </a:rPr>
              <a:t>, </a:t>
            </a:r>
            <a:r>
              <a:rPr lang="en-US" sz="2800" dirty="0" err="1">
                <a:effectLst>
                  <a:outerShdw blurRad="38100" dist="38100" dir="2700000" algn="tl">
                    <a:srgbClr val="000000">
                      <a:alpha val="43137"/>
                    </a:srgbClr>
                  </a:outerShdw>
                </a:effectLst>
                <a:latin typeface="Arial" panose="020B0604020202020204" pitchFamily="34" charset="0"/>
                <a:ea typeface="Roboto Light" panose="020B0604020202020204" charset="0"/>
                <a:cs typeface="Arial" panose="020B0604020202020204" pitchFamily="34" charset="0"/>
              </a:rPr>
              <a:t>xây</a:t>
            </a:r>
            <a:r>
              <a:rPr lang="en-US" sz="2800" dirty="0">
                <a:effectLst>
                  <a:outerShdw blurRad="38100" dist="38100" dir="2700000" algn="tl">
                    <a:srgbClr val="000000">
                      <a:alpha val="43137"/>
                    </a:srgbClr>
                  </a:outerShdw>
                </a:effectLst>
                <a:latin typeface="Arial" panose="020B0604020202020204" pitchFamily="34" charset="0"/>
                <a:ea typeface="Roboto Light" panose="020B0604020202020204" charset="0"/>
                <a:cs typeface="Arial" panose="020B0604020202020204" pitchFamily="34" charset="0"/>
              </a:rPr>
              <a:t> </a:t>
            </a:r>
            <a:r>
              <a:rPr lang="en-US" sz="2800" dirty="0" err="1">
                <a:effectLst>
                  <a:outerShdw blurRad="38100" dist="38100" dir="2700000" algn="tl">
                    <a:srgbClr val="000000">
                      <a:alpha val="43137"/>
                    </a:srgbClr>
                  </a:outerShdw>
                </a:effectLst>
                <a:latin typeface="Arial" panose="020B0604020202020204" pitchFamily="34" charset="0"/>
                <a:ea typeface="Roboto Light" panose="020B0604020202020204" charset="0"/>
                <a:cs typeface="Arial" panose="020B0604020202020204" pitchFamily="34" charset="0"/>
              </a:rPr>
              <a:t>dựng</a:t>
            </a:r>
            <a:r>
              <a:rPr lang="en-US" sz="2800" dirty="0">
                <a:effectLst>
                  <a:outerShdw blurRad="38100" dist="38100" dir="2700000" algn="tl">
                    <a:srgbClr val="000000">
                      <a:alpha val="43137"/>
                    </a:srgbClr>
                  </a:outerShdw>
                </a:effectLst>
                <a:latin typeface="Arial" panose="020B0604020202020204" pitchFamily="34" charset="0"/>
                <a:ea typeface="Roboto Light" panose="020B0604020202020204" charset="0"/>
                <a:cs typeface="Arial" panose="020B0604020202020204" pitchFamily="34" charset="0"/>
              </a:rPr>
              <a:t> </a:t>
            </a:r>
            <a:r>
              <a:rPr lang="en-US" sz="2800" dirty="0" err="1">
                <a:effectLst>
                  <a:outerShdw blurRad="38100" dist="38100" dir="2700000" algn="tl">
                    <a:srgbClr val="000000">
                      <a:alpha val="43137"/>
                    </a:srgbClr>
                  </a:outerShdw>
                </a:effectLst>
                <a:latin typeface="Arial" panose="020B0604020202020204" pitchFamily="34" charset="0"/>
                <a:ea typeface="Roboto Light" panose="020B0604020202020204" charset="0"/>
                <a:cs typeface="Arial" panose="020B0604020202020204" pitchFamily="34" charset="0"/>
              </a:rPr>
              <a:t>đất</a:t>
            </a:r>
            <a:r>
              <a:rPr lang="en-US" sz="2800" dirty="0">
                <a:effectLst>
                  <a:outerShdw blurRad="38100" dist="38100" dir="2700000" algn="tl">
                    <a:srgbClr val="000000">
                      <a:alpha val="43137"/>
                    </a:srgbClr>
                  </a:outerShdw>
                </a:effectLst>
                <a:latin typeface="Arial" panose="020B0604020202020204" pitchFamily="34" charset="0"/>
                <a:ea typeface="Roboto Light" panose="020B0604020202020204" charset="0"/>
                <a:cs typeface="Arial" panose="020B0604020202020204" pitchFamily="34" charset="0"/>
              </a:rPr>
              <a:t> </a:t>
            </a:r>
            <a:r>
              <a:rPr lang="en-US" sz="2800" dirty="0" err="1">
                <a:effectLst>
                  <a:outerShdw blurRad="38100" dist="38100" dir="2700000" algn="tl">
                    <a:srgbClr val="000000">
                      <a:alpha val="43137"/>
                    </a:srgbClr>
                  </a:outerShdw>
                </a:effectLst>
                <a:latin typeface="Arial" panose="020B0604020202020204" pitchFamily="34" charset="0"/>
                <a:ea typeface="Roboto Light" panose="020B0604020202020204" charset="0"/>
                <a:cs typeface="Arial" panose="020B0604020202020204" pitchFamily="34" charset="0"/>
              </a:rPr>
              <a:t>nước</a:t>
            </a:r>
            <a:r>
              <a:rPr lang="en-US" sz="2800" dirty="0">
                <a:effectLst>
                  <a:outerShdw blurRad="38100" dist="38100" dir="2700000" algn="tl">
                    <a:srgbClr val="000000">
                      <a:alpha val="43137"/>
                    </a:srgbClr>
                  </a:outerShdw>
                </a:effectLst>
                <a:latin typeface="Arial" panose="020B0604020202020204" pitchFamily="34" charset="0"/>
                <a:ea typeface="Roboto Light" panose="020B0604020202020204" charset="0"/>
                <a:cs typeface="Arial" panose="020B0604020202020204" pitchFamily="34" charset="0"/>
              </a:rPr>
              <a:t> </a:t>
            </a:r>
            <a:r>
              <a:rPr lang="en-US" sz="2800" dirty="0" err="1">
                <a:effectLst>
                  <a:outerShdw blurRad="38100" dist="38100" dir="2700000" algn="tl">
                    <a:srgbClr val="000000">
                      <a:alpha val="43137"/>
                    </a:srgbClr>
                  </a:outerShdw>
                </a:effectLst>
                <a:latin typeface="Arial" panose="020B0604020202020204" pitchFamily="34" charset="0"/>
                <a:ea typeface="Roboto Light" panose="020B0604020202020204" charset="0"/>
                <a:cs typeface="Arial" panose="020B0604020202020204" pitchFamily="34" charset="0"/>
              </a:rPr>
              <a:t>Việt</a:t>
            </a:r>
            <a:r>
              <a:rPr lang="en-US" sz="2800" dirty="0">
                <a:effectLst>
                  <a:outerShdw blurRad="38100" dist="38100" dir="2700000" algn="tl">
                    <a:srgbClr val="000000">
                      <a:alpha val="43137"/>
                    </a:srgbClr>
                  </a:outerShdw>
                </a:effectLst>
                <a:latin typeface="Arial" panose="020B0604020202020204" pitchFamily="34" charset="0"/>
                <a:ea typeface="Roboto Light" panose="020B0604020202020204" charset="0"/>
                <a:cs typeface="Arial" panose="020B0604020202020204" pitchFamily="34" charset="0"/>
              </a:rPr>
              <a:t> Nam </a:t>
            </a:r>
            <a:r>
              <a:rPr lang="en-US" sz="2800" dirty="0" err="1">
                <a:effectLst>
                  <a:outerShdw blurRad="38100" dist="38100" dir="2700000" algn="tl">
                    <a:srgbClr val="000000">
                      <a:alpha val="43137"/>
                    </a:srgbClr>
                  </a:outerShdw>
                </a:effectLst>
                <a:latin typeface="Arial" panose="020B0604020202020204" pitchFamily="34" charset="0"/>
                <a:ea typeface="Roboto Light" panose="020B0604020202020204" charset="0"/>
                <a:cs typeface="Arial" panose="020B0604020202020204" pitchFamily="34" charset="0"/>
              </a:rPr>
              <a:t>cường</a:t>
            </a:r>
            <a:r>
              <a:rPr lang="en-US" sz="2800" dirty="0">
                <a:effectLst>
                  <a:outerShdw blurRad="38100" dist="38100" dir="2700000" algn="tl">
                    <a:srgbClr val="000000">
                      <a:alpha val="43137"/>
                    </a:srgbClr>
                  </a:outerShdw>
                </a:effectLst>
                <a:latin typeface="Arial" panose="020B0604020202020204" pitchFamily="34" charset="0"/>
                <a:ea typeface="Roboto Light" panose="020B0604020202020204" charset="0"/>
                <a:cs typeface="Arial" panose="020B0604020202020204" pitchFamily="34" charset="0"/>
              </a:rPr>
              <a:t> </a:t>
            </a:r>
            <a:r>
              <a:rPr lang="en-US" sz="2800" dirty="0" err="1">
                <a:effectLst>
                  <a:outerShdw blurRad="38100" dist="38100" dir="2700000" algn="tl">
                    <a:srgbClr val="000000">
                      <a:alpha val="43137"/>
                    </a:srgbClr>
                  </a:outerShdw>
                </a:effectLst>
                <a:latin typeface="Arial" panose="020B0604020202020204" pitchFamily="34" charset="0"/>
                <a:ea typeface="Roboto Light" panose="020B0604020202020204" charset="0"/>
                <a:cs typeface="Arial" panose="020B0604020202020204" pitchFamily="34" charset="0"/>
              </a:rPr>
              <a:t>thịnh</a:t>
            </a:r>
            <a:r>
              <a:rPr lang="en-US" sz="2800" dirty="0">
                <a:effectLst>
                  <a:outerShdw blurRad="38100" dist="38100" dir="2700000" algn="tl">
                    <a:srgbClr val="000000">
                      <a:alpha val="43137"/>
                    </a:srgbClr>
                  </a:outerShdw>
                </a:effectLst>
                <a:latin typeface="Arial" panose="020B0604020202020204" pitchFamily="34" charset="0"/>
                <a:ea typeface="Roboto Light" panose="020B0604020202020204" charset="0"/>
                <a:cs typeface="Arial" panose="020B0604020202020204" pitchFamily="34" charset="0"/>
              </a:rPr>
              <a:t>, </a:t>
            </a:r>
            <a:r>
              <a:rPr lang="en-US" sz="2800" dirty="0" err="1">
                <a:effectLst>
                  <a:outerShdw blurRad="38100" dist="38100" dir="2700000" algn="tl">
                    <a:srgbClr val="000000">
                      <a:alpha val="43137"/>
                    </a:srgbClr>
                  </a:outerShdw>
                </a:effectLst>
                <a:latin typeface="Arial" panose="020B0604020202020204" pitchFamily="34" charset="0"/>
                <a:ea typeface="Roboto Light" panose="020B0604020202020204" charset="0"/>
                <a:cs typeface="Arial" panose="020B0604020202020204" pitchFamily="34" charset="0"/>
              </a:rPr>
              <a:t>sánh</a:t>
            </a:r>
            <a:r>
              <a:rPr lang="en-US" sz="2800" dirty="0">
                <a:effectLst>
                  <a:outerShdw blurRad="38100" dist="38100" dir="2700000" algn="tl">
                    <a:srgbClr val="000000">
                      <a:alpha val="43137"/>
                    </a:srgbClr>
                  </a:outerShdw>
                </a:effectLst>
                <a:latin typeface="Arial" panose="020B0604020202020204" pitchFamily="34" charset="0"/>
                <a:ea typeface="Roboto Light" panose="020B0604020202020204" charset="0"/>
                <a:cs typeface="Arial" panose="020B0604020202020204" pitchFamily="34" charset="0"/>
              </a:rPr>
              <a:t> </a:t>
            </a:r>
            <a:r>
              <a:rPr lang="en-US" sz="2800" dirty="0" err="1">
                <a:effectLst>
                  <a:outerShdw blurRad="38100" dist="38100" dir="2700000" algn="tl">
                    <a:srgbClr val="000000">
                      <a:alpha val="43137"/>
                    </a:srgbClr>
                  </a:outerShdw>
                </a:effectLst>
                <a:latin typeface="Arial" panose="020B0604020202020204" pitchFamily="34" charset="0"/>
                <a:ea typeface="Roboto Light" panose="020B0604020202020204" charset="0"/>
                <a:cs typeface="Arial" panose="020B0604020202020204" pitchFamily="34" charset="0"/>
              </a:rPr>
              <a:t>vai</a:t>
            </a:r>
            <a:r>
              <a:rPr lang="en-US" sz="2800" dirty="0">
                <a:effectLst>
                  <a:outerShdw blurRad="38100" dist="38100" dir="2700000" algn="tl">
                    <a:srgbClr val="000000">
                      <a:alpha val="43137"/>
                    </a:srgbClr>
                  </a:outerShdw>
                </a:effectLst>
                <a:latin typeface="Arial" panose="020B0604020202020204" pitchFamily="34" charset="0"/>
                <a:ea typeface="Roboto Light" panose="020B0604020202020204" charset="0"/>
                <a:cs typeface="Arial" panose="020B0604020202020204" pitchFamily="34" charset="0"/>
              </a:rPr>
              <a:t> </a:t>
            </a:r>
            <a:r>
              <a:rPr lang="en-US" sz="2800" dirty="0" err="1">
                <a:effectLst>
                  <a:outerShdw blurRad="38100" dist="38100" dir="2700000" algn="tl">
                    <a:srgbClr val="000000">
                      <a:alpha val="43137"/>
                    </a:srgbClr>
                  </a:outerShdw>
                </a:effectLst>
                <a:latin typeface="Arial" panose="020B0604020202020204" pitchFamily="34" charset="0"/>
                <a:ea typeface="Roboto Light" panose="020B0604020202020204" charset="0"/>
                <a:cs typeface="Arial" panose="020B0604020202020204" pitchFamily="34" charset="0"/>
              </a:rPr>
              <a:t>với</a:t>
            </a:r>
            <a:r>
              <a:rPr lang="en-US" sz="2800" dirty="0">
                <a:effectLst>
                  <a:outerShdw blurRad="38100" dist="38100" dir="2700000" algn="tl">
                    <a:srgbClr val="000000">
                      <a:alpha val="43137"/>
                    </a:srgbClr>
                  </a:outerShdw>
                </a:effectLst>
                <a:latin typeface="Arial" panose="020B0604020202020204" pitchFamily="34" charset="0"/>
                <a:ea typeface="Roboto Light" panose="020B0604020202020204" charset="0"/>
                <a:cs typeface="Arial" panose="020B0604020202020204" pitchFamily="34" charset="0"/>
              </a:rPr>
              <a:t> </a:t>
            </a:r>
            <a:r>
              <a:rPr lang="en-US" sz="2800" dirty="0" err="1">
                <a:effectLst>
                  <a:outerShdw blurRad="38100" dist="38100" dir="2700000" algn="tl">
                    <a:srgbClr val="000000">
                      <a:alpha val="43137"/>
                    </a:srgbClr>
                  </a:outerShdw>
                </a:effectLst>
                <a:latin typeface="Arial" panose="020B0604020202020204" pitchFamily="34" charset="0"/>
                <a:ea typeface="Roboto Light" panose="020B0604020202020204" charset="0"/>
                <a:cs typeface="Arial" panose="020B0604020202020204" pitchFamily="34" charset="0"/>
              </a:rPr>
              <a:t>các</a:t>
            </a:r>
            <a:r>
              <a:rPr lang="en-US" sz="2800" dirty="0">
                <a:effectLst>
                  <a:outerShdw blurRad="38100" dist="38100" dir="2700000" algn="tl">
                    <a:srgbClr val="000000">
                      <a:alpha val="43137"/>
                    </a:srgbClr>
                  </a:outerShdw>
                </a:effectLst>
                <a:latin typeface="Arial" panose="020B0604020202020204" pitchFamily="34" charset="0"/>
                <a:ea typeface="Roboto Light" panose="020B0604020202020204" charset="0"/>
                <a:cs typeface="Arial" panose="020B0604020202020204" pitchFamily="34" charset="0"/>
              </a:rPr>
              <a:t> </a:t>
            </a:r>
            <a:r>
              <a:rPr lang="en-US" sz="2800" dirty="0" err="1">
                <a:effectLst>
                  <a:outerShdw blurRad="38100" dist="38100" dir="2700000" algn="tl">
                    <a:srgbClr val="000000">
                      <a:alpha val="43137"/>
                    </a:srgbClr>
                  </a:outerShdw>
                </a:effectLst>
                <a:latin typeface="Arial" panose="020B0604020202020204" pitchFamily="34" charset="0"/>
                <a:ea typeface="Roboto Light" panose="020B0604020202020204" charset="0"/>
                <a:cs typeface="Arial" panose="020B0604020202020204" pitchFamily="34" charset="0"/>
              </a:rPr>
              <a:t>nước</a:t>
            </a:r>
            <a:r>
              <a:rPr lang="en-US" sz="2800" dirty="0">
                <a:effectLst>
                  <a:outerShdw blurRad="38100" dist="38100" dir="2700000" algn="tl">
                    <a:srgbClr val="000000">
                      <a:alpha val="43137"/>
                    </a:srgbClr>
                  </a:outerShdw>
                </a:effectLst>
                <a:latin typeface="Arial" panose="020B0604020202020204" pitchFamily="34" charset="0"/>
                <a:ea typeface="Roboto Light" panose="020B0604020202020204" charset="0"/>
                <a:cs typeface="Arial" panose="020B0604020202020204" pitchFamily="34" charset="0"/>
              </a:rPr>
              <a:t> </a:t>
            </a:r>
            <a:r>
              <a:rPr lang="en-US" sz="2800" dirty="0" err="1">
                <a:effectLst>
                  <a:outerShdw blurRad="38100" dist="38100" dir="2700000" algn="tl">
                    <a:srgbClr val="000000">
                      <a:alpha val="43137"/>
                    </a:srgbClr>
                  </a:outerShdw>
                </a:effectLst>
                <a:latin typeface="Arial" panose="020B0604020202020204" pitchFamily="34" charset="0"/>
                <a:ea typeface="Roboto Light" panose="020B0604020202020204" charset="0"/>
                <a:cs typeface="Arial" panose="020B0604020202020204" pitchFamily="34" charset="0"/>
              </a:rPr>
              <a:t>giàu</a:t>
            </a:r>
            <a:r>
              <a:rPr lang="en-US" sz="2800" dirty="0">
                <a:effectLst>
                  <a:outerShdw blurRad="38100" dist="38100" dir="2700000" algn="tl">
                    <a:srgbClr val="000000">
                      <a:alpha val="43137"/>
                    </a:srgbClr>
                  </a:outerShdw>
                </a:effectLst>
                <a:latin typeface="Arial" panose="020B0604020202020204" pitchFamily="34" charset="0"/>
                <a:ea typeface="Roboto Light" panose="020B0604020202020204" charset="0"/>
                <a:cs typeface="Arial" panose="020B0604020202020204" pitchFamily="34" charset="0"/>
              </a:rPr>
              <a:t> </a:t>
            </a:r>
            <a:r>
              <a:rPr lang="en-US" sz="2800" dirty="0" err="1">
                <a:effectLst>
                  <a:outerShdw blurRad="38100" dist="38100" dir="2700000" algn="tl">
                    <a:srgbClr val="000000">
                      <a:alpha val="43137"/>
                    </a:srgbClr>
                  </a:outerShdw>
                </a:effectLst>
                <a:latin typeface="Arial" panose="020B0604020202020204" pitchFamily="34" charset="0"/>
                <a:ea typeface="Roboto Light" panose="020B0604020202020204" charset="0"/>
                <a:cs typeface="Arial" panose="020B0604020202020204" pitchFamily="34" charset="0"/>
              </a:rPr>
              <a:t>mạnh</a:t>
            </a:r>
            <a:r>
              <a:rPr lang="en-US" sz="2800" dirty="0">
                <a:effectLst>
                  <a:outerShdw blurRad="38100" dist="38100" dir="2700000" algn="tl">
                    <a:srgbClr val="000000">
                      <a:alpha val="43137"/>
                    </a:srgbClr>
                  </a:outerShdw>
                </a:effectLst>
                <a:latin typeface="Arial" panose="020B0604020202020204" pitchFamily="34" charset="0"/>
                <a:ea typeface="Roboto Light" panose="020B0604020202020204" charset="0"/>
                <a:cs typeface="Arial" panose="020B0604020202020204" pitchFamily="34" charset="0"/>
              </a:rPr>
              <a:t>.</a:t>
            </a:r>
            <a:endParaRPr lang="en-US" sz="4400" dirty="0">
              <a:effectLst>
                <a:outerShdw blurRad="38100" dist="38100" dir="2700000" algn="tl">
                  <a:srgbClr val="000000">
                    <a:alpha val="43137"/>
                  </a:srgbClr>
                </a:outerShdw>
              </a:effectLst>
              <a:latin typeface="Arial" panose="020B0604020202020204" pitchFamily="34" charset="0"/>
              <a:ea typeface="Roboto Light" panose="020B0604020202020204" charset="0"/>
              <a:cs typeface="Arial" panose="020B0604020202020204" pitchFamily="34" charset="0"/>
            </a:endParaRPr>
          </a:p>
        </p:txBody>
      </p:sp>
    </p:spTree>
    <p:extLst>
      <p:ext uri="{BB962C8B-B14F-4D97-AF65-F5344CB8AC3E}">
        <p14:creationId xmlns:p14="http://schemas.microsoft.com/office/powerpoint/2010/main" val="24787799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 Diagonal Corner Rectangle 2"/>
          <p:cNvSpPr/>
          <p:nvPr/>
        </p:nvSpPr>
        <p:spPr>
          <a:xfrm>
            <a:off x="4800600" y="3657600"/>
            <a:ext cx="3505200" cy="2971800"/>
          </a:xfrm>
          <a:prstGeom prst="round2Diag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5" name="Round Diagonal Corner Rectangle 4"/>
          <p:cNvSpPr/>
          <p:nvPr/>
        </p:nvSpPr>
        <p:spPr>
          <a:xfrm>
            <a:off x="914400" y="442984"/>
            <a:ext cx="3505200" cy="2971800"/>
          </a:xfrm>
          <a:prstGeom prst="round2DiagRect">
            <a:avLst/>
          </a:prstGeom>
          <a:blipFill dpi="0" rotWithShape="1">
            <a:blip r:embed="rId4">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Diagonal Corner Rectangle 5"/>
          <p:cNvSpPr/>
          <p:nvPr/>
        </p:nvSpPr>
        <p:spPr>
          <a:xfrm>
            <a:off x="4800600" y="381000"/>
            <a:ext cx="3505200" cy="2971800"/>
          </a:xfrm>
          <a:prstGeom prst="round2DiagRect">
            <a:avLst/>
          </a:prstGeom>
          <a:blipFill dpi="0" rotWithShape="1">
            <a:blip r:embed="rId5">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 Diagonal Corner Rectangle 6"/>
          <p:cNvSpPr/>
          <p:nvPr/>
        </p:nvSpPr>
        <p:spPr>
          <a:xfrm>
            <a:off x="914400" y="3657600"/>
            <a:ext cx="3505200" cy="2971800"/>
          </a:xfrm>
          <a:prstGeom prst="round2DiagRect">
            <a:avLst/>
          </a:prstGeom>
          <a:blipFill dpi="0" rotWithShape="1">
            <a:blip r:embed="rId6">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5792666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sp>
        <p:nvSpPr>
          <p:cNvPr id="448" name="Google Shape;448;p25"/>
          <p:cNvSpPr txBox="1">
            <a:spLocks noGrp="1"/>
          </p:cNvSpPr>
          <p:nvPr>
            <p:ph type="subTitle" idx="1"/>
          </p:nvPr>
        </p:nvSpPr>
        <p:spPr>
          <a:xfrm>
            <a:off x="2971800" y="4052182"/>
            <a:ext cx="5715000" cy="800592"/>
          </a:xfrm>
          <a:prstGeom prst="rect">
            <a:avLst/>
          </a:prstGeom>
        </p:spPr>
        <p:txBody>
          <a:bodyPr spcFirstLastPara="1" vert="horz" wrap="square" lIns="91425" tIns="91425" rIns="91425" bIns="91425" rtlCol="0" anchor="t" anchorCtr="0">
            <a:noAutofit/>
          </a:bodyPr>
          <a:lstStyle/>
          <a:p>
            <a:pPr marL="0" indent="0" algn="l">
              <a:lnSpc>
                <a:spcPct val="150000"/>
              </a:lnSpc>
            </a:pPr>
            <a:r>
              <a:rPr lang="en" sz="7200" dirty="0">
                <a:latin typeface="Arial" panose="020B0604020202020204" pitchFamily="34" charset="0"/>
                <a:cs typeface="Arial" panose="020B0604020202020204" pitchFamily="34" charset="0"/>
              </a:rPr>
              <a:t> Trải nghiệm</a:t>
            </a:r>
            <a:endParaRPr sz="7200" dirty="0">
              <a:latin typeface="Arial" panose="020B0604020202020204" pitchFamily="34" charset="0"/>
              <a:cs typeface="Arial" panose="020B0604020202020204" pitchFamily="34" charset="0"/>
            </a:endParaRPr>
          </a:p>
        </p:txBody>
      </p:sp>
      <p:sp>
        <p:nvSpPr>
          <p:cNvPr id="2" name="Oval 1">
            <a:extLst>
              <a:ext uri="{FF2B5EF4-FFF2-40B4-BE49-F238E27FC236}">
                <a16:creationId xmlns:a16="http://schemas.microsoft.com/office/drawing/2014/main" id="{74C043FD-1E50-48CB-9C97-E7C8CBD73282}"/>
              </a:ext>
            </a:extLst>
          </p:cNvPr>
          <p:cNvSpPr/>
          <p:nvPr/>
        </p:nvSpPr>
        <p:spPr>
          <a:xfrm>
            <a:off x="-474274" y="-292787"/>
            <a:ext cx="3217474" cy="2731187"/>
          </a:xfrm>
          <a:prstGeom prst="ellipse">
            <a:avLst/>
          </a:prstGeom>
          <a:pattFill prst="pct70">
            <a:fgClr>
              <a:schemeClr val="accent6">
                <a:lumMod val="60000"/>
                <a:lumOff val="4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8C76F85-3ADD-448B-94BA-9ED151492FB6}"/>
              </a:ext>
            </a:extLst>
          </p:cNvPr>
          <p:cNvSpPr/>
          <p:nvPr/>
        </p:nvSpPr>
        <p:spPr>
          <a:xfrm>
            <a:off x="1113681" y="914400"/>
            <a:ext cx="3217474" cy="2731187"/>
          </a:xfrm>
          <a:prstGeom prst="ellipse">
            <a:avLst/>
          </a:prstGeom>
          <a:pattFill prst="dashHorz">
            <a:fgClr>
              <a:schemeClr val="accent6">
                <a:lumMod val="60000"/>
                <a:lumOff val="4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125272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052"/>
        <p:cNvGrpSpPr/>
        <p:nvPr/>
      </p:nvGrpSpPr>
      <p:grpSpPr>
        <a:xfrm>
          <a:off x="0" y="0"/>
          <a:ext cx="0" cy="0"/>
          <a:chOff x="0" y="0"/>
          <a:chExt cx="0" cy="0"/>
        </a:xfrm>
      </p:grpSpPr>
      <p:sp>
        <p:nvSpPr>
          <p:cNvPr id="1055" name="Google Shape;1055;p33"/>
          <p:cNvSpPr/>
          <p:nvPr/>
        </p:nvSpPr>
        <p:spPr>
          <a:xfrm>
            <a:off x="4009088" y="3691850"/>
            <a:ext cx="312877" cy="313222"/>
          </a:xfrm>
          <a:custGeom>
            <a:avLst/>
            <a:gdLst/>
            <a:ahLst/>
            <a:cxnLst/>
            <a:rect l="l" t="t" r="r" b="b"/>
            <a:pathLst>
              <a:path w="10860" h="10872" extrusionOk="0">
                <a:moveTo>
                  <a:pt x="5430" y="1"/>
                </a:moveTo>
                <a:cubicBezTo>
                  <a:pt x="3990" y="1"/>
                  <a:pt x="2608" y="560"/>
                  <a:pt x="1596" y="1584"/>
                </a:cubicBezTo>
                <a:cubicBezTo>
                  <a:pt x="561" y="2620"/>
                  <a:pt x="1" y="3989"/>
                  <a:pt x="1" y="5430"/>
                </a:cubicBezTo>
                <a:cubicBezTo>
                  <a:pt x="1" y="6561"/>
                  <a:pt x="346" y="7645"/>
                  <a:pt x="1001" y="8573"/>
                </a:cubicBezTo>
                <a:cubicBezTo>
                  <a:pt x="1632" y="9466"/>
                  <a:pt x="2513" y="10145"/>
                  <a:pt x="3537" y="10538"/>
                </a:cubicBezTo>
                <a:cubicBezTo>
                  <a:pt x="3559" y="10544"/>
                  <a:pt x="3579" y="10547"/>
                  <a:pt x="3599" y="10547"/>
                </a:cubicBezTo>
                <a:cubicBezTo>
                  <a:pt x="3656" y="10547"/>
                  <a:pt x="3704" y="10522"/>
                  <a:pt x="3740" y="10478"/>
                </a:cubicBezTo>
                <a:cubicBezTo>
                  <a:pt x="3763" y="10443"/>
                  <a:pt x="3763" y="10395"/>
                  <a:pt x="3763" y="10371"/>
                </a:cubicBezTo>
                <a:lnTo>
                  <a:pt x="3763" y="7275"/>
                </a:lnTo>
                <a:cubicBezTo>
                  <a:pt x="3763" y="7180"/>
                  <a:pt x="3692" y="7097"/>
                  <a:pt x="3585" y="7097"/>
                </a:cubicBezTo>
                <a:lnTo>
                  <a:pt x="2156" y="7097"/>
                </a:lnTo>
                <a:lnTo>
                  <a:pt x="2156" y="5835"/>
                </a:lnTo>
                <a:lnTo>
                  <a:pt x="3585" y="5835"/>
                </a:lnTo>
                <a:cubicBezTo>
                  <a:pt x="3680" y="5835"/>
                  <a:pt x="3763" y="5751"/>
                  <a:pt x="3763" y="5656"/>
                </a:cubicBezTo>
                <a:lnTo>
                  <a:pt x="3763" y="5430"/>
                </a:lnTo>
                <a:cubicBezTo>
                  <a:pt x="3763" y="3942"/>
                  <a:pt x="5180" y="2632"/>
                  <a:pt x="6799" y="2632"/>
                </a:cubicBezTo>
                <a:lnTo>
                  <a:pt x="7550" y="2632"/>
                </a:lnTo>
                <a:lnTo>
                  <a:pt x="7550" y="3894"/>
                </a:lnTo>
                <a:lnTo>
                  <a:pt x="6799" y="3894"/>
                </a:lnTo>
                <a:cubicBezTo>
                  <a:pt x="6311" y="3894"/>
                  <a:pt x="5883" y="4025"/>
                  <a:pt x="5561" y="4287"/>
                </a:cubicBezTo>
                <a:cubicBezTo>
                  <a:pt x="5228" y="4561"/>
                  <a:pt x="5025" y="4966"/>
                  <a:pt x="5025" y="5430"/>
                </a:cubicBezTo>
                <a:lnTo>
                  <a:pt x="5025" y="5656"/>
                </a:lnTo>
                <a:cubicBezTo>
                  <a:pt x="5025" y="5740"/>
                  <a:pt x="5109" y="5835"/>
                  <a:pt x="5204" y="5835"/>
                </a:cubicBezTo>
                <a:lnTo>
                  <a:pt x="5883" y="5835"/>
                </a:lnTo>
                <a:cubicBezTo>
                  <a:pt x="5966" y="5835"/>
                  <a:pt x="6061" y="5751"/>
                  <a:pt x="6061" y="5656"/>
                </a:cubicBezTo>
                <a:cubicBezTo>
                  <a:pt x="6061" y="5561"/>
                  <a:pt x="5978" y="5478"/>
                  <a:pt x="5883" y="5478"/>
                </a:cubicBezTo>
                <a:lnTo>
                  <a:pt x="5371" y="5478"/>
                </a:lnTo>
                <a:lnTo>
                  <a:pt x="5371" y="5418"/>
                </a:lnTo>
                <a:cubicBezTo>
                  <a:pt x="5371" y="4525"/>
                  <a:pt x="6145" y="4204"/>
                  <a:pt x="6799" y="4204"/>
                </a:cubicBezTo>
                <a:lnTo>
                  <a:pt x="7704" y="4204"/>
                </a:lnTo>
                <a:cubicBezTo>
                  <a:pt x="7800" y="4204"/>
                  <a:pt x="7883" y="4132"/>
                  <a:pt x="7883" y="4025"/>
                </a:cubicBezTo>
                <a:lnTo>
                  <a:pt x="7883" y="2418"/>
                </a:lnTo>
                <a:cubicBezTo>
                  <a:pt x="7883" y="2334"/>
                  <a:pt x="7811" y="2239"/>
                  <a:pt x="7704" y="2239"/>
                </a:cubicBezTo>
                <a:lnTo>
                  <a:pt x="6799" y="2239"/>
                </a:lnTo>
                <a:cubicBezTo>
                  <a:pt x="5966" y="2239"/>
                  <a:pt x="5121" y="2572"/>
                  <a:pt x="4466" y="3156"/>
                </a:cubicBezTo>
                <a:cubicBezTo>
                  <a:pt x="3799" y="3763"/>
                  <a:pt x="3418" y="4549"/>
                  <a:pt x="3418" y="5382"/>
                </a:cubicBezTo>
                <a:lnTo>
                  <a:pt x="3418" y="5442"/>
                </a:lnTo>
                <a:lnTo>
                  <a:pt x="1989" y="5442"/>
                </a:lnTo>
                <a:cubicBezTo>
                  <a:pt x="1906" y="5442"/>
                  <a:pt x="1811" y="5513"/>
                  <a:pt x="1811" y="5620"/>
                </a:cubicBezTo>
                <a:lnTo>
                  <a:pt x="1811" y="7228"/>
                </a:lnTo>
                <a:cubicBezTo>
                  <a:pt x="1811" y="7323"/>
                  <a:pt x="1894" y="7406"/>
                  <a:pt x="1989" y="7406"/>
                </a:cubicBezTo>
                <a:lnTo>
                  <a:pt x="3418" y="7406"/>
                </a:lnTo>
                <a:lnTo>
                  <a:pt x="3418" y="10085"/>
                </a:lnTo>
                <a:cubicBezTo>
                  <a:pt x="1561" y="9300"/>
                  <a:pt x="346" y="7442"/>
                  <a:pt x="346" y="5418"/>
                </a:cubicBezTo>
                <a:cubicBezTo>
                  <a:pt x="346" y="2596"/>
                  <a:pt x="2620" y="322"/>
                  <a:pt x="5430" y="322"/>
                </a:cubicBezTo>
                <a:cubicBezTo>
                  <a:pt x="8228" y="322"/>
                  <a:pt x="10526" y="2620"/>
                  <a:pt x="10526" y="5418"/>
                </a:cubicBezTo>
                <a:cubicBezTo>
                  <a:pt x="10526" y="8228"/>
                  <a:pt x="8240" y="10502"/>
                  <a:pt x="5430" y="10502"/>
                </a:cubicBezTo>
                <a:lnTo>
                  <a:pt x="5371" y="10502"/>
                </a:lnTo>
                <a:lnTo>
                  <a:pt x="5371" y="7418"/>
                </a:lnTo>
                <a:lnTo>
                  <a:pt x="7728" y="7418"/>
                </a:lnTo>
                <a:cubicBezTo>
                  <a:pt x="7811" y="7418"/>
                  <a:pt x="7907" y="7347"/>
                  <a:pt x="7907" y="7240"/>
                </a:cubicBezTo>
                <a:lnTo>
                  <a:pt x="7907" y="5656"/>
                </a:lnTo>
                <a:cubicBezTo>
                  <a:pt x="7907" y="5561"/>
                  <a:pt x="7823" y="5478"/>
                  <a:pt x="7728" y="5478"/>
                </a:cubicBezTo>
                <a:lnTo>
                  <a:pt x="6728" y="5478"/>
                </a:lnTo>
                <a:cubicBezTo>
                  <a:pt x="6633" y="5478"/>
                  <a:pt x="6549" y="5549"/>
                  <a:pt x="6549" y="5656"/>
                </a:cubicBezTo>
                <a:cubicBezTo>
                  <a:pt x="6549" y="5740"/>
                  <a:pt x="6621" y="5835"/>
                  <a:pt x="6728" y="5835"/>
                </a:cubicBezTo>
                <a:lnTo>
                  <a:pt x="7561" y="5835"/>
                </a:lnTo>
                <a:lnTo>
                  <a:pt x="7561" y="7097"/>
                </a:lnTo>
                <a:lnTo>
                  <a:pt x="5204" y="7097"/>
                </a:lnTo>
                <a:cubicBezTo>
                  <a:pt x="5121" y="7097"/>
                  <a:pt x="5025" y="7168"/>
                  <a:pt x="5025" y="7275"/>
                </a:cubicBezTo>
                <a:lnTo>
                  <a:pt x="5025" y="10693"/>
                </a:lnTo>
                <a:cubicBezTo>
                  <a:pt x="5025" y="10788"/>
                  <a:pt x="5109" y="10859"/>
                  <a:pt x="5192" y="10871"/>
                </a:cubicBezTo>
                <a:lnTo>
                  <a:pt x="5430" y="10871"/>
                </a:lnTo>
                <a:cubicBezTo>
                  <a:pt x="6871" y="10871"/>
                  <a:pt x="8240" y="10312"/>
                  <a:pt x="9276" y="9288"/>
                </a:cubicBezTo>
                <a:cubicBezTo>
                  <a:pt x="10300" y="8252"/>
                  <a:pt x="10859" y="6883"/>
                  <a:pt x="10859" y="5442"/>
                </a:cubicBezTo>
                <a:cubicBezTo>
                  <a:pt x="10859" y="3989"/>
                  <a:pt x="10300" y="2620"/>
                  <a:pt x="9276" y="1584"/>
                </a:cubicBezTo>
                <a:cubicBezTo>
                  <a:pt x="8240" y="560"/>
                  <a:pt x="6871" y="1"/>
                  <a:pt x="5430" y="1"/>
                </a:cubicBezTo>
                <a:close/>
              </a:path>
            </a:pathLst>
          </a:custGeom>
          <a:solidFill>
            <a:srgbClr val="FD8860"/>
          </a:solidFill>
          <a:ln>
            <a:noFill/>
          </a:ln>
        </p:spPr>
        <p:txBody>
          <a:bodyPr spcFirstLastPara="1" wrap="square" lIns="91425" tIns="91425" rIns="91425" bIns="91425" anchor="ctr" anchorCtr="0">
            <a:noAutofit/>
          </a:bodyPr>
          <a:lstStyle/>
          <a:p>
            <a:endParaRPr/>
          </a:p>
        </p:txBody>
      </p:sp>
      <p:grpSp>
        <p:nvGrpSpPr>
          <p:cNvPr id="1056" name="Google Shape;1056;p33"/>
          <p:cNvGrpSpPr/>
          <p:nvPr/>
        </p:nvGrpSpPr>
        <p:grpSpPr>
          <a:xfrm>
            <a:off x="4415244" y="3702057"/>
            <a:ext cx="313215" cy="312869"/>
            <a:chOff x="3752358" y="3817349"/>
            <a:chExt cx="346056" cy="345674"/>
          </a:xfrm>
        </p:grpSpPr>
        <p:sp>
          <p:nvSpPr>
            <p:cNvPr id="1057" name="Google Shape;1057;p33"/>
            <p:cNvSpPr/>
            <p:nvPr/>
          </p:nvSpPr>
          <p:spPr>
            <a:xfrm>
              <a:off x="3752358" y="3817349"/>
              <a:ext cx="346056" cy="345674"/>
            </a:xfrm>
            <a:custGeom>
              <a:avLst/>
              <a:gdLst/>
              <a:ahLst/>
              <a:cxnLst/>
              <a:rect l="l" t="t" r="r" b="b"/>
              <a:pathLst>
                <a:path w="10872" h="10860" extrusionOk="0">
                  <a:moveTo>
                    <a:pt x="5430" y="334"/>
                  </a:moveTo>
                  <a:cubicBezTo>
                    <a:pt x="8252" y="334"/>
                    <a:pt x="10526" y="2608"/>
                    <a:pt x="10526" y="5430"/>
                  </a:cubicBezTo>
                  <a:cubicBezTo>
                    <a:pt x="10526" y="8240"/>
                    <a:pt x="8228" y="10514"/>
                    <a:pt x="5430" y="10514"/>
                  </a:cubicBezTo>
                  <a:cubicBezTo>
                    <a:pt x="2620" y="10514"/>
                    <a:pt x="346" y="8240"/>
                    <a:pt x="346" y="5430"/>
                  </a:cubicBezTo>
                  <a:cubicBezTo>
                    <a:pt x="346" y="2608"/>
                    <a:pt x="2620" y="334"/>
                    <a:pt x="5430" y="334"/>
                  </a:cubicBezTo>
                  <a:close/>
                  <a:moveTo>
                    <a:pt x="5430" y="1"/>
                  </a:moveTo>
                  <a:cubicBezTo>
                    <a:pt x="3989" y="1"/>
                    <a:pt x="2620" y="560"/>
                    <a:pt x="1596" y="1584"/>
                  </a:cubicBezTo>
                  <a:cubicBezTo>
                    <a:pt x="572" y="2620"/>
                    <a:pt x="1" y="3989"/>
                    <a:pt x="1" y="5430"/>
                  </a:cubicBezTo>
                  <a:cubicBezTo>
                    <a:pt x="1" y="6871"/>
                    <a:pt x="572" y="8240"/>
                    <a:pt x="1596" y="9264"/>
                  </a:cubicBezTo>
                  <a:cubicBezTo>
                    <a:pt x="2620" y="10300"/>
                    <a:pt x="3989" y="10859"/>
                    <a:pt x="5430" y="10859"/>
                  </a:cubicBezTo>
                  <a:cubicBezTo>
                    <a:pt x="6882" y="10859"/>
                    <a:pt x="8252" y="10300"/>
                    <a:pt x="9276" y="9264"/>
                  </a:cubicBezTo>
                  <a:cubicBezTo>
                    <a:pt x="10300" y="8240"/>
                    <a:pt x="10871" y="6871"/>
                    <a:pt x="10871" y="5430"/>
                  </a:cubicBezTo>
                  <a:cubicBezTo>
                    <a:pt x="10871" y="3989"/>
                    <a:pt x="10300" y="2620"/>
                    <a:pt x="9276" y="1584"/>
                  </a:cubicBezTo>
                  <a:cubicBezTo>
                    <a:pt x="8252" y="560"/>
                    <a:pt x="6882" y="1"/>
                    <a:pt x="5430" y="1"/>
                  </a:cubicBezTo>
                  <a:close/>
                </a:path>
              </a:pathLst>
            </a:custGeom>
            <a:solidFill>
              <a:srgbClr val="FD8860"/>
            </a:solidFill>
            <a:ln>
              <a:noFill/>
            </a:ln>
          </p:spPr>
          <p:txBody>
            <a:bodyPr spcFirstLastPara="1" wrap="square" lIns="91425" tIns="91425" rIns="91425" bIns="91425" anchor="ctr" anchorCtr="0">
              <a:noAutofit/>
            </a:bodyPr>
            <a:lstStyle/>
            <a:p>
              <a:endParaRPr/>
            </a:p>
          </p:txBody>
        </p:sp>
        <p:sp>
          <p:nvSpPr>
            <p:cNvPr id="1058" name="Google Shape;1058;p33"/>
            <p:cNvSpPr/>
            <p:nvPr/>
          </p:nvSpPr>
          <p:spPr>
            <a:xfrm>
              <a:off x="3831933" y="3955682"/>
              <a:ext cx="47809" cy="120540"/>
            </a:xfrm>
            <a:custGeom>
              <a:avLst/>
              <a:gdLst/>
              <a:ahLst/>
              <a:cxnLst/>
              <a:rect l="l" t="t" r="r" b="b"/>
              <a:pathLst>
                <a:path w="1502" h="3787" extrusionOk="0">
                  <a:moveTo>
                    <a:pt x="1168" y="346"/>
                  </a:moveTo>
                  <a:lnTo>
                    <a:pt x="1168" y="3430"/>
                  </a:lnTo>
                  <a:lnTo>
                    <a:pt x="358" y="3430"/>
                  </a:lnTo>
                  <a:lnTo>
                    <a:pt x="358" y="346"/>
                  </a:lnTo>
                  <a:close/>
                  <a:moveTo>
                    <a:pt x="180" y="1"/>
                  </a:moveTo>
                  <a:cubicBezTo>
                    <a:pt x="96" y="1"/>
                    <a:pt x="1" y="72"/>
                    <a:pt x="1" y="179"/>
                  </a:cubicBezTo>
                  <a:lnTo>
                    <a:pt x="1" y="3608"/>
                  </a:lnTo>
                  <a:cubicBezTo>
                    <a:pt x="1" y="3703"/>
                    <a:pt x="72" y="3787"/>
                    <a:pt x="180" y="3787"/>
                  </a:cubicBezTo>
                  <a:lnTo>
                    <a:pt x="1323" y="3787"/>
                  </a:lnTo>
                  <a:cubicBezTo>
                    <a:pt x="1418" y="3787"/>
                    <a:pt x="1501" y="3715"/>
                    <a:pt x="1501" y="3608"/>
                  </a:cubicBezTo>
                  <a:lnTo>
                    <a:pt x="1501" y="179"/>
                  </a:lnTo>
                  <a:cubicBezTo>
                    <a:pt x="1501" y="72"/>
                    <a:pt x="1430" y="1"/>
                    <a:pt x="1323" y="1"/>
                  </a:cubicBezTo>
                  <a:close/>
                </a:path>
              </a:pathLst>
            </a:custGeom>
            <a:solidFill>
              <a:srgbClr val="FD8860"/>
            </a:solidFill>
            <a:ln>
              <a:noFill/>
            </a:ln>
          </p:spPr>
          <p:txBody>
            <a:bodyPr spcFirstLastPara="1" wrap="square" lIns="91425" tIns="91425" rIns="91425" bIns="91425" anchor="ctr" anchorCtr="0">
              <a:noAutofit/>
            </a:bodyPr>
            <a:lstStyle/>
            <a:p>
              <a:endParaRPr/>
            </a:p>
          </p:txBody>
        </p:sp>
        <p:sp>
          <p:nvSpPr>
            <p:cNvPr id="1059" name="Google Shape;1059;p33"/>
            <p:cNvSpPr/>
            <p:nvPr/>
          </p:nvSpPr>
          <p:spPr>
            <a:xfrm>
              <a:off x="3824739" y="3890112"/>
              <a:ext cx="55002" cy="55002"/>
            </a:xfrm>
            <a:custGeom>
              <a:avLst/>
              <a:gdLst/>
              <a:ahLst/>
              <a:cxnLst/>
              <a:rect l="l" t="t" r="r" b="b"/>
              <a:pathLst>
                <a:path w="1728" h="1728" extrusionOk="0">
                  <a:moveTo>
                    <a:pt x="870" y="334"/>
                  </a:moveTo>
                  <a:cubicBezTo>
                    <a:pt x="1156" y="334"/>
                    <a:pt x="1394" y="572"/>
                    <a:pt x="1394" y="846"/>
                  </a:cubicBezTo>
                  <a:cubicBezTo>
                    <a:pt x="1394" y="1132"/>
                    <a:pt x="1156" y="1370"/>
                    <a:pt x="870" y="1370"/>
                  </a:cubicBezTo>
                  <a:cubicBezTo>
                    <a:pt x="584" y="1370"/>
                    <a:pt x="346" y="1132"/>
                    <a:pt x="346" y="846"/>
                  </a:cubicBezTo>
                  <a:cubicBezTo>
                    <a:pt x="346" y="572"/>
                    <a:pt x="584" y="334"/>
                    <a:pt x="870" y="334"/>
                  </a:cubicBezTo>
                  <a:close/>
                  <a:moveTo>
                    <a:pt x="870" y="1"/>
                  </a:moveTo>
                  <a:cubicBezTo>
                    <a:pt x="394" y="1"/>
                    <a:pt x="1" y="394"/>
                    <a:pt x="1" y="870"/>
                  </a:cubicBezTo>
                  <a:cubicBezTo>
                    <a:pt x="1" y="1346"/>
                    <a:pt x="394" y="1727"/>
                    <a:pt x="870" y="1727"/>
                  </a:cubicBezTo>
                  <a:cubicBezTo>
                    <a:pt x="1346" y="1727"/>
                    <a:pt x="1727" y="1334"/>
                    <a:pt x="1727" y="870"/>
                  </a:cubicBezTo>
                  <a:cubicBezTo>
                    <a:pt x="1727" y="394"/>
                    <a:pt x="1346" y="1"/>
                    <a:pt x="870" y="1"/>
                  </a:cubicBezTo>
                  <a:close/>
                </a:path>
              </a:pathLst>
            </a:custGeom>
            <a:solidFill>
              <a:srgbClr val="FD8860"/>
            </a:solidFill>
            <a:ln>
              <a:noFill/>
            </a:ln>
          </p:spPr>
          <p:txBody>
            <a:bodyPr spcFirstLastPara="1" wrap="square" lIns="91425" tIns="91425" rIns="91425" bIns="91425" anchor="ctr" anchorCtr="0">
              <a:noAutofit/>
            </a:bodyPr>
            <a:lstStyle/>
            <a:p>
              <a:endParaRPr/>
            </a:p>
          </p:txBody>
        </p:sp>
        <p:sp>
          <p:nvSpPr>
            <p:cNvPr id="1060" name="Google Shape;1060;p33"/>
            <p:cNvSpPr/>
            <p:nvPr/>
          </p:nvSpPr>
          <p:spPr>
            <a:xfrm>
              <a:off x="3904696" y="3955682"/>
              <a:ext cx="128148" cy="120540"/>
            </a:xfrm>
            <a:custGeom>
              <a:avLst/>
              <a:gdLst/>
              <a:ahLst/>
              <a:cxnLst/>
              <a:rect l="l" t="t" r="r" b="b"/>
              <a:pathLst>
                <a:path w="4026" h="3787" extrusionOk="0">
                  <a:moveTo>
                    <a:pt x="191" y="1"/>
                  </a:moveTo>
                  <a:cubicBezTo>
                    <a:pt x="96" y="1"/>
                    <a:pt x="1" y="72"/>
                    <a:pt x="1" y="179"/>
                  </a:cubicBezTo>
                  <a:lnTo>
                    <a:pt x="1" y="3608"/>
                  </a:lnTo>
                  <a:cubicBezTo>
                    <a:pt x="1" y="3703"/>
                    <a:pt x="84" y="3787"/>
                    <a:pt x="191" y="3787"/>
                  </a:cubicBezTo>
                  <a:lnTo>
                    <a:pt x="1334" y="3787"/>
                  </a:lnTo>
                  <a:cubicBezTo>
                    <a:pt x="1418" y="3787"/>
                    <a:pt x="1513" y="3715"/>
                    <a:pt x="1513" y="3608"/>
                  </a:cubicBezTo>
                  <a:lnTo>
                    <a:pt x="1513" y="2382"/>
                  </a:lnTo>
                  <a:cubicBezTo>
                    <a:pt x="1513" y="1977"/>
                    <a:pt x="1596" y="1501"/>
                    <a:pt x="2037" y="1501"/>
                  </a:cubicBezTo>
                  <a:cubicBezTo>
                    <a:pt x="2347" y="1501"/>
                    <a:pt x="2477" y="1763"/>
                    <a:pt x="2525" y="2060"/>
                  </a:cubicBezTo>
                  <a:cubicBezTo>
                    <a:pt x="2537" y="2156"/>
                    <a:pt x="2608" y="2215"/>
                    <a:pt x="2692" y="2215"/>
                  </a:cubicBezTo>
                  <a:cubicBezTo>
                    <a:pt x="2787" y="2215"/>
                    <a:pt x="2870" y="2120"/>
                    <a:pt x="2847" y="2025"/>
                  </a:cubicBezTo>
                  <a:cubicBezTo>
                    <a:pt x="2763" y="1465"/>
                    <a:pt x="2477" y="1155"/>
                    <a:pt x="2013" y="1155"/>
                  </a:cubicBezTo>
                  <a:cubicBezTo>
                    <a:pt x="1465" y="1155"/>
                    <a:pt x="1156" y="1608"/>
                    <a:pt x="1156" y="2382"/>
                  </a:cubicBezTo>
                  <a:lnTo>
                    <a:pt x="1156" y="3430"/>
                  </a:lnTo>
                  <a:lnTo>
                    <a:pt x="346" y="3430"/>
                  </a:lnTo>
                  <a:lnTo>
                    <a:pt x="346" y="358"/>
                  </a:lnTo>
                  <a:lnTo>
                    <a:pt x="918" y="358"/>
                  </a:lnTo>
                  <a:lnTo>
                    <a:pt x="918" y="572"/>
                  </a:lnTo>
                  <a:cubicBezTo>
                    <a:pt x="918" y="632"/>
                    <a:pt x="930" y="679"/>
                    <a:pt x="977" y="715"/>
                  </a:cubicBezTo>
                  <a:cubicBezTo>
                    <a:pt x="1007" y="733"/>
                    <a:pt x="1043" y="742"/>
                    <a:pt x="1078" y="742"/>
                  </a:cubicBezTo>
                  <a:cubicBezTo>
                    <a:pt x="1114" y="742"/>
                    <a:pt x="1150" y="733"/>
                    <a:pt x="1180" y="715"/>
                  </a:cubicBezTo>
                  <a:cubicBezTo>
                    <a:pt x="1477" y="477"/>
                    <a:pt x="1835" y="358"/>
                    <a:pt x="2227" y="358"/>
                  </a:cubicBezTo>
                  <a:cubicBezTo>
                    <a:pt x="3204" y="358"/>
                    <a:pt x="3656" y="1191"/>
                    <a:pt x="3656" y="2001"/>
                  </a:cubicBezTo>
                  <a:lnTo>
                    <a:pt x="3656" y="3430"/>
                  </a:lnTo>
                  <a:lnTo>
                    <a:pt x="2847" y="3430"/>
                  </a:lnTo>
                  <a:lnTo>
                    <a:pt x="2847" y="2870"/>
                  </a:lnTo>
                  <a:cubicBezTo>
                    <a:pt x="2847" y="2775"/>
                    <a:pt x="2775" y="2703"/>
                    <a:pt x="2692" y="2703"/>
                  </a:cubicBezTo>
                  <a:cubicBezTo>
                    <a:pt x="2597" y="2703"/>
                    <a:pt x="2525" y="2775"/>
                    <a:pt x="2525" y="2870"/>
                  </a:cubicBezTo>
                  <a:lnTo>
                    <a:pt x="2525" y="3596"/>
                  </a:lnTo>
                  <a:cubicBezTo>
                    <a:pt x="2525" y="3691"/>
                    <a:pt x="2597" y="3775"/>
                    <a:pt x="2704" y="3775"/>
                  </a:cubicBezTo>
                  <a:lnTo>
                    <a:pt x="3847" y="3775"/>
                  </a:lnTo>
                  <a:cubicBezTo>
                    <a:pt x="3942" y="3775"/>
                    <a:pt x="4025" y="3703"/>
                    <a:pt x="4025" y="3596"/>
                  </a:cubicBezTo>
                  <a:lnTo>
                    <a:pt x="4025" y="1989"/>
                  </a:lnTo>
                  <a:cubicBezTo>
                    <a:pt x="4025" y="810"/>
                    <a:pt x="3299" y="1"/>
                    <a:pt x="2239" y="1"/>
                  </a:cubicBezTo>
                  <a:cubicBezTo>
                    <a:pt x="1894" y="1"/>
                    <a:pt x="1573" y="84"/>
                    <a:pt x="1275" y="251"/>
                  </a:cubicBezTo>
                  <a:lnTo>
                    <a:pt x="1275" y="179"/>
                  </a:lnTo>
                  <a:cubicBezTo>
                    <a:pt x="1275" y="84"/>
                    <a:pt x="1204" y="1"/>
                    <a:pt x="1096" y="1"/>
                  </a:cubicBezTo>
                  <a:close/>
                </a:path>
              </a:pathLst>
            </a:custGeom>
            <a:solidFill>
              <a:srgbClr val="FD8860"/>
            </a:solidFill>
            <a:ln>
              <a:noFill/>
            </a:ln>
          </p:spPr>
          <p:txBody>
            <a:bodyPr spcFirstLastPara="1" wrap="square" lIns="91425" tIns="91425" rIns="91425" bIns="91425" anchor="ctr" anchorCtr="0">
              <a:noAutofit/>
            </a:bodyPr>
            <a:lstStyle/>
            <a:p>
              <a:endParaRPr/>
            </a:p>
          </p:txBody>
        </p:sp>
      </p:grpSp>
      <p:grpSp>
        <p:nvGrpSpPr>
          <p:cNvPr id="1061" name="Google Shape;1061;p33"/>
          <p:cNvGrpSpPr/>
          <p:nvPr/>
        </p:nvGrpSpPr>
        <p:grpSpPr>
          <a:xfrm>
            <a:off x="4821714" y="3702057"/>
            <a:ext cx="313186" cy="312869"/>
            <a:chOff x="4201447" y="3817349"/>
            <a:chExt cx="346024" cy="345674"/>
          </a:xfrm>
        </p:grpSpPr>
        <p:sp>
          <p:nvSpPr>
            <p:cNvPr id="1062" name="Google Shape;1062;p33"/>
            <p:cNvSpPr/>
            <p:nvPr/>
          </p:nvSpPr>
          <p:spPr>
            <a:xfrm>
              <a:off x="4201447" y="3817349"/>
              <a:ext cx="346024" cy="345674"/>
            </a:xfrm>
            <a:custGeom>
              <a:avLst/>
              <a:gdLst/>
              <a:ahLst/>
              <a:cxnLst/>
              <a:rect l="l" t="t" r="r" b="b"/>
              <a:pathLst>
                <a:path w="10871" h="10860" extrusionOk="0">
                  <a:moveTo>
                    <a:pt x="5430" y="334"/>
                  </a:moveTo>
                  <a:cubicBezTo>
                    <a:pt x="8252" y="334"/>
                    <a:pt x="10526" y="2608"/>
                    <a:pt x="10526" y="5430"/>
                  </a:cubicBezTo>
                  <a:cubicBezTo>
                    <a:pt x="10526" y="8240"/>
                    <a:pt x="8252" y="10514"/>
                    <a:pt x="5430" y="10514"/>
                  </a:cubicBezTo>
                  <a:cubicBezTo>
                    <a:pt x="2620" y="10514"/>
                    <a:pt x="346" y="8240"/>
                    <a:pt x="346" y="5430"/>
                  </a:cubicBezTo>
                  <a:cubicBezTo>
                    <a:pt x="346" y="2608"/>
                    <a:pt x="2620" y="334"/>
                    <a:pt x="5430" y="334"/>
                  </a:cubicBezTo>
                  <a:close/>
                  <a:moveTo>
                    <a:pt x="5430" y="1"/>
                  </a:moveTo>
                  <a:cubicBezTo>
                    <a:pt x="3989" y="1"/>
                    <a:pt x="2620" y="560"/>
                    <a:pt x="1596" y="1584"/>
                  </a:cubicBezTo>
                  <a:cubicBezTo>
                    <a:pt x="572" y="2620"/>
                    <a:pt x="1" y="3989"/>
                    <a:pt x="1" y="5430"/>
                  </a:cubicBezTo>
                  <a:cubicBezTo>
                    <a:pt x="1" y="6871"/>
                    <a:pt x="572" y="8240"/>
                    <a:pt x="1596" y="9264"/>
                  </a:cubicBezTo>
                  <a:cubicBezTo>
                    <a:pt x="2620" y="10300"/>
                    <a:pt x="3989" y="10859"/>
                    <a:pt x="5430" y="10859"/>
                  </a:cubicBezTo>
                  <a:cubicBezTo>
                    <a:pt x="6882" y="10859"/>
                    <a:pt x="8252" y="10300"/>
                    <a:pt x="9276" y="9264"/>
                  </a:cubicBezTo>
                  <a:cubicBezTo>
                    <a:pt x="10299" y="8240"/>
                    <a:pt x="10871" y="6871"/>
                    <a:pt x="10871" y="5430"/>
                  </a:cubicBezTo>
                  <a:cubicBezTo>
                    <a:pt x="10871" y="3989"/>
                    <a:pt x="10299" y="2620"/>
                    <a:pt x="9276" y="1584"/>
                  </a:cubicBezTo>
                  <a:cubicBezTo>
                    <a:pt x="8252" y="560"/>
                    <a:pt x="6882" y="1"/>
                    <a:pt x="5430" y="1"/>
                  </a:cubicBezTo>
                  <a:close/>
                </a:path>
              </a:pathLst>
            </a:custGeom>
            <a:solidFill>
              <a:srgbClr val="FD8860"/>
            </a:solidFill>
            <a:ln>
              <a:noFill/>
            </a:ln>
          </p:spPr>
          <p:txBody>
            <a:bodyPr spcFirstLastPara="1" wrap="square" lIns="91425" tIns="91425" rIns="91425" bIns="91425" anchor="ctr" anchorCtr="0">
              <a:noAutofit/>
            </a:bodyPr>
            <a:lstStyle/>
            <a:p>
              <a:endParaRPr/>
            </a:p>
          </p:txBody>
        </p:sp>
        <p:sp>
          <p:nvSpPr>
            <p:cNvPr id="1063" name="Google Shape;1063;p33"/>
            <p:cNvSpPr/>
            <p:nvPr/>
          </p:nvSpPr>
          <p:spPr>
            <a:xfrm>
              <a:off x="4271569" y="3904531"/>
              <a:ext cx="227394" cy="185728"/>
            </a:xfrm>
            <a:custGeom>
              <a:avLst/>
              <a:gdLst/>
              <a:ahLst/>
              <a:cxnLst/>
              <a:rect l="l" t="t" r="r" b="b"/>
              <a:pathLst>
                <a:path w="7144" h="5835" extrusionOk="0">
                  <a:moveTo>
                    <a:pt x="4620" y="0"/>
                  </a:moveTo>
                  <a:cubicBezTo>
                    <a:pt x="3727" y="0"/>
                    <a:pt x="2977" y="691"/>
                    <a:pt x="2905" y="1572"/>
                  </a:cubicBezTo>
                  <a:cubicBezTo>
                    <a:pt x="2727" y="1548"/>
                    <a:pt x="2358" y="1441"/>
                    <a:pt x="2262" y="1405"/>
                  </a:cubicBezTo>
                  <a:cubicBezTo>
                    <a:pt x="1643" y="1203"/>
                    <a:pt x="1072" y="810"/>
                    <a:pt x="631" y="322"/>
                  </a:cubicBezTo>
                  <a:cubicBezTo>
                    <a:pt x="596" y="298"/>
                    <a:pt x="572" y="274"/>
                    <a:pt x="524" y="262"/>
                  </a:cubicBezTo>
                  <a:cubicBezTo>
                    <a:pt x="517" y="261"/>
                    <a:pt x="509" y="260"/>
                    <a:pt x="501" y="260"/>
                  </a:cubicBezTo>
                  <a:cubicBezTo>
                    <a:pt x="436" y="260"/>
                    <a:pt x="367" y="304"/>
                    <a:pt x="346" y="357"/>
                  </a:cubicBezTo>
                  <a:cubicBezTo>
                    <a:pt x="238" y="572"/>
                    <a:pt x="179" y="810"/>
                    <a:pt x="179" y="1048"/>
                  </a:cubicBezTo>
                  <a:cubicBezTo>
                    <a:pt x="179" y="1393"/>
                    <a:pt x="286" y="1727"/>
                    <a:pt x="476" y="1977"/>
                  </a:cubicBezTo>
                  <a:cubicBezTo>
                    <a:pt x="466" y="1975"/>
                    <a:pt x="456" y="1974"/>
                    <a:pt x="446" y="1974"/>
                  </a:cubicBezTo>
                  <a:cubicBezTo>
                    <a:pt x="397" y="1974"/>
                    <a:pt x="349" y="1997"/>
                    <a:pt x="310" y="2036"/>
                  </a:cubicBezTo>
                  <a:cubicBezTo>
                    <a:pt x="286" y="2060"/>
                    <a:pt x="286" y="2108"/>
                    <a:pt x="274" y="2143"/>
                  </a:cubicBezTo>
                  <a:lnTo>
                    <a:pt x="274" y="2203"/>
                  </a:lnTo>
                  <a:cubicBezTo>
                    <a:pt x="274" y="2655"/>
                    <a:pt x="476" y="3072"/>
                    <a:pt x="822" y="3358"/>
                  </a:cubicBezTo>
                  <a:cubicBezTo>
                    <a:pt x="786" y="3370"/>
                    <a:pt x="774" y="3405"/>
                    <a:pt x="762" y="3417"/>
                  </a:cubicBezTo>
                  <a:cubicBezTo>
                    <a:pt x="750" y="3465"/>
                    <a:pt x="727" y="3513"/>
                    <a:pt x="750" y="3548"/>
                  </a:cubicBezTo>
                  <a:cubicBezTo>
                    <a:pt x="893" y="4024"/>
                    <a:pt x="1262" y="4405"/>
                    <a:pt x="1727" y="4548"/>
                  </a:cubicBezTo>
                  <a:cubicBezTo>
                    <a:pt x="1310" y="4798"/>
                    <a:pt x="834" y="4941"/>
                    <a:pt x="334" y="4941"/>
                  </a:cubicBezTo>
                  <a:lnTo>
                    <a:pt x="191" y="4941"/>
                  </a:lnTo>
                  <a:cubicBezTo>
                    <a:pt x="107" y="4941"/>
                    <a:pt x="36" y="5001"/>
                    <a:pt x="12" y="5084"/>
                  </a:cubicBezTo>
                  <a:cubicBezTo>
                    <a:pt x="0" y="5156"/>
                    <a:pt x="48" y="5239"/>
                    <a:pt x="107" y="5263"/>
                  </a:cubicBezTo>
                  <a:cubicBezTo>
                    <a:pt x="727" y="5632"/>
                    <a:pt x="1465" y="5834"/>
                    <a:pt x="2191" y="5834"/>
                  </a:cubicBezTo>
                  <a:cubicBezTo>
                    <a:pt x="3072" y="5834"/>
                    <a:pt x="3905" y="5560"/>
                    <a:pt x="4596" y="5060"/>
                  </a:cubicBezTo>
                  <a:cubicBezTo>
                    <a:pt x="4691" y="5001"/>
                    <a:pt x="4691" y="4858"/>
                    <a:pt x="4620" y="4786"/>
                  </a:cubicBezTo>
                  <a:cubicBezTo>
                    <a:pt x="4587" y="4754"/>
                    <a:pt x="4544" y="4735"/>
                    <a:pt x="4499" y="4735"/>
                  </a:cubicBezTo>
                  <a:cubicBezTo>
                    <a:pt x="4463" y="4735"/>
                    <a:pt x="4426" y="4748"/>
                    <a:pt x="4394" y="4775"/>
                  </a:cubicBezTo>
                  <a:cubicBezTo>
                    <a:pt x="3763" y="5215"/>
                    <a:pt x="3013" y="5489"/>
                    <a:pt x="2191" y="5489"/>
                  </a:cubicBezTo>
                  <a:cubicBezTo>
                    <a:pt x="1727" y="5489"/>
                    <a:pt x="1262" y="5394"/>
                    <a:pt x="846" y="5239"/>
                  </a:cubicBezTo>
                  <a:cubicBezTo>
                    <a:pt x="1369" y="5144"/>
                    <a:pt x="1846" y="4917"/>
                    <a:pt x="2262" y="4584"/>
                  </a:cubicBezTo>
                  <a:cubicBezTo>
                    <a:pt x="2310" y="4536"/>
                    <a:pt x="2334" y="4477"/>
                    <a:pt x="2322" y="4417"/>
                  </a:cubicBezTo>
                  <a:cubicBezTo>
                    <a:pt x="2310" y="4346"/>
                    <a:pt x="2239" y="4286"/>
                    <a:pt x="2155" y="4286"/>
                  </a:cubicBezTo>
                  <a:cubicBezTo>
                    <a:pt x="1739" y="4263"/>
                    <a:pt x="1369" y="4048"/>
                    <a:pt x="1167" y="3691"/>
                  </a:cubicBezTo>
                  <a:cubicBezTo>
                    <a:pt x="1250" y="3691"/>
                    <a:pt x="1358" y="3667"/>
                    <a:pt x="1441" y="3643"/>
                  </a:cubicBezTo>
                  <a:cubicBezTo>
                    <a:pt x="1524" y="3632"/>
                    <a:pt x="1584" y="3572"/>
                    <a:pt x="1584" y="3489"/>
                  </a:cubicBezTo>
                  <a:cubicBezTo>
                    <a:pt x="1596" y="3405"/>
                    <a:pt x="1536" y="3334"/>
                    <a:pt x="1441" y="3298"/>
                  </a:cubicBezTo>
                  <a:cubicBezTo>
                    <a:pt x="1000" y="3191"/>
                    <a:pt x="667" y="2822"/>
                    <a:pt x="596" y="2381"/>
                  </a:cubicBezTo>
                  <a:lnTo>
                    <a:pt x="596" y="2381"/>
                  </a:lnTo>
                  <a:cubicBezTo>
                    <a:pt x="727" y="2405"/>
                    <a:pt x="869" y="2417"/>
                    <a:pt x="1000" y="2417"/>
                  </a:cubicBezTo>
                  <a:cubicBezTo>
                    <a:pt x="1084" y="2417"/>
                    <a:pt x="1143" y="2358"/>
                    <a:pt x="1167" y="2274"/>
                  </a:cubicBezTo>
                  <a:cubicBezTo>
                    <a:pt x="1179" y="2203"/>
                    <a:pt x="1131" y="2143"/>
                    <a:pt x="1072" y="2108"/>
                  </a:cubicBezTo>
                  <a:cubicBezTo>
                    <a:pt x="703" y="1881"/>
                    <a:pt x="476" y="1488"/>
                    <a:pt x="476" y="1048"/>
                  </a:cubicBezTo>
                  <a:cubicBezTo>
                    <a:pt x="476" y="953"/>
                    <a:pt x="488" y="846"/>
                    <a:pt x="524" y="738"/>
                  </a:cubicBezTo>
                  <a:cubicBezTo>
                    <a:pt x="965" y="1191"/>
                    <a:pt x="1524" y="1524"/>
                    <a:pt x="2120" y="1727"/>
                  </a:cubicBezTo>
                  <a:cubicBezTo>
                    <a:pt x="2120" y="1727"/>
                    <a:pt x="2715" y="1905"/>
                    <a:pt x="2929" y="1917"/>
                  </a:cubicBezTo>
                  <a:lnTo>
                    <a:pt x="3024" y="1917"/>
                  </a:lnTo>
                  <a:cubicBezTo>
                    <a:pt x="3096" y="1917"/>
                    <a:pt x="3167" y="1869"/>
                    <a:pt x="3191" y="1798"/>
                  </a:cubicBezTo>
                  <a:cubicBezTo>
                    <a:pt x="3203" y="1786"/>
                    <a:pt x="3203" y="1750"/>
                    <a:pt x="3203" y="1738"/>
                  </a:cubicBezTo>
                  <a:lnTo>
                    <a:pt x="3203" y="1703"/>
                  </a:lnTo>
                  <a:cubicBezTo>
                    <a:pt x="3203" y="953"/>
                    <a:pt x="3810" y="334"/>
                    <a:pt x="4572" y="334"/>
                  </a:cubicBezTo>
                  <a:cubicBezTo>
                    <a:pt x="4941" y="334"/>
                    <a:pt x="5287" y="488"/>
                    <a:pt x="5549" y="750"/>
                  </a:cubicBezTo>
                  <a:cubicBezTo>
                    <a:pt x="5585" y="787"/>
                    <a:pt x="5621" y="802"/>
                    <a:pt x="5663" y="802"/>
                  </a:cubicBezTo>
                  <a:cubicBezTo>
                    <a:pt x="5676" y="802"/>
                    <a:pt x="5689" y="801"/>
                    <a:pt x="5703" y="798"/>
                  </a:cubicBezTo>
                  <a:cubicBezTo>
                    <a:pt x="5882" y="762"/>
                    <a:pt x="6049" y="738"/>
                    <a:pt x="6203" y="679"/>
                  </a:cubicBezTo>
                  <a:lnTo>
                    <a:pt x="6203" y="679"/>
                  </a:lnTo>
                  <a:cubicBezTo>
                    <a:pt x="6120" y="762"/>
                    <a:pt x="6013" y="857"/>
                    <a:pt x="5894" y="917"/>
                  </a:cubicBezTo>
                  <a:cubicBezTo>
                    <a:pt x="5822" y="965"/>
                    <a:pt x="5787" y="1048"/>
                    <a:pt x="5822" y="1143"/>
                  </a:cubicBezTo>
                  <a:cubicBezTo>
                    <a:pt x="5846" y="1203"/>
                    <a:pt x="5930" y="1250"/>
                    <a:pt x="6001" y="1250"/>
                  </a:cubicBezTo>
                  <a:cubicBezTo>
                    <a:pt x="6144" y="1227"/>
                    <a:pt x="6287" y="1215"/>
                    <a:pt x="6418" y="1167"/>
                  </a:cubicBezTo>
                  <a:lnTo>
                    <a:pt x="6418" y="1167"/>
                  </a:lnTo>
                  <a:cubicBezTo>
                    <a:pt x="6299" y="1286"/>
                    <a:pt x="6168" y="1405"/>
                    <a:pt x="6013" y="1512"/>
                  </a:cubicBezTo>
                  <a:cubicBezTo>
                    <a:pt x="5965" y="1548"/>
                    <a:pt x="5941" y="1608"/>
                    <a:pt x="5941" y="1655"/>
                  </a:cubicBezTo>
                  <a:lnTo>
                    <a:pt x="5941" y="1679"/>
                  </a:lnTo>
                  <a:lnTo>
                    <a:pt x="5941" y="1703"/>
                  </a:lnTo>
                  <a:lnTo>
                    <a:pt x="5941" y="1727"/>
                  </a:lnTo>
                  <a:cubicBezTo>
                    <a:pt x="5941" y="2691"/>
                    <a:pt x="5572" y="3572"/>
                    <a:pt x="4977" y="4227"/>
                  </a:cubicBezTo>
                  <a:cubicBezTo>
                    <a:pt x="4918" y="4298"/>
                    <a:pt x="4918" y="4405"/>
                    <a:pt x="4977" y="4465"/>
                  </a:cubicBezTo>
                  <a:cubicBezTo>
                    <a:pt x="5011" y="4499"/>
                    <a:pt x="5053" y="4514"/>
                    <a:pt x="5096" y="4514"/>
                  </a:cubicBezTo>
                  <a:cubicBezTo>
                    <a:pt x="5143" y="4514"/>
                    <a:pt x="5190" y="4496"/>
                    <a:pt x="5227" y="4465"/>
                  </a:cubicBezTo>
                  <a:cubicBezTo>
                    <a:pt x="5894" y="3715"/>
                    <a:pt x="6263" y="2762"/>
                    <a:pt x="6287" y="1750"/>
                  </a:cubicBezTo>
                  <a:cubicBezTo>
                    <a:pt x="6596" y="1524"/>
                    <a:pt x="6846" y="1250"/>
                    <a:pt x="7061" y="917"/>
                  </a:cubicBezTo>
                  <a:cubicBezTo>
                    <a:pt x="7144" y="857"/>
                    <a:pt x="7132" y="750"/>
                    <a:pt x="7061" y="715"/>
                  </a:cubicBezTo>
                  <a:cubicBezTo>
                    <a:pt x="7029" y="683"/>
                    <a:pt x="6987" y="667"/>
                    <a:pt x="6937" y="667"/>
                  </a:cubicBezTo>
                  <a:cubicBezTo>
                    <a:pt x="6912" y="667"/>
                    <a:pt x="6886" y="671"/>
                    <a:pt x="6858" y="679"/>
                  </a:cubicBezTo>
                  <a:cubicBezTo>
                    <a:pt x="6775" y="726"/>
                    <a:pt x="6680" y="750"/>
                    <a:pt x="6596" y="786"/>
                  </a:cubicBezTo>
                  <a:cubicBezTo>
                    <a:pt x="6680" y="667"/>
                    <a:pt x="6763" y="512"/>
                    <a:pt x="6823" y="369"/>
                  </a:cubicBezTo>
                  <a:cubicBezTo>
                    <a:pt x="6834" y="310"/>
                    <a:pt x="6834" y="238"/>
                    <a:pt x="6787" y="191"/>
                  </a:cubicBezTo>
                  <a:cubicBezTo>
                    <a:pt x="6750" y="153"/>
                    <a:pt x="6703" y="135"/>
                    <a:pt x="6659" y="135"/>
                  </a:cubicBezTo>
                  <a:cubicBezTo>
                    <a:pt x="6632" y="135"/>
                    <a:pt x="6607" y="142"/>
                    <a:pt x="6584" y="155"/>
                  </a:cubicBezTo>
                  <a:cubicBezTo>
                    <a:pt x="6322" y="310"/>
                    <a:pt x="6061" y="393"/>
                    <a:pt x="5775" y="441"/>
                  </a:cubicBezTo>
                  <a:cubicBezTo>
                    <a:pt x="5465" y="143"/>
                    <a:pt x="5048" y="0"/>
                    <a:pt x="4620" y="0"/>
                  </a:cubicBezTo>
                  <a:close/>
                </a:path>
              </a:pathLst>
            </a:custGeom>
            <a:solidFill>
              <a:srgbClr val="FD8860"/>
            </a:solidFill>
            <a:ln>
              <a:noFill/>
            </a:ln>
          </p:spPr>
          <p:txBody>
            <a:bodyPr spcFirstLastPara="1" wrap="square" lIns="91425" tIns="91425" rIns="91425" bIns="91425" anchor="ctr" anchorCtr="0">
              <a:noAutofit/>
            </a:bodyPr>
            <a:lstStyle/>
            <a:p>
              <a:endParaRPr/>
            </a:p>
          </p:txBody>
        </p:sp>
      </p:grpSp>
      <p:grpSp>
        <p:nvGrpSpPr>
          <p:cNvPr id="1064" name="Google Shape;1064;p33"/>
          <p:cNvGrpSpPr/>
          <p:nvPr/>
        </p:nvGrpSpPr>
        <p:grpSpPr>
          <a:xfrm>
            <a:off x="-315020" y="2057525"/>
            <a:ext cx="3332610" cy="4217487"/>
            <a:chOff x="-315020" y="1200274"/>
            <a:chExt cx="3332610" cy="4217487"/>
          </a:xfrm>
        </p:grpSpPr>
        <p:sp>
          <p:nvSpPr>
            <p:cNvPr id="1065" name="Google Shape;1065;p33"/>
            <p:cNvSpPr/>
            <p:nvPr/>
          </p:nvSpPr>
          <p:spPr>
            <a:xfrm>
              <a:off x="1623684" y="2379983"/>
              <a:ext cx="1340782" cy="568338"/>
            </a:xfrm>
            <a:custGeom>
              <a:avLst/>
              <a:gdLst/>
              <a:ahLst/>
              <a:cxnLst/>
              <a:rect l="l" t="t" r="r" b="b"/>
              <a:pathLst>
                <a:path w="56454" h="23930" extrusionOk="0">
                  <a:moveTo>
                    <a:pt x="30977" y="1"/>
                  </a:moveTo>
                  <a:lnTo>
                    <a:pt x="23281" y="20853"/>
                  </a:lnTo>
                  <a:lnTo>
                    <a:pt x="81" y="22368"/>
                  </a:lnTo>
                  <a:lnTo>
                    <a:pt x="1" y="23929"/>
                  </a:lnTo>
                  <a:lnTo>
                    <a:pt x="47859" y="23844"/>
                  </a:lnTo>
                  <a:lnTo>
                    <a:pt x="56453" y="1294"/>
                  </a:lnTo>
                  <a:lnTo>
                    <a:pt x="30977" y="1"/>
                  </a:lnTo>
                  <a:close/>
                </a:path>
              </a:pathLst>
            </a:custGeom>
            <a:solidFill>
              <a:srgbClr val="FD8860"/>
            </a:solidFill>
            <a:ln>
              <a:noFill/>
            </a:ln>
          </p:spPr>
          <p:txBody>
            <a:bodyPr spcFirstLastPara="1" wrap="square" lIns="91425" tIns="91425" rIns="91425" bIns="91425" anchor="ctr" anchorCtr="0">
              <a:noAutofit/>
            </a:bodyPr>
            <a:lstStyle/>
            <a:p>
              <a:endParaRPr/>
            </a:p>
          </p:txBody>
        </p:sp>
        <p:sp>
          <p:nvSpPr>
            <p:cNvPr id="1066" name="Google Shape;1066;p33"/>
            <p:cNvSpPr/>
            <p:nvPr/>
          </p:nvSpPr>
          <p:spPr>
            <a:xfrm>
              <a:off x="2538771" y="2600417"/>
              <a:ext cx="94383" cy="89728"/>
            </a:xfrm>
            <a:custGeom>
              <a:avLst/>
              <a:gdLst/>
              <a:ahLst/>
              <a:cxnLst/>
              <a:rect l="l" t="t" r="r" b="b"/>
              <a:pathLst>
                <a:path w="3974" h="3778" extrusionOk="0">
                  <a:moveTo>
                    <a:pt x="2032" y="1"/>
                  </a:moveTo>
                  <a:cubicBezTo>
                    <a:pt x="1307" y="1"/>
                    <a:pt x="643" y="418"/>
                    <a:pt x="329" y="1078"/>
                  </a:cubicBezTo>
                  <a:cubicBezTo>
                    <a:pt x="0" y="1769"/>
                    <a:pt x="121" y="2588"/>
                    <a:pt x="632" y="3155"/>
                  </a:cubicBezTo>
                  <a:cubicBezTo>
                    <a:pt x="997" y="3558"/>
                    <a:pt x="1509" y="3777"/>
                    <a:pt x="2033" y="3777"/>
                  </a:cubicBezTo>
                  <a:cubicBezTo>
                    <a:pt x="2245" y="3777"/>
                    <a:pt x="2460" y="3741"/>
                    <a:pt x="2667" y="3668"/>
                  </a:cubicBezTo>
                  <a:cubicBezTo>
                    <a:pt x="3387" y="3411"/>
                    <a:pt x="3880" y="2747"/>
                    <a:pt x="3919" y="1984"/>
                  </a:cubicBezTo>
                  <a:cubicBezTo>
                    <a:pt x="3973" y="942"/>
                    <a:pt x="3171" y="56"/>
                    <a:pt x="2130" y="3"/>
                  </a:cubicBezTo>
                  <a:cubicBezTo>
                    <a:pt x="2097" y="2"/>
                    <a:pt x="2065" y="1"/>
                    <a:pt x="2032" y="1"/>
                  </a:cubicBezTo>
                  <a:close/>
                </a:path>
              </a:pathLst>
            </a:custGeom>
            <a:solidFill>
              <a:srgbClr val="E4CEC3"/>
            </a:solidFill>
            <a:ln>
              <a:noFill/>
            </a:ln>
          </p:spPr>
          <p:txBody>
            <a:bodyPr spcFirstLastPara="1" wrap="square" lIns="91425" tIns="91425" rIns="91425" bIns="91425" anchor="ctr" anchorCtr="0">
              <a:noAutofit/>
            </a:bodyPr>
            <a:lstStyle/>
            <a:p>
              <a:endParaRPr/>
            </a:p>
          </p:txBody>
        </p:sp>
        <p:sp>
          <p:nvSpPr>
            <p:cNvPr id="1067" name="Google Shape;1067;p33"/>
            <p:cNvSpPr/>
            <p:nvPr/>
          </p:nvSpPr>
          <p:spPr>
            <a:xfrm>
              <a:off x="2515354" y="2582487"/>
              <a:ext cx="143497" cy="125638"/>
            </a:xfrm>
            <a:custGeom>
              <a:avLst/>
              <a:gdLst/>
              <a:ahLst/>
              <a:cxnLst/>
              <a:rect l="l" t="t" r="r" b="b"/>
              <a:pathLst>
                <a:path w="6042" h="5290" extrusionOk="0">
                  <a:moveTo>
                    <a:pt x="3024" y="0"/>
                  </a:moveTo>
                  <a:cubicBezTo>
                    <a:pt x="2080" y="0"/>
                    <a:pt x="1167" y="506"/>
                    <a:pt x="691" y="1397"/>
                  </a:cubicBezTo>
                  <a:cubicBezTo>
                    <a:pt x="0" y="2684"/>
                    <a:pt x="485" y="4285"/>
                    <a:pt x="1772" y="4976"/>
                  </a:cubicBezTo>
                  <a:cubicBezTo>
                    <a:pt x="2169" y="5189"/>
                    <a:pt x="2597" y="5290"/>
                    <a:pt x="3019" y="5290"/>
                  </a:cubicBezTo>
                  <a:cubicBezTo>
                    <a:pt x="3962" y="5290"/>
                    <a:pt x="4875" y="4784"/>
                    <a:pt x="5351" y="3895"/>
                  </a:cubicBezTo>
                  <a:cubicBezTo>
                    <a:pt x="6042" y="2607"/>
                    <a:pt x="5557" y="1005"/>
                    <a:pt x="4270" y="314"/>
                  </a:cubicBezTo>
                  <a:cubicBezTo>
                    <a:pt x="3873" y="101"/>
                    <a:pt x="3445" y="0"/>
                    <a:pt x="3024" y="0"/>
                  </a:cubicBezTo>
                  <a:close/>
                </a:path>
              </a:pathLst>
            </a:custGeom>
            <a:solidFill>
              <a:srgbClr val="E4CEC3"/>
            </a:solidFill>
            <a:ln>
              <a:noFill/>
            </a:ln>
          </p:spPr>
          <p:txBody>
            <a:bodyPr spcFirstLastPara="1" wrap="square" lIns="91425" tIns="91425" rIns="91425" bIns="91425" anchor="ctr" anchorCtr="0">
              <a:noAutofit/>
            </a:bodyPr>
            <a:lstStyle/>
            <a:p>
              <a:endParaRPr/>
            </a:p>
          </p:txBody>
        </p:sp>
        <p:sp>
          <p:nvSpPr>
            <p:cNvPr id="1068" name="Google Shape;1068;p33"/>
            <p:cNvSpPr/>
            <p:nvPr/>
          </p:nvSpPr>
          <p:spPr>
            <a:xfrm>
              <a:off x="1205255" y="3952944"/>
              <a:ext cx="56383" cy="1364034"/>
            </a:xfrm>
            <a:custGeom>
              <a:avLst/>
              <a:gdLst/>
              <a:ahLst/>
              <a:cxnLst/>
              <a:rect l="l" t="t" r="r" b="b"/>
              <a:pathLst>
                <a:path w="2374" h="57433" extrusionOk="0">
                  <a:moveTo>
                    <a:pt x="2374" y="0"/>
                  </a:moveTo>
                  <a:lnTo>
                    <a:pt x="1" y="90"/>
                  </a:lnTo>
                  <a:lnTo>
                    <a:pt x="212" y="57350"/>
                  </a:lnTo>
                  <a:lnTo>
                    <a:pt x="1854" y="57432"/>
                  </a:lnTo>
                  <a:lnTo>
                    <a:pt x="2374" y="0"/>
                  </a:lnTo>
                  <a:close/>
                </a:path>
              </a:pathLst>
            </a:custGeom>
            <a:solidFill>
              <a:srgbClr val="6D392F"/>
            </a:solidFill>
            <a:ln>
              <a:noFill/>
            </a:ln>
          </p:spPr>
          <p:txBody>
            <a:bodyPr spcFirstLastPara="1" wrap="square" lIns="91425" tIns="91425" rIns="91425" bIns="91425" anchor="ctr" anchorCtr="0">
              <a:noAutofit/>
            </a:bodyPr>
            <a:lstStyle/>
            <a:p>
              <a:endParaRPr/>
            </a:p>
          </p:txBody>
        </p:sp>
        <p:sp>
          <p:nvSpPr>
            <p:cNvPr id="1069" name="Google Shape;1069;p33"/>
            <p:cNvSpPr/>
            <p:nvPr/>
          </p:nvSpPr>
          <p:spPr>
            <a:xfrm>
              <a:off x="393571" y="3983841"/>
              <a:ext cx="151596" cy="1361849"/>
            </a:xfrm>
            <a:custGeom>
              <a:avLst/>
              <a:gdLst/>
              <a:ahLst/>
              <a:cxnLst/>
              <a:rect l="l" t="t" r="r" b="b"/>
              <a:pathLst>
                <a:path w="6383" h="57341" extrusionOk="0">
                  <a:moveTo>
                    <a:pt x="2359" y="0"/>
                  </a:moveTo>
                  <a:lnTo>
                    <a:pt x="1" y="276"/>
                  </a:lnTo>
                  <a:lnTo>
                    <a:pt x="4738" y="57341"/>
                  </a:lnTo>
                  <a:lnTo>
                    <a:pt x="6382" y="57294"/>
                  </a:lnTo>
                  <a:lnTo>
                    <a:pt x="2359" y="0"/>
                  </a:lnTo>
                  <a:close/>
                </a:path>
              </a:pathLst>
            </a:custGeom>
            <a:solidFill>
              <a:srgbClr val="6D392F"/>
            </a:solidFill>
            <a:ln>
              <a:noFill/>
            </a:ln>
          </p:spPr>
          <p:txBody>
            <a:bodyPr spcFirstLastPara="1" wrap="square" lIns="91425" tIns="91425" rIns="91425" bIns="91425" anchor="ctr" anchorCtr="0">
              <a:noAutofit/>
            </a:bodyPr>
            <a:lstStyle/>
            <a:p>
              <a:endParaRPr/>
            </a:p>
          </p:txBody>
        </p:sp>
        <p:sp>
          <p:nvSpPr>
            <p:cNvPr id="1070" name="Google Shape;1070;p33"/>
            <p:cNvSpPr/>
            <p:nvPr/>
          </p:nvSpPr>
          <p:spPr>
            <a:xfrm>
              <a:off x="-39345" y="3992177"/>
              <a:ext cx="112361" cy="1362917"/>
            </a:xfrm>
            <a:custGeom>
              <a:avLst/>
              <a:gdLst/>
              <a:ahLst/>
              <a:cxnLst/>
              <a:rect l="l" t="t" r="r" b="b"/>
              <a:pathLst>
                <a:path w="4731" h="57386" extrusionOk="0">
                  <a:moveTo>
                    <a:pt x="2366" y="1"/>
                  </a:moveTo>
                  <a:lnTo>
                    <a:pt x="0" y="208"/>
                  </a:lnTo>
                  <a:lnTo>
                    <a:pt x="3086" y="57385"/>
                  </a:lnTo>
                  <a:lnTo>
                    <a:pt x="4731" y="57385"/>
                  </a:lnTo>
                  <a:lnTo>
                    <a:pt x="2366" y="1"/>
                  </a:lnTo>
                  <a:close/>
                </a:path>
              </a:pathLst>
            </a:custGeom>
            <a:solidFill>
              <a:srgbClr val="6D392F"/>
            </a:solidFill>
            <a:ln>
              <a:noFill/>
            </a:ln>
          </p:spPr>
          <p:txBody>
            <a:bodyPr spcFirstLastPara="1" wrap="square" lIns="91425" tIns="91425" rIns="91425" bIns="91425" anchor="ctr" anchorCtr="0">
              <a:noAutofit/>
            </a:bodyPr>
            <a:lstStyle/>
            <a:p>
              <a:endParaRPr/>
            </a:p>
          </p:txBody>
        </p:sp>
        <p:sp>
          <p:nvSpPr>
            <p:cNvPr id="1071" name="Google Shape;1071;p33"/>
            <p:cNvSpPr/>
            <p:nvPr/>
          </p:nvSpPr>
          <p:spPr>
            <a:xfrm>
              <a:off x="588714" y="3986667"/>
              <a:ext cx="151572" cy="1361872"/>
            </a:xfrm>
            <a:custGeom>
              <a:avLst/>
              <a:gdLst/>
              <a:ahLst/>
              <a:cxnLst/>
              <a:rect l="l" t="t" r="r" b="b"/>
              <a:pathLst>
                <a:path w="6382" h="57342" extrusionOk="0">
                  <a:moveTo>
                    <a:pt x="2359" y="1"/>
                  </a:moveTo>
                  <a:lnTo>
                    <a:pt x="1" y="278"/>
                  </a:lnTo>
                  <a:lnTo>
                    <a:pt x="4738" y="57341"/>
                  </a:lnTo>
                  <a:lnTo>
                    <a:pt x="6382" y="57294"/>
                  </a:lnTo>
                  <a:lnTo>
                    <a:pt x="2359" y="1"/>
                  </a:lnTo>
                  <a:close/>
                </a:path>
              </a:pathLst>
            </a:custGeom>
            <a:solidFill>
              <a:srgbClr val="6D392F"/>
            </a:solidFill>
            <a:ln>
              <a:noFill/>
            </a:ln>
          </p:spPr>
          <p:txBody>
            <a:bodyPr spcFirstLastPara="1" wrap="square" lIns="91425" tIns="91425" rIns="91425" bIns="91425" anchor="ctr" anchorCtr="0">
              <a:noAutofit/>
            </a:bodyPr>
            <a:lstStyle/>
            <a:p>
              <a:endParaRPr/>
            </a:p>
          </p:txBody>
        </p:sp>
        <p:sp>
          <p:nvSpPr>
            <p:cNvPr id="1072" name="Google Shape;1072;p33"/>
            <p:cNvSpPr/>
            <p:nvPr/>
          </p:nvSpPr>
          <p:spPr>
            <a:xfrm>
              <a:off x="-39350" y="3845800"/>
              <a:ext cx="1386387" cy="137527"/>
            </a:xfrm>
            <a:custGeom>
              <a:avLst/>
              <a:gdLst/>
              <a:ahLst/>
              <a:cxnLst/>
              <a:rect l="l" t="t" r="r" b="b"/>
              <a:pathLst>
                <a:path w="60160" h="7509" extrusionOk="0">
                  <a:moveTo>
                    <a:pt x="59331" y="0"/>
                  </a:moveTo>
                  <a:lnTo>
                    <a:pt x="0" y="880"/>
                  </a:lnTo>
                  <a:lnTo>
                    <a:pt x="906" y="7508"/>
                  </a:lnTo>
                  <a:lnTo>
                    <a:pt x="60159" y="6517"/>
                  </a:lnTo>
                  <a:lnTo>
                    <a:pt x="59331" y="0"/>
                  </a:lnTo>
                  <a:close/>
                </a:path>
              </a:pathLst>
            </a:custGeom>
            <a:solidFill>
              <a:srgbClr val="B35135"/>
            </a:solidFill>
            <a:ln>
              <a:noFill/>
            </a:ln>
          </p:spPr>
          <p:txBody>
            <a:bodyPr spcFirstLastPara="1" wrap="square" lIns="91425" tIns="91425" rIns="91425" bIns="91425" anchor="ctr" anchorCtr="0">
              <a:noAutofit/>
            </a:bodyPr>
            <a:lstStyle/>
            <a:p>
              <a:endParaRPr/>
            </a:p>
          </p:txBody>
        </p:sp>
        <p:sp>
          <p:nvSpPr>
            <p:cNvPr id="1073" name="Google Shape;1073;p33"/>
            <p:cNvSpPr/>
            <p:nvPr/>
          </p:nvSpPr>
          <p:spPr>
            <a:xfrm>
              <a:off x="-315020" y="2037814"/>
              <a:ext cx="860225" cy="1975905"/>
            </a:xfrm>
            <a:custGeom>
              <a:avLst/>
              <a:gdLst/>
              <a:ahLst/>
              <a:cxnLst/>
              <a:rect l="l" t="t" r="r" b="b"/>
              <a:pathLst>
                <a:path w="36220" h="83196" extrusionOk="0">
                  <a:moveTo>
                    <a:pt x="25458" y="0"/>
                  </a:moveTo>
                  <a:lnTo>
                    <a:pt x="0" y="999"/>
                  </a:lnTo>
                  <a:lnTo>
                    <a:pt x="10833" y="83196"/>
                  </a:lnTo>
                  <a:lnTo>
                    <a:pt x="36219" y="82259"/>
                  </a:lnTo>
                  <a:lnTo>
                    <a:pt x="25458" y="0"/>
                  </a:lnTo>
                  <a:close/>
                </a:path>
              </a:pathLst>
            </a:custGeom>
            <a:solidFill>
              <a:srgbClr val="B35135"/>
            </a:solidFill>
            <a:ln>
              <a:noFill/>
            </a:ln>
          </p:spPr>
          <p:txBody>
            <a:bodyPr spcFirstLastPara="1" wrap="square" lIns="91425" tIns="91425" rIns="91425" bIns="91425" anchor="ctr" anchorCtr="0">
              <a:noAutofit/>
            </a:bodyPr>
            <a:lstStyle/>
            <a:p>
              <a:endParaRPr/>
            </a:p>
          </p:txBody>
        </p:sp>
        <p:sp>
          <p:nvSpPr>
            <p:cNvPr id="1074" name="Google Shape;1074;p33"/>
            <p:cNvSpPr/>
            <p:nvPr/>
          </p:nvSpPr>
          <p:spPr>
            <a:xfrm>
              <a:off x="464651" y="1200274"/>
              <a:ext cx="607501" cy="508321"/>
            </a:xfrm>
            <a:custGeom>
              <a:avLst/>
              <a:gdLst/>
              <a:ahLst/>
              <a:cxnLst/>
              <a:rect l="l" t="t" r="r" b="b"/>
              <a:pathLst>
                <a:path w="25579" h="21403" extrusionOk="0">
                  <a:moveTo>
                    <a:pt x="13257" y="1"/>
                  </a:moveTo>
                  <a:cubicBezTo>
                    <a:pt x="12713" y="1"/>
                    <a:pt x="12181" y="126"/>
                    <a:pt x="11717" y="413"/>
                  </a:cubicBezTo>
                  <a:cubicBezTo>
                    <a:pt x="10711" y="1034"/>
                    <a:pt x="10262" y="2547"/>
                    <a:pt x="11007" y="3468"/>
                  </a:cubicBezTo>
                  <a:cubicBezTo>
                    <a:pt x="10205" y="2534"/>
                    <a:pt x="9095" y="1826"/>
                    <a:pt x="7873" y="1684"/>
                  </a:cubicBezTo>
                  <a:cubicBezTo>
                    <a:pt x="7735" y="1667"/>
                    <a:pt x="7595" y="1659"/>
                    <a:pt x="7455" y="1659"/>
                  </a:cubicBezTo>
                  <a:cubicBezTo>
                    <a:pt x="6359" y="1659"/>
                    <a:pt x="5251" y="2148"/>
                    <a:pt x="4638" y="3050"/>
                  </a:cubicBezTo>
                  <a:cubicBezTo>
                    <a:pt x="3948" y="4069"/>
                    <a:pt x="4031" y="5596"/>
                    <a:pt x="4945" y="6419"/>
                  </a:cubicBezTo>
                  <a:cubicBezTo>
                    <a:pt x="4202" y="6175"/>
                    <a:pt x="3422" y="5929"/>
                    <a:pt x="2652" y="5929"/>
                  </a:cubicBezTo>
                  <a:cubicBezTo>
                    <a:pt x="2392" y="5929"/>
                    <a:pt x="2134" y="5957"/>
                    <a:pt x="1879" y="6022"/>
                  </a:cubicBezTo>
                  <a:cubicBezTo>
                    <a:pt x="866" y="6282"/>
                    <a:pt x="1" y="7389"/>
                    <a:pt x="393" y="8357"/>
                  </a:cubicBezTo>
                  <a:cubicBezTo>
                    <a:pt x="764" y="9267"/>
                    <a:pt x="1939" y="9530"/>
                    <a:pt x="2573" y="10281"/>
                  </a:cubicBezTo>
                  <a:cubicBezTo>
                    <a:pt x="3239" y="11073"/>
                    <a:pt x="3172" y="12268"/>
                    <a:pt x="2772" y="13222"/>
                  </a:cubicBezTo>
                  <a:cubicBezTo>
                    <a:pt x="2372" y="14175"/>
                    <a:pt x="1694" y="14985"/>
                    <a:pt x="1188" y="15886"/>
                  </a:cubicBezTo>
                  <a:cubicBezTo>
                    <a:pt x="667" y="16815"/>
                    <a:pt x="324" y="17887"/>
                    <a:pt x="466" y="18943"/>
                  </a:cubicBezTo>
                  <a:cubicBezTo>
                    <a:pt x="610" y="20001"/>
                    <a:pt x="1317" y="21020"/>
                    <a:pt x="2343" y="21311"/>
                  </a:cubicBezTo>
                  <a:cubicBezTo>
                    <a:pt x="2568" y="21375"/>
                    <a:pt x="2796" y="21403"/>
                    <a:pt x="3025" y="21403"/>
                  </a:cubicBezTo>
                  <a:cubicBezTo>
                    <a:pt x="3822" y="21403"/>
                    <a:pt x="4628" y="21063"/>
                    <a:pt x="5373" y="20728"/>
                  </a:cubicBezTo>
                  <a:lnTo>
                    <a:pt x="21398" y="13530"/>
                  </a:lnTo>
                  <a:cubicBezTo>
                    <a:pt x="22182" y="13177"/>
                    <a:pt x="22986" y="12812"/>
                    <a:pt x="23583" y="12194"/>
                  </a:cubicBezTo>
                  <a:cubicBezTo>
                    <a:pt x="24129" y="11629"/>
                    <a:pt x="24471" y="10798"/>
                    <a:pt x="24286" y="10046"/>
                  </a:cubicBezTo>
                  <a:lnTo>
                    <a:pt x="24286" y="10046"/>
                  </a:lnTo>
                  <a:lnTo>
                    <a:pt x="24398" y="10402"/>
                  </a:lnTo>
                  <a:cubicBezTo>
                    <a:pt x="25360" y="8827"/>
                    <a:pt x="25579" y="6817"/>
                    <a:pt x="24976" y="5072"/>
                  </a:cubicBezTo>
                  <a:cubicBezTo>
                    <a:pt x="24374" y="3326"/>
                    <a:pt x="22963" y="1879"/>
                    <a:pt x="21232" y="1234"/>
                  </a:cubicBezTo>
                  <a:cubicBezTo>
                    <a:pt x="20790" y="1069"/>
                    <a:pt x="20315" y="956"/>
                    <a:pt x="19846" y="956"/>
                  </a:cubicBezTo>
                  <a:cubicBezTo>
                    <a:pt x="19583" y="956"/>
                    <a:pt x="19322" y="992"/>
                    <a:pt x="19070" y="1074"/>
                  </a:cubicBezTo>
                  <a:cubicBezTo>
                    <a:pt x="18371" y="1305"/>
                    <a:pt x="17782" y="1976"/>
                    <a:pt x="17832" y="2711"/>
                  </a:cubicBezTo>
                  <a:cubicBezTo>
                    <a:pt x="17012" y="1858"/>
                    <a:pt x="16170" y="990"/>
                    <a:pt x="15113" y="459"/>
                  </a:cubicBezTo>
                  <a:cubicBezTo>
                    <a:pt x="14543" y="173"/>
                    <a:pt x="13893" y="1"/>
                    <a:pt x="13257" y="1"/>
                  </a:cubicBezTo>
                  <a:close/>
                </a:path>
              </a:pathLst>
            </a:custGeom>
            <a:solidFill>
              <a:srgbClr val="477861"/>
            </a:solidFill>
            <a:ln>
              <a:noFill/>
            </a:ln>
          </p:spPr>
          <p:txBody>
            <a:bodyPr spcFirstLastPara="1" wrap="square" lIns="91425" tIns="91425" rIns="91425" bIns="91425" anchor="ctr" anchorCtr="0">
              <a:noAutofit/>
            </a:bodyPr>
            <a:lstStyle/>
            <a:p>
              <a:endParaRPr/>
            </a:p>
          </p:txBody>
        </p:sp>
        <p:sp>
          <p:nvSpPr>
            <p:cNvPr id="1075" name="Google Shape;1075;p33"/>
            <p:cNvSpPr/>
            <p:nvPr/>
          </p:nvSpPr>
          <p:spPr>
            <a:xfrm>
              <a:off x="2052088" y="1883710"/>
              <a:ext cx="387576" cy="459064"/>
            </a:xfrm>
            <a:custGeom>
              <a:avLst/>
              <a:gdLst/>
              <a:ahLst/>
              <a:cxnLst/>
              <a:rect l="l" t="t" r="r" b="b"/>
              <a:pathLst>
                <a:path w="16319" h="19329" extrusionOk="0">
                  <a:moveTo>
                    <a:pt x="11982" y="0"/>
                  </a:moveTo>
                  <a:cubicBezTo>
                    <a:pt x="10176" y="0"/>
                    <a:pt x="3701" y="5825"/>
                    <a:pt x="3701" y="5825"/>
                  </a:cubicBezTo>
                  <a:cubicBezTo>
                    <a:pt x="4183" y="2846"/>
                    <a:pt x="2673" y="800"/>
                    <a:pt x="1864" y="800"/>
                  </a:cubicBezTo>
                  <a:cubicBezTo>
                    <a:pt x="1834" y="800"/>
                    <a:pt x="1806" y="803"/>
                    <a:pt x="1779" y="808"/>
                  </a:cubicBezTo>
                  <a:cubicBezTo>
                    <a:pt x="997" y="963"/>
                    <a:pt x="1" y="10550"/>
                    <a:pt x="1" y="10550"/>
                  </a:cubicBezTo>
                  <a:cubicBezTo>
                    <a:pt x="1" y="10550"/>
                    <a:pt x="7674" y="19329"/>
                    <a:pt x="10301" y="19329"/>
                  </a:cubicBezTo>
                  <a:cubicBezTo>
                    <a:pt x="10558" y="19329"/>
                    <a:pt x="10766" y="19245"/>
                    <a:pt x="10915" y="19061"/>
                  </a:cubicBezTo>
                  <a:cubicBezTo>
                    <a:pt x="10915" y="19061"/>
                    <a:pt x="16318" y="10113"/>
                    <a:pt x="16240" y="8907"/>
                  </a:cubicBezTo>
                  <a:cubicBezTo>
                    <a:pt x="16227" y="8717"/>
                    <a:pt x="16125" y="8636"/>
                    <a:pt x="15962" y="8636"/>
                  </a:cubicBezTo>
                  <a:cubicBezTo>
                    <a:pt x="15095" y="8636"/>
                    <a:pt x="12500" y="10904"/>
                    <a:pt x="12500" y="10904"/>
                  </a:cubicBezTo>
                  <a:cubicBezTo>
                    <a:pt x="12500" y="10904"/>
                    <a:pt x="15753" y="7230"/>
                    <a:pt x="15675" y="6025"/>
                  </a:cubicBezTo>
                  <a:cubicBezTo>
                    <a:pt x="15665" y="5875"/>
                    <a:pt x="15571" y="5810"/>
                    <a:pt x="15413" y="5810"/>
                  </a:cubicBezTo>
                  <a:cubicBezTo>
                    <a:pt x="14305" y="5810"/>
                    <a:pt x="10058" y="9069"/>
                    <a:pt x="10058" y="9069"/>
                  </a:cubicBezTo>
                  <a:cubicBezTo>
                    <a:pt x="10058" y="9069"/>
                    <a:pt x="15332" y="4556"/>
                    <a:pt x="14367" y="3405"/>
                  </a:cubicBezTo>
                  <a:cubicBezTo>
                    <a:pt x="14260" y="3277"/>
                    <a:pt x="14090" y="3220"/>
                    <a:pt x="13872" y="3220"/>
                  </a:cubicBezTo>
                  <a:cubicBezTo>
                    <a:pt x="12121" y="3220"/>
                    <a:pt x="7282" y="6875"/>
                    <a:pt x="7282" y="6875"/>
                  </a:cubicBezTo>
                  <a:cubicBezTo>
                    <a:pt x="7282" y="6875"/>
                    <a:pt x="13207" y="1604"/>
                    <a:pt x="12373" y="188"/>
                  </a:cubicBezTo>
                  <a:cubicBezTo>
                    <a:pt x="12297" y="59"/>
                    <a:pt x="12163" y="0"/>
                    <a:pt x="11982" y="0"/>
                  </a:cubicBezTo>
                  <a:close/>
                </a:path>
              </a:pathLst>
            </a:custGeom>
            <a:solidFill>
              <a:srgbClr val="F5C8A8"/>
            </a:solidFill>
            <a:ln>
              <a:noFill/>
            </a:ln>
          </p:spPr>
          <p:txBody>
            <a:bodyPr spcFirstLastPara="1" wrap="square" lIns="91425" tIns="91425" rIns="91425" bIns="91425" anchor="ctr" anchorCtr="0">
              <a:noAutofit/>
            </a:bodyPr>
            <a:lstStyle/>
            <a:p>
              <a:endParaRPr/>
            </a:p>
          </p:txBody>
        </p:sp>
        <p:sp>
          <p:nvSpPr>
            <p:cNvPr id="1076" name="Google Shape;1076;p33"/>
            <p:cNvSpPr/>
            <p:nvPr/>
          </p:nvSpPr>
          <p:spPr>
            <a:xfrm>
              <a:off x="883626" y="2079968"/>
              <a:ext cx="1429322" cy="908628"/>
            </a:xfrm>
            <a:custGeom>
              <a:avLst/>
              <a:gdLst/>
              <a:ahLst/>
              <a:cxnLst/>
              <a:rect l="l" t="t" r="r" b="b"/>
              <a:pathLst>
                <a:path w="60182" h="38258" extrusionOk="0">
                  <a:moveTo>
                    <a:pt x="11070" y="0"/>
                  </a:moveTo>
                  <a:lnTo>
                    <a:pt x="1" y="6150"/>
                  </a:lnTo>
                  <a:cubicBezTo>
                    <a:pt x="1" y="6150"/>
                    <a:pt x="1789" y="15181"/>
                    <a:pt x="14573" y="30870"/>
                  </a:cubicBezTo>
                  <a:cubicBezTo>
                    <a:pt x="19042" y="36355"/>
                    <a:pt x="23545" y="38257"/>
                    <a:pt x="27651" y="38257"/>
                  </a:cubicBezTo>
                  <a:cubicBezTo>
                    <a:pt x="35250" y="38257"/>
                    <a:pt x="41494" y="31743"/>
                    <a:pt x="43666" y="29371"/>
                  </a:cubicBezTo>
                  <a:cubicBezTo>
                    <a:pt x="47013" y="25718"/>
                    <a:pt x="60181" y="10919"/>
                    <a:pt x="60181" y="10919"/>
                  </a:cubicBezTo>
                  <a:lnTo>
                    <a:pt x="49200" y="2286"/>
                  </a:lnTo>
                  <a:cubicBezTo>
                    <a:pt x="49200" y="2286"/>
                    <a:pt x="40150" y="14711"/>
                    <a:pt x="30092" y="23213"/>
                  </a:cubicBezTo>
                  <a:lnTo>
                    <a:pt x="11070" y="0"/>
                  </a:lnTo>
                  <a:close/>
                </a:path>
              </a:pathLst>
            </a:custGeom>
            <a:solidFill>
              <a:srgbClr val="D36E46"/>
            </a:solidFill>
            <a:ln>
              <a:noFill/>
            </a:ln>
          </p:spPr>
          <p:txBody>
            <a:bodyPr spcFirstLastPara="1" wrap="square" lIns="91425" tIns="91425" rIns="91425" bIns="91425" anchor="ctr" anchorCtr="0">
              <a:noAutofit/>
            </a:bodyPr>
            <a:lstStyle/>
            <a:p>
              <a:endParaRPr/>
            </a:p>
          </p:txBody>
        </p:sp>
        <p:sp>
          <p:nvSpPr>
            <p:cNvPr id="1077" name="Google Shape;1077;p33"/>
            <p:cNvSpPr/>
            <p:nvPr/>
          </p:nvSpPr>
          <p:spPr>
            <a:xfrm>
              <a:off x="1033077" y="2737850"/>
              <a:ext cx="914423" cy="542996"/>
            </a:xfrm>
            <a:custGeom>
              <a:avLst/>
              <a:gdLst/>
              <a:ahLst/>
              <a:cxnLst/>
              <a:rect l="l" t="t" r="r" b="b"/>
              <a:pathLst>
                <a:path w="38502" h="22863" extrusionOk="0">
                  <a:moveTo>
                    <a:pt x="18170" y="0"/>
                  </a:moveTo>
                  <a:lnTo>
                    <a:pt x="4039" y="12743"/>
                  </a:lnTo>
                  <a:lnTo>
                    <a:pt x="1" y="22862"/>
                  </a:lnTo>
                  <a:lnTo>
                    <a:pt x="14121" y="22142"/>
                  </a:lnTo>
                  <a:lnTo>
                    <a:pt x="38501" y="0"/>
                  </a:lnTo>
                  <a:close/>
                </a:path>
              </a:pathLst>
            </a:custGeom>
            <a:solidFill>
              <a:srgbClr val="F7F7F7"/>
            </a:solidFill>
            <a:ln>
              <a:noFill/>
            </a:ln>
          </p:spPr>
          <p:txBody>
            <a:bodyPr spcFirstLastPara="1" wrap="square" lIns="91425" tIns="91425" rIns="91425" bIns="91425" anchor="ctr" anchorCtr="0">
              <a:noAutofit/>
            </a:bodyPr>
            <a:lstStyle/>
            <a:p>
              <a:endParaRPr/>
            </a:p>
          </p:txBody>
        </p:sp>
        <p:sp>
          <p:nvSpPr>
            <p:cNvPr id="1078" name="Google Shape;1078;p33"/>
            <p:cNvSpPr/>
            <p:nvPr/>
          </p:nvSpPr>
          <p:spPr>
            <a:xfrm>
              <a:off x="1950633" y="5175472"/>
              <a:ext cx="637592" cy="197410"/>
            </a:xfrm>
            <a:custGeom>
              <a:avLst/>
              <a:gdLst/>
              <a:ahLst/>
              <a:cxnLst/>
              <a:rect l="l" t="t" r="r" b="b"/>
              <a:pathLst>
                <a:path w="26846" h="8312" extrusionOk="0">
                  <a:moveTo>
                    <a:pt x="1492" y="1"/>
                  </a:moveTo>
                  <a:lnTo>
                    <a:pt x="1" y="8312"/>
                  </a:lnTo>
                  <a:lnTo>
                    <a:pt x="23368" y="8312"/>
                  </a:lnTo>
                  <a:cubicBezTo>
                    <a:pt x="26846" y="8312"/>
                    <a:pt x="20570" y="5154"/>
                    <a:pt x="20570" y="5154"/>
                  </a:cubicBezTo>
                  <a:lnTo>
                    <a:pt x="21684" y="1"/>
                  </a:lnTo>
                  <a:close/>
                </a:path>
              </a:pathLst>
            </a:custGeom>
            <a:solidFill>
              <a:srgbClr val="682736"/>
            </a:solidFill>
            <a:ln>
              <a:noFill/>
            </a:ln>
          </p:spPr>
          <p:txBody>
            <a:bodyPr spcFirstLastPara="1" wrap="square" lIns="91425" tIns="91425" rIns="91425" bIns="91425" anchor="ctr" anchorCtr="0">
              <a:noAutofit/>
            </a:bodyPr>
            <a:lstStyle/>
            <a:p>
              <a:endParaRPr/>
            </a:p>
          </p:txBody>
        </p:sp>
        <p:sp>
          <p:nvSpPr>
            <p:cNvPr id="1079" name="Google Shape;1079;p33"/>
            <p:cNvSpPr/>
            <p:nvPr/>
          </p:nvSpPr>
          <p:spPr>
            <a:xfrm>
              <a:off x="2413971" y="5306896"/>
              <a:ext cx="48046" cy="18881"/>
            </a:xfrm>
            <a:custGeom>
              <a:avLst/>
              <a:gdLst/>
              <a:ahLst/>
              <a:cxnLst/>
              <a:rect l="l" t="t" r="r" b="b"/>
              <a:pathLst>
                <a:path w="2023" h="795" extrusionOk="0">
                  <a:moveTo>
                    <a:pt x="1958" y="0"/>
                  </a:moveTo>
                  <a:cubicBezTo>
                    <a:pt x="1820" y="0"/>
                    <a:pt x="1419" y="90"/>
                    <a:pt x="964" y="267"/>
                  </a:cubicBezTo>
                  <a:cubicBezTo>
                    <a:pt x="411" y="480"/>
                    <a:pt x="1" y="740"/>
                    <a:pt x="25" y="787"/>
                  </a:cubicBezTo>
                  <a:cubicBezTo>
                    <a:pt x="28" y="792"/>
                    <a:pt x="35" y="795"/>
                    <a:pt x="46" y="795"/>
                  </a:cubicBezTo>
                  <a:cubicBezTo>
                    <a:pt x="144" y="795"/>
                    <a:pt x="548" y="629"/>
                    <a:pt x="1033" y="440"/>
                  </a:cubicBezTo>
                  <a:cubicBezTo>
                    <a:pt x="1575" y="227"/>
                    <a:pt x="2022" y="64"/>
                    <a:pt x="2008" y="13"/>
                  </a:cubicBezTo>
                  <a:cubicBezTo>
                    <a:pt x="2005" y="5"/>
                    <a:pt x="1988" y="0"/>
                    <a:pt x="1958" y="0"/>
                  </a:cubicBezTo>
                  <a:close/>
                </a:path>
              </a:pathLst>
            </a:custGeom>
            <a:solidFill>
              <a:srgbClr val="495668"/>
            </a:solidFill>
            <a:ln>
              <a:noFill/>
            </a:ln>
          </p:spPr>
          <p:txBody>
            <a:bodyPr spcFirstLastPara="1" wrap="square" lIns="91425" tIns="91425" rIns="91425" bIns="91425" anchor="ctr" anchorCtr="0">
              <a:noAutofit/>
            </a:bodyPr>
            <a:lstStyle/>
            <a:p>
              <a:endParaRPr/>
            </a:p>
          </p:txBody>
        </p:sp>
        <p:sp>
          <p:nvSpPr>
            <p:cNvPr id="1080" name="Google Shape;1080;p33"/>
            <p:cNvSpPr/>
            <p:nvPr/>
          </p:nvSpPr>
          <p:spPr>
            <a:xfrm>
              <a:off x="2393191" y="5298751"/>
              <a:ext cx="49186" cy="16388"/>
            </a:xfrm>
            <a:custGeom>
              <a:avLst/>
              <a:gdLst/>
              <a:ahLst/>
              <a:cxnLst/>
              <a:rect l="l" t="t" r="r" b="b"/>
              <a:pathLst>
                <a:path w="2071" h="690" extrusionOk="0">
                  <a:moveTo>
                    <a:pt x="1959" y="1"/>
                  </a:moveTo>
                  <a:cubicBezTo>
                    <a:pt x="1785" y="1"/>
                    <a:pt x="1411" y="55"/>
                    <a:pt x="992" y="190"/>
                  </a:cubicBezTo>
                  <a:cubicBezTo>
                    <a:pt x="417" y="376"/>
                    <a:pt x="0" y="637"/>
                    <a:pt x="25" y="681"/>
                  </a:cubicBezTo>
                  <a:cubicBezTo>
                    <a:pt x="28" y="687"/>
                    <a:pt x="36" y="689"/>
                    <a:pt x="48" y="689"/>
                  </a:cubicBezTo>
                  <a:cubicBezTo>
                    <a:pt x="149" y="689"/>
                    <a:pt x="554" y="530"/>
                    <a:pt x="1049" y="368"/>
                  </a:cubicBezTo>
                  <a:cubicBezTo>
                    <a:pt x="1606" y="185"/>
                    <a:pt x="2071" y="74"/>
                    <a:pt x="2063" y="22"/>
                  </a:cubicBezTo>
                  <a:cubicBezTo>
                    <a:pt x="2061" y="8"/>
                    <a:pt x="2023" y="1"/>
                    <a:pt x="1959" y="1"/>
                  </a:cubicBezTo>
                  <a:close/>
                </a:path>
              </a:pathLst>
            </a:custGeom>
            <a:solidFill>
              <a:srgbClr val="495668"/>
            </a:solidFill>
            <a:ln>
              <a:noFill/>
            </a:ln>
          </p:spPr>
          <p:txBody>
            <a:bodyPr spcFirstLastPara="1" wrap="square" lIns="91425" tIns="91425" rIns="91425" bIns="91425" anchor="ctr" anchorCtr="0">
              <a:noAutofit/>
            </a:bodyPr>
            <a:lstStyle/>
            <a:p>
              <a:endParaRPr/>
            </a:p>
          </p:txBody>
        </p:sp>
        <p:sp>
          <p:nvSpPr>
            <p:cNvPr id="1081" name="Google Shape;1081;p33"/>
            <p:cNvSpPr/>
            <p:nvPr/>
          </p:nvSpPr>
          <p:spPr>
            <a:xfrm>
              <a:off x="1960774" y="5289845"/>
              <a:ext cx="160289" cy="61988"/>
            </a:xfrm>
            <a:custGeom>
              <a:avLst/>
              <a:gdLst/>
              <a:ahLst/>
              <a:cxnLst/>
              <a:rect l="l" t="t" r="r" b="b"/>
              <a:pathLst>
                <a:path w="6749" h="2610" extrusionOk="0">
                  <a:moveTo>
                    <a:pt x="2101" y="0"/>
                  </a:moveTo>
                  <a:cubicBezTo>
                    <a:pt x="1738" y="0"/>
                    <a:pt x="1407" y="21"/>
                    <a:pt x="1125" y="42"/>
                  </a:cubicBezTo>
                  <a:cubicBezTo>
                    <a:pt x="428" y="101"/>
                    <a:pt x="0" y="168"/>
                    <a:pt x="3" y="191"/>
                  </a:cubicBezTo>
                  <a:cubicBezTo>
                    <a:pt x="4" y="201"/>
                    <a:pt x="56" y="205"/>
                    <a:pt x="154" y="205"/>
                  </a:cubicBezTo>
                  <a:cubicBezTo>
                    <a:pt x="337" y="205"/>
                    <a:pt x="679" y="191"/>
                    <a:pt x="1133" y="175"/>
                  </a:cubicBezTo>
                  <a:cubicBezTo>
                    <a:pt x="1325" y="170"/>
                    <a:pt x="1539" y="165"/>
                    <a:pt x="1770" y="165"/>
                  </a:cubicBezTo>
                  <a:cubicBezTo>
                    <a:pt x="2369" y="165"/>
                    <a:pt x="3081" y="201"/>
                    <a:pt x="3821" y="379"/>
                  </a:cubicBezTo>
                  <a:cubicBezTo>
                    <a:pt x="4842" y="629"/>
                    <a:pt x="5661" y="1174"/>
                    <a:pt x="6112" y="1688"/>
                  </a:cubicBezTo>
                  <a:cubicBezTo>
                    <a:pt x="6565" y="2190"/>
                    <a:pt x="6698" y="2610"/>
                    <a:pt x="6737" y="2610"/>
                  </a:cubicBezTo>
                  <a:cubicBezTo>
                    <a:pt x="6738" y="2610"/>
                    <a:pt x="6738" y="2610"/>
                    <a:pt x="6739" y="2609"/>
                  </a:cubicBezTo>
                  <a:cubicBezTo>
                    <a:pt x="6749" y="2606"/>
                    <a:pt x="6723" y="2498"/>
                    <a:pt x="6651" y="2315"/>
                  </a:cubicBezTo>
                  <a:cubicBezTo>
                    <a:pt x="6577" y="2131"/>
                    <a:pt x="6435" y="1876"/>
                    <a:pt x="6212" y="1600"/>
                  </a:cubicBezTo>
                  <a:cubicBezTo>
                    <a:pt x="5767" y="1045"/>
                    <a:pt x="4923" y="454"/>
                    <a:pt x="3863" y="196"/>
                  </a:cubicBezTo>
                  <a:cubicBezTo>
                    <a:pt x="3236" y="45"/>
                    <a:pt x="2633" y="0"/>
                    <a:pt x="2101" y="0"/>
                  </a:cubicBezTo>
                  <a:close/>
                </a:path>
              </a:pathLst>
            </a:custGeom>
            <a:solidFill>
              <a:srgbClr val="495668"/>
            </a:solidFill>
            <a:ln>
              <a:noFill/>
            </a:ln>
          </p:spPr>
          <p:txBody>
            <a:bodyPr spcFirstLastPara="1" wrap="square" lIns="91425" tIns="91425" rIns="91425" bIns="91425" anchor="ctr" anchorCtr="0">
              <a:noAutofit/>
            </a:bodyPr>
            <a:lstStyle/>
            <a:p>
              <a:endParaRPr/>
            </a:p>
          </p:txBody>
        </p:sp>
        <p:sp>
          <p:nvSpPr>
            <p:cNvPr id="1082" name="Google Shape;1082;p33"/>
            <p:cNvSpPr/>
            <p:nvPr/>
          </p:nvSpPr>
          <p:spPr>
            <a:xfrm>
              <a:off x="2436152" y="5319531"/>
              <a:ext cx="39544" cy="37074"/>
            </a:xfrm>
            <a:custGeom>
              <a:avLst/>
              <a:gdLst/>
              <a:ahLst/>
              <a:cxnLst/>
              <a:rect l="l" t="t" r="r" b="b"/>
              <a:pathLst>
                <a:path w="1665" h="1561" extrusionOk="0">
                  <a:moveTo>
                    <a:pt x="1531" y="1"/>
                  </a:moveTo>
                  <a:cubicBezTo>
                    <a:pt x="1324" y="1"/>
                    <a:pt x="894" y="85"/>
                    <a:pt x="522" y="446"/>
                  </a:cubicBezTo>
                  <a:cubicBezTo>
                    <a:pt x="1" y="935"/>
                    <a:pt x="2" y="1560"/>
                    <a:pt x="51" y="1560"/>
                  </a:cubicBezTo>
                  <a:cubicBezTo>
                    <a:pt x="52" y="1560"/>
                    <a:pt x="52" y="1560"/>
                    <a:pt x="53" y="1560"/>
                  </a:cubicBezTo>
                  <a:cubicBezTo>
                    <a:pt x="54" y="1560"/>
                    <a:pt x="54" y="1560"/>
                    <a:pt x="55" y="1560"/>
                  </a:cubicBezTo>
                  <a:cubicBezTo>
                    <a:pt x="108" y="1560"/>
                    <a:pt x="184" y="1015"/>
                    <a:pt x="651" y="580"/>
                  </a:cubicBezTo>
                  <a:cubicBezTo>
                    <a:pt x="1111" y="130"/>
                    <a:pt x="1665" y="82"/>
                    <a:pt x="1655" y="28"/>
                  </a:cubicBezTo>
                  <a:cubicBezTo>
                    <a:pt x="1660" y="14"/>
                    <a:pt x="1613" y="1"/>
                    <a:pt x="1531" y="1"/>
                  </a:cubicBezTo>
                  <a:close/>
                </a:path>
              </a:pathLst>
            </a:custGeom>
            <a:solidFill>
              <a:srgbClr val="495668"/>
            </a:solidFill>
            <a:ln>
              <a:noFill/>
            </a:ln>
          </p:spPr>
          <p:txBody>
            <a:bodyPr spcFirstLastPara="1" wrap="square" lIns="91425" tIns="91425" rIns="91425" bIns="91425" anchor="ctr" anchorCtr="0">
              <a:noAutofit/>
            </a:bodyPr>
            <a:lstStyle/>
            <a:p>
              <a:endParaRPr/>
            </a:p>
          </p:txBody>
        </p:sp>
        <p:sp>
          <p:nvSpPr>
            <p:cNvPr id="1083" name="Google Shape;1083;p33"/>
            <p:cNvSpPr/>
            <p:nvPr/>
          </p:nvSpPr>
          <p:spPr>
            <a:xfrm>
              <a:off x="2181423" y="5330265"/>
              <a:ext cx="111483" cy="4655"/>
            </a:xfrm>
            <a:custGeom>
              <a:avLst/>
              <a:gdLst/>
              <a:ahLst/>
              <a:cxnLst/>
              <a:rect l="l" t="t" r="r" b="b"/>
              <a:pathLst>
                <a:path w="4694" h="196" extrusionOk="0">
                  <a:moveTo>
                    <a:pt x="2998" y="0"/>
                  </a:moveTo>
                  <a:cubicBezTo>
                    <a:pt x="2791" y="0"/>
                    <a:pt x="2573" y="2"/>
                    <a:pt x="2347" y="4"/>
                  </a:cubicBezTo>
                  <a:cubicBezTo>
                    <a:pt x="1050" y="19"/>
                    <a:pt x="0" y="74"/>
                    <a:pt x="2" y="125"/>
                  </a:cubicBezTo>
                  <a:cubicBezTo>
                    <a:pt x="3" y="168"/>
                    <a:pt x="720" y="196"/>
                    <a:pt x="1699" y="196"/>
                  </a:cubicBezTo>
                  <a:cubicBezTo>
                    <a:pt x="1905" y="196"/>
                    <a:pt x="2123" y="195"/>
                    <a:pt x="2348" y="192"/>
                  </a:cubicBezTo>
                  <a:cubicBezTo>
                    <a:pt x="3645" y="176"/>
                    <a:pt x="4693" y="122"/>
                    <a:pt x="4693" y="70"/>
                  </a:cubicBezTo>
                  <a:cubicBezTo>
                    <a:pt x="4692" y="28"/>
                    <a:pt x="3976" y="0"/>
                    <a:pt x="2998" y="0"/>
                  </a:cubicBezTo>
                  <a:close/>
                </a:path>
              </a:pathLst>
            </a:custGeom>
            <a:solidFill>
              <a:srgbClr val="495668"/>
            </a:solidFill>
            <a:ln>
              <a:noFill/>
            </a:ln>
          </p:spPr>
          <p:txBody>
            <a:bodyPr spcFirstLastPara="1" wrap="square" lIns="91425" tIns="91425" rIns="91425" bIns="91425" anchor="ctr" anchorCtr="0">
              <a:noAutofit/>
            </a:bodyPr>
            <a:lstStyle/>
            <a:p>
              <a:endParaRPr/>
            </a:p>
          </p:txBody>
        </p:sp>
        <p:sp>
          <p:nvSpPr>
            <p:cNvPr id="1084" name="Google Shape;1084;p33"/>
            <p:cNvSpPr/>
            <p:nvPr/>
          </p:nvSpPr>
          <p:spPr>
            <a:xfrm>
              <a:off x="1660732" y="5195682"/>
              <a:ext cx="637545" cy="197410"/>
            </a:xfrm>
            <a:custGeom>
              <a:avLst/>
              <a:gdLst/>
              <a:ahLst/>
              <a:cxnLst/>
              <a:rect l="l" t="t" r="r" b="b"/>
              <a:pathLst>
                <a:path w="26844" h="8312" extrusionOk="0">
                  <a:moveTo>
                    <a:pt x="1490" y="0"/>
                  </a:moveTo>
                  <a:lnTo>
                    <a:pt x="0" y="8312"/>
                  </a:lnTo>
                  <a:lnTo>
                    <a:pt x="23365" y="8312"/>
                  </a:lnTo>
                  <a:cubicBezTo>
                    <a:pt x="26843" y="8312"/>
                    <a:pt x="20570" y="5154"/>
                    <a:pt x="20570" y="5154"/>
                  </a:cubicBezTo>
                  <a:lnTo>
                    <a:pt x="21682" y="0"/>
                  </a:lnTo>
                  <a:close/>
                </a:path>
              </a:pathLst>
            </a:custGeom>
            <a:solidFill>
              <a:srgbClr val="682736"/>
            </a:solidFill>
            <a:ln>
              <a:noFill/>
            </a:ln>
          </p:spPr>
          <p:txBody>
            <a:bodyPr spcFirstLastPara="1" wrap="square" lIns="91425" tIns="91425" rIns="91425" bIns="91425" anchor="ctr" anchorCtr="0">
              <a:noAutofit/>
            </a:bodyPr>
            <a:lstStyle/>
            <a:p>
              <a:endParaRPr/>
            </a:p>
          </p:txBody>
        </p:sp>
        <p:sp>
          <p:nvSpPr>
            <p:cNvPr id="1085" name="Google Shape;1085;p33"/>
            <p:cNvSpPr/>
            <p:nvPr/>
          </p:nvSpPr>
          <p:spPr>
            <a:xfrm>
              <a:off x="2124070" y="5327059"/>
              <a:ext cx="48022" cy="18929"/>
            </a:xfrm>
            <a:custGeom>
              <a:avLst/>
              <a:gdLst/>
              <a:ahLst/>
              <a:cxnLst/>
              <a:rect l="l" t="t" r="r" b="b"/>
              <a:pathLst>
                <a:path w="2022" h="797" extrusionOk="0">
                  <a:moveTo>
                    <a:pt x="1958" y="1"/>
                  </a:moveTo>
                  <a:cubicBezTo>
                    <a:pt x="1822" y="1"/>
                    <a:pt x="1419" y="91"/>
                    <a:pt x="964" y="268"/>
                  </a:cubicBezTo>
                  <a:cubicBezTo>
                    <a:pt x="408" y="482"/>
                    <a:pt x="0" y="742"/>
                    <a:pt x="25" y="789"/>
                  </a:cubicBezTo>
                  <a:cubicBezTo>
                    <a:pt x="27" y="794"/>
                    <a:pt x="34" y="796"/>
                    <a:pt x="46" y="796"/>
                  </a:cubicBezTo>
                  <a:cubicBezTo>
                    <a:pt x="143" y="796"/>
                    <a:pt x="546" y="631"/>
                    <a:pt x="1032" y="441"/>
                  </a:cubicBezTo>
                  <a:cubicBezTo>
                    <a:pt x="1574" y="229"/>
                    <a:pt x="2022" y="66"/>
                    <a:pt x="2007" y="14"/>
                  </a:cubicBezTo>
                  <a:cubicBezTo>
                    <a:pt x="2005" y="5"/>
                    <a:pt x="1988" y="1"/>
                    <a:pt x="1958" y="1"/>
                  </a:cubicBezTo>
                  <a:close/>
                </a:path>
              </a:pathLst>
            </a:custGeom>
            <a:solidFill>
              <a:srgbClr val="495668"/>
            </a:solidFill>
            <a:ln>
              <a:noFill/>
            </a:ln>
          </p:spPr>
          <p:txBody>
            <a:bodyPr spcFirstLastPara="1" wrap="square" lIns="91425" tIns="91425" rIns="91425" bIns="91425" anchor="ctr" anchorCtr="0">
              <a:noAutofit/>
            </a:bodyPr>
            <a:lstStyle/>
            <a:p>
              <a:endParaRPr/>
            </a:p>
          </p:txBody>
        </p:sp>
        <p:sp>
          <p:nvSpPr>
            <p:cNvPr id="1086" name="Google Shape;1086;p33"/>
            <p:cNvSpPr/>
            <p:nvPr/>
          </p:nvSpPr>
          <p:spPr>
            <a:xfrm>
              <a:off x="2103243" y="5318961"/>
              <a:ext cx="49186" cy="16364"/>
            </a:xfrm>
            <a:custGeom>
              <a:avLst/>
              <a:gdLst/>
              <a:ahLst/>
              <a:cxnLst/>
              <a:rect l="l" t="t" r="r" b="b"/>
              <a:pathLst>
                <a:path w="2071" h="689" extrusionOk="0">
                  <a:moveTo>
                    <a:pt x="1959" y="0"/>
                  </a:moveTo>
                  <a:cubicBezTo>
                    <a:pt x="1785" y="0"/>
                    <a:pt x="1411" y="55"/>
                    <a:pt x="991" y="190"/>
                  </a:cubicBezTo>
                  <a:cubicBezTo>
                    <a:pt x="417" y="374"/>
                    <a:pt x="0" y="637"/>
                    <a:pt x="25" y="681"/>
                  </a:cubicBezTo>
                  <a:cubicBezTo>
                    <a:pt x="28" y="686"/>
                    <a:pt x="35" y="689"/>
                    <a:pt x="48" y="689"/>
                  </a:cubicBezTo>
                  <a:cubicBezTo>
                    <a:pt x="149" y="689"/>
                    <a:pt x="554" y="530"/>
                    <a:pt x="1049" y="368"/>
                  </a:cubicBezTo>
                  <a:cubicBezTo>
                    <a:pt x="1605" y="185"/>
                    <a:pt x="2071" y="74"/>
                    <a:pt x="2063" y="21"/>
                  </a:cubicBezTo>
                  <a:cubicBezTo>
                    <a:pt x="2061" y="8"/>
                    <a:pt x="2024" y="0"/>
                    <a:pt x="1959" y="0"/>
                  </a:cubicBezTo>
                  <a:close/>
                </a:path>
              </a:pathLst>
            </a:custGeom>
            <a:solidFill>
              <a:srgbClr val="495668"/>
            </a:solidFill>
            <a:ln>
              <a:noFill/>
            </a:ln>
          </p:spPr>
          <p:txBody>
            <a:bodyPr spcFirstLastPara="1" wrap="square" lIns="91425" tIns="91425" rIns="91425" bIns="91425" anchor="ctr" anchorCtr="0">
              <a:noAutofit/>
            </a:bodyPr>
            <a:lstStyle/>
            <a:p>
              <a:endParaRPr/>
            </a:p>
          </p:txBody>
        </p:sp>
        <p:sp>
          <p:nvSpPr>
            <p:cNvPr id="1087" name="Google Shape;1087;p33"/>
            <p:cNvSpPr/>
            <p:nvPr/>
          </p:nvSpPr>
          <p:spPr>
            <a:xfrm>
              <a:off x="1670849" y="5310055"/>
              <a:ext cx="160265" cy="61988"/>
            </a:xfrm>
            <a:custGeom>
              <a:avLst/>
              <a:gdLst/>
              <a:ahLst/>
              <a:cxnLst/>
              <a:rect l="l" t="t" r="r" b="b"/>
              <a:pathLst>
                <a:path w="6748" h="2610" extrusionOk="0">
                  <a:moveTo>
                    <a:pt x="2104" y="1"/>
                  </a:moveTo>
                  <a:cubicBezTo>
                    <a:pt x="1739" y="1"/>
                    <a:pt x="1408" y="21"/>
                    <a:pt x="1126" y="42"/>
                  </a:cubicBezTo>
                  <a:cubicBezTo>
                    <a:pt x="428" y="101"/>
                    <a:pt x="1" y="168"/>
                    <a:pt x="2" y="191"/>
                  </a:cubicBezTo>
                  <a:cubicBezTo>
                    <a:pt x="3" y="200"/>
                    <a:pt x="55" y="204"/>
                    <a:pt x="153" y="204"/>
                  </a:cubicBezTo>
                  <a:cubicBezTo>
                    <a:pt x="336" y="204"/>
                    <a:pt x="679" y="190"/>
                    <a:pt x="1134" y="174"/>
                  </a:cubicBezTo>
                  <a:cubicBezTo>
                    <a:pt x="1332" y="169"/>
                    <a:pt x="1553" y="163"/>
                    <a:pt x="1792" y="163"/>
                  </a:cubicBezTo>
                  <a:cubicBezTo>
                    <a:pt x="2387" y="163"/>
                    <a:pt x="3092" y="200"/>
                    <a:pt x="3820" y="378"/>
                  </a:cubicBezTo>
                  <a:cubicBezTo>
                    <a:pt x="4840" y="628"/>
                    <a:pt x="5660" y="1174"/>
                    <a:pt x="6112" y="1688"/>
                  </a:cubicBezTo>
                  <a:cubicBezTo>
                    <a:pt x="6564" y="2190"/>
                    <a:pt x="6699" y="2609"/>
                    <a:pt x="6736" y="2609"/>
                  </a:cubicBezTo>
                  <a:cubicBezTo>
                    <a:pt x="6737" y="2609"/>
                    <a:pt x="6737" y="2609"/>
                    <a:pt x="6738" y="2609"/>
                  </a:cubicBezTo>
                  <a:cubicBezTo>
                    <a:pt x="6748" y="2606"/>
                    <a:pt x="6725" y="2498"/>
                    <a:pt x="6651" y="2315"/>
                  </a:cubicBezTo>
                  <a:cubicBezTo>
                    <a:pt x="6578" y="2131"/>
                    <a:pt x="6437" y="1876"/>
                    <a:pt x="6212" y="1600"/>
                  </a:cubicBezTo>
                  <a:cubicBezTo>
                    <a:pt x="5770" y="1045"/>
                    <a:pt x="4924" y="454"/>
                    <a:pt x="3866" y="196"/>
                  </a:cubicBezTo>
                  <a:cubicBezTo>
                    <a:pt x="3238" y="45"/>
                    <a:pt x="2636" y="1"/>
                    <a:pt x="2104" y="1"/>
                  </a:cubicBezTo>
                  <a:close/>
                </a:path>
              </a:pathLst>
            </a:custGeom>
            <a:solidFill>
              <a:srgbClr val="495668"/>
            </a:solidFill>
            <a:ln>
              <a:noFill/>
            </a:ln>
          </p:spPr>
          <p:txBody>
            <a:bodyPr spcFirstLastPara="1" wrap="square" lIns="91425" tIns="91425" rIns="91425" bIns="91425" anchor="ctr" anchorCtr="0">
              <a:noAutofit/>
            </a:bodyPr>
            <a:lstStyle/>
            <a:p>
              <a:endParaRPr/>
            </a:p>
          </p:txBody>
        </p:sp>
        <p:sp>
          <p:nvSpPr>
            <p:cNvPr id="1088" name="Google Shape;1088;p33"/>
            <p:cNvSpPr/>
            <p:nvPr/>
          </p:nvSpPr>
          <p:spPr>
            <a:xfrm>
              <a:off x="301236" y="3247518"/>
              <a:ext cx="2184074" cy="2051881"/>
            </a:xfrm>
            <a:custGeom>
              <a:avLst/>
              <a:gdLst/>
              <a:ahLst/>
              <a:cxnLst/>
              <a:rect l="l" t="t" r="r" b="b"/>
              <a:pathLst>
                <a:path w="91961" h="86395" extrusionOk="0">
                  <a:moveTo>
                    <a:pt x="56224" y="1"/>
                  </a:moveTo>
                  <a:cubicBezTo>
                    <a:pt x="34391" y="1"/>
                    <a:pt x="4864" y="1731"/>
                    <a:pt x="4864" y="1731"/>
                  </a:cubicBezTo>
                  <a:cubicBezTo>
                    <a:pt x="4864" y="1731"/>
                    <a:pt x="1" y="21175"/>
                    <a:pt x="19050" y="24993"/>
                  </a:cubicBezTo>
                  <a:cubicBezTo>
                    <a:pt x="22796" y="25744"/>
                    <a:pt x="26965" y="26024"/>
                    <a:pt x="31247" y="26024"/>
                  </a:cubicBezTo>
                  <a:cubicBezTo>
                    <a:pt x="43833" y="26024"/>
                    <a:pt x="57395" y="23605"/>
                    <a:pt x="64059" y="23605"/>
                  </a:cubicBezTo>
                  <a:cubicBezTo>
                    <a:pt x="66656" y="23605"/>
                    <a:pt x="68206" y="23972"/>
                    <a:pt x="68241" y="24993"/>
                  </a:cubicBezTo>
                  <a:cubicBezTo>
                    <a:pt x="68398" y="29526"/>
                    <a:pt x="69938" y="85338"/>
                    <a:pt x="69938" y="85338"/>
                  </a:cubicBezTo>
                  <a:lnTo>
                    <a:pt x="91961" y="86395"/>
                  </a:lnTo>
                  <a:cubicBezTo>
                    <a:pt x="91961" y="86395"/>
                    <a:pt x="90970" y="5652"/>
                    <a:pt x="77740" y="1401"/>
                  </a:cubicBezTo>
                  <a:cubicBezTo>
                    <a:pt x="74497" y="359"/>
                    <a:pt x="66157" y="1"/>
                    <a:pt x="56224" y="1"/>
                  </a:cubicBezTo>
                  <a:close/>
                </a:path>
              </a:pathLst>
            </a:custGeom>
            <a:solidFill>
              <a:srgbClr val="B07D35"/>
            </a:solidFill>
            <a:ln>
              <a:noFill/>
            </a:ln>
          </p:spPr>
          <p:txBody>
            <a:bodyPr spcFirstLastPara="1" wrap="square" lIns="91425" tIns="91425" rIns="91425" bIns="91425" anchor="ctr" anchorCtr="0">
              <a:noAutofit/>
            </a:bodyPr>
            <a:lstStyle/>
            <a:p>
              <a:endParaRPr/>
            </a:p>
          </p:txBody>
        </p:sp>
        <p:sp>
          <p:nvSpPr>
            <p:cNvPr id="1089" name="Google Shape;1089;p33"/>
            <p:cNvSpPr/>
            <p:nvPr/>
          </p:nvSpPr>
          <p:spPr>
            <a:xfrm>
              <a:off x="47243" y="1959254"/>
              <a:ext cx="985910" cy="1479150"/>
            </a:xfrm>
            <a:custGeom>
              <a:avLst/>
              <a:gdLst/>
              <a:ahLst/>
              <a:cxnLst/>
              <a:rect l="l" t="t" r="r" b="b"/>
              <a:pathLst>
                <a:path w="41512" h="62280" extrusionOk="0">
                  <a:moveTo>
                    <a:pt x="28182" y="1"/>
                  </a:moveTo>
                  <a:cubicBezTo>
                    <a:pt x="23881" y="1"/>
                    <a:pt x="18787" y="197"/>
                    <a:pt x="14635" y="769"/>
                  </a:cubicBezTo>
                  <a:cubicBezTo>
                    <a:pt x="9824" y="1434"/>
                    <a:pt x="5641" y="4415"/>
                    <a:pt x="3415" y="8729"/>
                  </a:cubicBezTo>
                  <a:cubicBezTo>
                    <a:pt x="1932" y="11606"/>
                    <a:pt x="575" y="15441"/>
                    <a:pt x="402" y="20022"/>
                  </a:cubicBezTo>
                  <a:cubicBezTo>
                    <a:pt x="1" y="30613"/>
                    <a:pt x="2107" y="35037"/>
                    <a:pt x="2107" y="35037"/>
                  </a:cubicBezTo>
                  <a:lnTo>
                    <a:pt x="2664" y="57739"/>
                  </a:lnTo>
                  <a:cubicBezTo>
                    <a:pt x="2664" y="57739"/>
                    <a:pt x="7334" y="62280"/>
                    <a:pt x="17514" y="62280"/>
                  </a:cubicBezTo>
                  <a:cubicBezTo>
                    <a:pt x="23531" y="62280"/>
                    <a:pt x="31472" y="60694"/>
                    <a:pt x="41512" y="55647"/>
                  </a:cubicBezTo>
                  <a:lnTo>
                    <a:pt x="40005" y="31453"/>
                  </a:lnTo>
                  <a:lnTo>
                    <a:pt x="40046" y="9149"/>
                  </a:lnTo>
                  <a:cubicBezTo>
                    <a:pt x="40046" y="9149"/>
                    <a:pt x="39626" y="998"/>
                    <a:pt x="36984" y="411"/>
                  </a:cubicBezTo>
                  <a:cubicBezTo>
                    <a:pt x="36026" y="199"/>
                    <a:pt x="32505" y="1"/>
                    <a:pt x="28182" y="1"/>
                  </a:cubicBezTo>
                  <a:close/>
                </a:path>
              </a:pathLst>
            </a:custGeom>
            <a:solidFill>
              <a:srgbClr val="D36E46"/>
            </a:solidFill>
            <a:ln>
              <a:noFill/>
            </a:ln>
          </p:spPr>
          <p:txBody>
            <a:bodyPr spcFirstLastPara="1" wrap="square" lIns="91425" tIns="91425" rIns="91425" bIns="91425" anchor="ctr" anchorCtr="0">
              <a:noAutofit/>
            </a:bodyPr>
            <a:lstStyle/>
            <a:p>
              <a:endParaRPr/>
            </a:p>
          </p:txBody>
        </p:sp>
        <p:sp>
          <p:nvSpPr>
            <p:cNvPr id="1090" name="Google Shape;1090;p33"/>
            <p:cNvSpPr/>
            <p:nvPr/>
          </p:nvSpPr>
          <p:spPr>
            <a:xfrm>
              <a:off x="-5004" y="3308528"/>
              <a:ext cx="2176854" cy="2018988"/>
            </a:xfrm>
            <a:custGeom>
              <a:avLst/>
              <a:gdLst/>
              <a:ahLst/>
              <a:cxnLst/>
              <a:rect l="l" t="t" r="r" b="b"/>
              <a:pathLst>
                <a:path w="91657" h="85010" extrusionOk="0">
                  <a:moveTo>
                    <a:pt x="45783" y="1"/>
                  </a:moveTo>
                  <a:cubicBezTo>
                    <a:pt x="25310" y="1"/>
                    <a:pt x="4864" y="924"/>
                    <a:pt x="4864" y="924"/>
                  </a:cubicBezTo>
                  <a:cubicBezTo>
                    <a:pt x="4864" y="924"/>
                    <a:pt x="1" y="20368"/>
                    <a:pt x="19049" y="24186"/>
                  </a:cubicBezTo>
                  <a:cubicBezTo>
                    <a:pt x="22794" y="24936"/>
                    <a:pt x="26963" y="25216"/>
                    <a:pt x="31244" y="25216"/>
                  </a:cubicBezTo>
                  <a:cubicBezTo>
                    <a:pt x="43830" y="25216"/>
                    <a:pt x="57392" y="22797"/>
                    <a:pt x="64057" y="22797"/>
                  </a:cubicBezTo>
                  <a:cubicBezTo>
                    <a:pt x="66654" y="22797"/>
                    <a:pt x="68204" y="23164"/>
                    <a:pt x="68240" y="24186"/>
                  </a:cubicBezTo>
                  <a:cubicBezTo>
                    <a:pt x="68398" y="28719"/>
                    <a:pt x="70568" y="84472"/>
                    <a:pt x="70568" y="84472"/>
                  </a:cubicBezTo>
                  <a:lnTo>
                    <a:pt x="91657" y="85010"/>
                  </a:lnTo>
                  <a:cubicBezTo>
                    <a:pt x="91657" y="85010"/>
                    <a:pt x="91657" y="6089"/>
                    <a:pt x="85403" y="3083"/>
                  </a:cubicBezTo>
                  <a:cubicBezTo>
                    <a:pt x="80358" y="658"/>
                    <a:pt x="63061" y="1"/>
                    <a:pt x="45783" y="1"/>
                  </a:cubicBezTo>
                  <a:close/>
                </a:path>
              </a:pathLst>
            </a:custGeom>
            <a:solidFill>
              <a:srgbClr val="CC914A"/>
            </a:solidFill>
            <a:ln>
              <a:noFill/>
            </a:ln>
          </p:spPr>
          <p:txBody>
            <a:bodyPr spcFirstLastPara="1" wrap="square" lIns="91425" tIns="91425" rIns="91425" bIns="91425" anchor="ctr" anchorCtr="0">
              <a:noAutofit/>
            </a:bodyPr>
            <a:lstStyle/>
            <a:p>
              <a:endParaRPr/>
            </a:p>
          </p:txBody>
        </p:sp>
        <p:sp>
          <p:nvSpPr>
            <p:cNvPr id="1091" name="Google Shape;1091;p33"/>
            <p:cNvSpPr/>
            <p:nvPr/>
          </p:nvSpPr>
          <p:spPr>
            <a:xfrm>
              <a:off x="845581" y="1967352"/>
              <a:ext cx="375084" cy="468801"/>
            </a:xfrm>
            <a:custGeom>
              <a:avLst/>
              <a:gdLst/>
              <a:ahLst/>
              <a:cxnLst/>
              <a:rect l="l" t="t" r="r" b="b"/>
              <a:pathLst>
                <a:path w="15793" h="19739" extrusionOk="0">
                  <a:moveTo>
                    <a:pt x="1472" y="1"/>
                  </a:moveTo>
                  <a:cubicBezTo>
                    <a:pt x="562" y="1"/>
                    <a:pt x="1" y="70"/>
                    <a:pt x="1" y="70"/>
                  </a:cubicBezTo>
                  <a:lnTo>
                    <a:pt x="3063" y="16897"/>
                  </a:lnTo>
                  <a:lnTo>
                    <a:pt x="15793" y="19739"/>
                  </a:lnTo>
                  <a:lnTo>
                    <a:pt x="15332" y="11123"/>
                  </a:lnTo>
                  <a:cubicBezTo>
                    <a:pt x="13694" y="1038"/>
                    <a:pt x="4986" y="1"/>
                    <a:pt x="1472" y="1"/>
                  </a:cubicBezTo>
                  <a:close/>
                </a:path>
              </a:pathLst>
            </a:custGeom>
            <a:solidFill>
              <a:srgbClr val="D36E46"/>
            </a:solidFill>
            <a:ln>
              <a:noFill/>
            </a:ln>
          </p:spPr>
          <p:txBody>
            <a:bodyPr spcFirstLastPara="1" wrap="square" lIns="91425" tIns="91425" rIns="91425" bIns="91425" anchor="ctr" anchorCtr="0">
              <a:noAutofit/>
            </a:bodyPr>
            <a:lstStyle/>
            <a:p>
              <a:endParaRPr/>
            </a:p>
          </p:txBody>
        </p:sp>
        <p:sp>
          <p:nvSpPr>
            <p:cNvPr id="1092" name="Google Shape;1092;p33"/>
            <p:cNvSpPr/>
            <p:nvPr/>
          </p:nvSpPr>
          <p:spPr>
            <a:xfrm>
              <a:off x="958126" y="2924466"/>
              <a:ext cx="420613" cy="457306"/>
            </a:xfrm>
            <a:custGeom>
              <a:avLst/>
              <a:gdLst/>
              <a:ahLst/>
              <a:cxnLst/>
              <a:rect l="l" t="t" r="r" b="b"/>
              <a:pathLst>
                <a:path w="17710" h="19255" extrusionOk="0">
                  <a:moveTo>
                    <a:pt x="9385" y="0"/>
                  </a:moveTo>
                  <a:cubicBezTo>
                    <a:pt x="8277" y="0"/>
                    <a:pt x="1222" y="5483"/>
                    <a:pt x="1222" y="5483"/>
                  </a:cubicBezTo>
                  <a:cubicBezTo>
                    <a:pt x="1222" y="5483"/>
                    <a:pt x="1" y="19254"/>
                    <a:pt x="2564" y="19254"/>
                  </a:cubicBezTo>
                  <a:cubicBezTo>
                    <a:pt x="2585" y="19254"/>
                    <a:pt x="2606" y="19253"/>
                    <a:pt x="2628" y="19251"/>
                  </a:cubicBezTo>
                  <a:cubicBezTo>
                    <a:pt x="2628" y="19251"/>
                    <a:pt x="12827" y="16960"/>
                    <a:pt x="13643" y="16070"/>
                  </a:cubicBezTo>
                  <a:cubicBezTo>
                    <a:pt x="14460" y="15182"/>
                    <a:pt x="9615" y="14753"/>
                    <a:pt x="9615" y="14753"/>
                  </a:cubicBezTo>
                  <a:cubicBezTo>
                    <a:pt x="9615" y="14753"/>
                    <a:pt x="14517" y="14558"/>
                    <a:pt x="15333" y="13668"/>
                  </a:cubicBezTo>
                  <a:cubicBezTo>
                    <a:pt x="16150" y="12779"/>
                    <a:pt x="9250" y="11719"/>
                    <a:pt x="9249" y="11719"/>
                  </a:cubicBezTo>
                  <a:lnTo>
                    <a:pt x="9249" y="11719"/>
                  </a:lnTo>
                  <a:cubicBezTo>
                    <a:pt x="9249" y="11719"/>
                    <a:pt x="10832" y="11876"/>
                    <a:pt x="12500" y="11876"/>
                  </a:cubicBezTo>
                  <a:cubicBezTo>
                    <a:pt x="14317" y="11876"/>
                    <a:pt x="16236" y="11689"/>
                    <a:pt x="16321" y="10911"/>
                  </a:cubicBezTo>
                  <a:cubicBezTo>
                    <a:pt x="16485" y="9416"/>
                    <a:pt x="8913" y="8197"/>
                    <a:pt x="8913" y="8197"/>
                  </a:cubicBezTo>
                  <a:lnTo>
                    <a:pt x="8913" y="8197"/>
                  </a:lnTo>
                  <a:cubicBezTo>
                    <a:pt x="8913" y="8197"/>
                    <a:pt x="10469" y="8321"/>
                    <a:pt x="12239" y="8321"/>
                  </a:cubicBezTo>
                  <a:cubicBezTo>
                    <a:pt x="14459" y="8321"/>
                    <a:pt x="17016" y="8126"/>
                    <a:pt x="17264" y="7246"/>
                  </a:cubicBezTo>
                  <a:cubicBezTo>
                    <a:pt x="17709" y="5666"/>
                    <a:pt x="7195" y="4884"/>
                    <a:pt x="7195" y="4884"/>
                  </a:cubicBezTo>
                  <a:cubicBezTo>
                    <a:pt x="9767" y="3110"/>
                    <a:pt x="10139" y="485"/>
                    <a:pt x="9486" y="26"/>
                  </a:cubicBezTo>
                  <a:cubicBezTo>
                    <a:pt x="9462" y="9"/>
                    <a:pt x="9428" y="0"/>
                    <a:pt x="9385" y="0"/>
                  </a:cubicBezTo>
                  <a:close/>
                </a:path>
              </a:pathLst>
            </a:custGeom>
            <a:solidFill>
              <a:srgbClr val="F5C8A8"/>
            </a:solidFill>
            <a:ln>
              <a:noFill/>
            </a:ln>
          </p:spPr>
          <p:txBody>
            <a:bodyPr spcFirstLastPara="1" wrap="square" lIns="91425" tIns="91425" rIns="91425" bIns="91425" anchor="ctr" anchorCtr="0">
              <a:noAutofit/>
            </a:bodyPr>
            <a:lstStyle/>
            <a:p>
              <a:endParaRPr/>
            </a:p>
          </p:txBody>
        </p:sp>
        <p:sp>
          <p:nvSpPr>
            <p:cNvPr id="1093" name="Google Shape;1093;p33"/>
            <p:cNvSpPr/>
            <p:nvPr/>
          </p:nvSpPr>
          <p:spPr>
            <a:xfrm>
              <a:off x="-126788" y="2167101"/>
              <a:ext cx="1146389" cy="1238159"/>
            </a:xfrm>
            <a:custGeom>
              <a:avLst/>
              <a:gdLst/>
              <a:ahLst/>
              <a:cxnLst/>
              <a:rect l="l" t="t" r="r" b="b"/>
              <a:pathLst>
                <a:path w="48269" h="52133" extrusionOk="0">
                  <a:moveTo>
                    <a:pt x="10570" y="0"/>
                  </a:moveTo>
                  <a:cubicBezTo>
                    <a:pt x="10570" y="0"/>
                    <a:pt x="4789" y="12066"/>
                    <a:pt x="2309" y="32150"/>
                  </a:cubicBezTo>
                  <a:cubicBezTo>
                    <a:pt x="0" y="50833"/>
                    <a:pt x="16160" y="52133"/>
                    <a:pt x="22355" y="52133"/>
                  </a:cubicBezTo>
                  <a:cubicBezTo>
                    <a:pt x="22798" y="52133"/>
                    <a:pt x="23190" y="52126"/>
                    <a:pt x="23520" y="52119"/>
                  </a:cubicBezTo>
                  <a:cubicBezTo>
                    <a:pt x="28474" y="52008"/>
                    <a:pt x="48268" y="51275"/>
                    <a:pt x="48268" y="51275"/>
                  </a:cubicBezTo>
                  <a:lnTo>
                    <a:pt x="46905" y="37374"/>
                  </a:lnTo>
                  <a:cubicBezTo>
                    <a:pt x="46905" y="37374"/>
                    <a:pt x="45234" y="37430"/>
                    <a:pt x="42461" y="37430"/>
                  </a:cubicBezTo>
                  <a:cubicBezTo>
                    <a:pt x="37776" y="37430"/>
                    <a:pt x="29944" y="37269"/>
                    <a:pt x="21714" y="36402"/>
                  </a:cubicBezTo>
                  <a:cubicBezTo>
                    <a:pt x="15751" y="35775"/>
                    <a:pt x="25823" y="4074"/>
                    <a:pt x="25823" y="4074"/>
                  </a:cubicBezTo>
                  <a:lnTo>
                    <a:pt x="10570" y="0"/>
                  </a:lnTo>
                  <a:close/>
                </a:path>
              </a:pathLst>
            </a:custGeom>
            <a:solidFill>
              <a:srgbClr val="D36E46"/>
            </a:solidFill>
            <a:ln>
              <a:noFill/>
            </a:ln>
          </p:spPr>
          <p:txBody>
            <a:bodyPr spcFirstLastPara="1" wrap="square" lIns="91425" tIns="91425" rIns="91425" bIns="91425" anchor="ctr" anchorCtr="0">
              <a:noAutofit/>
            </a:bodyPr>
            <a:lstStyle/>
            <a:p>
              <a:endParaRPr/>
            </a:p>
          </p:txBody>
        </p:sp>
        <p:sp>
          <p:nvSpPr>
            <p:cNvPr id="1094" name="Google Shape;1094;p33"/>
            <p:cNvSpPr/>
            <p:nvPr/>
          </p:nvSpPr>
          <p:spPr>
            <a:xfrm>
              <a:off x="154184" y="3331421"/>
              <a:ext cx="20283" cy="105497"/>
            </a:xfrm>
            <a:custGeom>
              <a:avLst/>
              <a:gdLst/>
              <a:ahLst/>
              <a:cxnLst/>
              <a:rect l="l" t="t" r="r" b="b"/>
              <a:pathLst>
                <a:path w="854" h="4442" extrusionOk="0">
                  <a:moveTo>
                    <a:pt x="718" y="1"/>
                  </a:moveTo>
                  <a:cubicBezTo>
                    <a:pt x="591" y="1"/>
                    <a:pt x="161" y="941"/>
                    <a:pt x="84" y="2189"/>
                  </a:cubicBezTo>
                  <a:cubicBezTo>
                    <a:pt x="0" y="3448"/>
                    <a:pt x="295" y="4441"/>
                    <a:pt x="418" y="4441"/>
                  </a:cubicBezTo>
                  <a:cubicBezTo>
                    <a:pt x="419" y="4441"/>
                    <a:pt x="421" y="4441"/>
                    <a:pt x="422" y="4441"/>
                  </a:cubicBezTo>
                  <a:cubicBezTo>
                    <a:pt x="556" y="4419"/>
                    <a:pt x="470" y="3425"/>
                    <a:pt x="551" y="2220"/>
                  </a:cubicBezTo>
                  <a:cubicBezTo>
                    <a:pt x="623" y="1013"/>
                    <a:pt x="853" y="46"/>
                    <a:pt x="726" y="2"/>
                  </a:cubicBezTo>
                  <a:cubicBezTo>
                    <a:pt x="723" y="1"/>
                    <a:pt x="721" y="1"/>
                    <a:pt x="718" y="1"/>
                  </a:cubicBezTo>
                  <a:close/>
                </a:path>
              </a:pathLst>
            </a:custGeom>
            <a:solidFill>
              <a:srgbClr val="2A333F"/>
            </a:solidFill>
            <a:ln>
              <a:noFill/>
            </a:ln>
          </p:spPr>
          <p:txBody>
            <a:bodyPr spcFirstLastPara="1" wrap="square" lIns="91425" tIns="91425" rIns="91425" bIns="91425" anchor="ctr" anchorCtr="0">
              <a:noAutofit/>
            </a:bodyPr>
            <a:lstStyle/>
            <a:p>
              <a:endParaRPr/>
            </a:p>
          </p:txBody>
        </p:sp>
        <p:sp>
          <p:nvSpPr>
            <p:cNvPr id="1095" name="Google Shape;1095;p33"/>
            <p:cNvSpPr/>
            <p:nvPr/>
          </p:nvSpPr>
          <p:spPr>
            <a:xfrm>
              <a:off x="197097" y="3536727"/>
              <a:ext cx="70276" cy="84051"/>
            </a:xfrm>
            <a:custGeom>
              <a:avLst/>
              <a:gdLst/>
              <a:ahLst/>
              <a:cxnLst/>
              <a:rect l="l" t="t" r="r" b="b"/>
              <a:pathLst>
                <a:path w="2959" h="3539" extrusionOk="0">
                  <a:moveTo>
                    <a:pt x="126" y="0"/>
                  </a:moveTo>
                  <a:cubicBezTo>
                    <a:pt x="120" y="0"/>
                    <a:pt x="115" y="1"/>
                    <a:pt x="111" y="3"/>
                  </a:cubicBezTo>
                  <a:cubicBezTo>
                    <a:pt x="0" y="61"/>
                    <a:pt x="392" y="1018"/>
                    <a:pt x="1176" y="2012"/>
                  </a:cubicBezTo>
                  <a:cubicBezTo>
                    <a:pt x="1903" y="2941"/>
                    <a:pt x="2675" y="3538"/>
                    <a:pt x="2843" y="3538"/>
                  </a:cubicBezTo>
                  <a:cubicBezTo>
                    <a:pt x="2855" y="3538"/>
                    <a:pt x="2863" y="3535"/>
                    <a:pt x="2869" y="3529"/>
                  </a:cubicBezTo>
                  <a:cubicBezTo>
                    <a:pt x="2959" y="3431"/>
                    <a:pt x="2294" y="2685"/>
                    <a:pt x="1543" y="1723"/>
                  </a:cubicBezTo>
                  <a:cubicBezTo>
                    <a:pt x="816" y="801"/>
                    <a:pt x="270" y="0"/>
                    <a:pt x="126" y="0"/>
                  </a:cubicBezTo>
                  <a:close/>
                </a:path>
              </a:pathLst>
            </a:custGeom>
            <a:solidFill>
              <a:srgbClr val="2A333F"/>
            </a:solidFill>
            <a:ln>
              <a:noFill/>
            </a:ln>
          </p:spPr>
          <p:txBody>
            <a:bodyPr spcFirstLastPara="1" wrap="square" lIns="91425" tIns="91425" rIns="91425" bIns="91425" anchor="ctr" anchorCtr="0">
              <a:noAutofit/>
            </a:bodyPr>
            <a:lstStyle/>
            <a:p>
              <a:endParaRPr/>
            </a:p>
          </p:txBody>
        </p:sp>
        <p:sp>
          <p:nvSpPr>
            <p:cNvPr id="1096" name="Google Shape;1096;p33"/>
            <p:cNvSpPr/>
            <p:nvPr/>
          </p:nvSpPr>
          <p:spPr>
            <a:xfrm>
              <a:off x="350372" y="3681522"/>
              <a:ext cx="101056" cy="41325"/>
            </a:xfrm>
            <a:custGeom>
              <a:avLst/>
              <a:gdLst/>
              <a:ahLst/>
              <a:cxnLst/>
              <a:rect l="l" t="t" r="r" b="b"/>
              <a:pathLst>
                <a:path w="4255" h="1740" extrusionOk="0">
                  <a:moveTo>
                    <a:pt x="123" y="1"/>
                  </a:moveTo>
                  <a:cubicBezTo>
                    <a:pt x="91" y="1"/>
                    <a:pt x="71" y="8"/>
                    <a:pt x="63" y="22"/>
                  </a:cubicBezTo>
                  <a:cubicBezTo>
                    <a:pt x="1" y="133"/>
                    <a:pt x="848" y="712"/>
                    <a:pt x="2013" y="1179"/>
                  </a:cubicBezTo>
                  <a:cubicBezTo>
                    <a:pt x="2938" y="1552"/>
                    <a:pt x="3764" y="1740"/>
                    <a:pt x="4081" y="1740"/>
                  </a:cubicBezTo>
                  <a:cubicBezTo>
                    <a:pt x="4163" y="1740"/>
                    <a:pt x="4212" y="1727"/>
                    <a:pt x="4219" y="1702"/>
                  </a:cubicBezTo>
                  <a:cubicBezTo>
                    <a:pt x="4255" y="1576"/>
                    <a:pt x="3324" y="1202"/>
                    <a:pt x="2186" y="747"/>
                  </a:cubicBezTo>
                  <a:cubicBezTo>
                    <a:pt x="1186" y="348"/>
                    <a:pt x="354" y="1"/>
                    <a:pt x="123" y="1"/>
                  </a:cubicBezTo>
                  <a:close/>
                </a:path>
              </a:pathLst>
            </a:custGeom>
            <a:solidFill>
              <a:srgbClr val="2A333F"/>
            </a:solidFill>
            <a:ln>
              <a:noFill/>
            </a:ln>
          </p:spPr>
          <p:txBody>
            <a:bodyPr spcFirstLastPara="1" wrap="square" lIns="91425" tIns="91425" rIns="91425" bIns="91425" anchor="ctr" anchorCtr="0">
              <a:noAutofit/>
            </a:bodyPr>
            <a:lstStyle/>
            <a:p>
              <a:endParaRPr/>
            </a:p>
          </p:txBody>
        </p:sp>
        <p:sp>
          <p:nvSpPr>
            <p:cNvPr id="1097" name="Google Shape;1097;p33"/>
            <p:cNvSpPr/>
            <p:nvPr/>
          </p:nvSpPr>
          <p:spPr>
            <a:xfrm>
              <a:off x="553899" y="3743577"/>
              <a:ext cx="106590" cy="17338"/>
            </a:xfrm>
            <a:custGeom>
              <a:avLst/>
              <a:gdLst/>
              <a:ahLst/>
              <a:cxnLst/>
              <a:rect l="l" t="t" r="r" b="b"/>
              <a:pathLst>
                <a:path w="4488" h="730" extrusionOk="0">
                  <a:moveTo>
                    <a:pt x="552" y="1"/>
                  </a:moveTo>
                  <a:cubicBezTo>
                    <a:pt x="230" y="1"/>
                    <a:pt x="32" y="28"/>
                    <a:pt x="23" y="83"/>
                  </a:cubicBezTo>
                  <a:cubicBezTo>
                    <a:pt x="0" y="211"/>
                    <a:pt x="985" y="441"/>
                    <a:pt x="2219" y="596"/>
                  </a:cubicBezTo>
                  <a:cubicBezTo>
                    <a:pt x="2912" y="684"/>
                    <a:pt x="3535" y="729"/>
                    <a:pt x="3949" y="729"/>
                  </a:cubicBezTo>
                  <a:cubicBezTo>
                    <a:pt x="4274" y="729"/>
                    <a:pt x="4471" y="702"/>
                    <a:pt x="4476" y="645"/>
                  </a:cubicBezTo>
                  <a:cubicBezTo>
                    <a:pt x="4487" y="518"/>
                    <a:pt x="3504" y="287"/>
                    <a:pt x="2280" y="132"/>
                  </a:cubicBezTo>
                  <a:cubicBezTo>
                    <a:pt x="1589" y="46"/>
                    <a:pt x="967" y="1"/>
                    <a:pt x="552" y="1"/>
                  </a:cubicBezTo>
                  <a:close/>
                </a:path>
              </a:pathLst>
            </a:custGeom>
            <a:solidFill>
              <a:srgbClr val="2A333F"/>
            </a:solidFill>
            <a:ln>
              <a:noFill/>
            </a:ln>
          </p:spPr>
          <p:txBody>
            <a:bodyPr spcFirstLastPara="1" wrap="square" lIns="91425" tIns="91425" rIns="91425" bIns="91425" anchor="ctr" anchorCtr="0">
              <a:noAutofit/>
            </a:bodyPr>
            <a:lstStyle/>
            <a:p>
              <a:endParaRPr/>
            </a:p>
          </p:txBody>
        </p:sp>
        <p:sp>
          <p:nvSpPr>
            <p:cNvPr id="1098" name="Google Shape;1098;p33"/>
            <p:cNvSpPr/>
            <p:nvPr/>
          </p:nvSpPr>
          <p:spPr>
            <a:xfrm>
              <a:off x="766212" y="3764405"/>
              <a:ext cx="106780" cy="12872"/>
            </a:xfrm>
            <a:custGeom>
              <a:avLst/>
              <a:gdLst/>
              <a:ahLst/>
              <a:cxnLst/>
              <a:rect l="l" t="t" r="r" b="b"/>
              <a:pathLst>
                <a:path w="4496" h="542" extrusionOk="0">
                  <a:moveTo>
                    <a:pt x="1129" y="0"/>
                  </a:moveTo>
                  <a:cubicBezTo>
                    <a:pt x="465" y="0"/>
                    <a:pt x="16" y="48"/>
                    <a:pt x="10" y="134"/>
                  </a:cubicBezTo>
                  <a:cubicBezTo>
                    <a:pt x="0" y="263"/>
                    <a:pt x="996" y="428"/>
                    <a:pt x="2236" y="504"/>
                  </a:cubicBezTo>
                  <a:cubicBezTo>
                    <a:pt x="2645" y="529"/>
                    <a:pt x="3030" y="541"/>
                    <a:pt x="3361" y="541"/>
                  </a:cubicBezTo>
                  <a:cubicBezTo>
                    <a:pt x="4031" y="541"/>
                    <a:pt x="4485" y="493"/>
                    <a:pt x="4489" y="407"/>
                  </a:cubicBezTo>
                  <a:cubicBezTo>
                    <a:pt x="4496" y="278"/>
                    <a:pt x="3500" y="113"/>
                    <a:pt x="2264" y="37"/>
                  </a:cubicBezTo>
                  <a:cubicBezTo>
                    <a:pt x="1850" y="12"/>
                    <a:pt x="1463" y="0"/>
                    <a:pt x="1129" y="0"/>
                  </a:cubicBezTo>
                  <a:close/>
                </a:path>
              </a:pathLst>
            </a:custGeom>
            <a:solidFill>
              <a:srgbClr val="2A333F"/>
            </a:solidFill>
            <a:ln>
              <a:noFill/>
            </a:ln>
          </p:spPr>
          <p:txBody>
            <a:bodyPr spcFirstLastPara="1" wrap="square" lIns="91425" tIns="91425" rIns="91425" bIns="91425" anchor="ctr" anchorCtr="0">
              <a:noAutofit/>
            </a:bodyPr>
            <a:lstStyle/>
            <a:p>
              <a:endParaRPr/>
            </a:p>
          </p:txBody>
        </p:sp>
        <p:sp>
          <p:nvSpPr>
            <p:cNvPr id="1099" name="Google Shape;1099;p33"/>
            <p:cNvSpPr/>
            <p:nvPr/>
          </p:nvSpPr>
          <p:spPr>
            <a:xfrm>
              <a:off x="979215" y="3773785"/>
              <a:ext cx="106756" cy="11329"/>
            </a:xfrm>
            <a:custGeom>
              <a:avLst/>
              <a:gdLst/>
              <a:ahLst/>
              <a:cxnLst/>
              <a:rect l="l" t="t" r="r" b="b"/>
              <a:pathLst>
                <a:path w="4495" h="477" extrusionOk="0">
                  <a:moveTo>
                    <a:pt x="1834" y="1"/>
                  </a:moveTo>
                  <a:cubicBezTo>
                    <a:pt x="796" y="1"/>
                    <a:pt x="9" y="80"/>
                    <a:pt x="6" y="194"/>
                  </a:cubicBezTo>
                  <a:cubicBezTo>
                    <a:pt x="1" y="323"/>
                    <a:pt x="1003" y="447"/>
                    <a:pt x="2244" y="472"/>
                  </a:cubicBezTo>
                  <a:cubicBezTo>
                    <a:pt x="2390" y="475"/>
                    <a:pt x="2533" y="476"/>
                    <a:pt x="2671" y="476"/>
                  </a:cubicBezTo>
                  <a:cubicBezTo>
                    <a:pt x="3708" y="476"/>
                    <a:pt x="4492" y="398"/>
                    <a:pt x="4493" y="284"/>
                  </a:cubicBezTo>
                  <a:cubicBezTo>
                    <a:pt x="4495" y="154"/>
                    <a:pt x="3492" y="29"/>
                    <a:pt x="2254" y="5"/>
                  </a:cubicBezTo>
                  <a:cubicBezTo>
                    <a:pt x="2111" y="2"/>
                    <a:pt x="1970" y="1"/>
                    <a:pt x="1834" y="1"/>
                  </a:cubicBezTo>
                  <a:close/>
                </a:path>
              </a:pathLst>
            </a:custGeom>
            <a:solidFill>
              <a:srgbClr val="2A333F"/>
            </a:solidFill>
            <a:ln>
              <a:noFill/>
            </a:ln>
          </p:spPr>
          <p:txBody>
            <a:bodyPr spcFirstLastPara="1" wrap="square" lIns="91425" tIns="91425" rIns="91425" bIns="91425" anchor="ctr" anchorCtr="0">
              <a:noAutofit/>
            </a:bodyPr>
            <a:lstStyle/>
            <a:p>
              <a:endParaRPr/>
            </a:p>
          </p:txBody>
        </p:sp>
        <p:sp>
          <p:nvSpPr>
            <p:cNvPr id="1100" name="Google Shape;1100;p33"/>
            <p:cNvSpPr/>
            <p:nvPr/>
          </p:nvSpPr>
          <p:spPr>
            <a:xfrm>
              <a:off x="1192478" y="3773690"/>
              <a:ext cx="106733" cy="11353"/>
            </a:xfrm>
            <a:custGeom>
              <a:avLst/>
              <a:gdLst/>
              <a:ahLst/>
              <a:cxnLst/>
              <a:rect l="l" t="t" r="r" b="b"/>
              <a:pathLst>
                <a:path w="4494" h="478" extrusionOk="0">
                  <a:moveTo>
                    <a:pt x="2688" y="1"/>
                  </a:moveTo>
                  <a:cubicBezTo>
                    <a:pt x="2544" y="1"/>
                    <a:pt x="2394" y="2"/>
                    <a:pt x="2240" y="6"/>
                  </a:cubicBezTo>
                  <a:cubicBezTo>
                    <a:pt x="1003" y="30"/>
                    <a:pt x="0" y="156"/>
                    <a:pt x="2" y="285"/>
                  </a:cubicBezTo>
                  <a:cubicBezTo>
                    <a:pt x="2" y="398"/>
                    <a:pt x="778" y="477"/>
                    <a:pt x="1807" y="477"/>
                  </a:cubicBezTo>
                  <a:cubicBezTo>
                    <a:pt x="1951" y="477"/>
                    <a:pt x="2099" y="476"/>
                    <a:pt x="2250" y="473"/>
                  </a:cubicBezTo>
                  <a:cubicBezTo>
                    <a:pt x="3491" y="447"/>
                    <a:pt x="4494" y="321"/>
                    <a:pt x="4489" y="192"/>
                  </a:cubicBezTo>
                  <a:cubicBezTo>
                    <a:pt x="4485" y="79"/>
                    <a:pt x="3712" y="1"/>
                    <a:pt x="2688" y="1"/>
                  </a:cubicBezTo>
                  <a:close/>
                </a:path>
              </a:pathLst>
            </a:custGeom>
            <a:solidFill>
              <a:srgbClr val="2A333F"/>
            </a:solidFill>
            <a:ln>
              <a:noFill/>
            </a:ln>
          </p:spPr>
          <p:txBody>
            <a:bodyPr spcFirstLastPara="1" wrap="square" lIns="91425" tIns="91425" rIns="91425" bIns="91425" anchor="ctr" anchorCtr="0">
              <a:noAutofit/>
            </a:bodyPr>
            <a:lstStyle/>
            <a:p>
              <a:endParaRPr/>
            </a:p>
          </p:txBody>
        </p:sp>
        <p:sp>
          <p:nvSpPr>
            <p:cNvPr id="1101" name="Google Shape;1101;p33"/>
            <p:cNvSpPr/>
            <p:nvPr/>
          </p:nvSpPr>
          <p:spPr>
            <a:xfrm>
              <a:off x="1405433" y="3764310"/>
              <a:ext cx="106733" cy="12778"/>
            </a:xfrm>
            <a:custGeom>
              <a:avLst/>
              <a:gdLst/>
              <a:ahLst/>
              <a:cxnLst/>
              <a:rect l="l" t="t" r="r" b="b"/>
              <a:pathLst>
                <a:path w="4494" h="538" extrusionOk="0">
                  <a:moveTo>
                    <a:pt x="3368" y="0"/>
                  </a:moveTo>
                  <a:cubicBezTo>
                    <a:pt x="3034" y="0"/>
                    <a:pt x="2645" y="12"/>
                    <a:pt x="2232" y="37"/>
                  </a:cubicBezTo>
                  <a:cubicBezTo>
                    <a:pt x="997" y="110"/>
                    <a:pt x="1" y="275"/>
                    <a:pt x="6" y="404"/>
                  </a:cubicBezTo>
                  <a:cubicBezTo>
                    <a:pt x="10" y="490"/>
                    <a:pt x="464" y="538"/>
                    <a:pt x="1135" y="538"/>
                  </a:cubicBezTo>
                  <a:cubicBezTo>
                    <a:pt x="1466" y="538"/>
                    <a:pt x="1851" y="526"/>
                    <a:pt x="2261" y="502"/>
                  </a:cubicBezTo>
                  <a:cubicBezTo>
                    <a:pt x="3500" y="428"/>
                    <a:pt x="4493" y="262"/>
                    <a:pt x="4487" y="131"/>
                  </a:cubicBezTo>
                  <a:cubicBezTo>
                    <a:pt x="4481" y="47"/>
                    <a:pt x="4032" y="0"/>
                    <a:pt x="3368" y="0"/>
                  </a:cubicBezTo>
                  <a:close/>
                </a:path>
              </a:pathLst>
            </a:custGeom>
            <a:solidFill>
              <a:srgbClr val="2A333F"/>
            </a:solidFill>
            <a:ln>
              <a:noFill/>
            </a:ln>
          </p:spPr>
          <p:txBody>
            <a:bodyPr spcFirstLastPara="1" wrap="square" lIns="91425" tIns="91425" rIns="91425" bIns="91425" anchor="ctr" anchorCtr="0">
              <a:noAutofit/>
            </a:bodyPr>
            <a:lstStyle/>
            <a:p>
              <a:endParaRPr/>
            </a:p>
          </p:txBody>
        </p:sp>
        <p:sp>
          <p:nvSpPr>
            <p:cNvPr id="1102" name="Google Shape;1102;p33"/>
            <p:cNvSpPr/>
            <p:nvPr/>
          </p:nvSpPr>
          <p:spPr>
            <a:xfrm>
              <a:off x="1615467" y="3778844"/>
              <a:ext cx="62961" cy="84621"/>
            </a:xfrm>
            <a:custGeom>
              <a:avLst/>
              <a:gdLst/>
              <a:ahLst/>
              <a:cxnLst/>
              <a:rect l="l" t="t" r="r" b="b"/>
              <a:pathLst>
                <a:path w="2651" h="3563" extrusionOk="0">
                  <a:moveTo>
                    <a:pt x="128" y="1"/>
                  </a:moveTo>
                  <a:cubicBezTo>
                    <a:pt x="88" y="1"/>
                    <a:pt x="65" y="9"/>
                    <a:pt x="63" y="25"/>
                  </a:cubicBezTo>
                  <a:cubicBezTo>
                    <a:pt x="1" y="153"/>
                    <a:pt x="925" y="592"/>
                    <a:pt x="1554" y="1588"/>
                  </a:cubicBezTo>
                  <a:cubicBezTo>
                    <a:pt x="2169" y="2565"/>
                    <a:pt x="2347" y="3563"/>
                    <a:pt x="2493" y="3563"/>
                  </a:cubicBezTo>
                  <a:cubicBezTo>
                    <a:pt x="2495" y="3563"/>
                    <a:pt x="2497" y="3563"/>
                    <a:pt x="2499" y="3562"/>
                  </a:cubicBezTo>
                  <a:cubicBezTo>
                    <a:pt x="2604" y="3561"/>
                    <a:pt x="2651" y="2472"/>
                    <a:pt x="1946" y="1335"/>
                  </a:cubicBezTo>
                  <a:cubicBezTo>
                    <a:pt x="1310" y="345"/>
                    <a:pt x="381" y="1"/>
                    <a:pt x="128" y="1"/>
                  </a:cubicBezTo>
                  <a:close/>
                </a:path>
              </a:pathLst>
            </a:custGeom>
            <a:solidFill>
              <a:srgbClr val="2A333F"/>
            </a:solidFill>
            <a:ln>
              <a:noFill/>
            </a:ln>
          </p:spPr>
          <p:txBody>
            <a:bodyPr spcFirstLastPara="1" wrap="square" lIns="91425" tIns="91425" rIns="91425" bIns="91425" anchor="ctr" anchorCtr="0">
              <a:noAutofit/>
            </a:bodyPr>
            <a:lstStyle/>
            <a:p>
              <a:endParaRPr/>
            </a:p>
          </p:txBody>
        </p:sp>
        <p:sp>
          <p:nvSpPr>
            <p:cNvPr id="1103" name="Google Shape;1103;p33"/>
            <p:cNvSpPr/>
            <p:nvPr/>
          </p:nvSpPr>
          <p:spPr>
            <a:xfrm>
              <a:off x="1675860" y="3969806"/>
              <a:ext cx="12896" cy="106590"/>
            </a:xfrm>
            <a:custGeom>
              <a:avLst/>
              <a:gdLst/>
              <a:ahLst/>
              <a:cxnLst/>
              <a:rect l="l" t="t" r="r" b="b"/>
              <a:pathLst>
                <a:path w="543" h="4488" extrusionOk="0">
                  <a:moveTo>
                    <a:pt x="202" y="0"/>
                  </a:moveTo>
                  <a:cubicBezTo>
                    <a:pt x="201" y="0"/>
                    <a:pt x="201" y="0"/>
                    <a:pt x="201" y="0"/>
                  </a:cubicBezTo>
                  <a:cubicBezTo>
                    <a:pt x="72" y="5"/>
                    <a:pt x="0" y="1013"/>
                    <a:pt x="38" y="2250"/>
                  </a:cubicBezTo>
                  <a:cubicBezTo>
                    <a:pt x="75" y="3488"/>
                    <a:pt x="212" y="4488"/>
                    <a:pt x="341" y="4488"/>
                  </a:cubicBezTo>
                  <a:cubicBezTo>
                    <a:pt x="341" y="4488"/>
                    <a:pt x="341" y="4488"/>
                    <a:pt x="341" y="4488"/>
                  </a:cubicBezTo>
                  <a:cubicBezTo>
                    <a:pt x="470" y="4483"/>
                    <a:pt x="542" y="3475"/>
                    <a:pt x="505" y="2237"/>
                  </a:cubicBezTo>
                  <a:cubicBezTo>
                    <a:pt x="467" y="1000"/>
                    <a:pt x="330" y="0"/>
                    <a:pt x="202" y="0"/>
                  </a:cubicBezTo>
                  <a:close/>
                </a:path>
              </a:pathLst>
            </a:custGeom>
            <a:solidFill>
              <a:srgbClr val="2A333F"/>
            </a:solidFill>
            <a:ln>
              <a:noFill/>
            </a:ln>
          </p:spPr>
          <p:txBody>
            <a:bodyPr spcFirstLastPara="1" wrap="square" lIns="91425" tIns="91425" rIns="91425" bIns="91425" anchor="ctr" anchorCtr="0">
              <a:noAutofit/>
            </a:bodyPr>
            <a:lstStyle/>
            <a:p>
              <a:endParaRPr/>
            </a:p>
          </p:txBody>
        </p:sp>
        <p:sp>
          <p:nvSpPr>
            <p:cNvPr id="1104" name="Google Shape;1104;p33"/>
            <p:cNvSpPr/>
            <p:nvPr/>
          </p:nvSpPr>
          <p:spPr>
            <a:xfrm>
              <a:off x="1682439" y="4182901"/>
              <a:ext cx="12896" cy="106543"/>
            </a:xfrm>
            <a:custGeom>
              <a:avLst/>
              <a:gdLst/>
              <a:ahLst/>
              <a:cxnLst/>
              <a:rect l="l" t="t" r="r" b="b"/>
              <a:pathLst>
                <a:path w="543" h="4486" extrusionOk="0">
                  <a:moveTo>
                    <a:pt x="204" y="0"/>
                  </a:moveTo>
                  <a:cubicBezTo>
                    <a:pt x="204" y="0"/>
                    <a:pt x="203" y="0"/>
                    <a:pt x="203" y="0"/>
                  </a:cubicBezTo>
                  <a:cubicBezTo>
                    <a:pt x="74" y="3"/>
                    <a:pt x="1" y="1011"/>
                    <a:pt x="40" y="2250"/>
                  </a:cubicBezTo>
                  <a:cubicBezTo>
                    <a:pt x="77" y="3487"/>
                    <a:pt x="212" y="4486"/>
                    <a:pt x="341" y="4486"/>
                  </a:cubicBezTo>
                  <a:cubicBezTo>
                    <a:pt x="341" y="4486"/>
                    <a:pt x="342" y="4486"/>
                    <a:pt x="342" y="4486"/>
                  </a:cubicBezTo>
                  <a:cubicBezTo>
                    <a:pt x="471" y="4482"/>
                    <a:pt x="543" y="3475"/>
                    <a:pt x="505" y="2235"/>
                  </a:cubicBezTo>
                  <a:cubicBezTo>
                    <a:pt x="468" y="998"/>
                    <a:pt x="331" y="0"/>
                    <a:pt x="204" y="0"/>
                  </a:cubicBezTo>
                  <a:close/>
                </a:path>
              </a:pathLst>
            </a:custGeom>
            <a:solidFill>
              <a:srgbClr val="2A333F"/>
            </a:solidFill>
            <a:ln>
              <a:noFill/>
            </a:ln>
          </p:spPr>
          <p:txBody>
            <a:bodyPr spcFirstLastPara="1" wrap="square" lIns="91425" tIns="91425" rIns="91425" bIns="91425" anchor="ctr" anchorCtr="0">
              <a:noAutofit/>
            </a:bodyPr>
            <a:lstStyle/>
            <a:p>
              <a:endParaRPr/>
            </a:p>
          </p:txBody>
        </p:sp>
        <p:sp>
          <p:nvSpPr>
            <p:cNvPr id="1105" name="Google Shape;1105;p33"/>
            <p:cNvSpPr/>
            <p:nvPr/>
          </p:nvSpPr>
          <p:spPr>
            <a:xfrm>
              <a:off x="1689065" y="4395950"/>
              <a:ext cx="12920" cy="106590"/>
            </a:xfrm>
            <a:custGeom>
              <a:avLst/>
              <a:gdLst/>
              <a:ahLst/>
              <a:cxnLst/>
              <a:rect l="l" t="t" r="r" b="b"/>
              <a:pathLst>
                <a:path w="544" h="4488" extrusionOk="0">
                  <a:moveTo>
                    <a:pt x="202" y="0"/>
                  </a:moveTo>
                  <a:cubicBezTo>
                    <a:pt x="202" y="0"/>
                    <a:pt x="202" y="0"/>
                    <a:pt x="202" y="0"/>
                  </a:cubicBezTo>
                  <a:cubicBezTo>
                    <a:pt x="73" y="5"/>
                    <a:pt x="1" y="1013"/>
                    <a:pt x="39" y="2250"/>
                  </a:cubicBezTo>
                  <a:cubicBezTo>
                    <a:pt x="76" y="3488"/>
                    <a:pt x="213" y="4487"/>
                    <a:pt x="342" y="4487"/>
                  </a:cubicBezTo>
                  <a:cubicBezTo>
                    <a:pt x="342" y="4487"/>
                    <a:pt x="342" y="4487"/>
                    <a:pt x="342" y="4487"/>
                  </a:cubicBezTo>
                  <a:cubicBezTo>
                    <a:pt x="471" y="4482"/>
                    <a:pt x="543" y="3475"/>
                    <a:pt x="506" y="2237"/>
                  </a:cubicBezTo>
                  <a:cubicBezTo>
                    <a:pt x="468" y="1000"/>
                    <a:pt x="331" y="0"/>
                    <a:pt x="202" y="0"/>
                  </a:cubicBezTo>
                  <a:close/>
                </a:path>
              </a:pathLst>
            </a:custGeom>
            <a:solidFill>
              <a:srgbClr val="2A333F"/>
            </a:solidFill>
            <a:ln>
              <a:noFill/>
            </a:ln>
          </p:spPr>
          <p:txBody>
            <a:bodyPr spcFirstLastPara="1" wrap="square" lIns="91425" tIns="91425" rIns="91425" bIns="91425" anchor="ctr" anchorCtr="0">
              <a:noAutofit/>
            </a:bodyPr>
            <a:lstStyle/>
            <a:p>
              <a:endParaRPr/>
            </a:p>
          </p:txBody>
        </p:sp>
        <p:sp>
          <p:nvSpPr>
            <p:cNvPr id="1106" name="Google Shape;1106;p33"/>
            <p:cNvSpPr/>
            <p:nvPr/>
          </p:nvSpPr>
          <p:spPr>
            <a:xfrm>
              <a:off x="1695667" y="4609022"/>
              <a:ext cx="12896" cy="106566"/>
            </a:xfrm>
            <a:custGeom>
              <a:avLst/>
              <a:gdLst/>
              <a:ahLst/>
              <a:cxnLst/>
              <a:rect l="l" t="t" r="r" b="b"/>
              <a:pathLst>
                <a:path w="543" h="4487" extrusionOk="0">
                  <a:moveTo>
                    <a:pt x="204" y="1"/>
                  </a:moveTo>
                  <a:cubicBezTo>
                    <a:pt x="203" y="1"/>
                    <a:pt x="203" y="1"/>
                    <a:pt x="203" y="1"/>
                  </a:cubicBezTo>
                  <a:cubicBezTo>
                    <a:pt x="74" y="4"/>
                    <a:pt x="1" y="1013"/>
                    <a:pt x="40" y="2251"/>
                  </a:cubicBezTo>
                  <a:cubicBezTo>
                    <a:pt x="77" y="3486"/>
                    <a:pt x="212" y="4486"/>
                    <a:pt x="341" y="4486"/>
                  </a:cubicBezTo>
                  <a:cubicBezTo>
                    <a:pt x="341" y="4486"/>
                    <a:pt x="342" y="4486"/>
                    <a:pt x="342" y="4486"/>
                  </a:cubicBezTo>
                  <a:cubicBezTo>
                    <a:pt x="471" y="4483"/>
                    <a:pt x="543" y="3476"/>
                    <a:pt x="505" y="2236"/>
                  </a:cubicBezTo>
                  <a:cubicBezTo>
                    <a:pt x="468" y="999"/>
                    <a:pt x="331" y="1"/>
                    <a:pt x="204" y="1"/>
                  </a:cubicBezTo>
                  <a:close/>
                </a:path>
              </a:pathLst>
            </a:custGeom>
            <a:solidFill>
              <a:srgbClr val="2A333F"/>
            </a:solidFill>
            <a:ln>
              <a:noFill/>
            </a:ln>
          </p:spPr>
          <p:txBody>
            <a:bodyPr spcFirstLastPara="1" wrap="square" lIns="91425" tIns="91425" rIns="91425" bIns="91425" anchor="ctr" anchorCtr="0">
              <a:noAutofit/>
            </a:bodyPr>
            <a:lstStyle/>
            <a:p>
              <a:endParaRPr/>
            </a:p>
          </p:txBody>
        </p:sp>
        <p:sp>
          <p:nvSpPr>
            <p:cNvPr id="1107" name="Google Shape;1107;p33"/>
            <p:cNvSpPr/>
            <p:nvPr/>
          </p:nvSpPr>
          <p:spPr>
            <a:xfrm>
              <a:off x="1702293" y="4822070"/>
              <a:ext cx="12896" cy="106614"/>
            </a:xfrm>
            <a:custGeom>
              <a:avLst/>
              <a:gdLst/>
              <a:ahLst/>
              <a:cxnLst/>
              <a:rect l="l" t="t" r="r" b="b"/>
              <a:pathLst>
                <a:path w="543" h="4489" extrusionOk="0">
                  <a:moveTo>
                    <a:pt x="202" y="1"/>
                  </a:moveTo>
                  <a:cubicBezTo>
                    <a:pt x="202" y="1"/>
                    <a:pt x="202" y="1"/>
                    <a:pt x="202" y="1"/>
                  </a:cubicBezTo>
                  <a:cubicBezTo>
                    <a:pt x="74" y="6"/>
                    <a:pt x="1" y="1013"/>
                    <a:pt x="38" y="2251"/>
                  </a:cubicBezTo>
                  <a:cubicBezTo>
                    <a:pt x="76" y="3488"/>
                    <a:pt x="213" y="4488"/>
                    <a:pt x="341" y="4488"/>
                  </a:cubicBezTo>
                  <a:cubicBezTo>
                    <a:pt x="342" y="4488"/>
                    <a:pt x="342" y="4488"/>
                    <a:pt x="342" y="4488"/>
                  </a:cubicBezTo>
                  <a:cubicBezTo>
                    <a:pt x="471" y="4483"/>
                    <a:pt x="543" y="3476"/>
                    <a:pt x="505" y="2238"/>
                  </a:cubicBezTo>
                  <a:cubicBezTo>
                    <a:pt x="468" y="1001"/>
                    <a:pt x="331" y="1"/>
                    <a:pt x="202" y="1"/>
                  </a:cubicBezTo>
                  <a:close/>
                </a:path>
              </a:pathLst>
            </a:custGeom>
            <a:solidFill>
              <a:srgbClr val="2A333F"/>
            </a:solidFill>
            <a:ln>
              <a:noFill/>
            </a:ln>
          </p:spPr>
          <p:txBody>
            <a:bodyPr spcFirstLastPara="1" wrap="square" lIns="91425" tIns="91425" rIns="91425" bIns="91425" anchor="ctr" anchorCtr="0">
              <a:noAutofit/>
            </a:bodyPr>
            <a:lstStyle/>
            <a:p>
              <a:endParaRPr/>
            </a:p>
          </p:txBody>
        </p:sp>
        <p:sp>
          <p:nvSpPr>
            <p:cNvPr id="1108" name="Google Shape;1108;p33"/>
            <p:cNvSpPr/>
            <p:nvPr/>
          </p:nvSpPr>
          <p:spPr>
            <a:xfrm>
              <a:off x="1708895" y="5035165"/>
              <a:ext cx="12944" cy="106566"/>
            </a:xfrm>
            <a:custGeom>
              <a:avLst/>
              <a:gdLst/>
              <a:ahLst/>
              <a:cxnLst/>
              <a:rect l="l" t="t" r="r" b="b"/>
              <a:pathLst>
                <a:path w="545" h="4487" extrusionOk="0">
                  <a:moveTo>
                    <a:pt x="204" y="1"/>
                  </a:moveTo>
                  <a:cubicBezTo>
                    <a:pt x="204" y="1"/>
                    <a:pt x="203" y="1"/>
                    <a:pt x="203" y="1"/>
                  </a:cubicBezTo>
                  <a:cubicBezTo>
                    <a:pt x="74" y="4"/>
                    <a:pt x="0" y="1011"/>
                    <a:pt x="38" y="2251"/>
                  </a:cubicBezTo>
                  <a:cubicBezTo>
                    <a:pt x="77" y="3486"/>
                    <a:pt x="212" y="4486"/>
                    <a:pt x="341" y="4486"/>
                  </a:cubicBezTo>
                  <a:cubicBezTo>
                    <a:pt x="341" y="4486"/>
                    <a:pt x="341" y="4486"/>
                    <a:pt x="342" y="4486"/>
                  </a:cubicBezTo>
                  <a:cubicBezTo>
                    <a:pt x="471" y="4483"/>
                    <a:pt x="544" y="3476"/>
                    <a:pt x="505" y="2236"/>
                  </a:cubicBezTo>
                  <a:cubicBezTo>
                    <a:pt x="467" y="1000"/>
                    <a:pt x="333" y="1"/>
                    <a:pt x="204" y="1"/>
                  </a:cubicBezTo>
                  <a:close/>
                </a:path>
              </a:pathLst>
            </a:custGeom>
            <a:solidFill>
              <a:srgbClr val="2A333F"/>
            </a:solidFill>
            <a:ln>
              <a:noFill/>
            </a:ln>
          </p:spPr>
          <p:txBody>
            <a:bodyPr spcFirstLastPara="1" wrap="square" lIns="91425" tIns="91425" rIns="91425" bIns="91425" anchor="ctr" anchorCtr="0">
              <a:noAutofit/>
            </a:bodyPr>
            <a:lstStyle/>
            <a:p>
              <a:endParaRPr/>
            </a:p>
          </p:txBody>
        </p:sp>
        <p:sp>
          <p:nvSpPr>
            <p:cNvPr id="1109" name="Google Shape;1109;p33"/>
            <p:cNvSpPr/>
            <p:nvPr/>
          </p:nvSpPr>
          <p:spPr>
            <a:xfrm>
              <a:off x="1714832" y="5248214"/>
              <a:ext cx="11424" cy="16079"/>
            </a:xfrm>
            <a:custGeom>
              <a:avLst/>
              <a:gdLst/>
              <a:ahLst/>
              <a:cxnLst/>
              <a:rect l="l" t="t" r="r" b="b"/>
              <a:pathLst>
                <a:path w="481" h="677" extrusionOk="0">
                  <a:moveTo>
                    <a:pt x="237" y="1"/>
                  </a:moveTo>
                  <a:cubicBezTo>
                    <a:pt x="235" y="1"/>
                    <a:pt x="233" y="1"/>
                    <a:pt x="230" y="1"/>
                  </a:cubicBezTo>
                  <a:cubicBezTo>
                    <a:pt x="101" y="4"/>
                    <a:pt x="0" y="159"/>
                    <a:pt x="7" y="345"/>
                  </a:cubicBezTo>
                  <a:cubicBezTo>
                    <a:pt x="15" y="530"/>
                    <a:pt x="119" y="677"/>
                    <a:pt x="246" y="677"/>
                  </a:cubicBezTo>
                  <a:cubicBezTo>
                    <a:pt x="248" y="677"/>
                    <a:pt x="250" y="677"/>
                    <a:pt x="252" y="677"/>
                  </a:cubicBezTo>
                  <a:cubicBezTo>
                    <a:pt x="382" y="674"/>
                    <a:pt x="480" y="518"/>
                    <a:pt x="474" y="331"/>
                  </a:cubicBezTo>
                  <a:cubicBezTo>
                    <a:pt x="469" y="147"/>
                    <a:pt x="363" y="1"/>
                    <a:pt x="237" y="1"/>
                  </a:cubicBezTo>
                  <a:close/>
                </a:path>
              </a:pathLst>
            </a:custGeom>
            <a:solidFill>
              <a:srgbClr val="2A333F"/>
            </a:solidFill>
            <a:ln>
              <a:noFill/>
            </a:ln>
          </p:spPr>
          <p:txBody>
            <a:bodyPr spcFirstLastPara="1" wrap="square" lIns="91425" tIns="91425" rIns="91425" bIns="91425" anchor="ctr" anchorCtr="0">
              <a:noAutofit/>
            </a:bodyPr>
            <a:lstStyle/>
            <a:p>
              <a:endParaRPr/>
            </a:p>
          </p:txBody>
        </p:sp>
        <p:sp>
          <p:nvSpPr>
            <p:cNvPr id="1110" name="Google Shape;1110;p33"/>
            <p:cNvSpPr/>
            <p:nvPr/>
          </p:nvSpPr>
          <p:spPr>
            <a:xfrm>
              <a:off x="466646" y="1318494"/>
              <a:ext cx="600851" cy="761520"/>
            </a:xfrm>
            <a:custGeom>
              <a:avLst/>
              <a:gdLst/>
              <a:ahLst/>
              <a:cxnLst/>
              <a:rect l="l" t="t" r="r" b="b"/>
              <a:pathLst>
                <a:path w="25299" h="32064" extrusionOk="0">
                  <a:moveTo>
                    <a:pt x="13171" y="0"/>
                  </a:moveTo>
                  <a:cubicBezTo>
                    <a:pt x="7030" y="0"/>
                    <a:pt x="6738" y="2922"/>
                    <a:pt x="6738" y="2922"/>
                  </a:cubicBezTo>
                  <a:lnTo>
                    <a:pt x="6738" y="7986"/>
                  </a:lnTo>
                  <a:cubicBezTo>
                    <a:pt x="6738" y="7986"/>
                    <a:pt x="5074" y="6805"/>
                    <a:pt x="3478" y="6805"/>
                  </a:cubicBezTo>
                  <a:cubicBezTo>
                    <a:pt x="2302" y="6805"/>
                    <a:pt x="1163" y="7446"/>
                    <a:pt x="755" y="9674"/>
                  </a:cubicBezTo>
                  <a:cubicBezTo>
                    <a:pt x="0" y="13782"/>
                    <a:pt x="3976" y="14582"/>
                    <a:pt x="3976" y="14582"/>
                  </a:cubicBezTo>
                  <a:lnTo>
                    <a:pt x="3041" y="26483"/>
                  </a:lnTo>
                  <a:cubicBezTo>
                    <a:pt x="2918" y="28041"/>
                    <a:pt x="3406" y="29629"/>
                    <a:pt x="4525" y="30719"/>
                  </a:cubicBezTo>
                  <a:cubicBezTo>
                    <a:pt x="5538" y="31705"/>
                    <a:pt x="6694" y="32064"/>
                    <a:pt x="7841" y="32064"/>
                  </a:cubicBezTo>
                  <a:cubicBezTo>
                    <a:pt x="9593" y="32064"/>
                    <a:pt x="11324" y="31226"/>
                    <a:pt x="12494" y="30501"/>
                  </a:cubicBezTo>
                  <a:cubicBezTo>
                    <a:pt x="13401" y="29940"/>
                    <a:pt x="13952" y="28947"/>
                    <a:pt x="13950" y="27879"/>
                  </a:cubicBezTo>
                  <a:lnTo>
                    <a:pt x="13950" y="24716"/>
                  </a:lnTo>
                  <a:lnTo>
                    <a:pt x="18245" y="24708"/>
                  </a:lnTo>
                  <a:cubicBezTo>
                    <a:pt x="25299" y="24357"/>
                    <a:pt x="24076" y="2001"/>
                    <a:pt x="24076" y="2001"/>
                  </a:cubicBezTo>
                  <a:cubicBezTo>
                    <a:pt x="24061" y="161"/>
                    <a:pt x="20240" y="159"/>
                    <a:pt x="20240" y="159"/>
                  </a:cubicBezTo>
                  <a:lnTo>
                    <a:pt x="13643" y="6"/>
                  </a:lnTo>
                  <a:cubicBezTo>
                    <a:pt x="13482" y="2"/>
                    <a:pt x="13325" y="0"/>
                    <a:pt x="13171" y="0"/>
                  </a:cubicBezTo>
                  <a:close/>
                </a:path>
              </a:pathLst>
            </a:custGeom>
            <a:solidFill>
              <a:srgbClr val="F5C8A8"/>
            </a:solidFill>
            <a:ln>
              <a:noFill/>
            </a:ln>
          </p:spPr>
          <p:txBody>
            <a:bodyPr spcFirstLastPara="1" wrap="square" lIns="91425" tIns="91425" rIns="91425" bIns="91425" anchor="ctr" anchorCtr="0">
              <a:noAutofit/>
            </a:bodyPr>
            <a:lstStyle/>
            <a:p>
              <a:endParaRPr/>
            </a:p>
          </p:txBody>
        </p:sp>
        <p:sp>
          <p:nvSpPr>
            <p:cNvPr id="1111" name="Google Shape;1111;p33"/>
            <p:cNvSpPr/>
            <p:nvPr/>
          </p:nvSpPr>
          <p:spPr>
            <a:xfrm>
              <a:off x="911816" y="1567759"/>
              <a:ext cx="32039" cy="158151"/>
            </a:xfrm>
            <a:custGeom>
              <a:avLst/>
              <a:gdLst/>
              <a:ahLst/>
              <a:cxnLst/>
              <a:rect l="l" t="t" r="r" b="b"/>
              <a:pathLst>
                <a:path w="1349" h="6659" extrusionOk="0">
                  <a:moveTo>
                    <a:pt x="1054" y="1"/>
                  </a:moveTo>
                  <a:cubicBezTo>
                    <a:pt x="1054" y="1"/>
                    <a:pt x="1054" y="1"/>
                    <a:pt x="1054" y="1"/>
                  </a:cubicBezTo>
                  <a:cubicBezTo>
                    <a:pt x="925" y="3"/>
                    <a:pt x="845" y="1627"/>
                    <a:pt x="876" y="3629"/>
                  </a:cubicBezTo>
                  <a:cubicBezTo>
                    <a:pt x="855" y="4622"/>
                    <a:pt x="1046" y="5582"/>
                    <a:pt x="783" y="6064"/>
                  </a:cubicBezTo>
                  <a:cubicBezTo>
                    <a:pt x="651" y="6307"/>
                    <a:pt x="435" y="6436"/>
                    <a:pt x="283" y="6477"/>
                  </a:cubicBezTo>
                  <a:cubicBezTo>
                    <a:pt x="130" y="6519"/>
                    <a:pt x="27" y="6497"/>
                    <a:pt x="14" y="6529"/>
                  </a:cubicBezTo>
                  <a:cubicBezTo>
                    <a:pt x="1" y="6552"/>
                    <a:pt x="87" y="6647"/>
                    <a:pt x="303" y="6658"/>
                  </a:cubicBezTo>
                  <a:cubicBezTo>
                    <a:pt x="310" y="6658"/>
                    <a:pt x="317" y="6659"/>
                    <a:pt x="325" y="6659"/>
                  </a:cubicBezTo>
                  <a:cubicBezTo>
                    <a:pt x="534" y="6659"/>
                    <a:pt x="838" y="6546"/>
                    <a:pt x="1061" y="6242"/>
                  </a:cubicBezTo>
                  <a:cubicBezTo>
                    <a:pt x="1291" y="5923"/>
                    <a:pt x="1346" y="5471"/>
                    <a:pt x="1348" y="5033"/>
                  </a:cubicBezTo>
                  <a:cubicBezTo>
                    <a:pt x="1346" y="4560"/>
                    <a:pt x="1345" y="4101"/>
                    <a:pt x="1345" y="3621"/>
                  </a:cubicBezTo>
                  <a:cubicBezTo>
                    <a:pt x="1314" y="1621"/>
                    <a:pt x="1183" y="1"/>
                    <a:pt x="1054" y="1"/>
                  </a:cubicBezTo>
                  <a:close/>
                </a:path>
              </a:pathLst>
            </a:custGeom>
            <a:solidFill>
              <a:srgbClr val="46365C"/>
            </a:solidFill>
            <a:ln>
              <a:noFill/>
            </a:ln>
          </p:spPr>
          <p:txBody>
            <a:bodyPr spcFirstLastPara="1" wrap="square" lIns="91425" tIns="91425" rIns="91425" bIns="91425" anchor="ctr" anchorCtr="0">
              <a:noAutofit/>
            </a:bodyPr>
            <a:lstStyle/>
            <a:p>
              <a:endParaRPr/>
            </a:p>
          </p:txBody>
        </p:sp>
        <p:sp>
          <p:nvSpPr>
            <p:cNvPr id="1112" name="Google Shape;1112;p33"/>
            <p:cNvSpPr/>
            <p:nvPr/>
          </p:nvSpPr>
          <p:spPr>
            <a:xfrm>
              <a:off x="818958" y="1571986"/>
              <a:ext cx="12231" cy="38665"/>
            </a:xfrm>
            <a:custGeom>
              <a:avLst/>
              <a:gdLst/>
              <a:ahLst/>
              <a:cxnLst/>
              <a:rect l="l" t="t" r="r" b="b"/>
              <a:pathLst>
                <a:path w="515" h="1628" extrusionOk="0">
                  <a:moveTo>
                    <a:pt x="217" y="1"/>
                  </a:moveTo>
                  <a:cubicBezTo>
                    <a:pt x="216" y="1"/>
                    <a:pt x="215" y="1"/>
                    <a:pt x="214" y="1"/>
                  </a:cubicBezTo>
                  <a:cubicBezTo>
                    <a:pt x="85" y="9"/>
                    <a:pt x="0" y="378"/>
                    <a:pt x="25" y="827"/>
                  </a:cubicBezTo>
                  <a:cubicBezTo>
                    <a:pt x="47" y="1272"/>
                    <a:pt x="169" y="1627"/>
                    <a:pt x="297" y="1627"/>
                  </a:cubicBezTo>
                  <a:cubicBezTo>
                    <a:pt x="298" y="1627"/>
                    <a:pt x="299" y="1627"/>
                    <a:pt x="301" y="1627"/>
                  </a:cubicBezTo>
                  <a:cubicBezTo>
                    <a:pt x="430" y="1621"/>
                    <a:pt x="514" y="1250"/>
                    <a:pt x="490" y="801"/>
                  </a:cubicBezTo>
                  <a:cubicBezTo>
                    <a:pt x="467" y="358"/>
                    <a:pt x="345" y="1"/>
                    <a:pt x="217" y="1"/>
                  </a:cubicBezTo>
                  <a:close/>
                </a:path>
              </a:pathLst>
            </a:custGeom>
            <a:solidFill>
              <a:srgbClr val="46365C"/>
            </a:solidFill>
            <a:ln>
              <a:noFill/>
            </a:ln>
          </p:spPr>
          <p:txBody>
            <a:bodyPr spcFirstLastPara="1" wrap="square" lIns="91425" tIns="91425" rIns="91425" bIns="91425" anchor="ctr" anchorCtr="0">
              <a:noAutofit/>
            </a:bodyPr>
            <a:lstStyle/>
            <a:p>
              <a:endParaRPr/>
            </a:p>
          </p:txBody>
        </p:sp>
        <p:sp>
          <p:nvSpPr>
            <p:cNvPr id="1113" name="Google Shape;1113;p33"/>
            <p:cNvSpPr/>
            <p:nvPr/>
          </p:nvSpPr>
          <p:spPr>
            <a:xfrm>
              <a:off x="990163" y="1569327"/>
              <a:ext cx="12231" cy="38617"/>
            </a:xfrm>
            <a:custGeom>
              <a:avLst/>
              <a:gdLst/>
              <a:ahLst/>
              <a:cxnLst/>
              <a:rect l="l" t="t" r="r" b="b"/>
              <a:pathLst>
                <a:path w="515" h="1626" extrusionOk="0">
                  <a:moveTo>
                    <a:pt x="218" y="0"/>
                  </a:moveTo>
                  <a:cubicBezTo>
                    <a:pt x="217" y="0"/>
                    <a:pt x="215" y="0"/>
                    <a:pt x="214" y="0"/>
                  </a:cubicBezTo>
                  <a:cubicBezTo>
                    <a:pt x="85" y="7"/>
                    <a:pt x="0" y="376"/>
                    <a:pt x="23" y="825"/>
                  </a:cubicBezTo>
                  <a:cubicBezTo>
                    <a:pt x="47" y="1270"/>
                    <a:pt x="170" y="1625"/>
                    <a:pt x="297" y="1625"/>
                  </a:cubicBezTo>
                  <a:cubicBezTo>
                    <a:pt x="298" y="1625"/>
                    <a:pt x="300" y="1625"/>
                    <a:pt x="301" y="1625"/>
                  </a:cubicBezTo>
                  <a:cubicBezTo>
                    <a:pt x="430" y="1618"/>
                    <a:pt x="515" y="1248"/>
                    <a:pt x="490" y="800"/>
                  </a:cubicBezTo>
                  <a:cubicBezTo>
                    <a:pt x="468" y="355"/>
                    <a:pt x="345" y="0"/>
                    <a:pt x="218" y="0"/>
                  </a:cubicBezTo>
                  <a:close/>
                </a:path>
              </a:pathLst>
            </a:custGeom>
            <a:solidFill>
              <a:srgbClr val="46365C"/>
            </a:solidFill>
            <a:ln>
              <a:noFill/>
            </a:ln>
          </p:spPr>
          <p:txBody>
            <a:bodyPr spcFirstLastPara="1" wrap="square" lIns="91425" tIns="91425" rIns="91425" bIns="91425" anchor="ctr" anchorCtr="0">
              <a:noAutofit/>
            </a:bodyPr>
            <a:lstStyle/>
            <a:p>
              <a:endParaRPr/>
            </a:p>
          </p:txBody>
        </p:sp>
        <p:sp>
          <p:nvSpPr>
            <p:cNvPr id="1114" name="Google Shape;1114;p33"/>
            <p:cNvSpPr/>
            <p:nvPr/>
          </p:nvSpPr>
          <p:spPr>
            <a:xfrm>
              <a:off x="535755" y="1528408"/>
              <a:ext cx="77449" cy="105236"/>
            </a:xfrm>
            <a:custGeom>
              <a:avLst/>
              <a:gdLst/>
              <a:ahLst/>
              <a:cxnLst/>
              <a:rect l="l" t="t" r="r" b="b"/>
              <a:pathLst>
                <a:path w="3261" h="4431" extrusionOk="0">
                  <a:moveTo>
                    <a:pt x="413" y="1"/>
                  </a:moveTo>
                  <a:cubicBezTo>
                    <a:pt x="354" y="1"/>
                    <a:pt x="322" y="10"/>
                    <a:pt x="320" y="23"/>
                  </a:cubicBezTo>
                  <a:cubicBezTo>
                    <a:pt x="304" y="82"/>
                    <a:pt x="627" y="183"/>
                    <a:pt x="1084" y="477"/>
                  </a:cubicBezTo>
                  <a:cubicBezTo>
                    <a:pt x="1369" y="659"/>
                    <a:pt x="1708" y="933"/>
                    <a:pt x="2008" y="1307"/>
                  </a:cubicBezTo>
                  <a:lnTo>
                    <a:pt x="2008" y="1307"/>
                  </a:lnTo>
                  <a:cubicBezTo>
                    <a:pt x="1926" y="1274"/>
                    <a:pt x="1839" y="1245"/>
                    <a:pt x="1747" y="1222"/>
                  </a:cubicBezTo>
                  <a:cubicBezTo>
                    <a:pt x="1647" y="1196"/>
                    <a:pt x="1541" y="1183"/>
                    <a:pt x="1434" y="1183"/>
                  </a:cubicBezTo>
                  <a:cubicBezTo>
                    <a:pt x="1186" y="1183"/>
                    <a:pt x="933" y="1254"/>
                    <a:pt x="737" y="1397"/>
                  </a:cubicBezTo>
                  <a:cubicBezTo>
                    <a:pt x="454" y="1593"/>
                    <a:pt x="284" y="1877"/>
                    <a:pt x="193" y="2154"/>
                  </a:cubicBezTo>
                  <a:cubicBezTo>
                    <a:pt x="0" y="2727"/>
                    <a:pt x="193" y="3286"/>
                    <a:pt x="426" y="3617"/>
                  </a:cubicBezTo>
                  <a:cubicBezTo>
                    <a:pt x="875" y="4244"/>
                    <a:pt x="1334" y="4431"/>
                    <a:pt x="1426" y="4431"/>
                  </a:cubicBezTo>
                  <a:cubicBezTo>
                    <a:pt x="1435" y="4431"/>
                    <a:pt x="1440" y="4429"/>
                    <a:pt x="1442" y="4426"/>
                  </a:cubicBezTo>
                  <a:cubicBezTo>
                    <a:pt x="1496" y="4364"/>
                    <a:pt x="1065" y="4086"/>
                    <a:pt x="709" y="3449"/>
                  </a:cubicBezTo>
                  <a:cubicBezTo>
                    <a:pt x="541" y="3132"/>
                    <a:pt x="436" y="2709"/>
                    <a:pt x="599" y="2295"/>
                  </a:cubicBezTo>
                  <a:cubicBezTo>
                    <a:pt x="725" y="1938"/>
                    <a:pt x="1037" y="1646"/>
                    <a:pt x="1423" y="1646"/>
                  </a:cubicBezTo>
                  <a:cubicBezTo>
                    <a:pt x="1493" y="1646"/>
                    <a:pt x="1565" y="1655"/>
                    <a:pt x="1639" y="1676"/>
                  </a:cubicBezTo>
                  <a:cubicBezTo>
                    <a:pt x="1960" y="1754"/>
                    <a:pt x="2265" y="1962"/>
                    <a:pt x="2549" y="2161"/>
                  </a:cubicBezTo>
                  <a:lnTo>
                    <a:pt x="3261" y="2657"/>
                  </a:lnTo>
                  <a:lnTo>
                    <a:pt x="2887" y="1885"/>
                  </a:lnTo>
                  <a:cubicBezTo>
                    <a:pt x="2458" y="997"/>
                    <a:pt x="1749" y="466"/>
                    <a:pt x="1221" y="227"/>
                  </a:cubicBezTo>
                  <a:cubicBezTo>
                    <a:pt x="843" y="54"/>
                    <a:pt x="553" y="1"/>
                    <a:pt x="413" y="1"/>
                  </a:cubicBezTo>
                  <a:close/>
                </a:path>
              </a:pathLst>
            </a:custGeom>
            <a:solidFill>
              <a:srgbClr val="46365C"/>
            </a:solidFill>
            <a:ln>
              <a:noFill/>
            </a:ln>
          </p:spPr>
          <p:txBody>
            <a:bodyPr spcFirstLastPara="1" wrap="square" lIns="91425" tIns="91425" rIns="91425" bIns="91425" anchor="ctr" anchorCtr="0">
              <a:noAutofit/>
            </a:bodyPr>
            <a:lstStyle/>
            <a:p>
              <a:endParaRPr/>
            </a:p>
          </p:txBody>
        </p:sp>
        <p:sp>
          <p:nvSpPr>
            <p:cNvPr id="1115" name="Google Shape;1115;p33"/>
            <p:cNvSpPr/>
            <p:nvPr/>
          </p:nvSpPr>
          <p:spPr>
            <a:xfrm>
              <a:off x="844203" y="1781591"/>
              <a:ext cx="61892" cy="15390"/>
            </a:xfrm>
            <a:custGeom>
              <a:avLst/>
              <a:gdLst/>
              <a:ahLst/>
              <a:cxnLst/>
              <a:rect l="l" t="t" r="r" b="b"/>
              <a:pathLst>
                <a:path w="2606" h="648" extrusionOk="0">
                  <a:moveTo>
                    <a:pt x="201" y="0"/>
                  </a:moveTo>
                  <a:cubicBezTo>
                    <a:pt x="124" y="0"/>
                    <a:pt x="74" y="13"/>
                    <a:pt x="59" y="45"/>
                  </a:cubicBezTo>
                  <a:cubicBezTo>
                    <a:pt x="0" y="156"/>
                    <a:pt x="514" y="525"/>
                    <a:pt x="1266" y="621"/>
                  </a:cubicBezTo>
                  <a:cubicBezTo>
                    <a:pt x="1401" y="640"/>
                    <a:pt x="1530" y="648"/>
                    <a:pt x="1652" y="648"/>
                  </a:cubicBezTo>
                  <a:cubicBezTo>
                    <a:pt x="2211" y="648"/>
                    <a:pt x="2606" y="480"/>
                    <a:pt x="2582" y="379"/>
                  </a:cubicBezTo>
                  <a:cubicBezTo>
                    <a:pt x="2559" y="247"/>
                    <a:pt x="1996" y="250"/>
                    <a:pt x="1328" y="159"/>
                  </a:cubicBezTo>
                  <a:cubicBezTo>
                    <a:pt x="838" y="97"/>
                    <a:pt x="415" y="0"/>
                    <a:pt x="201" y="0"/>
                  </a:cubicBezTo>
                  <a:close/>
                </a:path>
              </a:pathLst>
            </a:custGeom>
            <a:solidFill>
              <a:srgbClr val="46365C"/>
            </a:solidFill>
            <a:ln>
              <a:noFill/>
            </a:ln>
          </p:spPr>
          <p:txBody>
            <a:bodyPr spcFirstLastPara="1" wrap="square" lIns="91425" tIns="91425" rIns="91425" bIns="91425" anchor="ctr" anchorCtr="0">
              <a:noAutofit/>
            </a:bodyPr>
            <a:lstStyle/>
            <a:p>
              <a:endParaRPr/>
            </a:p>
          </p:txBody>
        </p:sp>
        <p:sp>
          <p:nvSpPr>
            <p:cNvPr id="1116" name="Google Shape;1116;p33"/>
            <p:cNvSpPr/>
            <p:nvPr/>
          </p:nvSpPr>
          <p:spPr>
            <a:xfrm>
              <a:off x="599544" y="1291682"/>
              <a:ext cx="465856" cy="178196"/>
            </a:xfrm>
            <a:custGeom>
              <a:avLst/>
              <a:gdLst/>
              <a:ahLst/>
              <a:cxnLst/>
              <a:rect l="l" t="t" r="r" b="b"/>
              <a:pathLst>
                <a:path w="19615" h="7503" extrusionOk="0">
                  <a:moveTo>
                    <a:pt x="9008" y="1"/>
                  </a:moveTo>
                  <a:cubicBezTo>
                    <a:pt x="7544" y="1"/>
                    <a:pt x="6074" y="126"/>
                    <a:pt x="4688" y="581"/>
                  </a:cubicBezTo>
                  <a:cubicBezTo>
                    <a:pt x="3077" y="1112"/>
                    <a:pt x="1574" y="2129"/>
                    <a:pt x="743" y="3607"/>
                  </a:cubicBezTo>
                  <a:cubicBezTo>
                    <a:pt x="157" y="4652"/>
                    <a:pt x="0" y="6123"/>
                    <a:pt x="887" y="6928"/>
                  </a:cubicBezTo>
                  <a:cubicBezTo>
                    <a:pt x="1381" y="7378"/>
                    <a:pt x="2062" y="7502"/>
                    <a:pt x="2745" y="7502"/>
                  </a:cubicBezTo>
                  <a:cubicBezTo>
                    <a:pt x="2964" y="7502"/>
                    <a:pt x="3184" y="7489"/>
                    <a:pt x="3398" y="7470"/>
                  </a:cubicBezTo>
                  <a:cubicBezTo>
                    <a:pt x="6230" y="7215"/>
                    <a:pt x="8948" y="6246"/>
                    <a:pt x="11298" y="4649"/>
                  </a:cubicBezTo>
                  <a:lnTo>
                    <a:pt x="11298" y="4649"/>
                  </a:lnTo>
                  <a:cubicBezTo>
                    <a:pt x="10691" y="5174"/>
                    <a:pt x="11070" y="6268"/>
                    <a:pt x="11788" y="6626"/>
                  </a:cubicBezTo>
                  <a:cubicBezTo>
                    <a:pt x="12117" y="6789"/>
                    <a:pt x="12474" y="6848"/>
                    <a:pt x="12841" y="6848"/>
                  </a:cubicBezTo>
                  <a:cubicBezTo>
                    <a:pt x="13276" y="6848"/>
                    <a:pt x="13724" y="6766"/>
                    <a:pt x="14151" y="6682"/>
                  </a:cubicBezTo>
                  <a:cubicBezTo>
                    <a:pt x="15196" y="6474"/>
                    <a:pt x="16257" y="6260"/>
                    <a:pt x="17198" y="5762"/>
                  </a:cubicBezTo>
                  <a:cubicBezTo>
                    <a:pt x="18140" y="5266"/>
                    <a:pt x="18963" y="4436"/>
                    <a:pt x="19196" y="3398"/>
                  </a:cubicBezTo>
                  <a:lnTo>
                    <a:pt x="19404" y="3950"/>
                  </a:lnTo>
                  <a:cubicBezTo>
                    <a:pt x="19615" y="3079"/>
                    <a:pt x="19112" y="2160"/>
                    <a:pt x="18393" y="1626"/>
                  </a:cubicBezTo>
                  <a:cubicBezTo>
                    <a:pt x="17675" y="1094"/>
                    <a:pt x="16777" y="873"/>
                    <a:pt x="15900" y="697"/>
                  </a:cubicBezTo>
                  <a:cubicBezTo>
                    <a:pt x="13862" y="289"/>
                    <a:pt x="11795" y="59"/>
                    <a:pt x="9718" y="10"/>
                  </a:cubicBezTo>
                  <a:cubicBezTo>
                    <a:pt x="9481" y="4"/>
                    <a:pt x="9245" y="1"/>
                    <a:pt x="9008" y="1"/>
                  </a:cubicBezTo>
                  <a:close/>
                </a:path>
              </a:pathLst>
            </a:custGeom>
            <a:solidFill>
              <a:srgbClr val="477861"/>
            </a:solidFill>
            <a:ln>
              <a:noFill/>
            </a:ln>
          </p:spPr>
          <p:txBody>
            <a:bodyPr spcFirstLastPara="1" wrap="square" lIns="91425" tIns="91425" rIns="91425" bIns="91425" anchor="ctr" anchorCtr="0">
              <a:noAutofit/>
            </a:bodyPr>
            <a:lstStyle/>
            <a:p>
              <a:endParaRPr/>
            </a:p>
          </p:txBody>
        </p:sp>
        <p:sp>
          <p:nvSpPr>
            <p:cNvPr id="1117" name="Google Shape;1117;p33"/>
            <p:cNvSpPr/>
            <p:nvPr/>
          </p:nvSpPr>
          <p:spPr>
            <a:xfrm>
              <a:off x="92294" y="2093504"/>
              <a:ext cx="394630" cy="1004981"/>
            </a:xfrm>
            <a:custGeom>
              <a:avLst/>
              <a:gdLst/>
              <a:ahLst/>
              <a:cxnLst/>
              <a:rect l="l" t="t" r="r" b="b"/>
              <a:pathLst>
                <a:path w="16616" h="42315" extrusionOk="0">
                  <a:moveTo>
                    <a:pt x="8745" y="0"/>
                  </a:moveTo>
                  <a:cubicBezTo>
                    <a:pt x="8118" y="0"/>
                    <a:pt x="7490" y="68"/>
                    <a:pt x="6872" y="202"/>
                  </a:cubicBezTo>
                  <a:cubicBezTo>
                    <a:pt x="4284" y="794"/>
                    <a:pt x="2563" y="2185"/>
                    <a:pt x="1510" y="3153"/>
                  </a:cubicBezTo>
                  <a:cubicBezTo>
                    <a:pt x="1101" y="3535"/>
                    <a:pt x="718" y="3940"/>
                    <a:pt x="360" y="4368"/>
                  </a:cubicBezTo>
                  <a:cubicBezTo>
                    <a:pt x="117" y="4665"/>
                    <a:pt x="1" y="4828"/>
                    <a:pt x="12" y="4837"/>
                  </a:cubicBezTo>
                  <a:cubicBezTo>
                    <a:pt x="13" y="4837"/>
                    <a:pt x="14" y="4838"/>
                    <a:pt x="16" y="4838"/>
                  </a:cubicBezTo>
                  <a:cubicBezTo>
                    <a:pt x="71" y="4838"/>
                    <a:pt x="574" y="4216"/>
                    <a:pt x="1631" y="3289"/>
                  </a:cubicBezTo>
                  <a:cubicBezTo>
                    <a:pt x="2708" y="2373"/>
                    <a:pt x="4433" y="1053"/>
                    <a:pt x="6941" y="526"/>
                  </a:cubicBezTo>
                  <a:cubicBezTo>
                    <a:pt x="7474" y="418"/>
                    <a:pt x="8042" y="358"/>
                    <a:pt x="8630" y="358"/>
                  </a:cubicBezTo>
                  <a:cubicBezTo>
                    <a:pt x="9409" y="358"/>
                    <a:pt x="10223" y="464"/>
                    <a:pt x="11036" y="707"/>
                  </a:cubicBezTo>
                  <a:cubicBezTo>
                    <a:pt x="12455" y="1120"/>
                    <a:pt x="13866" y="2013"/>
                    <a:pt x="14767" y="3416"/>
                  </a:cubicBezTo>
                  <a:cubicBezTo>
                    <a:pt x="15696" y="4797"/>
                    <a:pt x="16090" y="6577"/>
                    <a:pt x="16114" y="8404"/>
                  </a:cubicBezTo>
                  <a:cubicBezTo>
                    <a:pt x="16150" y="10241"/>
                    <a:pt x="15876" y="12144"/>
                    <a:pt x="15549" y="14085"/>
                  </a:cubicBezTo>
                  <a:cubicBezTo>
                    <a:pt x="14284" y="21848"/>
                    <a:pt x="13139" y="28874"/>
                    <a:pt x="12298" y="34029"/>
                  </a:cubicBezTo>
                  <a:cubicBezTo>
                    <a:pt x="11911" y="36542"/>
                    <a:pt x="11594" y="38597"/>
                    <a:pt x="11366" y="40084"/>
                  </a:cubicBezTo>
                  <a:cubicBezTo>
                    <a:pt x="11271" y="40760"/>
                    <a:pt x="11194" y="41307"/>
                    <a:pt x="11136" y="41733"/>
                  </a:cubicBezTo>
                  <a:cubicBezTo>
                    <a:pt x="11088" y="42112"/>
                    <a:pt x="11070" y="42311"/>
                    <a:pt x="11087" y="42315"/>
                  </a:cubicBezTo>
                  <a:cubicBezTo>
                    <a:pt x="11087" y="42315"/>
                    <a:pt x="11087" y="42315"/>
                    <a:pt x="11087" y="42315"/>
                  </a:cubicBezTo>
                  <a:cubicBezTo>
                    <a:pt x="11103" y="42315"/>
                    <a:pt x="11151" y="42120"/>
                    <a:pt x="11229" y="41748"/>
                  </a:cubicBezTo>
                  <a:cubicBezTo>
                    <a:pt x="11310" y="41327"/>
                    <a:pt x="11415" y="40783"/>
                    <a:pt x="11545" y="40112"/>
                  </a:cubicBezTo>
                  <a:cubicBezTo>
                    <a:pt x="11810" y="38631"/>
                    <a:pt x="12176" y="36587"/>
                    <a:pt x="12625" y="34083"/>
                  </a:cubicBezTo>
                  <a:cubicBezTo>
                    <a:pt x="13500" y="28933"/>
                    <a:pt x="14694" y="21915"/>
                    <a:pt x="16011" y="14162"/>
                  </a:cubicBezTo>
                  <a:cubicBezTo>
                    <a:pt x="16340" y="12216"/>
                    <a:pt x="16616" y="10284"/>
                    <a:pt x="16572" y="8395"/>
                  </a:cubicBezTo>
                  <a:cubicBezTo>
                    <a:pt x="16541" y="6517"/>
                    <a:pt x="16126" y="4642"/>
                    <a:pt x="15125" y="3176"/>
                  </a:cubicBezTo>
                  <a:cubicBezTo>
                    <a:pt x="14155" y="1688"/>
                    <a:pt x="12635" y="749"/>
                    <a:pt x="11145" y="335"/>
                  </a:cubicBezTo>
                  <a:cubicBezTo>
                    <a:pt x="10362" y="112"/>
                    <a:pt x="9554" y="0"/>
                    <a:pt x="8745" y="0"/>
                  </a:cubicBezTo>
                  <a:close/>
                </a:path>
              </a:pathLst>
            </a:custGeom>
            <a:solidFill>
              <a:srgbClr val="384454"/>
            </a:solidFill>
            <a:ln>
              <a:noFill/>
            </a:ln>
          </p:spPr>
          <p:txBody>
            <a:bodyPr spcFirstLastPara="1" wrap="square" lIns="91425" tIns="91425" rIns="91425" bIns="91425" anchor="ctr" anchorCtr="0">
              <a:noAutofit/>
            </a:bodyPr>
            <a:lstStyle/>
            <a:p>
              <a:endParaRPr/>
            </a:p>
          </p:txBody>
        </p:sp>
        <p:sp>
          <p:nvSpPr>
            <p:cNvPr id="1118" name="Google Shape;1118;p33"/>
            <p:cNvSpPr/>
            <p:nvPr/>
          </p:nvSpPr>
          <p:spPr>
            <a:xfrm>
              <a:off x="369062" y="3023972"/>
              <a:ext cx="577457" cy="30970"/>
            </a:xfrm>
            <a:custGeom>
              <a:avLst/>
              <a:gdLst/>
              <a:ahLst/>
              <a:cxnLst/>
              <a:rect l="l" t="t" r="r" b="b"/>
              <a:pathLst>
                <a:path w="24314" h="1304" extrusionOk="0">
                  <a:moveTo>
                    <a:pt x="23501" y="0"/>
                  </a:moveTo>
                  <a:cubicBezTo>
                    <a:pt x="21748" y="0"/>
                    <a:pt x="17325" y="160"/>
                    <a:pt x="12146" y="419"/>
                  </a:cubicBezTo>
                  <a:cubicBezTo>
                    <a:pt x="5435" y="754"/>
                    <a:pt x="1" y="1131"/>
                    <a:pt x="7" y="1260"/>
                  </a:cubicBezTo>
                  <a:cubicBezTo>
                    <a:pt x="9" y="1290"/>
                    <a:pt x="294" y="1304"/>
                    <a:pt x="814" y="1304"/>
                  </a:cubicBezTo>
                  <a:cubicBezTo>
                    <a:pt x="2569" y="1304"/>
                    <a:pt x="6993" y="1144"/>
                    <a:pt x="12169" y="886"/>
                  </a:cubicBezTo>
                  <a:cubicBezTo>
                    <a:pt x="18879" y="550"/>
                    <a:pt x="24313" y="173"/>
                    <a:pt x="24307" y="44"/>
                  </a:cubicBezTo>
                  <a:cubicBezTo>
                    <a:pt x="24305" y="14"/>
                    <a:pt x="24020" y="0"/>
                    <a:pt x="23501" y="0"/>
                  </a:cubicBezTo>
                  <a:close/>
                </a:path>
              </a:pathLst>
            </a:custGeom>
            <a:solidFill>
              <a:srgbClr val="384454"/>
            </a:solidFill>
            <a:ln>
              <a:noFill/>
            </a:ln>
          </p:spPr>
          <p:txBody>
            <a:bodyPr spcFirstLastPara="1" wrap="square" lIns="91425" tIns="91425" rIns="91425" bIns="91425" anchor="ctr" anchorCtr="0">
              <a:noAutofit/>
            </a:bodyPr>
            <a:lstStyle/>
            <a:p>
              <a:endParaRPr/>
            </a:p>
          </p:txBody>
        </p:sp>
        <p:sp>
          <p:nvSpPr>
            <p:cNvPr id="1119" name="Google Shape;1119;p33"/>
            <p:cNvSpPr/>
            <p:nvPr/>
          </p:nvSpPr>
          <p:spPr>
            <a:xfrm>
              <a:off x="981946" y="2203151"/>
              <a:ext cx="20259" cy="522714"/>
            </a:xfrm>
            <a:custGeom>
              <a:avLst/>
              <a:gdLst/>
              <a:ahLst/>
              <a:cxnLst/>
              <a:rect l="l" t="t" r="r" b="b"/>
              <a:pathLst>
                <a:path w="853" h="22009" extrusionOk="0">
                  <a:moveTo>
                    <a:pt x="723" y="1"/>
                  </a:moveTo>
                  <a:cubicBezTo>
                    <a:pt x="594" y="1"/>
                    <a:pt x="356" y="4924"/>
                    <a:pt x="193" y="10998"/>
                  </a:cubicBezTo>
                  <a:cubicBezTo>
                    <a:pt x="28" y="17076"/>
                    <a:pt x="0" y="22004"/>
                    <a:pt x="129" y="22009"/>
                  </a:cubicBezTo>
                  <a:cubicBezTo>
                    <a:pt x="129" y="22009"/>
                    <a:pt x="129" y="22009"/>
                    <a:pt x="129" y="22009"/>
                  </a:cubicBezTo>
                  <a:cubicBezTo>
                    <a:pt x="258" y="22009"/>
                    <a:pt x="497" y="17089"/>
                    <a:pt x="660" y="11011"/>
                  </a:cubicBezTo>
                  <a:cubicBezTo>
                    <a:pt x="825" y="4934"/>
                    <a:pt x="853" y="6"/>
                    <a:pt x="724" y="1"/>
                  </a:cubicBezTo>
                  <a:cubicBezTo>
                    <a:pt x="723" y="1"/>
                    <a:pt x="723" y="1"/>
                    <a:pt x="723" y="1"/>
                  </a:cubicBezTo>
                  <a:close/>
                </a:path>
              </a:pathLst>
            </a:custGeom>
            <a:solidFill>
              <a:srgbClr val="384454"/>
            </a:solidFill>
            <a:ln>
              <a:noFill/>
            </a:ln>
          </p:spPr>
          <p:txBody>
            <a:bodyPr spcFirstLastPara="1" wrap="square" lIns="91425" tIns="91425" rIns="91425" bIns="91425" anchor="ctr" anchorCtr="0">
              <a:noAutofit/>
            </a:bodyPr>
            <a:lstStyle/>
            <a:p>
              <a:endParaRPr/>
            </a:p>
          </p:txBody>
        </p:sp>
        <p:sp>
          <p:nvSpPr>
            <p:cNvPr id="1120" name="Google Shape;1120;p33"/>
            <p:cNvSpPr/>
            <p:nvPr/>
          </p:nvSpPr>
          <p:spPr>
            <a:xfrm>
              <a:off x="512837" y="1959230"/>
              <a:ext cx="315970" cy="162616"/>
            </a:xfrm>
            <a:custGeom>
              <a:avLst/>
              <a:gdLst/>
              <a:ahLst/>
              <a:cxnLst/>
              <a:rect l="l" t="t" r="r" b="b"/>
              <a:pathLst>
                <a:path w="13304" h="6847" extrusionOk="0">
                  <a:moveTo>
                    <a:pt x="12868" y="1"/>
                  </a:moveTo>
                  <a:cubicBezTo>
                    <a:pt x="12868" y="1"/>
                    <a:pt x="12868" y="1"/>
                    <a:pt x="12867" y="1"/>
                  </a:cubicBezTo>
                  <a:cubicBezTo>
                    <a:pt x="12763" y="4"/>
                    <a:pt x="13303" y="1147"/>
                    <a:pt x="12683" y="2845"/>
                  </a:cubicBezTo>
                  <a:cubicBezTo>
                    <a:pt x="12379" y="3670"/>
                    <a:pt x="11773" y="4583"/>
                    <a:pt x="10823" y="5256"/>
                  </a:cubicBezTo>
                  <a:cubicBezTo>
                    <a:pt x="9879" y="5927"/>
                    <a:pt x="8610" y="6343"/>
                    <a:pt x="7260" y="6377"/>
                  </a:cubicBezTo>
                  <a:cubicBezTo>
                    <a:pt x="7194" y="6379"/>
                    <a:pt x="7129" y="6380"/>
                    <a:pt x="7064" y="6380"/>
                  </a:cubicBezTo>
                  <a:cubicBezTo>
                    <a:pt x="5783" y="6380"/>
                    <a:pt x="4568" y="6062"/>
                    <a:pt x="3597" y="5520"/>
                  </a:cubicBezTo>
                  <a:cubicBezTo>
                    <a:pt x="2683" y="5017"/>
                    <a:pt x="1891" y="4317"/>
                    <a:pt x="1279" y="3471"/>
                  </a:cubicBezTo>
                  <a:cubicBezTo>
                    <a:pt x="243" y="2024"/>
                    <a:pt x="119" y="854"/>
                    <a:pt x="29" y="854"/>
                  </a:cubicBezTo>
                  <a:cubicBezTo>
                    <a:pt x="28" y="854"/>
                    <a:pt x="27" y="855"/>
                    <a:pt x="26" y="855"/>
                  </a:cubicBezTo>
                  <a:cubicBezTo>
                    <a:pt x="0" y="858"/>
                    <a:pt x="2" y="1146"/>
                    <a:pt x="118" y="1652"/>
                  </a:cubicBezTo>
                  <a:cubicBezTo>
                    <a:pt x="238" y="2155"/>
                    <a:pt x="493" y="2876"/>
                    <a:pt x="1008" y="3659"/>
                  </a:cubicBezTo>
                  <a:cubicBezTo>
                    <a:pt x="1514" y="4441"/>
                    <a:pt x="2304" y="5272"/>
                    <a:pt x="3387" y="5896"/>
                  </a:cubicBezTo>
                  <a:cubicBezTo>
                    <a:pt x="4413" y="6495"/>
                    <a:pt x="5711" y="6847"/>
                    <a:pt x="7075" y="6847"/>
                  </a:cubicBezTo>
                  <a:cubicBezTo>
                    <a:pt x="7141" y="6847"/>
                    <a:pt x="7207" y="6846"/>
                    <a:pt x="7273" y="6844"/>
                  </a:cubicBezTo>
                  <a:cubicBezTo>
                    <a:pt x="8707" y="6808"/>
                    <a:pt x="10067" y="6353"/>
                    <a:pt x="11076" y="5605"/>
                  </a:cubicBezTo>
                  <a:cubicBezTo>
                    <a:pt x="12093" y="4855"/>
                    <a:pt x="12712" y="3850"/>
                    <a:pt x="12995" y="2955"/>
                  </a:cubicBezTo>
                  <a:cubicBezTo>
                    <a:pt x="13287" y="2052"/>
                    <a:pt x="13251" y="1265"/>
                    <a:pt x="13148" y="757"/>
                  </a:cubicBezTo>
                  <a:cubicBezTo>
                    <a:pt x="13037" y="252"/>
                    <a:pt x="12891" y="1"/>
                    <a:pt x="12868" y="1"/>
                  </a:cubicBezTo>
                  <a:close/>
                </a:path>
              </a:pathLst>
            </a:custGeom>
            <a:solidFill>
              <a:srgbClr val="384454"/>
            </a:solidFill>
            <a:ln>
              <a:noFill/>
            </a:ln>
          </p:spPr>
          <p:txBody>
            <a:bodyPr spcFirstLastPara="1" wrap="square" lIns="91425" tIns="91425" rIns="91425" bIns="91425" anchor="ctr" anchorCtr="0">
              <a:noAutofit/>
            </a:bodyPr>
            <a:lstStyle/>
            <a:p>
              <a:endParaRPr/>
            </a:p>
          </p:txBody>
        </p:sp>
        <p:sp>
          <p:nvSpPr>
            <p:cNvPr id="1121" name="Google Shape;1121;p33"/>
            <p:cNvSpPr/>
            <p:nvPr/>
          </p:nvSpPr>
          <p:spPr>
            <a:xfrm>
              <a:off x="-315020" y="2054438"/>
              <a:ext cx="1068988" cy="1959280"/>
            </a:xfrm>
            <a:custGeom>
              <a:avLst/>
              <a:gdLst/>
              <a:ahLst/>
              <a:cxnLst/>
              <a:rect l="l" t="t" r="r" b="b"/>
              <a:pathLst>
                <a:path w="45010" h="82496" extrusionOk="0">
                  <a:moveTo>
                    <a:pt x="7583" y="1"/>
                  </a:moveTo>
                  <a:lnTo>
                    <a:pt x="0" y="299"/>
                  </a:lnTo>
                  <a:lnTo>
                    <a:pt x="5596" y="42760"/>
                  </a:lnTo>
                  <a:lnTo>
                    <a:pt x="10833" y="82496"/>
                  </a:lnTo>
                  <a:lnTo>
                    <a:pt x="45009" y="81694"/>
                  </a:lnTo>
                  <a:lnTo>
                    <a:pt x="41378" y="51425"/>
                  </a:lnTo>
                  <a:lnTo>
                    <a:pt x="13315" y="53956"/>
                  </a:lnTo>
                  <a:lnTo>
                    <a:pt x="7583" y="1"/>
                  </a:lnTo>
                  <a:close/>
                </a:path>
              </a:pathLst>
            </a:custGeom>
            <a:solidFill>
              <a:srgbClr val="6D392F"/>
            </a:solidFill>
            <a:ln>
              <a:noFill/>
            </a:ln>
          </p:spPr>
          <p:txBody>
            <a:bodyPr spcFirstLastPara="1" wrap="square" lIns="91425" tIns="91425" rIns="91425" bIns="91425" anchor="ctr" anchorCtr="0">
              <a:noAutofit/>
            </a:bodyPr>
            <a:lstStyle/>
            <a:p>
              <a:endParaRPr/>
            </a:p>
          </p:txBody>
        </p:sp>
        <p:sp>
          <p:nvSpPr>
            <p:cNvPr id="1122" name="Google Shape;1122;p33"/>
            <p:cNvSpPr/>
            <p:nvPr/>
          </p:nvSpPr>
          <p:spPr>
            <a:xfrm>
              <a:off x="34822" y="4614104"/>
              <a:ext cx="1216713" cy="38974"/>
            </a:xfrm>
            <a:custGeom>
              <a:avLst/>
              <a:gdLst/>
              <a:ahLst/>
              <a:cxnLst/>
              <a:rect l="l" t="t" r="r" b="b"/>
              <a:pathLst>
                <a:path w="51230" h="1641" extrusionOk="0">
                  <a:moveTo>
                    <a:pt x="51230" y="1"/>
                  </a:moveTo>
                  <a:lnTo>
                    <a:pt x="1" y="105"/>
                  </a:lnTo>
                  <a:lnTo>
                    <a:pt x="1" y="1640"/>
                  </a:lnTo>
                  <a:lnTo>
                    <a:pt x="51230" y="1159"/>
                  </a:lnTo>
                  <a:lnTo>
                    <a:pt x="51230" y="1"/>
                  </a:lnTo>
                  <a:close/>
                </a:path>
              </a:pathLst>
            </a:custGeom>
            <a:solidFill>
              <a:srgbClr val="6D392F"/>
            </a:solidFill>
            <a:ln>
              <a:noFill/>
            </a:ln>
          </p:spPr>
          <p:txBody>
            <a:bodyPr spcFirstLastPara="1" wrap="square" lIns="91425" tIns="91425" rIns="91425" bIns="91425" anchor="ctr" anchorCtr="0">
              <a:noAutofit/>
            </a:bodyPr>
            <a:lstStyle/>
            <a:p>
              <a:endParaRPr/>
            </a:p>
          </p:txBody>
        </p:sp>
        <p:sp>
          <p:nvSpPr>
            <p:cNvPr id="1123" name="Google Shape;1123;p33"/>
            <p:cNvSpPr/>
            <p:nvPr/>
          </p:nvSpPr>
          <p:spPr>
            <a:xfrm>
              <a:off x="1189059" y="2943631"/>
              <a:ext cx="1828531" cy="119747"/>
            </a:xfrm>
            <a:custGeom>
              <a:avLst/>
              <a:gdLst/>
              <a:ahLst/>
              <a:cxnLst/>
              <a:rect l="l" t="t" r="r" b="b"/>
              <a:pathLst>
                <a:path w="189191" h="5042" extrusionOk="0">
                  <a:moveTo>
                    <a:pt x="1571" y="1"/>
                  </a:moveTo>
                  <a:lnTo>
                    <a:pt x="0" y="5042"/>
                  </a:lnTo>
                  <a:lnTo>
                    <a:pt x="189191" y="5042"/>
                  </a:lnTo>
                  <a:lnTo>
                    <a:pt x="189191" y="1"/>
                  </a:lnTo>
                  <a:close/>
                </a:path>
              </a:pathLst>
            </a:custGeom>
            <a:solidFill>
              <a:srgbClr val="6D392F"/>
            </a:solidFill>
            <a:ln>
              <a:noFill/>
            </a:ln>
          </p:spPr>
          <p:txBody>
            <a:bodyPr spcFirstLastPara="1" wrap="square" lIns="91425" tIns="91425" rIns="91425" bIns="91425" anchor="ctr" anchorCtr="0">
              <a:noAutofit/>
            </a:bodyPr>
            <a:lstStyle/>
            <a:p>
              <a:endParaRPr/>
            </a:p>
          </p:txBody>
        </p:sp>
        <p:sp>
          <p:nvSpPr>
            <p:cNvPr id="1124" name="Google Shape;1124;p33"/>
            <p:cNvSpPr/>
            <p:nvPr/>
          </p:nvSpPr>
          <p:spPr>
            <a:xfrm>
              <a:off x="1671526" y="3054869"/>
              <a:ext cx="131242" cy="2362745"/>
            </a:xfrm>
            <a:custGeom>
              <a:avLst/>
              <a:gdLst/>
              <a:ahLst/>
              <a:cxnLst/>
              <a:rect l="l" t="t" r="r" b="b"/>
              <a:pathLst>
                <a:path w="5526" h="99484" extrusionOk="0">
                  <a:moveTo>
                    <a:pt x="0" y="1"/>
                  </a:moveTo>
                  <a:lnTo>
                    <a:pt x="2554" y="99483"/>
                  </a:lnTo>
                  <a:lnTo>
                    <a:pt x="4899" y="98899"/>
                  </a:lnTo>
                  <a:lnTo>
                    <a:pt x="5526" y="127"/>
                  </a:lnTo>
                  <a:lnTo>
                    <a:pt x="0" y="1"/>
                  </a:lnTo>
                  <a:close/>
                </a:path>
              </a:pathLst>
            </a:custGeom>
            <a:solidFill>
              <a:srgbClr val="CC914A"/>
            </a:solidFill>
            <a:ln>
              <a:noFill/>
            </a:ln>
          </p:spPr>
          <p:txBody>
            <a:bodyPr spcFirstLastPara="1" wrap="square" lIns="91425" tIns="91425" rIns="91425" bIns="91425" anchor="ctr" anchorCtr="0">
              <a:noAutofit/>
            </a:bodyPr>
            <a:lstStyle/>
            <a:p>
              <a:endParaRPr/>
            </a:p>
          </p:txBody>
        </p:sp>
        <p:sp>
          <p:nvSpPr>
            <p:cNvPr id="1125" name="Google Shape;1125;p33"/>
            <p:cNvSpPr/>
            <p:nvPr/>
          </p:nvSpPr>
          <p:spPr>
            <a:xfrm>
              <a:off x="1719332" y="2999678"/>
              <a:ext cx="131242" cy="2362721"/>
            </a:xfrm>
            <a:custGeom>
              <a:avLst/>
              <a:gdLst/>
              <a:ahLst/>
              <a:cxnLst/>
              <a:rect l="l" t="t" r="r" b="b"/>
              <a:pathLst>
                <a:path w="5526" h="99483" extrusionOk="0">
                  <a:moveTo>
                    <a:pt x="0" y="0"/>
                  </a:moveTo>
                  <a:lnTo>
                    <a:pt x="2554" y="99483"/>
                  </a:lnTo>
                  <a:lnTo>
                    <a:pt x="4899" y="98898"/>
                  </a:lnTo>
                  <a:lnTo>
                    <a:pt x="5526" y="126"/>
                  </a:lnTo>
                  <a:lnTo>
                    <a:pt x="0" y="0"/>
                  </a:lnTo>
                  <a:close/>
                </a:path>
              </a:pathLst>
            </a:custGeom>
            <a:solidFill>
              <a:srgbClr val="6D392F"/>
            </a:solidFill>
            <a:ln>
              <a:noFill/>
            </a:ln>
          </p:spPr>
          <p:txBody>
            <a:bodyPr spcFirstLastPara="1" wrap="square" lIns="91425" tIns="91425" rIns="91425" bIns="91425" anchor="ctr" anchorCtr="0">
              <a:noAutofit/>
            </a:bodyPr>
            <a:lstStyle/>
            <a:p>
              <a:endParaRPr/>
            </a:p>
          </p:txBody>
        </p:sp>
        <p:grpSp>
          <p:nvGrpSpPr>
            <p:cNvPr id="1126" name="Google Shape;1126;p33"/>
            <p:cNvGrpSpPr/>
            <p:nvPr/>
          </p:nvGrpSpPr>
          <p:grpSpPr>
            <a:xfrm>
              <a:off x="2383215" y="2999822"/>
              <a:ext cx="179051" cy="2417940"/>
              <a:chOff x="2329338" y="2472150"/>
              <a:chExt cx="188475" cy="2545200"/>
            </a:xfrm>
          </p:grpSpPr>
          <p:sp>
            <p:nvSpPr>
              <p:cNvPr id="1127" name="Google Shape;1127;p33"/>
              <p:cNvSpPr/>
              <p:nvPr/>
            </p:nvSpPr>
            <p:spPr>
              <a:xfrm>
                <a:off x="2329338" y="2530250"/>
                <a:ext cx="138150" cy="2487100"/>
              </a:xfrm>
              <a:custGeom>
                <a:avLst/>
                <a:gdLst/>
                <a:ahLst/>
                <a:cxnLst/>
                <a:rect l="l" t="t" r="r" b="b"/>
                <a:pathLst>
                  <a:path w="5526" h="99484" extrusionOk="0">
                    <a:moveTo>
                      <a:pt x="0" y="1"/>
                    </a:moveTo>
                    <a:lnTo>
                      <a:pt x="2554" y="99483"/>
                    </a:lnTo>
                    <a:lnTo>
                      <a:pt x="4899" y="98899"/>
                    </a:lnTo>
                    <a:lnTo>
                      <a:pt x="5526" y="127"/>
                    </a:lnTo>
                    <a:lnTo>
                      <a:pt x="0" y="1"/>
                    </a:lnTo>
                    <a:close/>
                  </a:path>
                </a:pathLst>
              </a:custGeom>
              <a:solidFill>
                <a:srgbClr val="6D392F"/>
              </a:solidFill>
              <a:ln>
                <a:noFill/>
              </a:ln>
            </p:spPr>
            <p:txBody>
              <a:bodyPr spcFirstLastPara="1" wrap="square" lIns="91425" tIns="91425" rIns="91425" bIns="91425" anchor="ctr" anchorCtr="0">
                <a:noAutofit/>
              </a:bodyPr>
              <a:lstStyle/>
              <a:p>
                <a:endParaRPr/>
              </a:p>
            </p:txBody>
          </p:sp>
          <p:sp>
            <p:nvSpPr>
              <p:cNvPr id="1128" name="Google Shape;1128;p33"/>
              <p:cNvSpPr/>
              <p:nvPr/>
            </p:nvSpPr>
            <p:spPr>
              <a:xfrm>
                <a:off x="2379663" y="2472150"/>
                <a:ext cx="138150" cy="2487075"/>
              </a:xfrm>
              <a:custGeom>
                <a:avLst/>
                <a:gdLst/>
                <a:ahLst/>
                <a:cxnLst/>
                <a:rect l="l" t="t" r="r" b="b"/>
                <a:pathLst>
                  <a:path w="5526" h="99483" extrusionOk="0">
                    <a:moveTo>
                      <a:pt x="0" y="0"/>
                    </a:moveTo>
                    <a:lnTo>
                      <a:pt x="2554" y="99483"/>
                    </a:lnTo>
                    <a:lnTo>
                      <a:pt x="4899" y="98898"/>
                    </a:lnTo>
                    <a:lnTo>
                      <a:pt x="5526" y="126"/>
                    </a:lnTo>
                    <a:lnTo>
                      <a:pt x="0" y="0"/>
                    </a:lnTo>
                    <a:close/>
                  </a:path>
                </a:pathLst>
              </a:custGeom>
              <a:solidFill>
                <a:srgbClr val="6D392F"/>
              </a:solidFill>
              <a:ln>
                <a:noFill/>
              </a:ln>
            </p:spPr>
            <p:txBody>
              <a:bodyPr spcFirstLastPara="1" wrap="square" lIns="91425" tIns="91425" rIns="91425" bIns="91425" anchor="ctr" anchorCtr="0">
                <a:noAutofit/>
              </a:bodyPr>
              <a:lstStyle/>
              <a:p>
                <a:endParaRPr/>
              </a:p>
            </p:txBody>
          </p:sp>
        </p:grpSp>
      </p:grpSp>
      <p:grpSp>
        <p:nvGrpSpPr>
          <p:cNvPr id="1129" name="Google Shape;1129;p33"/>
          <p:cNvGrpSpPr/>
          <p:nvPr/>
        </p:nvGrpSpPr>
        <p:grpSpPr>
          <a:xfrm>
            <a:off x="6677125" y="1997101"/>
            <a:ext cx="2505332" cy="4281101"/>
            <a:chOff x="6677125" y="1139850"/>
            <a:chExt cx="2505332" cy="4281101"/>
          </a:xfrm>
        </p:grpSpPr>
        <p:sp>
          <p:nvSpPr>
            <p:cNvPr id="1130" name="Google Shape;1130;p33"/>
            <p:cNvSpPr/>
            <p:nvPr/>
          </p:nvSpPr>
          <p:spPr>
            <a:xfrm>
              <a:off x="6912859" y="2601028"/>
              <a:ext cx="1241018" cy="170860"/>
            </a:xfrm>
            <a:custGeom>
              <a:avLst/>
              <a:gdLst/>
              <a:ahLst/>
              <a:cxnLst/>
              <a:rect l="l" t="t" r="r" b="b"/>
              <a:pathLst>
                <a:path w="51548" h="7097" extrusionOk="0">
                  <a:moveTo>
                    <a:pt x="19042" y="0"/>
                  </a:moveTo>
                  <a:lnTo>
                    <a:pt x="19042" y="6155"/>
                  </a:lnTo>
                  <a:lnTo>
                    <a:pt x="1" y="6155"/>
                  </a:lnTo>
                  <a:lnTo>
                    <a:pt x="1" y="7097"/>
                  </a:lnTo>
                  <a:lnTo>
                    <a:pt x="51548" y="7097"/>
                  </a:lnTo>
                  <a:lnTo>
                    <a:pt x="51548" y="5386"/>
                  </a:lnTo>
                  <a:lnTo>
                    <a:pt x="33452" y="5577"/>
                  </a:lnTo>
                  <a:lnTo>
                    <a:pt x="32699" y="0"/>
                  </a:lnTo>
                  <a:close/>
                </a:path>
              </a:pathLst>
            </a:custGeom>
            <a:solidFill>
              <a:srgbClr val="5B5857"/>
            </a:solidFill>
            <a:ln>
              <a:noFill/>
            </a:ln>
          </p:spPr>
          <p:txBody>
            <a:bodyPr spcFirstLastPara="1" wrap="square" lIns="91425" tIns="91425" rIns="91425" bIns="91425" anchor="ctr" anchorCtr="0">
              <a:noAutofit/>
            </a:bodyPr>
            <a:lstStyle/>
            <a:p>
              <a:endParaRPr/>
            </a:p>
          </p:txBody>
        </p:sp>
        <p:sp>
          <p:nvSpPr>
            <p:cNvPr id="1131" name="Google Shape;1131;p33"/>
            <p:cNvSpPr/>
            <p:nvPr/>
          </p:nvSpPr>
          <p:spPr>
            <a:xfrm>
              <a:off x="6929952" y="1808051"/>
              <a:ext cx="1206398" cy="661099"/>
            </a:xfrm>
            <a:custGeom>
              <a:avLst/>
              <a:gdLst/>
              <a:ahLst/>
              <a:cxnLst/>
              <a:rect l="l" t="t" r="r" b="b"/>
              <a:pathLst>
                <a:path w="50110" h="27460" extrusionOk="0">
                  <a:moveTo>
                    <a:pt x="1" y="1"/>
                  </a:moveTo>
                  <a:lnTo>
                    <a:pt x="1" y="27459"/>
                  </a:lnTo>
                  <a:lnTo>
                    <a:pt x="50110" y="27459"/>
                  </a:lnTo>
                  <a:lnTo>
                    <a:pt x="50110" y="1"/>
                  </a:lnTo>
                  <a:close/>
                </a:path>
              </a:pathLst>
            </a:custGeom>
            <a:solidFill>
              <a:srgbClr val="FEFEFE"/>
            </a:solidFill>
            <a:ln>
              <a:noFill/>
            </a:ln>
          </p:spPr>
          <p:txBody>
            <a:bodyPr spcFirstLastPara="1" wrap="square" lIns="91425" tIns="91425" rIns="91425" bIns="91425" anchor="ctr" anchorCtr="0">
              <a:noAutofit/>
            </a:bodyPr>
            <a:lstStyle/>
            <a:p>
              <a:endParaRPr/>
            </a:p>
          </p:txBody>
        </p:sp>
        <p:sp>
          <p:nvSpPr>
            <p:cNvPr id="1132" name="Google Shape;1132;p33"/>
            <p:cNvSpPr/>
            <p:nvPr/>
          </p:nvSpPr>
          <p:spPr>
            <a:xfrm>
              <a:off x="6974970" y="1907164"/>
              <a:ext cx="1034912" cy="36859"/>
            </a:xfrm>
            <a:custGeom>
              <a:avLst/>
              <a:gdLst/>
              <a:ahLst/>
              <a:cxnLst/>
              <a:rect l="l" t="t" r="r" b="b"/>
              <a:pathLst>
                <a:path w="42987" h="1531" extrusionOk="0">
                  <a:moveTo>
                    <a:pt x="42555" y="0"/>
                  </a:moveTo>
                  <a:lnTo>
                    <a:pt x="1" y="364"/>
                  </a:lnTo>
                  <a:lnTo>
                    <a:pt x="1" y="1530"/>
                  </a:lnTo>
                  <a:lnTo>
                    <a:pt x="42987" y="1530"/>
                  </a:lnTo>
                  <a:lnTo>
                    <a:pt x="42555" y="0"/>
                  </a:lnTo>
                  <a:close/>
                </a:path>
              </a:pathLst>
            </a:custGeom>
            <a:solidFill>
              <a:srgbClr val="D1D0CB"/>
            </a:solidFill>
            <a:ln>
              <a:noFill/>
            </a:ln>
          </p:spPr>
          <p:txBody>
            <a:bodyPr spcFirstLastPara="1" wrap="square" lIns="91425" tIns="91425" rIns="91425" bIns="91425" anchor="ctr" anchorCtr="0">
              <a:noAutofit/>
            </a:bodyPr>
            <a:lstStyle/>
            <a:p>
              <a:endParaRPr/>
            </a:p>
          </p:txBody>
        </p:sp>
        <p:sp>
          <p:nvSpPr>
            <p:cNvPr id="1133" name="Google Shape;1133;p33"/>
            <p:cNvSpPr/>
            <p:nvPr/>
          </p:nvSpPr>
          <p:spPr>
            <a:xfrm>
              <a:off x="6795329" y="1684141"/>
              <a:ext cx="1432655" cy="916896"/>
            </a:xfrm>
            <a:custGeom>
              <a:avLst/>
              <a:gdLst/>
              <a:ahLst/>
              <a:cxnLst/>
              <a:rect l="l" t="t" r="r" b="b"/>
              <a:pathLst>
                <a:path w="59508" h="38085" extrusionOk="0">
                  <a:moveTo>
                    <a:pt x="0" y="1"/>
                  </a:moveTo>
                  <a:lnTo>
                    <a:pt x="0" y="38085"/>
                  </a:lnTo>
                  <a:lnTo>
                    <a:pt x="59508" y="38085"/>
                  </a:lnTo>
                  <a:lnTo>
                    <a:pt x="59508" y="1"/>
                  </a:lnTo>
                  <a:close/>
                </a:path>
              </a:pathLst>
            </a:custGeom>
            <a:solidFill>
              <a:srgbClr val="5B5857"/>
            </a:solidFill>
            <a:ln>
              <a:noFill/>
            </a:ln>
          </p:spPr>
          <p:txBody>
            <a:bodyPr spcFirstLastPara="1" wrap="square" lIns="91425" tIns="91425" rIns="91425" bIns="91425" anchor="ctr" anchorCtr="0">
              <a:noAutofit/>
            </a:bodyPr>
            <a:lstStyle/>
            <a:p>
              <a:endParaRPr/>
            </a:p>
          </p:txBody>
        </p:sp>
        <p:sp>
          <p:nvSpPr>
            <p:cNvPr id="1134" name="Google Shape;1134;p33"/>
            <p:cNvSpPr/>
            <p:nvPr/>
          </p:nvSpPr>
          <p:spPr>
            <a:xfrm>
              <a:off x="6836014" y="1734986"/>
              <a:ext cx="1351282" cy="815252"/>
            </a:xfrm>
            <a:custGeom>
              <a:avLst/>
              <a:gdLst/>
              <a:ahLst/>
              <a:cxnLst/>
              <a:rect l="l" t="t" r="r" b="b"/>
              <a:pathLst>
                <a:path w="56128" h="33863" extrusionOk="0">
                  <a:moveTo>
                    <a:pt x="0" y="0"/>
                  </a:moveTo>
                  <a:lnTo>
                    <a:pt x="0" y="33863"/>
                  </a:lnTo>
                  <a:lnTo>
                    <a:pt x="56128" y="33863"/>
                  </a:lnTo>
                  <a:lnTo>
                    <a:pt x="56128" y="0"/>
                  </a:lnTo>
                  <a:close/>
                </a:path>
              </a:pathLst>
            </a:custGeom>
            <a:solidFill>
              <a:srgbClr val="E8E8E8"/>
            </a:solidFill>
            <a:ln>
              <a:noFill/>
            </a:ln>
          </p:spPr>
          <p:txBody>
            <a:bodyPr spcFirstLastPara="1" wrap="square" lIns="91425" tIns="91425" rIns="91425" bIns="91425" anchor="ctr" anchorCtr="0">
              <a:noAutofit/>
            </a:bodyPr>
            <a:lstStyle/>
            <a:p>
              <a:endParaRPr/>
            </a:p>
          </p:txBody>
        </p:sp>
        <p:sp>
          <p:nvSpPr>
            <p:cNvPr id="1135" name="Google Shape;1135;p33"/>
            <p:cNvSpPr/>
            <p:nvPr/>
          </p:nvSpPr>
          <p:spPr>
            <a:xfrm>
              <a:off x="6868827" y="1761949"/>
              <a:ext cx="1285051" cy="750394"/>
            </a:xfrm>
            <a:custGeom>
              <a:avLst/>
              <a:gdLst/>
              <a:ahLst/>
              <a:cxnLst/>
              <a:rect l="l" t="t" r="r" b="b"/>
              <a:pathLst>
                <a:path w="53377" h="31169" extrusionOk="0">
                  <a:moveTo>
                    <a:pt x="1" y="0"/>
                  </a:moveTo>
                  <a:lnTo>
                    <a:pt x="1" y="31169"/>
                  </a:lnTo>
                  <a:lnTo>
                    <a:pt x="53377" y="31169"/>
                  </a:lnTo>
                  <a:lnTo>
                    <a:pt x="53377" y="0"/>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136" name="Google Shape;1136;p33"/>
            <p:cNvSpPr/>
            <p:nvPr/>
          </p:nvSpPr>
          <p:spPr>
            <a:xfrm>
              <a:off x="6868827" y="1761949"/>
              <a:ext cx="1285051" cy="45381"/>
            </a:xfrm>
            <a:custGeom>
              <a:avLst/>
              <a:gdLst/>
              <a:ahLst/>
              <a:cxnLst/>
              <a:rect l="l" t="t" r="r" b="b"/>
              <a:pathLst>
                <a:path w="53377" h="1885" extrusionOk="0">
                  <a:moveTo>
                    <a:pt x="1" y="0"/>
                  </a:moveTo>
                  <a:lnTo>
                    <a:pt x="1" y="1885"/>
                  </a:lnTo>
                  <a:lnTo>
                    <a:pt x="53377" y="1885"/>
                  </a:lnTo>
                  <a:lnTo>
                    <a:pt x="53377" y="0"/>
                  </a:lnTo>
                  <a:close/>
                </a:path>
              </a:pathLst>
            </a:custGeom>
            <a:solidFill>
              <a:srgbClr val="F4F2F2"/>
            </a:solidFill>
            <a:ln>
              <a:noFill/>
            </a:ln>
          </p:spPr>
          <p:txBody>
            <a:bodyPr spcFirstLastPara="1" wrap="square" lIns="91425" tIns="91425" rIns="91425" bIns="91425" anchor="ctr" anchorCtr="0">
              <a:noAutofit/>
            </a:bodyPr>
            <a:lstStyle/>
            <a:p>
              <a:endParaRPr/>
            </a:p>
          </p:txBody>
        </p:sp>
        <p:sp>
          <p:nvSpPr>
            <p:cNvPr id="1137" name="Google Shape;1137;p33"/>
            <p:cNvSpPr/>
            <p:nvPr/>
          </p:nvSpPr>
          <p:spPr>
            <a:xfrm>
              <a:off x="6929374" y="1861519"/>
              <a:ext cx="1128034" cy="589500"/>
            </a:xfrm>
            <a:custGeom>
              <a:avLst/>
              <a:gdLst/>
              <a:ahLst/>
              <a:cxnLst/>
              <a:rect l="l" t="t" r="r" b="b"/>
              <a:pathLst>
                <a:path w="46855" h="24486" extrusionOk="0">
                  <a:moveTo>
                    <a:pt x="0" y="0"/>
                  </a:moveTo>
                  <a:lnTo>
                    <a:pt x="0" y="24486"/>
                  </a:lnTo>
                  <a:lnTo>
                    <a:pt x="46855" y="24486"/>
                  </a:lnTo>
                  <a:lnTo>
                    <a:pt x="46855" y="0"/>
                  </a:lnTo>
                  <a:close/>
                </a:path>
              </a:pathLst>
            </a:custGeom>
            <a:solidFill>
              <a:srgbClr val="F4F2F2"/>
            </a:solidFill>
            <a:ln>
              <a:noFill/>
            </a:ln>
          </p:spPr>
          <p:txBody>
            <a:bodyPr spcFirstLastPara="1" wrap="square" lIns="91425" tIns="91425" rIns="91425" bIns="91425" anchor="ctr" anchorCtr="0">
              <a:noAutofit/>
            </a:bodyPr>
            <a:lstStyle/>
            <a:p>
              <a:endParaRPr/>
            </a:p>
          </p:txBody>
        </p:sp>
        <p:sp>
          <p:nvSpPr>
            <p:cNvPr id="1138" name="Google Shape;1138;p33"/>
            <p:cNvSpPr/>
            <p:nvPr/>
          </p:nvSpPr>
          <p:spPr>
            <a:xfrm>
              <a:off x="6999550" y="1907164"/>
              <a:ext cx="959509" cy="26362"/>
            </a:xfrm>
            <a:custGeom>
              <a:avLst/>
              <a:gdLst/>
              <a:ahLst/>
              <a:cxnLst/>
              <a:rect l="l" t="t" r="r" b="b"/>
              <a:pathLst>
                <a:path w="39855" h="1095" extrusionOk="0">
                  <a:moveTo>
                    <a:pt x="0" y="0"/>
                  </a:moveTo>
                  <a:lnTo>
                    <a:pt x="0" y="1094"/>
                  </a:lnTo>
                  <a:lnTo>
                    <a:pt x="39854" y="1094"/>
                  </a:lnTo>
                  <a:lnTo>
                    <a:pt x="39854" y="0"/>
                  </a:lnTo>
                  <a:close/>
                </a:path>
              </a:pathLst>
            </a:custGeom>
            <a:solidFill>
              <a:srgbClr val="BCB4B1"/>
            </a:solidFill>
            <a:ln>
              <a:noFill/>
            </a:ln>
          </p:spPr>
          <p:txBody>
            <a:bodyPr spcFirstLastPara="1" wrap="square" lIns="91425" tIns="91425" rIns="91425" bIns="91425" anchor="ctr" anchorCtr="0">
              <a:noAutofit/>
            </a:bodyPr>
            <a:lstStyle/>
            <a:p>
              <a:endParaRPr/>
            </a:p>
          </p:txBody>
        </p:sp>
        <p:sp>
          <p:nvSpPr>
            <p:cNvPr id="1139" name="Google Shape;1139;p33"/>
            <p:cNvSpPr/>
            <p:nvPr/>
          </p:nvSpPr>
          <p:spPr>
            <a:xfrm>
              <a:off x="6999550" y="1968553"/>
              <a:ext cx="959509" cy="26338"/>
            </a:xfrm>
            <a:custGeom>
              <a:avLst/>
              <a:gdLst/>
              <a:ahLst/>
              <a:cxnLst/>
              <a:rect l="l" t="t" r="r" b="b"/>
              <a:pathLst>
                <a:path w="39855" h="1094" extrusionOk="0">
                  <a:moveTo>
                    <a:pt x="0" y="1"/>
                  </a:moveTo>
                  <a:lnTo>
                    <a:pt x="0" y="1093"/>
                  </a:lnTo>
                  <a:lnTo>
                    <a:pt x="39854" y="1093"/>
                  </a:lnTo>
                  <a:lnTo>
                    <a:pt x="39854" y="1"/>
                  </a:lnTo>
                  <a:close/>
                </a:path>
              </a:pathLst>
            </a:custGeom>
            <a:solidFill>
              <a:srgbClr val="BCB4B1"/>
            </a:solidFill>
            <a:ln>
              <a:noFill/>
            </a:ln>
          </p:spPr>
          <p:txBody>
            <a:bodyPr spcFirstLastPara="1" wrap="square" lIns="91425" tIns="91425" rIns="91425" bIns="91425" anchor="ctr" anchorCtr="0">
              <a:noAutofit/>
            </a:bodyPr>
            <a:lstStyle/>
            <a:p>
              <a:endParaRPr/>
            </a:p>
          </p:txBody>
        </p:sp>
        <p:sp>
          <p:nvSpPr>
            <p:cNvPr id="1140" name="Google Shape;1140;p33"/>
            <p:cNvSpPr/>
            <p:nvPr/>
          </p:nvSpPr>
          <p:spPr>
            <a:xfrm>
              <a:off x="6999550" y="2229372"/>
              <a:ext cx="959509" cy="26362"/>
            </a:xfrm>
            <a:custGeom>
              <a:avLst/>
              <a:gdLst/>
              <a:ahLst/>
              <a:cxnLst/>
              <a:rect l="l" t="t" r="r" b="b"/>
              <a:pathLst>
                <a:path w="39855" h="1095" extrusionOk="0">
                  <a:moveTo>
                    <a:pt x="0" y="1"/>
                  </a:moveTo>
                  <a:lnTo>
                    <a:pt x="0" y="1095"/>
                  </a:lnTo>
                  <a:lnTo>
                    <a:pt x="39854" y="1095"/>
                  </a:lnTo>
                  <a:lnTo>
                    <a:pt x="39854" y="1"/>
                  </a:lnTo>
                  <a:close/>
                </a:path>
              </a:pathLst>
            </a:custGeom>
            <a:solidFill>
              <a:srgbClr val="BCB4B1"/>
            </a:solidFill>
            <a:ln>
              <a:noFill/>
            </a:ln>
          </p:spPr>
          <p:txBody>
            <a:bodyPr spcFirstLastPara="1" wrap="square" lIns="91425" tIns="91425" rIns="91425" bIns="91425" anchor="ctr" anchorCtr="0">
              <a:noAutofit/>
            </a:bodyPr>
            <a:lstStyle/>
            <a:p>
              <a:endParaRPr/>
            </a:p>
          </p:txBody>
        </p:sp>
        <p:sp>
          <p:nvSpPr>
            <p:cNvPr id="1141" name="Google Shape;1141;p33"/>
            <p:cNvSpPr/>
            <p:nvPr/>
          </p:nvSpPr>
          <p:spPr>
            <a:xfrm>
              <a:off x="6999550" y="2290785"/>
              <a:ext cx="959509" cy="26362"/>
            </a:xfrm>
            <a:custGeom>
              <a:avLst/>
              <a:gdLst/>
              <a:ahLst/>
              <a:cxnLst/>
              <a:rect l="l" t="t" r="r" b="b"/>
              <a:pathLst>
                <a:path w="39855" h="1095" extrusionOk="0">
                  <a:moveTo>
                    <a:pt x="0" y="0"/>
                  </a:moveTo>
                  <a:lnTo>
                    <a:pt x="0" y="1095"/>
                  </a:lnTo>
                  <a:lnTo>
                    <a:pt x="39854" y="1095"/>
                  </a:lnTo>
                  <a:lnTo>
                    <a:pt x="39854" y="0"/>
                  </a:lnTo>
                  <a:close/>
                </a:path>
              </a:pathLst>
            </a:custGeom>
            <a:solidFill>
              <a:srgbClr val="BCB4B1"/>
            </a:solidFill>
            <a:ln>
              <a:noFill/>
            </a:ln>
          </p:spPr>
          <p:txBody>
            <a:bodyPr spcFirstLastPara="1" wrap="square" lIns="91425" tIns="91425" rIns="91425" bIns="91425" anchor="ctr" anchorCtr="0">
              <a:noAutofit/>
            </a:bodyPr>
            <a:lstStyle/>
            <a:p>
              <a:endParaRPr/>
            </a:p>
          </p:txBody>
        </p:sp>
        <p:sp>
          <p:nvSpPr>
            <p:cNvPr id="1142" name="Google Shape;1142;p33"/>
            <p:cNvSpPr/>
            <p:nvPr/>
          </p:nvSpPr>
          <p:spPr>
            <a:xfrm>
              <a:off x="6999550" y="2024694"/>
              <a:ext cx="959509" cy="26314"/>
            </a:xfrm>
            <a:custGeom>
              <a:avLst/>
              <a:gdLst/>
              <a:ahLst/>
              <a:cxnLst/>
              <a:rect l="l" t="t" r="r" b="b"/>
              <a:pathLst>
                <a:path w="39855" h="1093" extrusionOk="0">
                  <a:moveTo>
                    <a:pt x="0" y="0"/>
                  </a:moveTo>
                  <a:lnTo>
                    <a:pt x="0" y="1093"/>
                  </a:lnTo>
                  <a:lnTo>
                    <a:pt x="39854" y="1093"/>
                  </a:lnTo>
                  <a:lnTo>
                    <a:pt x="39854" y="0"/>
                  </a:lnTo>
                  <a:close/>
                </a:path>
              </a:pathLst>
            </a:custGeom>
            <a:solidFill>
              <a:srgbClr val="BCB4B1"/>
            </a:solidFill>
            <a:ln>
              <a:noFill/>
            </a:ln>
          </p:spPr>
          <p:txBody>
            <a:bodyPr spcFirstLastPara="1" wrap="square" lIns="91425" tIns="91425" rIns="91425" bIns="91425" anchor="ctr" anchorCtr="0">
              <a:noAutofit/>
            </a:bodyPr>
            <a:lstStyle/>
            <a:p>
              <a:endParaRPr/>
            </a:p>
          </p:txBody>
        </p:sp>
        <p:sp>
          <p:nvSpPr>
            <p:cNvPr id="1143" name="Google Shape;1143;p33"/>
            <p:cNvSpPr/>
            <p:nvPr/>
          </p:nvSpPr>
          <p:spPr>
            <a:xfrm>
              <a:off x="6999550" y="2079486"/>
              <a:ext cx="576885" cy="26362"/>
            </a:xfrm>
            <a:custGeom>
              <a:avLst/>
              <a:gdLst/>
              <a:ahLst/>
              <a:cxnLst/>
              <a:rect l="l" t="t" r="r" b="b"/>
              <a:pathLst>
                <a:path w="23962" h="1095" extrusionOk="0">
                  <a:moveTo>
                    <a:pt x="0" y="1"/>
                  </a:moveTo>
                  <a:lnTo>
                    <a:pt x="0" y="1095"/>
                  </a:lnTo>
                  <a:lnTo>
                    <a:pt x="23961" y="1095"/>
                  </a:lnTo>
                  <a:lnTo>
                    <a:pt x="23961" y="1"/>
                  </a:lnTo>
                  <a:close/>
                </a:path>
              </a:pathLst>
            </a:custGeom>
            <a:solidFill>
              <a:srgbClr val="BCB4B1"/>
            </a:solidFill>
            <a:ln>
              <a:noFill/>
            </a:ln>
          </p:spPr>
          <p:txBody>
            <a:bodyPr spcFirstLastPara="1" wrap="square" lIns="91425" tIns="91425" rIns="91425" bIns="91425" anchor="ctr" anchorCtr="0">
              <a:noAutofit/>
            </a:bodyPr>
            <a:lstStyle/>
            <a:p>
              <a:endParaRPr/>
            </a:p>
          </p:txBody>
        </p:sp>
        <p:sp>
          <p:nvSpPr>
            <p:cNvPr id="1144" name="Google Shape;1144;p33"/>
            <p:cNvSpPr/>
            <p:nvPr/>
          </p:nvSpPr>
          <p:spPr>
            <a:xfrm>
              <a:off x="7045219" y="5171372"/>
              <a:ext cx="646317" cy="200160"/>
            </a:xfrm>
            <a:custGeom>
              <a:avLst/>
              <a:gdLst/>
              <a:ahLst/>
              <a:cxnLst/>
              <a:rect l="l" t="t" r="r" b="b"/>
              <a:pathLst>
                <a:path w="26846" h="8314" extrusionOk="0">
                  <a:moveTo>
                    <a:pt x="5164" y="0"/>
                  </a:moveTo>
                  <a:lnTo>
                    <a:pt x="6276" y="5154"/>
                  </a:lnTo>
                  <a:cubicBezTo>
                    <a:pt x="6276" y="5154"/>
                    <a:pt x="1" y="8313"/>
                    <a:pt x="3480" y="8313"/>
                  </a:cubicBezTo>
                  <a:lnTo>
                    <a:pt x="26845" y="8313"/>
                  </a:lnTo>
                  <a:lnTo>
                    <a:pt x="25356" y="0"/>
                  </a:lnTo>
                  <a:close/>
                </a:path>
              </a:pathLst>
            </a:custGeom>
            <a:solidFill>
              <a:srgbClr val="E4CEC3"/>
            </a:solidFill>
            <a:ln>
              <a:noFill/>
            </a:ln>
          </p:spPr>
          <p:txBody>
            <a:bodyPr spcFirstLastPara="1" wrap="square" lIns="91425" tIns="91425" rIns="91425" bIns="91425" anchor="ctr" anchorCtr="0">
              <a:noAutofit/>
            </a:bodyPr>
            <a:lstStyle/>
            <a:p>
              <a:endParaRPr/>
            </a:p>
          </p:txBody>
        </p:sp>
        <p:sp>
          <p:nvSpPr>
            <p:cNvPr id="1145" name="Google Shape;1145;p33"/>
            <p:cNvSpPr/>
            <p:nvPr/>
          </p:nvSpPr>
          <p:spPr>
            <a:xfrm>
              <a:off x="7112963" y="5351518"/>
              <a:ext cx="566966" cy="4550"/>
            </a:xfrm>
            <a:custGeom>
              <a:avLst/>
              <a:gdLst/>
              <a:ahLst/>
              <a:cxnLst/>
              <a:rect l="l" t="t" r="r" b="b"/>
              <a:pathLst>
                <a:path w="23550" h="189" extrusionOk="0">
                  <a:moveTo>
                    <a:pt x="11773" y="1"/>
                  </a:moveTo>
                  <a:cubicBezTo>
                    <a:pt x="5273" y="1"/>
                    <a:pt x="0" y="43"/>
                    <a:pt x="0" y="96"/>
                  </a:cubicBezTo>
                  <a:cubicBezTo>
                    <a:pt x="0" y="146"/>
                    <a:pt x="5269" y="189"/>
                    <a:pt x="11773" y="189"/>
                  </a:cubicBezTo>
                  <a:cubicBezTo>
                    <a:pt x="18279" y="189"/>
                    <a:pt x="23550" y="148"/>
                    <a:pt x="23550" y="96"/>
                  </a:cubicBezTo>
                  <a:cubicBezTo>
                    <a:pt x="23550" y="42"/>
                    <a:pt x="18275" y="1"/>
                    <a:pt x="11773" y="1"/>
                  </a:cubicBezTo>
                  <a:close/>
                </a:path>
              </a:pathLst>
            </a:custGeom>
            <a:solidFill>
              <a:srgbClr val="495668"/>
            </a:solidFill>
            <a:ln>
              <a:noFill/>
            </a:ln>
          </p:spPr>
          <p:txBody>
            <a:bodyPr spcFirstLastPara="1" wrap="square" lIns="91425" tIns="91425" rIns="91425" bIns="91425" anchor="ctr" anchorCtr="0">
              <a:noAutofit/>
            </a:bodyPr>
            <a:lstStyle/>
            <a:p>
              <a:endParaRPr/>
            </a:p>
          </p:txBody>
        </p:sp>
        <p:sp>
          <p:nvSpPr>
            <p:cNvPr id="1146" name="Google Shape;1146;p33"/>
            <p:cNvSpPr/>
            <p:nvPr/>
          </p:nvSpPr>
          <p:spPr>
            <a:xfrm>
              <a:off x="7173149" y="5304574"/>
              <a:ext cx="48680" cy="19140"/>
            </a:xfrm>
            <a:custGeom>
              <a:avLst/>
              <a:gdLst/>
              <a:ahLst/>
              <a:cxnLst/>
              <a:rect l="l" t="t" r="r" b="b"/>
              <a:pathLst>
                <a:path w="2022" h="795" extrusionOk="0">
                  <a:moveTo>
                    <a:pt x="66" y="1"/>
                  </a:moveTo>
                  <a:cubicBezTo>
                    <a:pt x="35" y="1"/>
                    <a:pt x="17" y="5"/>
                    <a:pt x="15" y="14"/>
                  </a:cubicBezTo>
                  <a:cubicBezTo>
                    <a:pt x="0" y="65"/>
                    <a:pt x="446" y="228"/>
                    <a:pt x="990" y="440"/>
                  </a:cubicBezTo>
                  <a:cubicBezTo>
                    <a:pt x="1477" y="631"/>
                    <a:pt x="1881" y="795"/>
                    <a:pt x="1977" y="795"/>
                  </a:cubicBezTo>
                  <a:cubicBezTo>
                    <a:pt x="1988" y="795"/>
                    <a:pt x="1995" y="793"/>
                    <a:pt x="1997" y="788"/>
                  </a:cubicBezTo>
                  <a:cubicBezTo>
                    <a:pt x="2022" y="743"/>
                    <a:pt x="1612" y="483"/>
                    <a:pt x="1058" y="267"/>
                  </a:cubicBezTo>
                  <a:cubicBezTo>
                    <a:pt x="606" y="90"/>
                    <a:pt x="205" y="1"/>
                    <a:pt x="66" y="1"/>
                  </a:cubicBezTo>
                  <a:close/>
                </a:path>
              </a:pathLst>
            </a:custGeom>
            <a:solidFill>
              <a:srgbClr val="495668"/>
            </a:solidFill>
            <a:ln>
              <a:noFill/>
            </a:ln>
          </p:spPr>
          <p:txBody>
            <a:bodyPr spcFirstLastPara="1" wrap="square" lIns="91425" tIns="91425" rIns="91425" bIns="91425" anchor="ctr" anchorCtr="0">
              <a:noAutofit/>
            </a:bodyPr>
            <a:lstStyle/>
            <a:p>
              <a:endParaRPr/>
            </a:p>
          </p:txBody>
        </p:sp>
        <p:sp>
          <p:nvSpPr>
            <p:cNvPr id="1147" name="Google Shape;1147;p33"/>
            <p:cNvSpPr/>
            <p:nvPr/>
          </p:nvSpPr>
          <p:spPr>
            <a:xfrm>
              <a:off x="7193058" y="5296341"/>
              <a:ext cx="49883" cy="16588"/>
            </a:xfrm>
            <a:custGeom>
              <a:avLst/>
              <a:gdLst/>
              <a:ahLst/>
              <a:cxnLst/>
              <a:rect l="l" t="t" r="r" b="b"/>
              <a:pathLst>
                <a:path w="2072" h="689" extrusionOk="0">
                  <a:moveTo>
                    <a:pt x="114" y="1"/>
                  </a:moveTo>
                  <a:cubicBezTo>
                    <a:pt x="48" y="1"/>
                    <a:pt x="11" y="8"/>
                    <a:pt x="9" y="22"/>
                  </a:cubicBezTo>
                  <a:cubicBezTo>
                    <a:pt x="1" y="74"/>
                    <a:pt x="465" y="188"/>
                    <a:pt x="1023" y="368"/>
                  </a:cubicBezTo>
                  <a:cubicBezTo>
                    <a:pt x="1519" y="528"/>
                    <a:pt x="1924" y="689"/>
                    <a:pt x="2024" y="689"/>
                  </a:cubicBezTo>
                  <a:cubicBezTo>
                    <a:pt x="2037" y="689"/>
                    <a:pt x="2044" y="686"/>
                    <a:pt x="2047" y="681"/>
                  </a:cubicBezTo>
                  <a:cubicBezTo>
                    <a:pt x="2071" y="637"/>
                    <a:pt x="1653" y="376"/>
                    <a:pt x="1080" y="190"/>
                  </a:cubicBezTo>
                  <a:cubicBezTo>
                    <a:pt x="663" y="54"/>
                    <a:pt x="289" y="1"/>
                    <a:pt x="114" y="1"/>
                  </a:cubicBezTo>
                  <a:close/>
                </a:path>
              </a:pathLst>
            </a:custGeom>
            <a:solidFill>
              <a:srgbClr val="495668"/>
            </a:solidFill>
            <a:ln>
              <a:noFill/>
            </a:ln>
          </p:spPr>
          <p:txBody>
            <a:bodyPr spcFirstLastPara="1" wrap="square" lIns="91425" tIns="91425" rIns="91425" bIns="91425" anchor="ctr" anchorCtr="0">
              <a:noAutofit/>
            </a:bodyPr>
            <a:lstStyle/>
            <a:p>
              <a:endParaRPr/>
            </a:p>
          </p:txBody>
        </p:sp>
        <p:sp>
          <p:nvSpPr>
            <p:cNvPr id="1148" name="Google Shape;1148;p33"/>
            <p:cNvSpPr/>
            <p:nvPr/>
          </p:nvSpPr>
          <p:spPr>
            <a:xfrm>
              <a:off x="7518805" y="5287337"/>
              <a:ext cx="162458" cy="62812"/>
            </a:xfrm>
            <a:custGeom>
              <a:avLst/>
              <a:gdLst/>
              <a:ahLst/>
              <a:cxnLst/>
              <a:rect l="l" t="t" r="r" b="b"/>
              <a:pathLst>
                <a:path w="6748" h="2609" extrusionOk="0">
                  <a:moveTo>
                    <a:pt x="4645" y="1"/>
                  </a:moveTo>
                  <a:cubicBezTo>
                    <a:pt x="4113" y="1"/>
                    <a:pt x="3510" y="45"/>
                    <a:pt x="2882" y="196"/>
                  </a:cubicBezTo>
                  <a:cubicBezTo>
                    <a:pt x="1824" y="454"/>
                    <a:pt x="978" y="1044"/>
                    <a:pt x="536" y="1601"/>
                  </a:cubicBezTo>
                  <a:cubicBezTo>
                    <a:pt x="310" y="1877"/>
                    <a:pt x="172" y="2131"/>
                    <a:pt x="96" y="2314"/>
                  </a:cubicBezTo>
                  <a:cubicBezTo>
                    <a:pt x="23" y="2497"/>
                    <a:pt x="0" y="2605"/>
                    <a:pt x="10" y="2608"/>
                  </a:cubicBezTo>
                  <a:cubicBezTo>
                    <a:pt x="11" y="2608"/>
                    <a:pt x="11" y="2609"/>
                    <a:pt x="12" y="2609"/>
                  </a:cubicBezTo>
                  <a:cubicBezTo>
                    <a:pt x="50" y="2609"/>
                    <a:pt x="184" y="2188"/>
                    <a:pt x="637" y="1687"/>
                  </a:cubicBezTo>
                  <a:cubicBezTo>
                    <a:pt x="1088" y="1174"/>
                    <a:pt x="1904" y="626"/>
                    <a:pt x="2928" y="378"/>
                  </a:cubicBezTo>
                  <a:cubicBezTo>
                    <a:pt x="3666" y="200"/>
                    <a:pt x="4375" y="163"/>
                    <a:pt x="4974" y="163"/>
                  </a:cubicBezTo>
                  <a:cubicBezTo>
                    <a:pt x="5205" y="163"/>
                    <a:pt x="5420" y="168"/>
                    <a:pt x="5614" y="173"/>
                  </a:cubicBezTo>
                  <a:cubicBezTo>
                    <a:pt x="6077" y="190"/>
                    <a:pt x="6423" y="205"/>
                    <a:pt x="6604" y="205"/>
                  </a:cubicBezTo>
                  <a:cubicBezTo>
                    <a:pt x="6695" y="205"/>
                    <a:pt x="6744" y="201"/>
                    <a:pt x="6746" y="191"/>
                  </a:cubicBezTo>
                  <a:cubicBezTo>
                    <a:pt x="6747" y="167"/>
                    <a:pt x="6319" y="100"/>
                    <a:pt x="5622" y="43"/>
                  </a:cubicBezTo>
                  <a:cubicBezTo>
                    <a:pt x="5340" y="22"/>
                    <a:pt x="5009" y="1"/>
                    <a:pt x="4645" y="1"/>
                  </a:cubicBezTo>
                  <a:close/>
                </a:path>
              </a:pathLst>
            </a:custGeom>
            <a:solidFill>
              <a:srgbClr val="495668"/>
            </a:solidFill>
            <a:ln>
              <a:noFill/>
            </a:ln>
          </p:spPr>
          <p:txBody>
            <a:bodyPr spcFirstLastPara="1" wrap="square" lIns="91425" tIns="91425" rIns="91425" bIns="91425" anchor="ctr" anchorCtr="0">
              <a:noAutofit/>
            </a:bodyPr>
            <a:lstStyle/>
            <a:p>
              <a:endParaRPr/>
            </a:p>
          </p:txBody>
        </p:sp>
        <p:sp>
          <p:nvSpPr>
            <p:cNvPr id="1149" name="Google Shape;1149;p33"/>
            <p:cNvSpPr/>
            <p:nvPr/>
          </p:nvSpPr>
          <p:spPr>
            <a:xfrm>
              <a:off x="7159258" y="5317454"/>
              <a:ext cx="40085" cy="37533"/>
            </a:xfrm>
            <a:custGeom>
              <a:avLst/>
              <a:gdLst/>
              <a:ahLst/>
              <a:cxnLst/>
              <a:rect l="l" t="t" r="r" b="b"/>
              <a:pathLst>
                <a:path w="1665" h="1559" extrusionOk="0">
                  <a:moveTo>
                    <a:pt x="134" y="0"/>
                  </a:moveTo>
                  <a:cubicBezTo>
                    <a:pt x="52" y="0"/>
                    <a:pt x="5" y="14"/>
                    <a:pt x="10" y="28"/>
                  </a:cubicBezTo>
                  <a:cubicBezTo>
                    <a:pt x="1" y="80"/>
                    <a:pt x="554" y="128"/>
                    <a:pt x="1015" y="580"/>
                  </a:cubicBezTo>
                  <a:cubicBezTo>
                    <a:pt x="1482" y="1013"/>
                    <a:pt x="1557" y="1558"/>
                    <a:pt x="1611" y="1558"/>
                  </a:cubicBezTo>
                  <a:cubicBezTo>
                    <a:pt x="1611" y="1558"/>
                    <a:pt x="1612" y="1558"/>
                    <a:pt x="1612" y="1558"/>
                  </a:cubicBezTo>
                  <a:cubicBezTo>
                    <a:pt x="1613" y="1558"/>
                    <a:pt x="1614" y="1558"/>
                    <a:pt x="1614" y="1558"/>
                  </a:cubicBezTo>
                  <a:cubicBezTo>
                    <a:pt x="1665" y="1558"/>
                    <a:pt x="1664" y="933"/>
                    <a:pt x="1144" y="444"/>
                  </a:cubicBezTo>
                  <a:cubicBezTo>
                    <a:pt x="772" y="84"/>
                    <a:pt x="341" y="0"/>
                    <a:pt x="134" y="0"/>
                  </a:cubicBezTo>
                  <a:close/>
                </a:path>
              </a:pathLst>
            </a:custGeom>
            <a:solidFill>
              <a:srgbClr val="495668"/>
            </a:solidFill>
            <a:ln>
              <a:noFill/>
            </a:ln>
          </p:spPr>
          <p:txBody>
            <a:bodyPr spcFirstLastPara="1" wrap="square" lIns="91425" tIns="91425" rIns="91425" bIns="91425" anchor="ctr" anchorCtr="0">
              <a:noAutofit/>
            </a:bodyPr>
            <a:lstStyle/>
            <a:p>
              <a:endParaRPr/>
            </a:p>
          </p:txBody>
        </p:sp>
        <p:sp>
          <p:nvSpPr>
            <p:cNvPr id="1150" name="Google Shape;1150;p33"/>
            <p:cNvSpPr/>
            <p:nvPr/>
          </p:nvSpPr>
          <p:spPr>
            <a:xfrm>
              <a:off x="7344580" y="5328287"/>
              <a:ext cx="113008" cy="4719"/>
            </a:xfrm>
            <a:custGeom>
              <a:avLst/>
              <a:gdLst/>
              <a:ahLst/>
              <a:cxnLst/>
              <a:rect l="l" t="t" r="r" b="b"/>
              <a:pathLst>
                <a:path w="4694" h="196" extrusionOk="0">
                  <a:moveTo>
                    <a:pt x="1699" y="0"/>
                  </a:moveTo>
                  <a:cubicBezTo>
                    <a:pt x="719" y="0"/>
                    <a:pt x="2" y="28"/>
                    <a:pt x="2" y="71"/>
                  </a:cubicBezTo>
                  <a:cubicBezTo>
                    <a:pt x="0" y="122"/>
                    <a:pt x="1050" y="176"/>
                    <a:pt x="2347" y="192"/>
                  </a:cubicBezTo>
                  <a:cubicBezTo>
                    <a:pt x="2572" y="194"/>
                    <a:pt x="2790" y="196"/>
                    <a:pt x="2996" y="196"/>
                  </a:cubicBezTo>
                  <a:cubicBezTo>
                    <a:pt x="3975" y="196"/>
                    <a:pt x="4693" y="168"/>
                    <a:pt x="4693" y="125"/>
                  </a:cubicBezTo>
                  <a:cubicBezTo>
                    <a:pt x="4693" y="74"/>
                    <a:pt x="3645" y="20"/>
                    <a:pt x="2348" y="4"/>
                  </a:cubicBezTo>
                  <a:cubicBezTo>
                    <a:pt x="2123" y="2"/>
                    <a:pt x="1905" y="0"/>
                    <a:pt x="1699" y="0"/>
                  </a:cubicBezTo>
                  <a:close/>
                </a:path>
              </a:pathLst>
            </a:custGeom>
            <a:solidFill>
              <a:srgbClr val="495668"/>
            </a:solidFill>
            <a:ln>
              <a:noFill/>
            </a:ln>
          </p:spPr>
          <p:txBody>
            <a:bodyPr spcFirstLastPara="1" wrap="square" lIns="91425" tIns="91425" rIns="91425" bIns="91425" anchor="ctr" anchorCtr="0">
              <a:noAutofit/>
            </a:bodyPr>
            <a:lstStyle/>
            <a:p>
              <a:endParaRPr/>
            </a:p>
          </p:txBody>
        </p:sp>
        <p:sp>
          <p:nvSpPr>
            <p:cNvPr id="1151" name="Google Shape;1151;p33"/>
            <p:cNvSpPr/>
            <p:nvPr/>
          </p:nvSpPr>
          <p:spPr>
            <a:xfrm>
              <a:off x="6677125" y="5210878"/>
              <a:ext cx="646293" cy="200160"/>
            </a:xfrm>
            <a:custGeom>
              <a:avLst/>
              <a:gdLst/>
              <a:ahLst/>
              <a:cxnLst/>
              <a:rect l="l" t="t" r="r" b="b"/>
              <a:pathLst>
                <a:path w="26845" h="8314" extrusionOk="0">
                  <a:moveTo>
                    <a:pt x="5163" y="0"/>
                  </a:moveTo>
                  <a:lnTo>
                    <a:pt x="6275" y="5154"/>
                  </a:lnTo>
                  <a:cubicBezTo>
                    <a:pt x="6275" y="5154"/>
                    <a:pt x="0" y="8313"/>
                    <a:pt x="3480" y="8313"/>
                  </a:cubicBezTo>
                  <a:lnTo>
                    <a:pt x="26845" y="8313"/>
                  </a:lnTo>
                  <a:lnTo>
                    <a:pt x="25356" y="0"/>
                  </a:lnTo>
                  <a:close/>
                </a:path>
              </a:pathLst>
            </a:custGeom>
            <a:solidFill>
              <a:srgbClr val="E4CEC3"/>
            </a:solidFill>
            <a:ln>
              <a:noFill/>
            </a:ln>
          </p:spPr>
          <p:txBody>
            <a:bodyPr spcFirstLastPara="1" wrap="square" lIns="91425" tIns="91425" rIns="91425" bIns="91425" anchor="ctr" anchorCtr="0">
              <a:noAutofit/>
            </a:bodyPr>
            <a:lstStyle/>
            <a:p>
              <a:endParaRPr/>
            </a:p>
          </p:txBody>
        </p:sp>
        <p:sp>
          <p:nvSpPr>
            <p:cNvPr id="1152" name="Google Shape;1152;p33"/>
            <p:cNvSpPr/>
            <p:nvPr/>
          </p:nvSpPr>
          <p:spPr>
            <a:xfrm>
              <a:off x="6744846" y="5391072"/>
              <a:ext cx="566942" cy="4502"/>
            </a:xfrm>
            <a:custGeom>
              <a:avLst/>
              <a:gdLst/>
              <a:ahLst/>
              <a:cxnLst/>
              <a:rect l="l" t="t" r="r" b="b"/>
              <a:pathLst>
                <a:path w="23549" h="187" extrusionOk="0">
                  <a:moveTo>
                    <a:pt x="11774" y="1"/>
                  </a:moveTo>
                  <a:cubicBezTo>
                    <a:pt x="5272" y="1"/>
                    <a:pt x="1" y="41"/>
                    <a:pt x="1" y="94"/>
                  </a:cubicBezTo>
                  <a:cubicBezTo>
                    <a:pt x="1" y="146"/>
                    <a:pt x="5270" y="187"/>
                    <a:pt x="11774" y="187"/>
                  </a:cubicBezTo>
                  <a:cubicBezTo>
                    <a:pt x="18278" y="187"/>
                    <a:pt x="23549" y="146"/>
                    <a:pt x="23549" y="94"/>
                  </a:cubicBezTo>
                  <a:cubicBezTo>
                    <a:pt x="23549" y="41"/>
                    <a:pt x="18276" y="1"/>
                    <a:pt x="11774" y="1"/>
                  </a:cubicBezTo>
                  <a:close/>
                </a:path>
              </a:pathLst>
            </a:custGeom>
            <a:solidFill>
              <a:srgbClr val="495668"/>
            </a:solidFill>
            <a:ln>
              <a:noFill/>
            </a:ln>
          </p:spPr>
          <p:txBody>
            <a:bodyPr spcFirstLastPara="1" wrap="square" lIns="91425" tIns="91425" rIns="91425" bIns="91425" anchor="ctr" anchorCtr="0">
              <a:noAutofit/>
            </a:bodyPr>
            <a:lstStyle/>
            <a:p>
              <a:endParaRPr/>
            </a:p>
          </p:txBody>
        </p:sp>
        <p:sp>
          <p:nvSpPr>
            <p:cNvPr id="1153" name="Google Shape;1153;p33"/>
            <p:cNvSpPr/>
            <p:nvPr/>
          </p:nvSpPr>
          <p:spPr>
            <a:xfrm>
              <a:off x="6809950" y="5341125"/>
              <a:ext cx="50525" cy="19900"/>
            </a:xfrm>
            <a:custGeom>
              <a:avLst/>
              <a:gdLst/>
              <a:ahLst/>
              <a:cxnLst/>
              <a:rect l="l" t="t" r="r" b="b"/>
              <a:pathLst>
                <a:path w="2021" h="796" extrusionOk="0">
                  <a:moveTo>
                    <a:pt x="67" y="1"/>
                  </a:moveTo>
                  <a:cubicBezTo>
                    <a:pt x="36" y="1"/>
                    <a:pt x="18" y="5"/>
                    <a:pt x="15" y="14"/>
                  </a:cubicBezTo>
                  <a:cubicBezTo>
                    <a:pt x="1" y="65"/>
                    <a:pt x="446" y="230"/>
                    <a:pt x="990" y="441"/>
                  </a:cubicBezTo>
                  <a:cubicBezTo>
                    <a:pt x="1478" y="631"/>
                    <a:pt x="1882" y="795"/>
                    <a:pt x="1977" y="795"/>
                  </a:cubicBezTo>
                  <a:cubicBezTo>
                    <a:pt x="1988" y="795"/>
                    <a:pt x="1995" y="793"/>
                    <a:pt x="1998" y="788"/>
                  </a:cubicBezTo>
                  <a:cubicBezTo>
                    <a:pt x="2021" y="744"/>
                    <a:pt x="1612" y="485"/>
                    <a:pt x="1059" y="267"/>
                  </a:cubicBezTo>
                  <a:cubicBezTo>
                    <a:pt x="607" y="90"/>
                    <a:pt x="206" y="1"/>
                    <a:pt x="67" y="1"/>
                  </a:cubicBezTo>
                  <a:close/>
                </a:path>
              </a:pathLst>
            </a:custGeom>
            <a:solidFill>
              <a:srgbClr val="495668"/>
            </a:solidFill>
            <a:ln>
              <a:noFill/>
            </a:ln>
          </p:spPr>
          <p:txBody>
            <a:bodyPr spcFirstLastPara="1" wrap="square" lIns="91425" tIns="91425" rIns="91425" bIns="91425" anchor="ctr" anchorCtr="0">
              <a:noAutofit/>
            </a:bodyPr>
            <a:lstStyle/>
            <a:p>
              <a:endParaRPr/>
            </a:p>
          </p:txBody>
        </p:sp>
        <p:sp>
          <p:nvSpPr>
            <p:cNvPr id="1154" name="Google Shape;1154;p33"/>
            <p:cNvSpPr/>
            <p:nvPr/>
          </p:nvSpPr>
          <p:spPr>
            <a:xfrm>
              <a:off x="6830650" y="5332575"/>
              <a:ext cx="51775" cy="17225"/>
            </a:xfrm>
            <a:custGeom>
              <a:avLst/>
              <a:gdLst/>
              <a:ahLst/>
              <a:cxnLst/>
              <a:rect l="l" t="t" r="r" b="b"/>
              <a:pathLst>
                <a:path w="2071" h="689" extrusionOk="0">
                  <a:moveTo>
                    <a:pt x="113" y="1"/>
                  </a:moveTo>
                  <a:cubicBezTo>
                    <a:pt x="48" y="1"/>
                    <a:pt x="10" y="8"/>
                    <a:pt x="9" y="22"/>
                  </a:cubicBezTo>
                  <a:cubicBezTo>
                    <a:pt x="1" y="75"/>
                    <a:pt x="464" y="188"/>
                    <a:pt x="1023" y="368"/>
                  </a:cubicBezTo>
                  <a:cubicBezTo>
                    <a:pt x="1518" y="528"/>
                    <a:pt x="1924" y="689"/>
                    <a:pt x="2024" y="689"/>
                  </a:cubicBezTo>
                  <a:cubicBezTo>
                    <a:pt x="2036" y="689"/>
                    <a:pt x="2044" y="686"/>
                    <a:pt x="2047" y="681"/>
                  </a:cubicBezTo>
                  <a:cubicBezTo>
                    <a:pt x="2071" y="637"/>
                    <a:pt x="1653" y="376"/>
                    <a:pt x="1080" y="190"/>
                  </a:cubicBezTo>
                  <a:cubicBezTo>
                    <a:pt x="662" y="54"/>
                    <a:pt x="288" y="1"/>
                    <a:pt x="113" y="1"/>
                  </a:cubicBezTo>
                  <a:close/>
                </a:path>
              </a:pathLst>
            </a:custGeom>
            <a:solidFill>
              <a:srgbClr val="495668"/>
            </a:solidFill>
            <a:ln>
              <a:noFill/>
            </a:ln>
          </p:spPr>
          <p:txBody>
            <a:bodyPr spcFirstLastPara="1" wrap="square" lIns="91425" tIns="91425" rIns="91425" bIns="91425" anchor="ctr" anchorCtr="0">
              <a:noAutofit/>
            </a:bodyPr>
            <a:lstStyle/>
            <a:p>
              <a:endParaRPr/>
            </a:p>
          </p:txBody>
        </p:sp>
        <p:sp>
          <p:nvSpPr>
            <p:cNvPr id="1155" name="Google Shape;1155;p33"/>
            <p:cNvSpPr/>
            <p:nvPr/>
          </p:nvSpPr>
          <p:spPr>
            <a:xfrm>
              <a:off x="6711413" y="2763175"/>
              <a:ext cx="1698600" cy="189000"/>
            </a:xfrm>
            <a:prstGeom prst="rect">
              <a:avLst/>
            </a:prstGeom>
            <a:solidFill>
              <a:srgbClr val="6D392F"/>
            </a:solidFill>
            <a:ln>
              <a:noFill/>
            </a:ln>
          </p:spPr>
          <p:txBody>
            <a:bodyPr spcFirstLastPara="1" wrap="square" lIns="91425" tIns="91425" rIns="91425" bIns="91425" anchor="ctr" anchorCtr="0">
              <a:noAutofit/>
            </a:bodyPr>
            <a:lstStyle/>
            <a:p>
              <a:endParaRPr/>
            </a:p>
          </p:txBody>
        </p:sp>
        <p:sp>
          <p:nvSpPr>
            <p:cNvPr id="1156" name="Google Shape;1156;p33"/>
            <p:cNvSpPr/>
            <p:nvPr/>
          </p:nvSpPr>
          <p:spPr>
            <a:xfrm>
              <a:off x="7150687" y="5326867"/>
              <a:ext cx="162458" cy="62836"/>
            </a:xfrm>
            <a:custGeom>
              <a:avLst/>
              <a:gdLst/>
              <a:ahLst/>
              <a:cxnLst/>
              <a:rect l="l" t="t" r="r" b="b"/>
              <a:pathLst>
                <a:path w="6748" h="2610" extrusionOk="0">
                  <a:moveTo>
                    <a:pt x="4641" y="0"/>
                  </a:moveTo>
                  <a:cubicBezTo>
                    <a:pt x="4111" y="0"/>
                    <a:pt x="3510" y="44"/>
                    <a:pt x="2883" y="197"/>
                  </a:cubicBezTo>
                  <a:cubicBezTo>
                    <a:pt x="1825" y="455"/>
                    <a:pt x="979" y="1045"/>
                    <a:pt x="536" y="1600"/>
                  </a:cubicBezTo>
                  <a:cubicBezTo>
                    <a:pt x="311" y="1877"/>
                    <a:pt x="172" y="2132"/>
                    <a:pt x="97" y="2315"/>
                  </a:cubicBezTo>
                  <a:cubicBezTo>
                    <a:pt x="22" y="2498"/>
                    <a:pt x="1" y="2606"/>
                    <a:pt x="10" y="2609"/>
                  </a:cubicBezTo>
                  <a:cubicBezTo>
                    <a:pt x="11" y="2609"/>
                    <a:pt x="12" y="2609"/>
                    <a:pt x="12" y="2609"/>
                  </a:cubicBezTo>
                  <a:cubicBezTo>
                    <a:pt x="50" y="2609"/>
                    <a:pt x="182" y="2188"/>
                    <a:pt x="636" y="1688"/>
                  </a:cubicBezTo>
                  <a:cubicBezTo>
                    <a:pt x="1087" y="1175"/>
                    <a:pt x="1905" y="626"/>
                    <a:pt x="2927" y="378"/>
                  </a:cubicBezTo>
                  <a:cubicBezTo>
                    <a:pt x="3661" y="200"/>
                    <a:pt x="4368" y="163"/>
                    <a:pt x="4965" y="163"/>
                  </a:cubicBezTo>
                  <a:cubicBezTo>
                    <a:pt x="5200" y="163"/>
                    <a:pt x="5418" y="169"/>
                    <a:pt x="5615" y="174"/>
                  </a:cubicBezTo>
                  <a:cubicBezTo>
                    <a:pt x="6076" y="190"/>
                    <a:pt x="6422" y="205"/>
                    <a:pt x="6603" y="205"/>
                  </a:cubicBezTo>
                  <a:cubicBezTo>
                    <a:pt x="6695" y="205"/>
                    <a:pt x="6744" y="201"/>
                    <a:pt x="6745" y="192"/>
                  </a:cubicBezTo>
                  <a:cubicBezTo>
                    <a:pt x="6748" y="168"/>
                    <a:pt x="6320" y="101"/>
                    <a:pt x="5623" y="42"/>
                  </a:cubicBezTo>
                  <a:cubicBezTo>
                    <a:pt x="5339" y="21"/>
                    <a:pt x="5007" y="0"/>
                    <a:pt x="4641" y="0"/>
                  </a:cubicBezTo>
                  <a:close/>
                </a:path>
              </a:pathLst>
            </a:custGeom>
            <a:solidFill>
              <a:srgbClr val="495668"/>
            </a:solidFill>
            <a:ln>
              <a:noFill/>
            </a:ln>
          </p:spPr>
          <p:txBody>
            <a:bodyPr spcFirstLastPara="1" wrap="square" lIns="91425" tIns="91425" rIns="91425" bIns="91425" anchor="ctr" anchorCtr="0">
              <a:noAutofit/>
            </a:bodyPr>
            <a:lstStyle/>
            <a:p>
              <a:endParaRPr/>
            </a:p>
          </p:txBody>
        </p:sp>
        <p:sp>
          <p:nvSpPr>
            <p:cNvPr id="1157" name="Google Shape;1157;p33"/>
            <p:cNvSpPr/>
            <p:nvPr/>
          </p:nvSpPr>
          <p:spPr>
            <a:xfrm>
              <a:off x="6795550" y="5354500"/>
              <a:ext cx="41625" cy="38975"/>
            </a:xfrm>
            <a:custGeom>
              <a:avLst/>
              <a:gdLst/>
              <a:ahLst/>
              <a:cxnLst/>
              <a:rect l="l" t="t" r="r" b="b"/>
              <a:pathLst>
                <a:path w="1665" h="1559" extrusionOk="0">
                  <a:moveTo>
                    <a:pt x="133" y="0"/>
                  </a:moveTo>
                  <a:cubicBezTo>
                    <a:pt x="51" y="0"/>
                    <a:pt x="4" y="14"/>
                    <a:pt x="10" y="28"/>
                  </a:cubicBezTo>
                  <a:cubicBezTo>
                    <a:pt x="0" y="82"/>
                    <a:pt x="554" y="128"/>
                    <a:pt x="1014" y="580"/>
                  </a:cubicBezTo>
                  <a:cubicBezTo>
                    <a:pt x="1481" y="1013"/>
                    <a:pt x="1558" y="1558"/>
                    <a:pt x="1610" y="1558"/>
                  </a:cubicBezTo>
                  <a:cubicBezTo>
                    <a:pt x="1611" y="1558"/>
                    <a:pt x="1611" y="1558"/>
                    <a:pt x="1612" y="1558"/>
                  </a:cubicBezTo>
                  <a:cubicBezTo>
                    <a:pt x="1613" y="1558"/>
                    <a:pt x="1613" y="1558"/>
                    <a:pt x="1614" y="1558"/>
                  </a:cubicBezTo>
                  <a:cubicBezTo>
                    <a:pt x="1664" y="1558"/>
                    <a:pt x="1664" y="933"/>
                    <a:pt x="1143" y="446"/>
                  </a:cubicBezTo>
                  <a:cubicBezTo>
                    <a:pt x="771" y="85"/>
                    <a:pt x="341" y="0"/>
                    <a:pt x="133" y="0"/>
                  </a:cubicBezTo>
                  <a:close/>
                </a:path>
              </a:pathLst>
            </a:custGeom>
            <a:solidFill>
              <a:srgbClr val="495668"/>
            </a:solidFill>
            <a:ln>
              <a:noFill/>
            </a:ln>
          </p:spPr>
          <p:txBody>
            <a:bodyPr spcFirstLastPara="1" wrap="square" lIns="91425" tIns="91425" rIns="91425" bIns="91425" anchor="ctr" anchorCtr="0">
              <a:noAutofit/>
            </a:bodyPr>
            <a:lstStyle/>
            <a:p>
              <a:endParaRPr/>
            </a:p>
          </p:txBody>
        </p:sp>
        <p:sp>
          <p:nvSpPr>
            <p:cNvPr id="1158" name="Google Shape;1158;p33"/>
            <p:cNvSpPr/>
            <p:nvPr/>
          </p:nvSpPr>
          <p:spPr>
            <a:xfrm>
              <a:off x="6976463" y="5367793"/>
              <a:ext cx="113008" cy="4743"/>
            </a:xfrm>
            <a:custGeom>
              <a:avLst/>
              <a:gdLst/>
              <a:ahLst/>
              <a:cxnLst/>
              <a:rect l="l" t="t" r="r" b="b"/>
              <a:pathLst>
                <a:path w="4694" h="197" extrusionOk="0">
                  <a:moveTo>
                    <a:pt x="1699" y="0"/>
                  </a:moveTo>
                  <a:cubicBezTo>
                    <a:pt x="719" y="0"/>
                    <a:pt x="2" y="28"/>
                    <a:pt x="2" y="71"/>
                  </a:cubicBezTo>
                  <a:cubicBezTo>
                    <a:pt x="1" y="122"/>
                    <a:pt x="1051" y="176"/>
                    <a:pt x="2347" y="192"/>
                  </a:cubicBezTo>
                  <a:cubicBezTo>
                    <a:pt x="2583" y="195"/>
                    <a:pt x="2811" y="196"/>
                    <a:pt x="3026" y="196"/>
                  </a:cubicBezTo>
                  <a:cubicBezTo>
                    <a:pt x="3990" y="196"/>
                    <a:pt x="4694" y="168"/>
                    <a:pt x="4694" y="127"/>
                  </a:cubicBezTo>
                  <a:cubicBezTo>
                    <a:pt x="4694" y="74"/>
                    <a:pt x="3645" y="21"/>
                    <a:pt x="2349" y="4"/>
                  </a:cubicBezTo>
                  <a:cubicBezTo>
                    <a:pt x="2123" y="2"/>
                    <a:pt x="1905" y="0"/>
                    <a:pt x="1699" y="0"/>
                  </a:cubicBezTo>
                  <a:close/>
                </a:path>
              </a:pathLst>
            </a:custGeom>
            <a:solidFill>
              <a:srgbClr val="495668"/>
            </a:solidFill>
            <a:ln>
              <a:noFill/>
            </a:ln>
          </p:spPr>
          <p:txBody>
            <a:bodyPr spcFirstLastPara="1" wrap="square" lIns="91425" tIns="91425" rIns="91425" bIns="91425" anchor="ctr" anchorCtr="0">
              <a:noAutofit/>
            </a:bodyPr>
            <a:lstStyle/>
            <a:p>
              <a:endParaRPr/>
            </a:p>
          </p:txBody>
        </p:sp>
        <p:sp>
          <p:nvSpPr>
            <p:cNvPr id="1159" name="Google Shape;1159;p33"/>
            <p:cNvSpPr/>
            <p:nvPr/>
          </p:nvSpPr>
          <p:spPr>
            <a:xfrm>
              <a:off x="6929326" y="3183164"/>
              <a:ext cx="2081789" cy="2041295"/>
            </a:xfrm>
            <a:custGeom>
              <a:avLst/>
              <a:gdLst/>
              <a:ahLst/>
              <a:cxnLst/>
              <a:rect l="l" t="t" r="r" b="b"/>
              <a:pathLst>
                <a:path w="86471" h="84789" extrusionOk="0">
                  <a:moveTo>
                    <a:pt x="13784" y="0"/>
                  </a:moveTo>
                  <a:cubicBezTo>
                    <a:pt x="0" y="0"/>
                    <a:pt x="9388" y="84789"/>
                    <a:pt x="9388" y="84789"/>
                  </a:cubicBezTo>
                  <a:lnTo>
                    <a:pt x="31574" y="84789"/>
                  </a:lnTo>
                  <a:cubicBezTo>
                    <a:pt x="31574" y="84789"/>
                    <a:pt x="32768" y="30630"/>
                    <a:pt x="32925" y="26098"/>
                  </a:cubicBezTo>
                  <a:cubicBezTo>
                    <a:pt x="32953" y="25273"/>
                    <a:pt x="33634" y="24959"/>
                    <a:pt x="34841" y="24959"/>
                  </a:cubicBezTo>
                  <a:cubicBezTo>
                    <a:pt x="38733" y="24959"/>
                    <a:pt x="48092" y="28234"/>
                    <a:pt x="58636" y="28234"/>
                  </a:cubicBezTo>
                  <a:cubicBezTo>
                    <a:pt x="62798" y="28234"/>
                    <a:pt x="67145" y="27724"/>
                    <a:pt x="71412" y="26300"/>
                  </a:cubicBezTo>
                  <a:cubicBezTo>
                    <a:pt x="86471" y="21277"/>
                    <a:pt x="79510" y="3782"/>
                    <a:pt x="79510" y="3782"/>
                  </a:cubicBezTo>
                  <a:cubicBezTo>
                    <a:pt x="79510" y="3782"/>
                    <a:pt x="24729" y="179"/>
                    <a:pt x="13840" y="1"/>
                  </a:cubicBezTo>
                  <a:cubicBezTo>
                    <a:pt x="13821" y="0"/>
                    <a:pt x="13802" y="0"/>
                    <a:pt x="13784" y="0"/>
                  </a:cubicBezTo>
                  <a:close/>
                </a:path>
              </a:pathLst>
            </a:custGeom>
            <a:solidFill>
              <a:srgbClr val="FFAD80"/>
            </a:solidFill>
            <a:ln>
              <a:noFill/>
            </a:ln>
          </p:spPr>
          <p:txBody>
            <a:bodyPr spcFirstLastPara="1" wrap="square" lIns="91425" tIns="91425" rIns="91425" bIns="91425" anchor="ctr" anchorCtr="0">
              <a:noAutofit/>
            </a:bodyPr>
            <a:lstStyle/>
            <a:p>
              <a:endParaRPr/>
            </a:p>
          </p:txBody>
        </p:sp>
        <p:sp>
          <p:nvSpPr>
            <p:cNvPr id="1160" name="Google Shape;1160;p33"/>
            <p:cNvSpPr/>
            <p:nvPr/>
          </p:nvSpPr>
          <p:spPr>
            <a:xfrm>
              <a:off x="6802527" y="3258853"/>
              <a:ext cx="2209507" cy="2034241"/>
            </a:xfrm>
            <a:custGeom>
              <a:avLst/>
              <a:gdLst/>
              <a:ahLst/>
              <a:cxnLst/>
              <a:rect l="l" t="t" r="r" b="b"/>
              <a:pathLst>
                <a:path w="91776" h="84496" extrusionOk="0">
                  <a:moveTo>
                    <a:pt x="26923" y="0"/>
                  </a:moveTo>
                  <a:cubicBezTo>
                    <a:pt x="17199" y="0"/>
                    <a:pt x="9702" y="436"/>
                    <a:pt x="7939" y="1669"/>
                  </a:cubicBezTo>
                  <a:cubicBezTo>
                    <a:pt x="100" y="7149"/>
                    <a:pt x="0" y="84496"/>
                    <a:pt x="0" y="84496"/>
                  </a:cubicBezTo>
                  <a:lnTo>
                    <a:pt x="22188" y="84496"/>
                  </a:lnTo>
                  <a:cubicBezTo>
                    <a:pt x="22188" y="84496"/>
                    <a:pt x="23380" y="30339"/>
                    <a:pt x="23538" y="25806"/>
                  </a:cubicBezTo>
                  <a:cubicBezTo>
                    <a:pt x="23574" y="24785"/>
                    <a:pt x="25122" y="24418"/>
                    <a:pt x="27718" y="24418"/>
                  </a:cubicBezTo>
                  <a:cubicBezTo>
                    <a:pt x="34381" y="24418"/>
                    <a:pt x="47941" y="26837"/>
                    <a:pt x="60528" y="26837"/>
                  </a:cubicBezTo>
                  <a:cubicBezTo>
                    <a:pt x="64811" y="26837"/>
                    <a:pt x="68981" y="26557"/>
                    <a:pt x="72728" y="25806"/>
                  </a:cubicBezTo>
                  <a:cubicBezTo>
                    <a:pt x="91775" y="21989"/>
                    <a:pt x="86913" y="2546"/>
                    <a:pt x="86913" y="2546"/>
                  </a:cubicBezTo>
                  <a:cubicBezTo>
                    <a:pt x="86913" y="2546"/>
                    <a:pt x="50418" y="0"/>
                    <a:pt x="26923" y="0"/>
                  </a:cubicBezTo>
                  <a:close/>
                </a:path>
              </a:pathLst>
            </a:custGeom>
            <a:solidFill>
              <a:srgbClr val="FD8860"/>
            </a:solidFill>
            <a:ln>
              <a:noFill/>
            </a:ln>
          </p:spPr>
          <p:txBody>
            <a:bodyPr spcFirstLastPara="1" wrap="square" lIns="91425" tIns="91425" rIns="91425" bIns="91425" anchor="ctr" anchorCtr="0">
              <a:noAutofit/>
            </a:bodyPr>
            <a:lstStyle/>
            <a:p>
              <a:endParaRPr/>
            </a:p>
          </p:txBody>
        </p:sp>
        <p:sp>
          <p:nvSpPr>
            <p:cNvPr id="1161" name="Google Shape;1161;p33"/>
            <p:cNvSpPr/>
            <p:nvPr/>
          </p:nvSpPr>
          <p:spPr>
            <a:xfrm>
              <a:off x="7262127" y="3321157"/>
              <a:ext cx="1585917" cy="1959392"/>
            </a:xfrm>
            <a:custGeom>
              <a:avLst/>
              <a:gdLst/>
              <a:ahLst/>
              <a:cxnLst/>
              <a:rect l="l" t="t" r="r" b="b"/>
              <a:pathLst>
                <a:path w="65874" h="81387" extrusionOk="0">
                  <a:moveTo>
                    <a:pt x="65258" y="0"/>
                  </a:moveTo>
                  <a:cubicBezTo>
                    <a:pt x="65227" y="7"/>
                    <a:pt x="65382" y="461"/>
                    <a:pt x="65513" y="1347"/>
                  </a:cubicBezTo>
                  <a:cubicBezTo>
                    <a:pt x="65650" y="2227"/>
                    <a:pt x="65717" y="3578"/>
                    <a:pt x="65307" y="5230"/>
                  </a:cubicBezTo>
                  <a:cubicBezTo>
                    <a:pt x="64915" y="6880"/>
                    <a:pt x="64046" y="8826"/>
                    <a:pt x="62500" y="10683"/>
                  </a:cubicBezTo>
                  <a:cubicBezTo>
                    <a:pt x="61680" y="11677"/>
                    <a:pt x="60738" y="12564"/>
                    <a:pt x="59696" y="13321"/>
                  </a:cubicBezTo>
                  <a:cubicBezTo>
                    <a:pt x="58591" y="14120"/>
                    <a:pt x="57309" y="14815"/>
                    <a:pt x="55908" y="15400"/>
                  </a:cubicBezTo>
                  <a:cubicBezTo>
                    <a:pt x="53101" y="16582"/>
                    <a:pt x="49798" y="17245"/>
                    <a:pt x="46233" y="17639"/>
                  </a:cubicBezTo>
                  <a:cubicBezTo>
                    <a:pt x="42662" y="18019"/>
                    <a:pt x="38821" y="18271"/>
                    <a:pt x="34783" y="18465"/>
                  </a:cubicBezTo>
                  <a:cubicBezTo>
                    <a:pt x="31589" y="18611"/>
                    <a:pt x="28268" y="18689"/>
                    <a:pt x="24843" y="18689"/>
                  </a:cubicBezTo>
                  <a:cubicBezTo>
                    <a:pt x="19601" y="18689"/>
                    <a:pt x="14118" y="18506"/>
                    <a:pt x="8477" y="18104"/>
                  </a:cubicBezTo>
                  <a:cubicBezTo>
                    <a:pt x="8164" y="18090"/>
                    <a:pt x="7848" y="18080"/>
                    <a:pt x="7532" y="18080"/>
                  </a:cubicBezTo>
                  <a:cubicBezTo>
                    <a:pt x="6665" y="18080"/>
                    <a:pt x="5793" y="18153"/>
                    <a:pt x="4947" y="18408"/>
                  </a:cubicBezTo>
                  <a:cubicBezTo>
                    <a:pt x="3796" y="18734"/>
                    <a:pt x="2734" y="19549"/>
                    <a:pt x="2238" y="20653"/>
                  </a:cubicBezTo>
                  <a:cubicBezTo>
                    <a:pt x="1720" y="21740"/>
                    <a:pt x="1621" y="22921"/>
                    <a:pt x="1567" y="24043"/>
                  </a:cubicBezTo>
                  <a:cubicBezTo>
                    <a:pt x="1531" y="25163"/>
                    <a:pt x="1497" y="26273"/>
                    <a:pt x="1462" y="27376"/>
                  </a:cubicBezTo>
                  <a:cubicBezTo>
                    <a:pt x="1330" y="31778"/>
                    <a:pt x="1203" y="36025"/>
                    <a:pt x="1082" y="40071"/>
                  </a:cubicBezTo>
                  <a:cubicBezTo>
                    <a:pt x="850" y="48159"/>
                    <a:pt x="641" y="55443"/>
                    <a:pt x="465" y="61572"/>
                  </a:cubicBezTo>
                  <a:cubicBezTo>
                    <a:pt x="306" y="67672"/>
                    <a:pt x="179" y="72620"/>
                    <a:pt x="89" y="76068"/>
                  </a:cubicBezTo>
                  <a:cubicBezTo>
                    <a:pt x="55" y="77760"/>
                    <a:pt x="29" y="79083"/>
                    <a:pt x="11" y="80012"/>
                  </a:cubicBezTo>
                  <a:cubicBezTo>
                    <a:pt x="7" y="80443"/>
                    <a:pt x="4" y="80782"/>
                    <a:pt x="1" y="81037"/>
                  </a:cubicBezTo>
                  <a:cubicBezTo>
                    <a:pt x="3" y="81267"/>
                    <a:pt x="7" y="81387"/>
                    <a:pt x="14" y="81387"/>
                  </a:cubicBezTo>
                  <a:cubicBezTo>
                    <a:pt x="22" y="81387"/>
                    <a:pt x="35" y="81269"/>
                    <a:pt x="50" y="81036"/>
                  </a:cubicBezTo>
                  <a:cubicBezTo>
                    <a:pt x="65" y="80782"/>
                    <a:pt x="81" y="80443"/>
                    <a:pt x="105" y="80010"/>
                  </a:cubicBezTo>
                  <a:cubicBezTo>
                    <a:pt x="145" y="79084"/>
                    <a:pt x="200" y="77762"/>
                    <a:pt x="270" y="76072"/>
                  </a:cubicBezTo>
                  <a:cubicBezTo>
                    <a:pt x="396" y="72625"/>
                    <a:pt x="574" y="67679"/>
                    <a:pt x="795" y="61580"/>
                  </a:cubicBezTo>
                  <a:cubicBezTo>
                    <a:pt x="1000" y="55453"/>
                    <a:pt x="1242" y="48169"/>
                    <a:pt x="1513" y="40083"/>
                  </a:cubicBezTo>
                  <a:cubicBezTo>
                    <a:pt x="1644" y="36036"/>
                    <a:pt x="1779" y="31791"/>
                    <a:pt x="1921" y="27389"/>
                  </a:cubicBezTo>
                  <a:cubicBezTo>
                    <a:pt x="1957" y="26290"/>
                    <a:pt x="1993" y="25179"/>
                    <a:pt x="2029" y="24062"/>
                  </a:cubicBezTo>
                  <a:cubicBezTo>
                    <a:pt x="2081" y="22959"/>
                    <a:pt x="2189" y="21834"/>
                    <a:pt x="2658" y="20854"/>
                  </a:cubicBezTo>
                  <a:cubicBezTo>
                    <a:pt x="3108" y="19866"/>
                    <a:pt x="4024" y="19162"/>
                    <a:pt x="5084" y="18854"/>
                  </a:cubicBezTo>
                  <a:cubicBezTo>
                    <a:pt x="5869" y="18617"/>
                    <a:pt x="6705" y="18547"/>
                    <a:pt x="7553" y="18547"/>
                  </a:cubicBezTo>
                  <a:cubicBezTo>
                    <a:pt x="7853" y="18547"/>
                    <a:pt x="8155" y="18556"/>
                    <a:pt x="8456" y="18569"/>
                  </a:cubicBezTo>
                  <a:cubicBezTo>
                    <a:pt x="13962" y="18962"/>
                    <a:pt x="19334" y="19141"/>
                    <a:pt x="24477" y="19141"/>
                  </a:cubicBezTo>
                  <a:cubicBezTo>
                    <a:pt x="28039" y="19141"/>
                    <a:pt x="31492" y="19055"/>
                    <a:pt x="34803" y="18894"/>
                  </a:cubicBezTo>
                  <a:cubicBezTo>
                    <a:pt x="38851" y="18687"/>
                    <a:pt x="42690" y="18422"/>
                    <a:pt x="46277" y="18022"/>
                  </a:cubicBezTo>
                  <a:cubicBezTo>
                    <a:pt x="49858" y="17611"/>
                    <a:pt x="53196" y="16923"/>
                    <a:pt x="56035" y="15704"/>
                  </a:cubicBezTo>
                  <a:cubicBezTo>
                    <a:pt x="57454" y="15099"/>
                    <a:pt x="58748" y="14386"/>
                    <a:pt x="59871" y="13560"/>
                  </a:cubicBezTo>
                  <a:cubicBezTo>
                    <a:pt x="60926" y="12779"/>
                    <a:pt x="61876" y="11868"/>
                    <a:pt x="62701" y="10849"/>
                  </a:cubicBezTo>
                  <a:cubicBezTo>
                    <a:pt x="64254" y="8943"/>
                    <a:pt x="65113" y="6953"/>
                    <a:pt x="65483" y="5271"/>
                  </a:cubicBezTo>
                  <a:cubicBezTo>
                    <a:pt x="65874" y="3586"/>
                    <a:pt x="65774" y="2216"/>
                    <a:pt x="65606" y="1333"/>
                  </a:cubicBezTo>
                  <a:cubicBezTo>
                    <a:pt x="65444" y="441"/>
                    <a:pt x="65258" y="0"/>
                    <a:pt x="65258" y="0"/>
                  </a:cubicBezTo>
                  <a:close/>
                </a:path>
              </a:pathLst>
            </a:custGeom>
            <a:solidFill>
              <a:srgbClr val="333849"/>
            </a:solidFill>
            <a:ln>
              <a:noFill/>
            </a:ln>
          </p:spPr>
          <p:txBody>
            <a:bodyPr spcFirstLastPara="1" wrap="square" lIns="91425" tIns="91425" rIns="91425" bIns="91425" anchor="ctr" anchorCtr="0">
              <a:noAutofit/>
            </a:bodyPr>
            <a:lstStyle/>
            <a:p>
              <a:endParaRPr/>
            </a:p>
          </p:txBody>
        </p:sp>
        <p:sp>
          <p:nvSpPr>
            <p:cNvPr id="1162" name="Google Shape;1162;p33"/>
            <p:cNvSpPr/>
            <p:nvPr/>
          </p:nvSpPr>
          <p:spPr>
            <a:xfrm>
              <a:off x="8048580" y="1162961"/>
              <a:ext cx="549656" cy="787445"/>
            </a:xfrm>
            <a:custGeom>
              <a:avLst/>
              <a:gdLst/>
              <a:ahLst/>
              <a:cxnLst/>
              <a:rect l="l" t="t" r="r" b="b"/>
              <a:pathLst>
                <a:path w="22831" h="32708" extrusionOk="0">
                  <a:moveTo>
                    <a:pt x="12373" y="0"/>
                  </a:moveTo>
                  <a:cubicBezTo>
                    <a:pt x="12216" y="0"/>
                    <a:pt x="12056" y="2"/>
                    <a:pt x="11891" y="6"/>
                  </a:cubicBezTo>
                  <a:lnTo>
                    <a:pt x="5161" y="161"/>
                  </a:lnTo>
                  <a:cubicBezTo>
                    <a:pt x="5161" y="161"/>
                    <a:pt x="1261" y="161"/>
                    <a:pt x="1247" y="2039"/>
                  </a:cubicBezTo>
                  <a:cubicBezTo>
                    <a:pt x="1247" y="2039"/>
                    <a:pt x="1" y="24844"/>
                    <a:pt x="7195" y="25203"/>
                  </a:cubicBezTo>
                  <a:lnTo>
                    <a:pt x="11576" y="25209"/>
                  </a:lnTo>
                  <a:lnTo>
                    <a:pt x="11576" y="28438"/>
                  </a:lnTo>
                  <a:cubicBezTo>
                    <a:pt x="11575" y="29527"/>
                    <a:pt x="12136" y="30539"/>
                    <a:pt x="13062" y="31114"/>
                  </a:cubicBezTo>
                  <a:cubicBezTo>
                    <a:pt x="14255" y="31852"/>
                    <a:pt x="16022" y="32707"/>
                    <a:pt x="17809" y="32707"/>
                  </a:cubicBezTo>
                  <a:cubicBezTo>
                    <a:pt x="18979" y="32707"/>
                    <a:pt x="20158" y="32340"/>
                    <a:pt x="21191" y="31334"/>
                  </a:cubicBezTo>
                  <a:cubicBezTo>
                    <a:pt x="22334" y="30222"/>
                    <a:pt x="22830" y="28603"/>
                    <a:pt x="22704" y="27014"/>
                  </a:cubicBezTo>
                  <a:lnTo>
                    <a:pt x="21751" y="14875"/>
                  </a:lnTo>
                  <a:lnTo>
                    <a:pt x="18934" y="8142"/>
                  </a:lnTo>
                  <a:lnTo>
                    <a:pt x="18934" y="2979"/>
                  </a:lnTo>
                  <a:cubicBezTo>
                    <a:pt x="18934" y="2979"/>
                    <a:pt x="18636" y="0"/>
                    <a:pt x="12373" y="0"/>
                  </a:cubicBezTo>
                  <a:close/>
                </a:path>
              </a:pathLst>
            </a:custGeom>
            <a:solidFill>
              <a:srgbClr val="F5C8A8"/>
            </a:solidFill>
            <a:ln>
              <a:noFill/>
            </a:ln>
          </p:spPr>
          <p:txBody>
            <a:bodyPr spcFirstLastPara="1" wrap="square" lIns="91425" tIns="91425" rIns="91425" bIns="91425" anchor="ctr" anchorCtr="0">
              <a:noAutofit/>
            </a:bodyPr>
            <a:lstStyle/>
            <a:p>
              <a:endParaRPr/>
            </a:p>
          </p:txBody>
        </p:sp>
        <p:sp>
          <p:nvSpPr>
            <p:cNvPr id="1163" name="Google Shape;1163;p33"/>
            <p:cNvSpPr/>
            <p:nvPr/>
          </p:nvSpPr>
          <p:spPr>
            <a:xfrm>
              <a:off x="7963839" y="1838745"/>
              <a:ext cx="931462" cy="1486391"/>
            </a:xfrm>
            <a:custGeom>
              <a:avLst/>
              <a:gdLst/>
              <a:ahLst/>
              <a:cxnLst/>
              <a:rect l="l" t="t" r="r" b="b"/>
              <a:pathLst>
                <a:path w="38690" h="61740" extrusionOk="0">
                  <a:moveTo>
                    <a:pt x="23615" y="0"/>
                  </a:moveTo>
                  <a:cubicBezTo>
                    <a:pt x="19579" y="0"/>
                    <a:pt x="16556" y="959"/>
                    <a:pt x="15415" y="1737"/>
                  </a:cubicBezTo>
                  <a:cubicBezTo>
                    <a:pt x="11326" y="4521"/>
                    <a:pt x="8429" y="11607"/>
                    <a:pt x="8429" y="11607"/>
                  </a:cubicBezTo>
                  <a:cubicBezTo>
                    <a:pt x="8429" y="11607"/>
                    <a:pt x="0" y="17295"/>
                    <a:pt x="5106" y="25949"/>
                  </a:cubicBezTo>
                  <a:lnTo>
                    <a:pt x="1150" y="57753"/>
                  </a:lnTo>
                  <a:cubicBezTo>
                    <a:pt x="6204" y="60906"/>
                    <a:pt x="14837" y="61739"/>
                    <a:pt x="22550" y="61739"/>
                  </a:cubicBezTo>
                  <a:cubicBezTo>
                    <a:pt x="31198" y="61739"/>
                    <a:pt x="38690" y="60692"/>
                    <a:pt x="38690" y="60692"/>
                  </a:cubicBezTo>
                  <a:lnTo>
                    <a:pt x="36985" y="34641"/>
                  </a:lnTo>
                  <a:lnTo>
                    <a:pt x="35984" y="21323"/>
                  </a:lnTo>
                  <a:cubicBezTo>
                    <a:pt x="37096" y="15410"/>
                    <a:pt x="36538" y="11449"/>
                    <a:pt x="36538" y="11449"/>
                  </a:cubicBezTo>
                  <a:lnTo>
                    <a:pt x="36185" y="9286"/>
                  </a:lnTo>
                  <a:cubicBezTo>
                    <a:pt x="35413" y="4539"/>
                    <a:pt x="31637" y="798"/>
                    <a:pt x="26864" y="203"/>
                  </a:cubicBezTo>
                  <a:cubicBezTo>
                    <a:pt x="25726" y="62"/>
                    <a:pt x="24638" y="0"/>
                    <a:pt x="23615" y="0"/>
                  </a:cubicBezTo>
                  <a:close/>
                </a:path>
              </a:pathLst>
            </a:custGeom>
            <a:solidFill>
              <a:srgbClr val="DEB385"/>
            </a:solidFill>
            <a:ln>
              <a:noFill/>
            </a:ln>
          </p:spPr>
          <p:txBody>
            <a:bodyPr spcFirstLastPara="1" wrap="square" lIns="91425" tIns="91425" rIns="91425" bIns="91425" anchor="ctr" anchorCtr="0">
              <a:noAutofit/>
            </a:bodyPr>
            <a:lstStyle/>
            <a:p>
              <a:endParaRPr/>
            </a:p>
          </p:txBody>
        </p:sp>
        <p:sp>
          <p:nvSpPr>
            <p:cNvPr id="1164" name="Google Shape;1164;p33"/>
            <p:cNvSpPr/>
            <p:nvPr/>
          </p:nvSpPr>
          <p:spPr>
            <a:xfrm>
              <a:off x="7989551" y="1139850"/>
              <a:ext cx="621111" cy="548116"/>
            </a:xfrm>
            <a:custGeom>
              <a:avLst/>
              <a:gdLst/>
              <a:ahLst/>
              <a:cxnLst/>
              <a:rect l="l" t="t" r="r" b="b"/>
              <a:pathLst>
                <a:path w="25799" h="22767" extrusionOk="0">
                  <a:moveTo>
                    <a:pt x="14310" y="101"/>
                  </a:moveTo>
                  <a:cubicBezTo>
                    <a:pt x="10804" y="101"/>
                    <a:pt x="7306" y="488"/>
                    <a:pt x="3880" y="1255"/>
                  </a:cubicBezTo>
                  <a:cubicBezTo>
                    <a:pt x="2985" y="1454"/>
                    <a:pt x="2072" y="1691"/>
                    <a:pt x="1321" y="2218"/>
                  </a:cubicBezTo>
                  <a:cubicBezTo>
                    <a:pt x="568" y="2746"/>
                    <a:pt x="0" y="3624"/>
                    <a:pt x="90" y="4539"/>
                  </a:cubicBezTo>
                  <a:cubicBezTo>
                    <a:pt x="178" y="5437"/>
                    <a:pt x="903" y="6198"/>
                    <a:pt x="1764" y="6474"/>
                  </a:cubicBezTo>
                  <a:cubicBezTo>
                    <a:pt x="2066" y="6571"/>
                    <a:pt x="2380" y="6616"/>
                    <a:pt x="2696" y="6616"/>
                  </a:cubicBezTo>
                  <a:cubicBezTo>
                    <a:pt x="3265" y="6616"/>
                    <a:pt x="3839" y="6472"/>
                    <a:pt x="4358" y="6235"/>
                  </a:cubicBezTo>
                  <a:lnTo>
                    <a:pt x="4358" y="6235"/>
                  </a:lnTo>
                  <a:cubicBezTo>
                    <a:pt x="3666" y="6575"/>
                    <a:pt x="3667" y="7721"/>
                    <a:pt x="4290" y="8195"/>
                  </a:cubicBezTo>
                  <a:cubicBezTo>
                    <a:pt x="4550" y="8392"/>
                    <a:pt x="4866" y="8480"/>
                    <a:pt x="5189" y="8480"/>
                  </a:cubicBezTo>
                  <a:cubicBezTo>
                    <a:pt x="5654" y="8480"/>
                    <a:pt x="6134" y="8298"/>
                    <a:pt x="6492" y="7994"/>
                  </a:cubicBezTo>
                  <a:cubicBezTo>
                    <a:pt x="7100" y="7479"/>
                    <a:pt x="7415" y="6699"/>
                    <a:pt x="7609" y="5925"/>
                  </a:cubicBezTo>
                  <a:cubicBezTo>
                    <a:pt x="8494" y="9888"/>
                    <a:pt x="9423" y="13955"/>
                    <a:pt x="11692" y="17324"/>
                  </a:cubicBezTo>
                  <a:cubicBezTo>
                    <a:pt x="13746" y="20377"/>
                    <a:pt x="17179" y="22767"/>
                    <a:pt x="20797" y="22767"/>
                  </a:cubicBezTo>
                  <a:cubicBezTo>
                    <a:pt x="21171" y="22767"/>
                    <a:pt x="21547" y="22741"/>
                    <a:pt x="21923" y="22688"/>
                  </a:cubicBezTo>
                  <a:lnTo>
                    <a:pt x="25178" y="21862"/>
                  </a:lnTo>
                  <a:cubicBezTo>
                    <a:pt x="25798" y="15739"/>
                    <a:pt x="25308" y="12223"/>
                    <a:pt x="24791" y="6088"/>
                  </a:cubicBezTo>
                  <a:cubicBezTo>
                    <a:pt x="24590" y="3717"/>
                    <a:pt x="24067" y="2435"/>
                    <a:pt x="22309" y="959"/>
                  </a:cubicBezTo>
                  <a:cubicBezTo>
                    <a:pt x="21169" y="1"/>
                    <a:pt x="18937" y="303"/>
                    <a:pt x="17451" y="205"/>
                  </a:cubicBezTo>
                  <a:cubicBezTo>
                    <a:pt x="16404" y="136"/>
                    <a:pt x="15357" y="101"/>
                    <a:pt x="14310" y="101"/>
                  </a:cubicBezTo>
                  <a:close/>
                </a:path>
              </a:pathLst>
            </a:custGeom>
            <a:solidFill>
              <a:srgbClr val="6D392F"/>
            </a:solidFill>
            <a:ln>
              <a:noFill/>
            </a:ln>
          </p:spPr>
          <p:txBody>
            <a:bodyPr spcFirstLastPara="1" wrap="square" lIns="91425" tIns="91425" rIns="91425" bIns="91425" anchor="ctr" anchorCtr="0">
              <a:noAutofit/>
            </a:bodyPr>
            <a:lstStyle/>
            <a:p>
              <a:endParaRPr/>
            </a:p>
          </p:txBody>
        </p:sp>
        <p:sp>
          <p:nvSpPr>
            <p:cNvPr id="1165" name="Google Shape;1165;p33"/>
            <p:cNvSpPr/>
            <p:nvPr/>
          </p:nvSpPr>
          <p:spPr>
            <a:xfrm>
              <a:off x="8213970" y="1463262"/>
              <a:ext cx="146304" cy="158269"/>
            </a:xfrm>
            <a:custGeom>
              <a:avLst/>
              <a:gdLst/>
              <a:ahLst/>
              <a:cxnLst/>
              <a:rect l="l" t="t" r="r" b="b"/>
              <a:pathLst>
                <a:path w="6077" h="6574" extrusionOk="0">
                  <a:moveTo>
                    <a:pt x="233" y="491"/>
                  </a:moveTo>
                  <a:cubicBezTo>
                    <a:pt x="166" y="511"/>
                    <a:pt x="99" y="531"/>
                    <a:pt x="33" y="551"/>
                  </a:cubicBezTo>
                  <a:lnTo>
                    <a:pt x="0" y="824"/>
                  </a:lnTo>
                  <a:lnTo>
                    <a:pt x="233" y="491"/>
                  </a:lnTo>
                  <a:close/>
                  <a:moveTo>
                    <a:pt x="2848" y="0"/>
                  </a:moveTo>
                  <a:cubicBezTo>
                    <a:pt x="2014" y="0"/>
                    <a:pt x="1181" y="214"/>
                    <a:pt x="367" y="452"/>
                  </a:cubicBezTo>
                  <a:lnTo>
                    <a:pt x="367" y="452"/>
                  </a:lnTo>
                  <a:lnTo>
                    <a:pt x="374" y="290"/>
                  </a:lnTo>
                  <a:lnTo>
                    <a:pt x="233" y="491"/>
                  </a:lnTo>
                  <a:lnTo>
                    <a:pt x="233" y="491"/>
                  </a:lnTo>
                  <a:cubicBezTo>
                    <a:pt x="277" y="478"/>
                    <a:pt x="322" y="465"/>
                    <a:pt x="367" y="452"/>
                  </a:cubicBezTo>
                  <a:lnTo>
                    <a:pt x="367" y="452"/>
                  </a:lnTo>
                  <a:lnTo>
                    <a:pt x="242" y="3261"/>
                  </a:lnTo>
                  <a:cubicBezTo>
                    <a:pt x="195" y="4305"/>
                    <a:pt x="216" y="5513"/>
                    <a:pt x="1026" y="6173"/>
                  </a:cubicBezTo>
                  <a:cubicBezTo>
                    <a:pt x="1365" y="6450"/>
                    <a:pt x="1794" y="6573"/>
                    <a:pt x="2232" y="6573"/>
                  </a:cubicBezTo>
                  <a:cubicBezTo>
                    <a:pt x="2611" y="6573"/>
                    <a:pt x="2997" y="6481"/>
                    <a:pt x="3338" y="6315"/>
                  </a:cubicBezTo>
                  <a:cubicBezTo>
                    <a:pt x="4071" y="5959"/>
                    <a:pt x="4626" y="5319"/>
                    <a:pt x="5095" y="4653"/>
                  </a:cubicBezTo>
                  <a:cubicBezTo>
                    <a:pt x="5616" y="3915"/>
                    <a:pt x="6076" y="3044"/>
                    <a:pt x="5941" y="2153"/>
                  </a:cubicBezTo>
                  <a:cubicBezTo>
                    <a:pt x="5766" y="1000"/>
                    <a:pt x="4615" y="201"/>
                    <a:pt x="3460" y="41"/>
                  </a:cubicBezTo>
                  <a:cubicBezTo>
                    <a:pt x="3256" y="13"/>
                    <a:pt x="3052" y="0"/>
                    <a:pt x="2848" y="0"/>
                  </a:cubicBezTo>
                  <a:close/>
                </a:path>
              </a:pathLst>
            </a:custGeom>
            <a:solidFill>
              <a:srgbClr val="F5C8A8"/>
            </a:solidFill>
            <a:ln>
              <a:noFill/>
            </a:ln>
          </p:spPr>
          <p:txBody>
            <a:bodyPr spcFirstLastPara="1" wrap="square" lIns="91425" tIns="91425" rIns="91425" bIns="91425" anchor="ctr" anchorCtr="0">
              <a:noAutofit/>
            </a:bodyPr>
            <a:lstStyle/>
            <a:p>
              <a:endParaRPr/>
            </a:p>
          </p:txBody>
        </p:sp>
        <p:sp>
          <p:nvSpPr>
            <p:cNvPr id="1166" name="Google Shape;1166;p33"/>
            <p:cNvSpPr/>
            <p:nvPr/>
          </p:nvSpPr>
          <p:spPr>
            <a:xfrm>
              <a:off x="8251501" y="1490176"/>
              <a:ext cx="50148" cy="82264"/>
            </a:xfrm>
            <a:custGeom>
              <a:avLst/>
              <a:gdLst/>
              <a:ahLst/>
              <a:cxnLst/>
              <a:rect l="l" t="t" r="r" b="b"/>
              <a:pathLst>
                <a:path w="2083" h="3417" extrusionOk="0">
                  <a:moveTo>
                    <a:pt x="1346" y="1"/>
                  </a:moveTo>
                  <a:cubicBezTo>
                    <a:pt x="1241" y="1"/>
                    <a:pt x="807" y="384"/>
                    <a:pt x="212" y="986"/>
                  </a:cubicBezTo>
                  <a:lnTo>
                    <a:pt x="212" y="986"/>
                  </a:lnTo>
                  <a:cubicBezTo>
                    <a:pt x="148" y="1036"/>
                    <a:pt x="91" y="1094"/>
                    <a:pt x="45" y="1159"/>
                  </a:cubicBezTo>
                  <a:lnTo>
                    <a:pt x="366" y="1433"/>
                  </a:lnTo>
                  <a:cubicBezTo>
                    <a:pt x="370" y="1428"/>
                    <a:pt x="375" y="1423"/>
                    <a:pt x="379" y="1418"/>
                  </a:cubicBezTo>
                  <a:lnTo>
                    <a:pt x="379" y="1418"/>
                  </a:lnTo>
                  <a:cubicBezTo>
                    <a:pt x="480" y="1303"/>
                    <a:pt x="657" y="1235"/>
                    <a:pt x="840" y="1235"/>
                  </a:cubicBezTo>
                  <a:cubicBezTo>
                    <a:pt x="1025" y="1235"/>
                    <a:pt x="1217" y="1305"/>
                    <a:pt x="1343" y="1467"/>
                  </a:cubicBezTo>
                  <a:cubicBezTo>
                    <a:pt x="1570" y="1734"/>
                    <a:pt x="1599" y="2109"/>
                    <a:pt x="1467" y="2395"/>
                  </a:cubicBezTo>
                  <a:cubicBezTo>
                    <a:pt x="1341" y="2692"/>
                    <a:pt x="1103" y="2901"/>
                    <a:pt x="871" y="3019"/>
                  </a:cubicBezTo>
                  <a:cubicBezTo>
                    <a:pt x="396" y="3252"/>
                    <a:pt x="14" y="3218"/>
                    <a:pt x="10" y="3293"/>
                  </a:cubicBezTo>
                  <a:cubicBezTo>
                    <a:pt x="1" y="3326"/>
                    <a:pt x="165" y="3416"/>
                    <a:pt x="461" y="3416"/>
                  </a:cubicBezTo>
                  <a:cubicBezTo>
                    <a:pt x="610" y="3416"/>
                    <a:pt x="792" y="3393"/>
                    <a:pt x="1002" y="3329"/>
                  </a:cubicBezTo>
                  <a:cubicBezTo>
                    <a:pt x="1376" y="3203"/>
                    <a:pt x="1686" y="2934"/>
                    <a:pt x="1865" y="2583"/>
                  </a:cubicBezTo>
                  <a:cubicBezTo>
                    <a:pt x="2083" y="2186"/>
                    <a:pt x="2073" y="1577"/>
                    <a:pt x="1705" y="1157"/>
                  </a:cubicBezTo>
                  <a:cubicBezTo>
                    <a:pt x="1492" y="898"/>
                    <a:pt x="1190" y="778"/>
                    <a:pt x="894" y="772"/>
                  </a:cubicBezTo>
                  <a:lnTo>
                    <a:pt x="894" y="772"/>
                  </a:lnTo>
                  <a:cubicBezTo>
                    <a:pt x="1229" y="335"/>
                    <a:pt x="1409" y="47"/>
                    <a:pt x="1362" y="6"/>
                  </a:cubicBezTo>
                  <a:cubicBezTo>
                    <a:pt x="1358" y="2"/>
                    <a:pt x="1353" y="1"/>
                    <a:pt x="1346" y="1"/>
                  </a:cubicBezTo>
                  <a:close/>
                </a:path>
              </a:pathLst>
            </a:custGeom>
            <a:solidFill>
              <a:srgbClr val="46365C"/>
            </a:solidFill>
            <a:ln>
              <a:noFill/>
            </a:ln>
          </p:spPr>
          <p:txBody>
            <a:bodyPr spcFirstLastPara="1" wrap="square" lIns="91425" tIns="91425" rIns="91425" bIns="91425" anchor="ctr" anchorCtr="0">
              <a:noAutofit/>
            </a:bodyPr>
            <a:lstStyle/>
            <a:p>
              <a:endParaRPr/>
            </a:p>
          </p:txBody>
        </p:sp>
        <p:sp>
          <p:nvSpPr>
            <p:cNvPr id="1167" name="Google Shape;1167;p33"/>
            <p:cNvSpPr/>
            <p:nvPr/>
          </p:nvSpPr>
          <p:spPr>
            <a:xfrm>
              <a:off x="8098871" y="1445206"/>
              <a:ext cx="12110" cy="31418"/>
            </a:xfrm>
            <a:custGeom>
              <a:avLst/>
              <a:gdLst/>
              <a:ahLst/>
              <a:cxnLst/>
              <a:rect l="l" t="t" r="r" b="b"/>
              <a:pathLst>
                <a:path w="503" h="1305" extrusionOk="0">
                  <a:moveTo>
                    <a:pt x="232" y="1"/>
                  </a:moveTo>
                  <a:cubicBezTo>
                    <a:pt x="231" y="1"/>
                    <a:pt x="230" y="1"/>
                    <a:pt x="229" y="1"/>
                  </a:cubicBezTo>
                  <a:cubicBezTo>
                    <a:pt x="96" y="6"/>
                    <a:pt x="0" y="301"/>
                    <a:pt x="13" y="661"/>
                  </a:cubicBezTo>
                  <a:cubicBezTo>
                    <a:pt x="28" y="1019"/>
                    <a:pt x="143" y="1304"/>
                    <a:pt x="273" y="1304"/>
                  </a:cubicBezTo>
                  <a:cubicBezTo>
                    <a:pt x="274" y="1304"/>
                    <a:pt x="275" y="1304"/>
                    <a:pt x="276" y="1304"/>
                  </a:cubicBezTo>
                  <a:cubicBezTo>
                    <a:pt x="408" y="1299"/>
                    <a:pt x="503" y="1004"/>
                    <a:pt x="490" y="644"/>
                  </a:cubicBezTo>
                  <a:cubicBezTo>
                    <a:pt x="477" y="287"/>
                    <a:pt x="361" y="1"/>
                    <a:pt x="232" y="1"/>
                  </a:cubicBezTo>
                  <a:close/>
                </a:path>
              </a:pathLst>
            </a:custGeom>
            <a:solidFill>
              <a:srgbClr val="46365C"/>
            </a:solidFill>
            <a:ln>
              <a:noFill/>
            </a:ln>
          </p:spPr>
          <p:txBody>
            <a:bodyPr spcFirstLastPara="1" wrap="square" lIns="91425" tIns="91425" rIns="91425" bIns="91425" anchor="ctr" anchorCtr="0">
              <a:noAutofit/>
            </a:bodyPr>
            <a:lstStyle/>
            <a:p>
              <a:endParaRPr/>
            </a:p>
          </p:txBody>
        </p:sp>
        <p:sp>
          <p:nvSpPr>
            <p:cNvPr id="1168" name="Google Shape;1168;p33"/>
            <p:cNvSpPr/>
            <p:nvPr/>
          </p:nvSpPr>
          <p:spPr>
            <a:xfrm>
              <a:off x="6952413" y="2438817"/>
              <a:ext cx="396274" cy="492165"/>
            </a:xfrm>
            <a:custGeom>
              <a:avLst/>
              <a:gdLst/>
              <a:ahLst/>
              <a:cxnLst/>
              <a:rect l="l" t="t" r="r" b="b"/>
              <a:pathLst>
                <a:path w="16460" h="20443" extrusionOk="0">
                  <a:moveTo>
                    <a:pt x="11150" y="1"/>
                  </a:moveTo>
                  <a:cubicBezTo>
                    <a:pt x="11143" y="1"/>
                    <a:pt x="11136" y="1"/>
                    <a:pt x="11129" y="3"/>
                  </a:cubicBezTo>
                  <a:cubicBezTo>
                    <a:pt x="10345" y="154"/>
                    <a:pt x="9618" y="2705"/>
                    <a:pt x="11246" y="5373"/>
                  </a:cubicBezTo>
                  <a:cubicBezTo>
                    <a:pt x="11246" y="5373"/>
                    <a:pt x="4667" y="3012"/>
                    <a:pt x="2095" y="3012"/>
                  </a:cubicBezTo>
                  <a:cubicBezTo>
                    <a:pt x="1508" y="3012"/>
                    <a:pt x="1130" y="3135"/>
                    <a:pt x="1086" y="3437"/>
                  </a:cubicBezTo>
                  <a:cubicBezTo>
                    <a:pt x="851" y="5063"/>
                    <a:pt x="8330" y="7700"/>
                    <a:pt x="8330" y="7700"/>
                  </a:cubicBezTo>
                  <a:cubicBezTo>
                    <a:pt x="8330" y="7700"/>
                    <a:pt x="4347" y="6646"/>
                    <a:pt x="2039" y="6646"/>
                  </a:cubicBezTo>
                  <a:cubicBezTo>
                    <a:pt x="1198" y="6646"/>
                    <a:pt x="580" y="6786"/>
                    <a:pt x="458" y="7168"/>
                  </a:cubicBezTo>
                  <a:cubicBezTo>
                    <a:pt x="0" y="8598"/>
                    <a:pt x="6591" y="10781"/>
                    <a:pt x="6591" y="10781"/>
                  </a:cubicBezTo>
                  <a:cubicBezTo>
                    <a:pt x="6591" y="10781"/>
                    <a:pt x="2675" y="9713"/>
                    <a:pt x="985" y="9713"/>
                  </a:cubicBezTo>
                  <a:cubicBezTo>
                    <a:pt x="458" y="9713"/>
                    <a:pt x="148" y="9817"/>
                    <a:pt x="239" y="10089"/>
                  </a:cubicBezTo>
                  <a:cubicBezTo>
                    <a:pt x="622" y="11234"/>
                    <a:pt x="5023" y="13405"/>
                    <a:pt x="5023" y="13405"/>
                  </a:cubicBezTo>
                  <a:cubicBezTo>
                    <a:pt x="5023" y="13405"/>
                    <a:pt x="2544" y="12555"/>
                    <a:pt x="1377" y="12555"/>
                  </a:cubicBezTo>
                  <a:cubicBezTo>
                    <a:pt x="954" y="12555"/>
                    <a:pt x="703" y="12666"/>
                    <a:pt x="805" y="12971"/>
                  </a:cubicBezTo>
                  <a:cubicBezTo>
                    <a:pt x="1189" y="14116"/>
                    <a:pt x="9577" y="20355"/>
                    <a:pt x="9577" y="20355"/>
                  </a:cubicBezTo>
                  <a:cubicBezTo>
                    <a:pt x="9684" y="20414"/>
                    <a:pt x="9796" y="20442"/>
                    <a:pt x="9912" y="20442"/>
                  </a:cubicBezTo>
                  <a:cubicBezTo>
                    <a:pt x="12313" y="20442"/>
                    <a:pt x="16460" y="8347"/>
                    <a:pt x="16460" y="8347"/>
                  </a:cubicBezTo>
                  <a:cubicBezTo>
                    <a:pt x="16460" y="8347"/>
                    <a:pt x="11992" y="1"/>
                    <a:pt x="11150" y="1"/>
                  </a:cubicBezTo>
                  <a:close/>
                </a:path>
              </a:pathLst>
            </a:custGeom>
            <a:solidFill>
              <a:srgbClr val="F5C8A8"/>
            </a:solidFill>
            <a:ln>
              <a:noFill/>
            </a:ln>
          </p:spPr>
          <p:txBody>
            <a:bodyPr spcFirstLastPara="1" wrap="square" lIns="91425" tIns="91425" rIns="91425" bIns="91425" anchor="ctr" anchorCtr="0">
              <a:noAutofit/>
            </a:bodyPr>
            <a:lstStyle/>
            <a:p>
              <a:endParaRPr/>
            </a:p>
          </p:txBody>
        </p:sp>
        <p:sp>
          <p:nvSpPr>
            <p:cNvPr id="1169" name="Google Shape;1169;p33"/>
            <p:cNvSpPr/>
            <p:nvPr/>
          </p:nvSpPr>
          <p:spPr>
            <a:xfrm>
              <a:off x="7182610" y="2068244"/>
              <a:ext cx="1340159" cy="1202691"/>
            </a:xfrm>
            <a:custGeom>
              <a:avLst/>
              <a:gdLst/>
              <a:ahLst/>
              <a:cxnLst/>
              <a:rect l="l" t="t" r="r" b="b"/>
              <a:pathLst>
                <a:path w="55666" h="49956" extrusionOk="0">
                  <a:moveTo>
                    <a:pt x="42815" y="1"/>
                  </a:moveTo>
                  <a:cubicBezTo>
                    <a:pt x="42815" y="1"/>
                    <a:pt x="36357" y="33165"/>
                    <a:pt x="30752" y="33165"/>
                  </a:cubicBezTo>
                  <a:cubicBezTo>
                    <a:pt x="30604" y="33165"/>
                    <a:pt x="30456" y="33142"/>
                    <a:pt x="30309" y="33094"/>
                  </a:cubicBezTo>
                  <a:cubicBezTo>
                    <a:pt x="17778" y="29029"/>
                    <a:pt x="6898" y="23741"/>
                    <a:pt x="6898" y="23741"/>
                  </a:cubicBezTo>
                  <a:lnTo>
                    <a:pt x="1" y="35885"/>
                  </a:lnTo>
                  <a:cubicBezTo>
                    <a:pt x="1" y="35885"/>
                    <a:pt x="17788" y="44603"/>
                    <a:pt x="22268" y="46718"/>
                  </a:cubicBezTo>
                  <a:cubicBezTo>
                    <a:pt x="24397" y="47723"/>
                    <a:pt x="29382" y="49956"/>
                    <a:pt x="34658" y="49956"/>
                  </a:cubicBezTo>
                  <a:cubicBezTo>
                    <a:pt x="40491" y="49956"/>
                    <a:pt x="46680" y="47228"/>
                    <a:pt x="49766" y="37098"/>
                  </a:cubicBezTo>
                  <a:cubicBezTo>
                    <a:pt x="55666" y="17739"/>
                    <a:pt x="55290" y="4367"/>
                    <a:pt x="55290" y="4367"/>
                  </a:cubicBezTo>
                  <a:lnTo>
                    <a:pt x="42815" y="1"/>
                  </a:lnTo>
                  <a:close/>
                </a:path>
              </a:pathLst>
            </a:custGeom>
            <a:solidFill>
              <a:srgbClr val="DEB385"/>
            </a:solidFill>
            <a:ln>
              <a:noFill/>
            </a:ln>
          </p:spPr>
          <p:txBody>
            <a:bodyPr spcFirstLastPara="1" wrap="square" lIns="91425" tIns="91425" rIns="91425" bIns="91425" anchor="ctr" anchorCtr="0">
              <a:noAutofit/>
            </a:bodyPr>
            <a:lstStyle/>
            <a:p>
              <a:endParaRPr/>
            </a:p>
          </p:txBody>
        </p:sp>
        <p:sp>
          <p:nvSpPr>
            <p:cNvPr id="1170" name="Google Shape;1170;p33"/>
            <p:cNvSpPr/>
            <p:nvPr/>
          </p:nvSpPr>
          <p:spPr>
            <a:xfrm>
              <a:off x="7275536" y="2700574"/>
              <a:ext cx="168043" cy="277753"/>
            </a:xfrm>
            <a:custGeom>
              <a:avLst/>
              <a:gdLst/>
              <a:ahLst/>
              <a:cxnLst/>
              <a:rect l="l" t="t" r="r" b="b"/>
              <a:pathLst>
                <a:path w="6980" h="11537" extrusionOk="0">
                  <a:moveTo>
                    <a:pt x="6920" y="0"/>
                  </a:moveTo>
                  <a:cubicBezTo>
                    <a:pt x="6772" y="0"/>
                    <a:pt x="5416" y="2647"/>
                    <a:pt x="3556" y="5790"/>
                  </a:cubicBezTo>
                  <a:cubicBezTo>
                    <a:pt x="1681" y="8972"/>
                    <a:pt x="1" y="11456"/>
                    <a:pt x="112" y="11534"/>
                  </a:cubicBezTo>
                  <a:cubicBezTo>
                    <a:pt x="113" y="11536"/>
                    <a:pt x="115" y="11536"/>
                    <a:pt x="117" y="11536"/>
                  </a:cubicBezTo>
                  <a:cubicBezTo>
                    <a:pt x="191" y="11536"/>
                    <a:pt x="670" y="10967"/>
                    <a:pt x="1364" y="10011"/>
                  </a:cubicBezTo>
                  <a:cubicBezTo>
                    <a:pt x="2078" y="9026"/>
                    <a:pt x="3013" y="7627"/>
                    <a:pt x="3957" y="6027"/>
                  </a:cubicBezTo>
                  <a:cubicBezTo>
                    <a:pt x="4901" y="4428"/>
                    <a:pt x="5675" y="2934"/>
                    <a:pt x="6193" y="1833"/>
                  </a:cubicBezTo>
                  <a:cubicBezTo>
                    <a:pt x="6710" y="731"/>
                    <a:pt x="6980" y="27"/>
                    <a:pt x="6924" y="1"/>
                  </a:cubicBezTo>
                  <a:cubicBezTo>
                    <a:pt x="6923" y="1"/>
                    <a:pt x="6921" y="0"/>
                    <a:pt x="6920" y="0"/>
                  </a:cubicBezTo>
                  <a:close/>
                </a:path>
              </a:pathLst>
            </a:custGeom>
            <a:solidFill>
              <a:srgbClr val="B27940"/>
            </a:solidFill>
            <a:ln>
              <a:noFill/>
            </a:ln>
          </p:spPr>
          <p:txBody>
            <a:bodyPr spcFirstLastPara="1" wrap="square" lIns="91425" tIns="91425" rIns="91425" bIns="91425" anchor="ctr" anchorCtr="0">
              <a:noAutofit/>
            </a:bodyPr>
            <a:lstStyle/>
            <a:p>
              <a:endParaRPr/>
            </a:p>
          </p:txBody>
        </p:sp>
        <p:sp>
          <p:nvSpPr>
            <p:cNvPr id="1171" name="Google Shape;1171;p33"/>
            <p:cNvSpPr/>
            <p:nvPr/>
          </p:nvSpPr>
          <p:spPr>
            <a:xfrm>
              <a:off x="7338562" y="2690656"/>
              <a:ext cx="49715" cy="43744"/>
            </a:xfrm>
            <a:custGeom>
              <a:avLst/>
              <a:gdLst/>
              <a:ahLst/>
              <a:cxnLst/>
              <a:rect l="l" t="t" r="r" b="b"/>
              <a:pathLst>
                <a:path w="2065" h="1817" extrusionOk="0">
                  <a:moveTo>
                    <a:pt x="829" y="329"/>
                  </a:moveTo>
                  <a:cubicBezTo>
                    <a:pt x="857" y="329"/>
                    <a:pt x="887" y="330"/>
                    <a:pt x="918" y="333"/>
                  </a:cubicBezTo>
                  <a:cubicBezTo>
                    <a:pt x="1109" y="351"/>
                    <a:pt x="1347" y="456"/>
                    <a:pt x="1436" y="639"/>
                  </a:cubicBezTo>
                  <a:cubicBezTo>
                    <a:pt x="1535" y="817"/>
                    <a:pt x="1454" y="1067"/>
                    <a:pt x="1227" y="1235"/>
                  </a:cubicBezTo>
                  <a:cubicBezTo>
                    <a:pt x="1109" y="1319"/>
                    <a:pt x="982" y="1360"/>
                    <a:pt x="868" y="1360"/>
                  </a:cubicBezTo>
                  <a:cubicBezTo>
                    <a:pt x="760" y="1360"/>
                    <a:pt x="665" y="1323"/>
                    <a:pt x="600" y="1251"/>
                  </a:cubicBezTo>
                  <a:cubicBezTo>
                    <a:pt x="456" y="1112"/>
                    <a:pt x="441" y="851"/>
                    <a:pt x="493" y="668"/>
                  </a:cubicBezTo>
                  <a:cubicBezTo>
                    <a:pt x="533" y="518"/>
                    <a:pt x="602" y="416"/>
                    <a:pt x="672" y="345"/>
                  </a:cubicBezTo>
                  <a:lnTo>
                    <a:pt x="672" y="345"/>
                  </a:lnTo>
                  <a:cubicBezTo>
                    <a:pt x="719" y="335"/>
                    <a:pt x="772" y="329"/>
                    <a:pt x="829" y="329"/>
                  </a:cubicBezTo>
                  <a:close/>
                  <a:moveTo>
                    <a:pt x="991" y="1"/>
                  </a:moveTo>
                  <a:cubicBezTo>
                    <a:pt x="965" y="1"/>
                    <a:pt x="939" y="2"/>
                    <a:pt x="915" y="4"/>
                  </a:cubicBezTo>
                  <a:cubicBezTo>
                    <a:pt x="634" y="28"/>
                    <a:pt x="428" y="162"/>
                    <a:pt x="338" y="289"/>
                  </a:cubicBezTo>
                  <a:cubicBezTo>
                    <a:pt x="310" y="328"/>
                    <a:pt x="291" y="363"/>
                    <a:pt x="279" y="394"/>
                  </a:cubicBezTo>
                  <a:lnTo>
                    <a:pt x="279" y="394"/>
                  </a:lnTo>
                  <a:cubicBezTo>
                    <a:pt x="245" y="439"/>
                    <a:pt x="214" y="491"/>
                    <a:pt x="186" y="547"/>
                  </a:cubicBezTo>
                  <a:cubicBezTo>
                    <a:pt x="74" y="791"/>
                    <a:pt x="0" y="1184"/>
                    <a:pt x="278" y="1537"/>
                  </a:cubicBezTo>
                  <a:cubicBezTo>
                    <a:pt x="424" y="1729"/>
                    <a:pt x="660" y="1816"/>
                    <a:pt x="900" y="1816"/>
                  </a:cubicBezTo>
                  <a:cubicBezTo>
                    <a:pt x="1117" y="1816"/>
                    <a:pt x="1339" y="1745"/>
                    <a:pt x="1503" y="1614"/>
                  </a:cubicBezTo>
                  <a:cubicBezTo>
                    <a:pt x="1872" y="1370"/>
                    <a:pt x="2064" y="805"/>
                    <a:pt x="1811" y="426"/>
                  </a:cubicBezTo>
                  <a:cubicBezTo>
                    <a:pt x="1593" y="90"/>
                    <a:pt x="1253" y="1"/>
                    <a:pt x="991" y="1"/>
                  </a:cubicBezTo>
                  <a:close/>
                </a:path>
              </a:pathLst>
            </a:custGeom>
            <a:solidFill>
              <a:srgbClr val="B27940"/>
            </a:solidFill>
            <a:ln>
              <a:noFill/>
            </a:ln>
          </p:spPr>
          <p:txBody>
            <a:bodyPr spcFirstLastPara="1" wrap="square" lIns="91425" tIns="91425" rIns="91425" bIns="91425" anchor="ctr" anchorCtr="0">
              <a:noAutofit/>
            </a:bodyPr>
            <a:lstStyle/>
            <a:p>
              <a:endParaRPr/>
            </a:p>
          </p:txBody>
        </p:sp>
        <p:sp>
          <p:nvSpPr>
            <p:cNvPr id="1172" name="Google Shape;1172;p33"/>
            <p:cNvSpPr/>
            <p:nvPr/>
          </p:nvSpPr>
          <p:spPr>
            <a:xfrm>
              <a:off x="7661733" y="3987576"/>
              <a:ext cx="57130" cy="1382699"/>
            </a:xfrm>
            <a:custGeom>
              <a:avLst/>
              <a:gdLst/>
              <a:ahLst/>
              <a:cxnLst/>
              <a:rect l="l" t="t" r="r" b="b"/>
              <a:pathLst>
                <a:path w="2373" h="57433" extrusionOk="0">
                  <a:moveTo>
                    <a:pt x="0" y="1"/>
                  </a:moveTo>
                  <a:lnTo>
                    <a:pt x="520" y="57433"/>
                  </a:lnTo>
                  <a:lnTo>
                    <a:pt x="2164" y="57349"/>
                  </a:lnTo>
                  <a:lnTo>
                    <a:pt x="2373" y="90"/>
                  </a:lnTo>
                  <a:lnTo>
                    <a:pt x="0" y="1"/>
                  </a:lnTo>
                  <a:close/>
                </a:path>
              </a:pathLst>
            </a:custGeom>
            <a:solidFill>
              <a:srgbClr val="6D392F"/>
            </a:solidFill>
            <a:ln>
              <a:noFill/>
            </a:ln>
          </p:spPr>
          <p:txBody>
            <a:bodyPr spcFirstLastPara="1" wrap="square" lIns="91425" tIns="91425" rIns="91425" bIns="91425" anchor="ctr" anchorCtr="0">
              <a:noAutofit/>
            </a:bodyPr>
            <a:lstStyle/>
            <a:p>
              <a:endParaRPr/>
            </a:p>
          </p:txBody>
        </p:sp>
        <p:sp>
          <p:nvSpPr>
            <p:cNvPr id="1173" name="Google Shape;1173;p33"/>
            <p:cNvSpPr/>
            <p:nvPr/>
          </p:nvSpPr>
          <p:spPr>
            <a:xfrm>
              <a:off x="8406298" y="4037145"/>
              <a:ext cx="153671" cy="1380509"/>
            </a:xfrm>
            <a:custGeom>
              <a:avLst/>
              <a:gdLst/>
              <a:ahLst/>
              <a:cxnLst/>
              <a:rect l="l" t="t" r="r" b="b"/>
              <a:pathLst>
                <a:path w="6383" h="57342" extrusionOk="0">
                  <a:moveTo>
                    <a:pt x="4024" y="1"/>
                  </a:moveTo>
                  <a:lnTo>
                    <a:pt x="1" y="57294"/>
                  </a:lnTo>
                  <a:lnTo>
                    <a:pt x="1645" y="57341"/>
                  </a:lnTo>
                  <a:lnTo>
                    <a:pt x="6382" y="277"/>
                  </a:lnTo>
                  <a:lnTo>
                    <a:pt x="4024" y="1"/>
                  </a:lnTo>
                  <a:close/>
                </a:path>
              </a:pathLst>
            </a:custGeom>
            <a:solidFill>
              <a:srgbClr val="6D392F"/>
            </a:solidFill>
            <a:ln>
              <a:noFill/>
            </a:ln>
          </p:spPr>
          <p:txBody>
            <a:bodyPr spcFirstLastPara="1" wrap="square" lIns="91425" tIns="91425" rIns="91425" bIns="91425" anchor="ctr" anchorCtr="0">
              <a:noAutofit/>
            </a:bodyPr>
            <a:lstStyle/>
            <a:p>
              <a:endParaRPr/>
            </a:p>
          </p:txBody>
        </p:sp>
        <p:sp>
          <p:nvSpPr>
            <p:cNvPr id="1174" name="Google Shape;1174;p33"/>
            <p:cNvSpPr/>
            <p:nvPr/>
          </p:nvSpPr>
          <p:spPr>
            <a:xfrm>
              <a:off x="8884988" y="4039383"/>
              <a:ext cx="113923" cy="1381568"/>
            </a:xfrm>
            <a:custGeom>
              <a:avLst/>
              <a:gdLst/>
              <a:ahLst/>
              <a:cxnLst/>
              <a:rect l="l" t="t" r="r" b="b"/>
              <a:pathLst>
                <a:path w="4732" h="57386" extrusionOk="0">
                  <a:moveTo>
                    <a:pt x="2365" y="1"/>
                  </a:moveTo>
                  <a:lnTo>
                    <a:pt x="1" y="57385"/>
                  </a:lnTo>
                  <a:lnTo>
                    <a:pt x="1645" y="57385"/>
                  </a:lnTo>
                  <a:lnTo>
                    <a:pt x="4731" y="208"/>
                  </a:lnTo>
                  <a:lnTo>
                    <a:pt x="2365" y="1"/>
                  </a:lnTo>
                  <a:close/>
                </a:path>
              </a:pathLst>
            </a:custGeom>
            <a:solidFill>
              <a:srgbClr val="6D392F"/>
            </a:solidFill>
            <a:ln>
              <a:noFill/>
            </a:ln>
          </p:spPr>
          <p:txBody>
            <a:bodyPr spcFirstLastPara="1" wrap="square" lIns="91425" tIns="91425" rIns="91425" bIns="91425" anchor="ctr" anchorCtr="0">
              <a:noAutofit/>
            </a:bodyPr>
            <a:lstStyle/>
            <a:p>
              <a:endParaRPr/>
            </a:p>
          </p:txBody>
        </p:sp>
        <p:sp>
          <p:nvSpPr>
            <p:cNvPr id="1175" name="Google Shape;1175;p33"/>
            <p:cNvSpPr/>
            <p:nvPr/>
          </p:nvSpPr>
          <p:spPr>
            <a:xfrm>
              <a:off x="8117890" y="4025324"/>
              <a:ext cx="153647" cy="1380485"/>
            </a:xfrm>
            <a:custGeom>
              <a:avLst/>
              <a:gdLst/>
              <a:ahLst/>
              <a:cxnLst/>
              <a:rect l="l" t="t" r="r" b="b"/>
              <a:pathLst>
                <a:path w="6382" h="57341" extrusionOk="0">
                  <a:moveTo>
                    <a:pt x="4024" y="0"/>
                  </a:moveTo>
                  <a:lnTo>
                    <a:pt x="0" y="57293"/>
                  </a:lnTo>
                  <a:lnTo>
                    <a:pt x="1645" y="57341"/>
                  </a:lnTo>
                  <a:lnTo>
                    <a:pt x="6382" y="276"/>
                  </a:lnTo>
                  <a:lnTo>
                    <a:pt x="4024" y="0"/>
                  </a:lnTo>
                  <a:close/>
                </a:path>
              </a:pathLst>
            </a:custGeom>
            <a:solidFill>
              <a:srgbClr val="6D392F"/>
            </a:solidFill>
            <a:ln>
              <a:noFill/>
            </a:ln>
          </p:spPr>
          <p:txBody>
            <a:bodyPr spcFirstLastPara="1" wrap="square" lIns="91425" tIns="91425" rIns="91425" bIns="91425" anchor="ctr" anchorCtr="0">
              <a:noAutofit/>
            </a:bodyPr>
            <a:lstStyle/>
            <a:p>
              <a:endParaRPr/>
            </a:p>
          </p:txBody>
        </p:sp>
        <p:sp>
          <p:nvSpPr>
            <p:cNvPr id="1176" name="Google Shape;1176;p33"/>
            <p:cNvSpPr/>
            <p:nvPr/>
          </p:nvSpPr>
          <p:spPr>
            <a:xfrm>
              <a:off x="7628896" y="3886031"/>
              <a:ext cx="1442261" cy="181814"/>
            </a:xfrm>
            <a:custGeom>
              <a:avLst/>
              <a:gdLst/>
              <a:ahLst/>
              <a:cxnLst/>
              <a:rect l="l" t="t" r="r" b="b"/>
              <a:pathLst>
                <a:path w="59907" h="7552" extrusionOk="0">
                  <a:moveTo>
                    <a:pt x="1" y="1"/>
                  </a:moveTo>
                  <a:lnTo>
                    <a:pt x="566" y="6539"/>
                  </a:lnTo>
                  <a:lnTo>
                    <a:pt x="58921" y="7551"/>
                  </a:lnTo>
                  <a:lnTo>
                    <a:pt x="59907" y="923"/>
                  </a:lnTo>
                  <a:lnTo>
                    <a:pt x="1" y="1"/>
                  </a:lnTo>
                  <a:close/>
                </a:path>
              </a:pathLst>
            </a:custGeom>
            <a:solidFill>
              <a:srgbClr val="6D392F"/>
            </a:solidFill>
            <a:ln>
              <a:noFill/>
            </a:ln>
          </p:spPr>
          <p:txBody>
            <a:bodyPr spcFirstLastPara="1" wrap="square" lIns="91425" tIns="91425" rIns="91425" bIns="91425" anchor="ctr" anchorCtr="0">
              <a:noAutofit/>
            </a:bodyPr>
            <a:lstStyle/>
            <a:p>
              <a:endParaRPr/>
            </a:p>
          </p:txBody>
        </p:sp>
        <p:sp>
          <p:nvSpPr>
            <p:cNvPr id="1177" name="Google Shape;1177;p33"/>
            <p:cNvSpPr/>
            <p:nvPr/>
          </p:nvSpPr>
          <p:spPr>
            <a:xfrm>
              <a:off x="7690309" y="4676047"/>
              <a:ext cx="1233362" cy="39507"/>
            </a:xfrm>
            <a:custGeom>
              <a:avLst/>
              <a:gdLst/>
              <a:ahLst/>
              <a:cxnLst/>
              <a:rect l="l" t="t" r="r" b="b"/>
              <a:pathLst>
                <a:path w="51230" h="1641" extrusionOk="0">
                  <a:moveTo>
                    <a:pt x="0" y="1"/>
                  </a:moveTo>
                  <a:lnTo>
                    <a:pt x="0" y="1157"/>
                  </a:lnTo>
                  <a:lnTo>
                    <a:pt x="51229" y="1640"/>
                  </a:lnTo>
                  <a:lnTo>
                    <a:pt x="51229" y="105"/>
                  </a:lnTo>
                  <a:lnTo>
                    <a:pt x="0" y="1"/>
                  </a:lnTo>
                  <a:close/>
                </a:path>
              </a:pathLst>
            </a:custGeom>
            <a:solidFill>
              <a:srgbClr val="6D392F"/>
            </a:solidFill>
            <a:ln>
              <a:noFill/>
            </a:ln>
          </p:spPr>
          <p:txBody>
            <a:bodyPr spcFirstLastPara="1" wrap="square" lIns="91425" tIns="91425" rIns="91425" bIns="91425" anchor="ctr" anchorCtr="0">
              <a:noAutofit/>
            </a:bodyPr>
            <a:lstStyle/>
            <a:p>
              <a:endParaRPr/>
            </a:p>
          </p:txBody>
        </p:sp>
        <p:sp>
          <p:nvSpPr>
            <p:cNvPr id="1178" name="Google Shape;1178;p33"/>
            <p:cNvSpPr/>
            <p:nvPr/>
          </p:nvSpPr>
          <p:spPr>
            <a:xfrm>
              <a:off x="7605279" y="1947560"/>
              <a:ext cx="1577177" cy="2008987"/>
            </a:xfrm>
            <a:custGeom>
              <a:avLst/>
              <a:gdLst/>
              <a:ahLst/>
              <a:cxnLst/>
              <a:rect l="l" t="t" r="r" b="b"/>
              <a:pathLst>
                <a:path w="65511" h="83447" extrusionOk="0">
                  <a:moveTo>
                    <a:pt x="39655" y="1"/>
                  </a:moveTo>
                  <a:lnTo>
                    <a:pt x="39655" y="52627"/>
                  </a:lnTo>
                  <a:lnTo>
                    <a:pt x="0" y="51291"/>
                  </a:lnTo>
                  <a:lnTo>
                    <a:pt x="982" y="80522"/>
                  </a:lnTo>
                  <a:lnTo>
                    <a:pt x="60623" y="83446"/>
                  </a:lnTo>
                  <a:lnTo>
                    <a:pt x="62511" y="43983"/>
                  </a:lnTo>
                  <a:lnTo>
                    <a:pt x="65511" y="1015"/>
                  </a:lnTo>
                  <a:lnTo>
                    <a:pt x="39655" y="1"/>
                  </a:lnTo>
                  <a:close/>
                </a:path>
              </a:pathLst>
            </a:custGeom>
            <a:solidFill>
              <a:srgbClr val="6D392F"/>
            </a:solidFill>
            <a:ln>
              <a:noFill/>
            </a:ln>
          </p:spPr>
          <p:txBody>
            <a:bodyPr spcFirstLastPara="1" wrap="square" lIns="91425" tIns="91425" rIns="91425" bIns="91425" anchor="ctr" anchorCtr="0">
              <a:noAutofit/>
            </a:bodyPr>
            <a:lstStyle/>
            <a:p>
              <a:endParaRPr/>
            </a:p>
          </p:txBody>
        </p:sp>
        <p:sp>
          <p:nvSpPr>
            <p:cNvPr id="1179" name="Google Shape;1179;p33"/>
            <p:cNvSpPr/>
            <p:nvPr/>
          </p:nvSpPr>
          <p:spPr>
            <a:xfrm>
              <a:off x="8527728" y="1231885"/>
              <a:ext cx="252619" cy="295978"/>
            </a:xfrm>
            <a:custGeom>
              <a:avLst/>
              <a:gdLst/>
              <a:ahLst/>
              <a:cxnLst/>
              <a:rect l="l" t="t" r="r" b="b"/>
              <a:pathLst>
                <a:path w="10493" h="12294" extrusionOk="0">
                  <a:moveTo>
                    <a:pt x="5778" y="1"/>
                  </a:moveTo>
                  <a:cubicBezTo>
                    <a:pt x="5349" y="1"/>
                    <a:pt x="4920" y="67"/>
                    <a:pt x="4511" y="203"/>
                  </a:cubicBezTo>
                  <a:cubicBezTo>
                    <a:pt x="3058" y="689"/>
                    <a:pt x="1933" y="2046"/>
                    <a:pt x="1727" y="3567"/>
                  </a:cubicBezTo>
                  <a:lnTo>
                    <a:pt x="1" y="8790"/>
                  </a:lnTo>
                  <a:cubicBezTo>
                    <a:pt x="594" y="10511"/>
                    <a:pt x="2150" y="11860"/>
                    <a:pt x="3935" y="12205"/>
                  </a:cubicBezTo>
                  <a:cubicBezTo>
                    <a:pt x="4246" y="12265"/>
                    <a:pt x="4561" y="12294"/>
                    <a:pt x="4877" y="12294"/>
                  </a:cubicBezTo>
                  <a:cubicBezTo>
                    <a:pt x="6376" y="12294"/>
                    <a:pt x="7875" y="11637"/>
                    <a:pt x="8859" y="10503"/>
                  </a:cubicBezTo>
                  <a:cubicBezTo>
                    <a:pt x="10143" y="9019"/>
                    <a:pt x="10492" y="6912"/>
                    <a:pt x="10288" y="4961"/>
                  </a:cubicBezTo>
                  <a:cubicBezTo>
                    <a:pt x="10146" y="3594"/>
                    <a:pt x="9725" y="2193"/>
                    <a:pt x="8758" y="1217"/>
                  </a:cubicBezTo>
                  <a:cubicBezTo>
                    <a:pt x="7983" y="432"/>
                    <a:pt x="6879" y="1"/>
                    <a:pt x="5778" y="1"/>
                  </a:cubicBezTo>
                  <a:close/>
                </a:path>
              </a:pathLst>
            </a:custGeom>
            <a:solidFill>
              <a:srgbClr val="6D392F"/>
            </a:solidFill>
            <a:ln>
              <a:noFill/>
            </a:ln>
          </p:spPr>
          <p:txBody>
            <a:bodyPr spcFirstLastPara="1" wrap="square" lIns="91425" tIns="91425" rIns="91425" bIns="91425" anchor="ctr" anchorCtr="0">
              <a:noAutofit/>
            </a:bodyPr>
            <a:lstStyle/>
            <a:p>
              <a:endParaRPr/>
            </a:p>
          </p:txBody>
        </p:sp>
        <p:sp>
          <p:nvSpPr>
            <p:cNvPr id="1180" name="Google Shape;1180;p33"/>
            <p:cNvSpPr/>
            <p:nvPr/>
          </p:nvSpPr>
          <p:spPr>
            <a:xfrm>
              <a:off x="8302851" y="1252011"/>
              <a:ext cx="477311" cy="640901"/>
            </a:xfrm>
            <a:custGeom>
              <a:avLst/>
              <a:gdLst/>
              <a:ahLst/>
              <a:cxnLst/>
              <a:rect l="l" t="t" r="r" b="b"/>
              <a:pathLst>
                <a:path w="19826" h="26621" extrusionOk="0">
                  <a:moveTo>
                    <a:pt x="8380" y="0"/>
                  </a:moveTo>
                  <a:cubicBezTo>
                    <a:pt x="8027" y="0"/>
                    <a:pt x="7676" y="67"/>
                    <a:pt x="7342" y="214"/>
                  </a:cubicBezTo>
                  <a:cubicBezTo>
                    <a:pt x="7342" y="214"/>
                    <a:pt x="2701" y="7219"/>
                    <a:pt x="3044" y="9894"/>
                  </a:cubicBezTo>
                  <a:cubicBezTo>
                    <a:pt x="3387" y="12570"/>
                    <a:pt x="310" y="14659"/>
                    <a:pt x="310" y="14659"/>
                  </a:cubicBezTo>
                  <a:cubicBezTo>
                    <a:pt x="144" y="17302"/>
                    <a:pt x="0" y="20300"/>
                    <a:pt x="325" y="22928"/>
                  </a:cubicBezTo>
                  <a:cubicBezTo>
                    <a:pt x="433" y="23793"/>
                    <a:pt x="575" y="24682"/>
                    <a:pt x="1034" y="25423"/>
                  </a:cubicBezTo>
                  <a:cubicBezTo>
                    <a:pt x="1447" y="26094"/>
                    <a:pt x="2179" y="26620"/>
                    <a:pt x="2952" y="26620"/>
                  </a:cubicBezTo>
                  <a:cubicBezTo>
                    <a:pt x="3035" y="26620"/>
                    <a:pt x="3118" y="26614"/>
                    <a:pt x="3201" y="26602"/>
                  </a:cubicBezTo>
                  <a:cubicBezTo>
                    <a:pt x="4602" y="26393"/>
                    <a:pt x="5144" y="24696"/>
                    <a:pt x="5392" y="23302"/>
                  </a:cubicBezTo>
                  <a:cubicBezTo>
                    <a:pt x="5926" y="24223"/>
                    <a:pt x="6481" y="25168"/>
                    <a:pt x="7322" y="25821"/>
                  </a:cubicBezTo>
                  <a:cubicBezTo>
                    <a:pt x="7869" y="26246"/>
                    <a:pt x="8571" y="26520"/>
                    <a:pt x="9253" y="26520"/>
                  </a:cubicBezTo>
                  <a:cubicBezTo>
                    <a:pt x="9620" y="26520"/>
                    <a:pt x="9981" y="26440"/>
                    <a:pt x="10309" y="26262"/>
                  </a:cubicBezTo>
                  <a:cubicBezTo>
                    <a:pt x="11135" y="25814"/>
                    <a:pt x="11502" y="24612"/>
                    <a:pt x="11021" y="23857"/>
                  </a:cubicBezTo>
                  <a:lnTo>
                    <a:pt x="11021" y="23857"/>
                  </a:lnTo>
                  <a:cubicBezTo>
                    <a:pt x="12207" y="25149"/>
                    <a:pt x="13955" y="25905"/>
                    <a:pt x="15707" y="25905"/>
                  </a:cubicBezTo>
                  <a:cubicBezTo>
                    <a:pt x="15965" y="25905"/>
                    <a:pt x="16222" y="25889"/>
                    <a:pt x="16478" y="25856"/>
                  </a:cubicBezTo>
                  <a:cubicBezTo>
                    <a:pt x="17898" y="25671"/>
                    <a:pt x="19484" y="24510"/>
                    <a:pt x="19100" y="23129"/>
                  </a:cubicBezTo>
                  <a:cubicBezTo>
                    <a:pt x="18845" y="22208"/>
                    <a:pt x="17859" y="21734"/>
                    <a:pt x="17002" y="21313"/>
                  </a:cubicBezTo>
                  <a:cubicBezTo>
                    <a:pt x="16145" y="20892"/>
                    <a:pt x="15206" y="20232"/>
                    <a:pt x="15211" y="19277"/>
                  </a:cubicBezTo>
                  <a:lnTo>
                    <a:pt x="15211" y="19277"/>
                  </a:lnTo>
                  <a:cubicBezTo>
                    <a:pt x="15693" y="19664"/>
                    <a:pt x="16311" y="19869"/>
                    <a:pt x="16928" y="19869"/>
                  </a:cubicBezTo>
                  <a:cubicBezTo>
                    <a:pt x="17255" y="19869"/>
                    <a:pt x="17581" y="19811"/>
                    <a:pt x="17887" y="19693"/>
                  </a:cubicBezTo>
                  <a:cubicBezTo>
                    <a:pt x="18770" y="19352"/>
                    <a:pt x="19441" y="18519"/>
                    <a:pt x="19590" y="17585"/>
                  </a:cubicBezTo>
                  <a:cubicBezTo>
                    <a:pt x="19825" y="16091"/>
                    <a:pt x="18793" y="14687"/>
                    <a:pt x="17634" y="13717"/>
                  </a:cubicBezTo>
                  <a:cubicBezTo>
                    <a:pt x="16474" y="12745"/>
                    <a:pt x="15104" y="11978"/>
                    <a:pt x="14224" y="10746"/>
                  </a:cubicBezTo>
                  <a:cubicBezTo>
                    <a:pt x="13305" y="9456"/>
                    <a:pt x="13042" y="7824"/>
                    <a:pt x="12814" y="6256"/>
                  </a:cubicBezTo>
                  <a:cubicBezTo>
                    <a:pt x="12583" y="4690"/>
                    <a:pt x="12340" y="3057"/>
                    <a:pt x="11444" y="1751"/>
                  </a:cubicBezTo>
                  <a:cubicBezTo>
                    <a:pt x="10755" y="745"/>
                    <a:pt x="9557" y="0"/>
                    <a:pt x="8380" y="0"/>
                  </a:cubicBezTo>
                  <a:close/>
                </a:path>
              </a:pathLst>
            </a:custGeom>
            <a:solidFill>
              <a:srgbClr val="6D392F"/>
            </a:solidFill>
            <a:ln>
              <a:noFill/>
            </a:ln>
          </p:spPr>
          <p:txBody>
            <a:bodyPr spcFirstLastPara="1" wrap="square" lIns="91425" tIns="91425" rIns="91425" bIns="91425" anchor="ctr" anchorCtr="0">
              <a:noAutofit/>
            </a:bodyPr>
            <a:lstStyle/>
            <a:p>
              <a:endParaRPr/>
            </a:p>
          </p:txBody>
        </p:sp>
        <p:sp>
          <p:nvSpPr>
            <p:cNvPr id="1181" name="Google Shape;1181;p33"/>
            <p:cNvSpPr/>
            <p:nvPr/>
          </p:nvSpPr>
          <p:spPr>
            <a:xfrm>
              <a:off x="7897876" y="2862810"/>
              <a:ext cx="68662" cy="137516"/>
            </a:xfrm>
            <a:custGeom>
              <a:avLst/>
              <a:gdLst/>
              <a:ahLst/>
              <a:cxnLst/>
              <a:rect l="l" t="t" r="r" b="b"/>
              <a:pathLst>
                <a:path w="2852" h="5712" extrusionOk="0">
                  <a:moveTo>
                    <a:pt x="126" y="1"/>
                  </a:moveTo>
                  <a:cubicBezTo>
                    <a:pt x="124" y="1"/>
                    <a:pt x="123" y="1"/>
                    <a:pt x="121" y="1"/>
                  </a:cubicBezTo>
                  <a:cubicBezTo>
                    <a:pt x="0" y="29"/>
                    <a:pt x="252" y="1450"/>
                    <a:pt x="993" y="3055"/>
                  </a:cubicBezTo>
                  <a:cubicBezTo>
                    <a:pt x="1704" y="4616"/>
                    <a:pt x="2586" y="5712"/>
                    <a:pt x="2729" y="5712"/>
                  </a:cubicBezTo>
                  <a:cubicBezTo>
                    <a:pt x="2733" y="5712"/>
                    <a:pt x="2737" y="5710"/>
                    <a:pt x="2740" y="5708"/>
                  </a:cubicBezTo>
                  <a:cubicBezTo>
                    <a:pt x="2851" y="5632"/>
                    <a:pt x="2131" y="4426"/>
                    <a:pt x="1417" y="2860"/>
                  </a:cubicBezTo>
                  <a:cubicBezTo>
                    <a:pt x="705" y="1319"/>
                    <a:pt x="263" y="1"/>
                    <a:pt x="126" y="1"/>
                  </a:cubicBezTo>
                  <a:close/>
                </a:path>
              </a:pathLst>
            </a:custGeom>
            <a:solidFill>
              <a:srgbClr val="B27940"/>
            </a:solidFill>
            <a:ln>
              <a:noFill/>
            </a:ln>
          </p:spPr>
          <p:txBody>
            <a:bodyPr spcFirstLastPara="1" wrap="square" lIns="91425" tIns="91425" rIns="91425" bIns="91425" anchor="ctr" anchorCtr="0">
              <a:noAutofit/>
            </a:bodyPr>
            <a:lstStyle/>
            <a:p>
              <a:endParaRPr/>
            </a:p>
          </p:txBody>
        </p:sp>
        <p:sp>
          <p:nvSpPr>
            <p:cNvPr id="1182" name="Google Shape;1182;p33"/>
            <p:cNvSpPr/>
            <p:nvPr/>
          </p:nvSpPr>
          <p:spPr>
            <a:xfrm>
              <a:off x="7905484" y="2871019"/>
              <a:ext cx="112310" cy="109589"/>
            </a:xfrm>
            <a:custGeom>
              <a:avLst/>
              <a:gdLst/>
              <a:ahLst/>
              <a:cxnLst/>
              <a:rect l="l" t="t" r="r" b="b"/>
              <a:pathLst>
                <a:path w="4665" h="4552" extrusionOk="0">
                  <a:moveTo>
                    <a:pt x="121" y="0"/>
                  </a:moveTo>
                  <a:cubicBezTo>
                    <a:pt x="117" y="0"/>
                    <a:pt x="114" y="1"/>
                    <a:pt x="110" y="3"/>
                  </a:cubicBezTo>
                  <a:cubicBezTo>
                    <a:pt x="1" y="54"/>
                    <a:pt x="610" y="1425"/>
                    <a:pt x="1898" y="2720"/>
                  </a:cubicBezTo>
                  <a:cubicBezTo>
                    <a:pt x="3084" y="3927"/>
                    <a:pt x="4342" y="4551"/>
                    <a:pt x="4562" y="4551"/>
                  </a:cubicBezTo>
                  <a:cubicBezTo>
                    <a:pt x="4580" y="4551"/>
                    <a:pt x="4590" y="4547"/>
                    <a:pt x="4594" y="4539"/>
                  </a:cubicBezTo>
                  <a:cubicBezTo>
                    <a:pt x="4664" y="4420"/>
                    <a:pt x="3456" y="3641"/>
                    <a:pt x="2231" y="2392"/>
                  </a:cubicBezTo>
                  <a:cubicBezTo>
                    <a:pt x="1029" y="1186"/>
                    <a:pt x="273" y="0"/>
                    <a:pt x="121" y="0"/>
                  </a:cubicBezTo>
                  <a:close/>
                </a:path>
              </a:pathLst>
            </a:custGeom>
            <a:solidFill>
              <a:srgbClr val="B27940"/>
            </a:solidFill>
            <a:ln>
              <a:noFill/>
            </a:ln>
          </p:spPr>
          <p:txBody>
            <a:bodyPr spcFirstLastPara="1" wrap="square" lIns="91425" tIns="91425" rIns="91425" bIns="91425" anchor="ctr" anchorCtr="0">
              <a:noAutofit/>
            </a:bodyPr>
            <a:lstStyle/>
            <a:p>
              <a:endParaRPr/>
            </a:p>
          </p:txBody>
        </p:sp>
        <p:sp>
          <p:nvSpPr>
            <p:cNvPr id="1183" name="Google Shape;1183;p33"/>
            <p:cNvSpPr/>
            <p:nvPr/>
          </p:nvSpPr>
          <p:spPr>
            <a:xfrm>
              <a:off x="7417212" y="2918830"/>
              <a:ext cx="31394" cy="73934"/>
            </a:xfrm>
            <a:custGeom>
              <a:avLst/>
              <a:gdLst/>
              <a:ahLst/>
              <a:cxnLst/>
              <a:rect l="l" t="t" r="r" b="b"/>
              <a:pathLst>
                <a:path w="1304" h="3071" extrusionOk="0">
                  <a:moveTo>
                    <a:pt x="273" y="1"/>
                  </a:moveTo>
                  <a:cubicBezTo>
                    <a:pt x="150" y="1"/>
                    <a:pt x="0" y="771"/>
                    <a:pt x="273" y="1672"/>
                  </a:cubicBezTo>
                  <a:cubicBezTo>
                    <a:pt x="527" y="2524"/>
                    <a:pt x="1032" y="3070"/>
                    <a:pt x="1173" y="3070"/>
                  </a:cubicBezTo>
                  <a:cubicBezTo>
                    <a:pt x="1182" y="3070"/>
                    <a:pt x="1190" y="3068"/>
                    <a:pt x="1196" y="3063"/>
                  </a:cubicBezTo>
                  <a:cubicBezTo>
                    <a:pt x="1304" y="2984"/>
                    <a:pt x="962" y="2359"/>
                    <a:pt x="722" y="1536"/>
                  </a:cubicBezTo>
                  <a:cubicBezTo>
                    <a:pt x="471" y="718"/>
                    <a:pt x="411" y="8"/>
                    <a:pt x="277" y="1"/>
                  </a:cubicBezTo>
                  <a:cubicBezTo>
                    <a:pt x="275" y="1"/>
                    <a:pt x="274" y="1"/>
                    <a:pt x="273" y="1"/>
                  </a:cubicBezTo>
                  <a:close/>
                </a:path>
              </a:pathLst>
            </a:custGeom>
            <a:solidFill>
              <a:srgbClr val="333849"/>
            </a:solidFill>
            <a:ln>
              <a:noFill/>
            </a:ln>
          </p:spPr>
          <p:txBody>
            <a:bodyPr spcFirstLastPara="1" wrap="square" lIns="91425" tIns="91425" rIns="91425" bIns="91425" anchor="ctr" anchorCtr="0">
              <a:noAutofit/>
            </a:bodyPr>
            <a:lstStyle/>
            <a:p>
              <a:endParaRPr/>
            </a:p>
          </p:txBody>
        </p:sp>
        <p:sp>
          <p:nvSpPr>
            <p:cNvPr id="1184" name="Google Shape;1184;p33"/>
            <p:cNvSpPr/>
            <p:nvPr/>
          </p:nvSpPr>
          <p:spPr>
            <a:xfrm>
              <a:off x="7466131" y="2848774"/>
              <a:ext cx="76751" cy="40350"/>
            </a:xfrm>
            <a:custGeom>
              <a:avLst/>
              <a:gdLst/>
              <a:ahLst/>
              <a:cxnLst/>
              <a:rect l="l" t="t" r="r" b="b"/>
              <a:pathLst>
                <a:path w="3188" h="1676" extrusionOk="0">
                  <a:moveTo>
                    <a:pt x="3052" y="0"/>
                  </a:moveTo>
                  <a:cubicBezTo>
                    <a:pt x="2836" y="0"/>
                    <a:pt x="2200" y="252"/>
                    <a:pt x="1484" y="632"/>
                  </a:cubicBezTo>
                  <a:cubicBezTo>
                    <a:pt x="637" y="1079"/>
                    <a:pt x="0" y="1535"/>
                    <a:pt x="60" y="1649"/>
                  </a:cubicBezTo>
                  <a:cubicBezTo>
                    <a:pt x="70" y="1667"/>
                    <a:pt x="95" y="1675"/>
                    <a:pt x="135" y="1675"/>
                  </a:cubicBezTo>
                  <a:cubicBezTo>
                    <a:pt x="351" y="1675"/>
                    <a:pt x="987" y="1423"/>
                    <a:pt x="1701" y="1045"/>
                  </a:cubicBezTo>
                  <a:cubicBezTo>
                    <a:pt x="2549" y="596"/>
                    <a:pt x="3187" y="140"/>
                    <a:pt x="3125" y="26"/>
                  </a:cubicBezTo>
                  <a:cubicBezTo>
                    <a:pt x="3116" y="9"/>
                    <a:pt x="3091" y="0"/>
                    <a:pt x="3052" y="0"/>
                  </a:cubicBezTo>
                  <a:close/>
                </a:path>
              </a:pathLst>
            </a:custGeom>
            <a:solidFill>
              <a:srgbClr val="333849"/>
            </a:solidFill>
            <a:ln>
              <a:noFill/>
            </a:ln>
          </p:spPr>
          <p:txBody>
            <a:bodyPr spcFirstLastPara="1" wrap="square" lIns="91425" tIns="91425" rIns="91425" bIns="91425" anchor="ctr" anchorCtr="0">
              <a:noAutofit/>
            </a:bodyPr>
            <a:lstStyle/>
            <a:p>
              <a:endParaRPr/>
            </a:p>
          </p:txBody>
        </p:sp>
        <p:sp>
          <p:nvSpPr>
            <p:cNvPr id="1185" name="Google Shape;1185;p33"/>
            <p:cNvSpPr/>
            <p:nvPr/>
          </p:nvSpPr>
          <p:spPr>
            <a:xfrm>
              <a:off x="7552172" y="2925908"/>
              <a:ext cx="59297" cy="32429"/>
            </a:xfrm>
            <a:custGeom>
              <a:avLst/>
              <a:gdLst/>
              <a:ahLst/>
              <a:cxnLst/>
              <a:rect l="l" t="t" r="r" b="b"/>
              <a:pathLst>
                <a:path w="2463" h="1347" extrusionOk="0">
                  <a:moveTo>
                    <a:pt x="2216" y="1"/>
                  </a:moveTo>
                  <a:cubicBezTo>
                    <a:pt x="1963" y="1"/>
                    <a:pt x="1526" y="94"/>
                    <a:pt x="1072" y="341"/>
                  </a:cubicBezTo>
                  <a:cubicBezTo>
                    <a:pt x="378" y="711"/>
                    <a:pt x="0" y="1245"/>
                    <a:pt x="92" y="1330"/>
                  </a:cubicBezTo>
                  <a:cubicBezTo>
                    <a:pt x="103" y="1341"/>
                    <a:pt x="119" y="1346"/>
                    <a:pt x="140" y="1346"/>
                  </a:cubicBezTo>
                  <a:cubicBezTo>
                    <a:pt x="300" y="1346"/>
                    <a:pt x="741" y="1047"/>
                    <a:pt x="1294" y="752"/>
                  </a:cubicBezTo>
                  <a:cubicBezTo>
                    <a:pt x="1914" y="414"/>
                    <a:pt x="2463" y="199"/>
                    <a:pt x="2437" y="68"/>
                  </a:cubicBezTo>
                  <a:cubicBezTo>
                    <a:pt x="2429" y="26"/>
                    <a:pt x="2348" y="1"/>
                    <a:pt x="2216" y="1"/>
                  </a:cubicBezTo>
                  <a:close/>
                </a:path>
              </a:pathLst>
            </a:custGeom>
            <a:solidFill>
              <a:srgbClr val="333849"/>
            </a:solidFill>
            <a:ln>
              <a:noFill/>
            </a:ln>
          </p:spPr>
          <p:txBody>
            <a:bodyPr spcFirstLastPara="1" wrap="square" lIns="91425" tIns="91425" rIns="91425" bIns="91425" anchor="ctr" anchorCtr="0">
              <a:noAutofit/>
            </a:bodyPr>
            <a:lstStyle/>
            <a:p>
              <a:endParaRPr/>
            </a:p>
          </p:txBody>
        </p:sp>
        <p:sp>
          <p:nvSpPr>
            <p:cNvPr id="1186" name="Google Shape;1186;p33"/>
            <p:cNvSpPr/>
            <p:nvPr/>
          </p:nvSpPr>
          <p:spPr>
            <a:xfrm>
              <a:off x="7681618" y="2845043"/>
              <a:ext cx="32068" cy="91220"/>
            </a:xfrm>
            <a:custGeom>
              <a:avLst/>
              <a:gdLst/>
              <a:ahLst/>
              <a:cxnLst/>
              <a:rect l="l" t="t" r="r" b="b"/>
              <a:pathLst>
                <a:path w="1332" h="3789" extrusionOk="0">
                  <a:moveTo>
                    <a:pt x="133" y="0"/>
                  </a:moveTo>
                  <a:cubicBezTo>
                    <a:pt x="130" y="0"/>
                    <a:pt x="127" y="0"/>
                    <a:pt x="125" y="1"/>
                  </a:cubicBezTo>
                  <a:cubicBezTo>
                    <a:pt x="1" y="36"/>
                    <a:pt x="141" y="912"/>
                    <a:pt x="441" y="1957"/>
                  </a:cubicBezTo>
                  <a:cubicBezTo>
                    <a:pt x="734" y="2983"/>
                    <a:pt x="1069" y="3789"/>
                    <a:pt x="1199" y="3789"/>
                  </a:cubicBezTo>
                  <a:cubicBezTo>
                    <a:pt x="1202" y="3789"/>
                    <a:pt x="1205" y="3789"/>
                    <a:pt x="1207" y="3788"/>
                  </a:cubicBezTo>
                  <a:cubicBezTo>
                    <a:pt x="1331" y="3752"/>
                    <a:pt x="1189" y="2875"/>
                    <a:pt x="890" y="1830"/>
                  </a:cubicBezTo>
                  <a:cubicBezTo>
                    <a:pt x="598" y="806"/>
                    <a:pt x="263" y="0"/>
                    <a:pt x="133" y="0"/>
                  </a:cubicBezTo>
                  <a:close/>
                </a:path>
              </a:pathLst>
            </a:custGeom>
            <a:solidFill>
              <a:srgbClr val="333849"/>
            </a:solidFill>
            <a:ln>
              <a:noFill/>
            </a:ln>
          </p:spPr>
          <p:txBody>
            <a:bodyPr spcFirstLastPara="1" wrap="square" lIns="91425" tIns="91425" rIns="91425" bIns="91425" anchor="ctr" anchorCtr="0">
              <a:noAutofit/>
            </a:bodyPr>
            <a:lstStyle/>
            <a:p>
              <a:endParaRPr/>
            </a:p>
          </p:txBody>
        </p:sp>
        <p:sp>
          <p:nvSpPr>
            <p:cNvPr id="1187" name="Google Shape;1187;p33"/>
            <p:cNvSpPr/>
            <p:nvPr/>
          </p:nvSpPr>
          <p:spPr>
            <a:xfrm>
              <a:off x="7682437" y="3083304"/>
              <a:ext cx="81999" cy="18995"/>
            </a:xfrm>
            <a:custGeom>
              <a:avLst/>
              <a:gdLst/>
              <a:ahLst/>
              <a:cxnLst/>
              <a:rect l="l" t="t" r="r" b="b"/>
              <a:pathLst>
                <a:path w="3406" h="789" extrusionOk="0">
                  <a:moveTo>
                    <a:pt x="1477" y="1"/>
                  </a:moveTo>
                  <a:cubicBezTo>
                    <a:pt x="603" y="1"/>
                    <a:pt x="0" y="388"/>
                    <a:pt x="60" y="485"/>
                  </a:cubicBezTo>
                  <a:cubicBezTo>
                    <a:pt x="72" y="514"/>
                    <a:pt x="121" y="524"/>
                    <a:pt x="201" y="524"/>
                  </a:cubicBezTo>
                  <a:cubicBezTo>
                    <a:pt x="399" y="524"/>
                    <a:pt x="787" y="459"/>
                    <a:pt x="1262" y="459"/>
                  </a:cubicBezTo>
                  <a:cubicBezTo>
                    <a:pt x="1402" y="459"/>
                    <a:pt x="1551" y="465"/>
                    <a:pt x="1704" y="480"/>
                  </a:cubicBezTo>
                  <a:cubicBezTo>
                    <a:pt x="2459" y="536"/>
                    <a:pt x="3056" y="788"/>
                    <a:pt x="3257" y="788"/>
                  </a:cubicBezTo>
                  <a:cubicBezTo>
                    <a:pt x="3291" y="788"/>
                    <a:pt x="3313" y="781"/>
                    <a:pt x="3324" y="765"/>
                  </a:cubicBezTo>
                  <a:cubicBezTo>
                    <a:pt x="3405" y="672"/>
                    <a:pt x="2760" y="96"/>
                    <a:pt x="1743" y="13"/>
                  </a:cubicBezTo>
                  <a:cubicBezTo>
                    <a:pt x="1652" y="4"/>
                    <a:pt x="1563" y="1"/>
                    <a:pt x="1477" y="1"/>
                  </a:cubicBezTo>
                  <a:close/>
                </a:path>
              </a:pathLst>
            </a:custGeom>
            <a:solidFill>
              <a:srgbClr val="333849"/>
            </a:solidFill>
            <a:ln>
              <a:noFill/>
            </a:ln>
          </p:spPr>
          <p:txBody>
            <a:bodyPr spcFirstLastPara="1" wrap="square" lIns="91425" tIns="91425" rIns="91425" bIns="91425" anchor="ctr" anchorCtr="0">
              <a:noAutofit/>
            </a:bodyPr>
            <a:lstStyle/>
            <a:p>
              <a:endParaRPr/>
            </a:p>
          </p:txBody>
        </p:sp>
        <p:sp>
          <p:nvSpPr>
            <p:cNvPr id="1188" name="Google Shape;1188;p33"/>
            <p:cNvSpPr/>
            <p:nvPr/>
          </p:nvSpPr>
          <p:spPr>
            <a:xfrm>
              <a:off x="7825895" y="3005160"/>
              <a:ext cx="44876" cy="73886"/>
            </a:xfrm>
            <a:custGeom>
              <a:avLst/>
              <a:gdLst/>
              <a:ahLst/>
              <a:cxnLst/>
              <a:rect l="l" t="t" r="r" b="b"/>
              <a:pathLst>
                <a:path w="1864" h="3069" extrusionOk="0">
                  <a:moveTo>
                    <a:pt x="132" y="0"/>
                  </a:moveTo>
                  <a:cubicBezTo>
                    <a:pt x="125" y="0"/>
                    <a:pt x="120" y="2"/>
                    <a:pt x="115" y="4"/>
                  </a:cubicBezTo>
                  <a:cubicBezTo>
                    <a:pt x="0" y="65"/>
                    <a:pt x="275" y="799"/>
                    <a:pt x="725" y="1644"/>
                  </a:cubicBezTo>
                  <a:cubicBezTo>
                    <a:pt x="1158" y="2452"/>
                    <a:pt x="1594" y="3068"/>
                    <a:pt x="1732" y="3068"/>
                  </a:cubicBezTo>
                  <a:cubicBezTo>
                    <a:pt x="1738" y="3068"/>
                    <a:pt x="1744" y="3067"/>
                    <a:pt x="1749" y="3064"/>
                  </a:cubicBezTo>
                  <a:cubicBezTo>
                    <a:pt x="1863" y="3002"/>
                    <a:pt x="1589" y="2269"/>
                    <a:pt x="1138" y="1423"/>
                  </a:cubicBezTo>
                  <a:cubicBezTo>
                    <a:pt x="706" y="616"/>
                    <a:pt x="269" y="0"/>
                    <a:pt x="132" y="0"/>
                  </a:cubicBezTo>
                  <a:close/>
                </a:path>
              </a:pathLst>
            </a:custGeom>
            <a:solidFill>
              <a:srgbClr val="333849"/>
            </a:solidFill>
            <a:ln>
              <a:noFill/>
            </a:ln>
          </p:spPr>
          <p:txBody>
            <a:bodyPr spcFirstLastPara="1" wrap="square" lIns="91425" tIns="91425" rIns="91425" bIns="91425" anchor="ctr" anchorCtr="0">
              <a:noAutofit/>
            </a:bodyPr>
            <a:lstStyle/>
            <a:p>
              <a:endParaRPr/>
            </a:p>
          </p:txBody>
        </p:sp>
        <p:sp>
          <p:nvSpPr>
            <p:cNvPr id="1189" name="Google Shape;1189;p33"/>
            <p:cNvSpPr/>
            <p:nvPr/>
          </p:nvSpPr>
          <p:spPr>
            <a:xfrm>
              <a:off x="7908758" y="3131019"/>
              <a:ext cx="76992" cy="44491"/>
            </a:xfrm>
            <a:custGeom>
              <a:avLst/>
              <a:gdLst/>
              <a:ahLst/>
              <a:cxnLst/>
              <a:rect l="l" t="t" r="r" b="b"/>
              <a:pathLst>
                <a:path w="3198" h="1848" extrusionOk="0">
                  <a:moveTo>
                    <a:pt x="3068" y="0"/>
                  </a:moveTo>
                  <a:cubicBezTo>
                    <a:pt x="2862" y="0"/>
                    <a:pt x="2212" y="292"/>
                    <a:pt x="1480" y="722"/>
                  </a:cubicBezTo>
                  <a:cubicBezTo>
                    <a:pt x="634" y="1220"/>
                    <a:pt x="0" y="1714"/>
                    <a:pt x="66" y="1825"/>
                  </a:cubicBezTo>
                  <a:cubicBezTo>
                    <a:pt x="75" y="1841"/>
                    <a:pt x="96" y="1848"/>
                    <a:pt x="128" y="1848"/>
                  </a:cubicBezTo>
                  <a:cubicBezTo>
                    <a:pt x="334" y="1848"/>
                    <a:pt x="986" y="1555"/>
                    <a:pt x="1718" y="1125"/>
                  </a:cubicBezTo>
                  <a:cubicBezTo>
                    <a:pt x="2564" y="629"/>
                    <a:pt x="3198" y="134"/>
                    <a:pt x="3131" y="23"/>
                  </a:cubicBezTo>
                  <a:cubicBezTo>
                    <a:pt x="3122" y="8"/>
                    <a:pt x="3100" y="0"/>
                    <a:pt x="3068" y="0"/>
                  </a:cubicBezTo>
                  <a:close/>
                </a:path>
              </a:pathLst>
            </a:custGeom>
            <a:solidFill>
              <a:srgbClr val="333849"/>
            </a:solidFill>
            <a:ln>
              <a:noFill/>
            </a:ln>
          </p:spPr>
          <p:txBody>
            <a:bodyPr spcFirstLastPara="1" wrap="square" lIns="91425" tIns="91425" rIns="91425" bIns="91425" anchor="ctr" anchorCtr="0">
              <a:noAutofit/>
            </a:bodyPr>
            <a:lstStyle/>
            <a:p>
              <a:endParaRPr/>
            </a:p>
          </p:txBody>
        </p:sp>
        <p:sp>
          <p:nvSpPr>
            <p:cNvPr id="1190" name="Google Shape;1190;p33"/>
            <p:cNvSpPr/>
            <p:nvPr/>
          </p:nvSpPr>
          <p:spPr>
            <a:xfrm>
              <a:off x="8090566" y="2957565"/>
              <a:ext cx="56311" cy="48463"/>
            </a:xfrm>
            <a:custGeom>
              <a:avLst/>
              <a:gdLst/>
              <a:ahLst/>
              <a:cxnLst/>
              <a:rect l="l" t="t" r="r" b="b"/>
              <a:pathLst>
                <a:path w="2339" h="2013" extrusionOk="0">
                  <a:moveTo>
                    <a:pt x="2209" y="0"/>
                  </a:moveTo>
                  <a:cubicBezTo>
                    <a:pt x="2046" y="0"/>
                    <a:pt x="1547" y="346"/>
                    <a:pt x="1013" y="835"/>
                  </a:cubicBezTo>
                  <a:cubicBezTo>
                    <a:pt x="415" y="1382"/>
                    <a:pt x="1" y="1903"/>
                    <a:pt x="89" y="1998"/>
                  </a:cubicBezTo>
                  <a:cubicBezTo>
                    <a:pt x="98" y="2008"/>
                    <a:pt x="113" y="2013"/>
                    <a:pt x="132" y="2013"/>
                  </a:cubicBezTo>
                  <a:cubicBezTo>
                    <a:pt x="295" y="2013"/>
                    <a:pt x="795" y="1668"/>
                    <a:pt x="1328" y="1180"/>
                  </a:cubicBezTo>
                  <a:cubicBezTo>
                    <a:pt x="1926" y="631"/>
                    <a:pt x="2339" y="110"/>
                    <a:pt x="2252" y="15"/>
                  </a:cubicBezTo>
                  <a:cubicBezTo>
                    <a:pt x="2243" y="5"/>
                    <a:pt x="2228" y="0"/>
                    <a:pt x="2209" y="0"/>
                  </a:cubicBezTo>
                  <a:close/>
                </a:path>
              </a:pathLst>
            </a:custGeom>
            <a:solidFill>
              <a:srgbClr val="333849"/>
            </a:solidFill>
            <a:ln>
              <a:noFill/>
            </a:ln>
          </p:spPr>
          <p:txBody>
            <a:bodyPr spcFirstLastPara="1" wrap="square" lIns="91425" tIns="91425" rIns="91425" bIns="91425" anchor="ctr" anchorCtr="0">
              <a:noAutofit/>
            </a:bodyPr>
            <a:lstStyle/>
            <a:p>
              <a:endParaRPr/>
            </a:p>
          </p:txBody>
        </p:sp>
        <p:sp>
          <p:nvSpPr>
            <p:cNvPr id="1191" name="Google Shape;1191;p33"/>
            <p:cNvSpPr/>
            <p:nvPr/>
          </p:nvSpPr>
          <p:spPr>
            <a:xfrm>
              <a:off x="8076410" y="2745208"/>
              <a:ext cx="12375" cy="91148"/>
            </a:xfrm>
            <a:custGeom>
              <a:avLst/>
              <a:gdLst/>
              <a:ahLst/>
              <a:cxnLst/>
              <a:rect l="l" t="t" r="r" b="b"/>
              <a:pathLst>
                <a:path w="514" h="3786" extrusionOk="0">
                  <a:moveTo>
                    <a:pt x="297" y="1"/>
                  </a:moveTo>
                  <a:cubicBezTo>
                    <a:pt x="168" y="1"/>
                    <a:pt x="46" y="844"/>
                    <a:pt x="24" y="1888"/>
                  </a:cubicBezTo>
                  <a:cubicBezTo>
                    <a:pt x="1" y="2933"/>
                    <a:pt x="87" y="3784"/>
                    <a:pt x="216" y="3786"/>
                  </a:cubicBezTo>
                  <a:cubicBezTo>
                    <a:pt x="216" y="3786"/>
                    <a:pt x="217" y="3786"/>
                    <a:pt x="217" y="3786"/>
                  </a:cubicBezTo>
                  <a:cubicBezTo>
                    <a:pt x="346" y="3786"/>
                    <a:pt x="468" y="2943"/>
                    <a:pt x="491" y="1898"/>
                  </a:cubicBezTo>
                  <a:cubicBezTo>
                    <a:pt x="513" y="853"/>
                    <a:pt x="427" y="4"/>
                    <a:pt x="298" y="1"/>
                  </a:cubicBezTo>
                  <a:cubicBezTo>
                    <a:pt x="298" y="1"/>
                    <a:pt x="297" y="1"/>
                    <a:pt x="297" y="1"/>
                  </a:cubicBezTo>
                  <a:close/>
                </a:path>
              </a:pathLst>
            </a:custGeom>
            <a:solidFill>
              <a:srgbClr val="333849"/>
            </a:solidFill>
            <a:ln>
              <a:noFill/>
            </a:ln>
          </p:spPr>
          <p:txBody>
            <a:bodyPr spcFirstLastPara="1" wrap="square" lIns="91425" tIns="91425" rIns="91425" bIns="91425" anchor="ctr" anchorCtr="0">
              <a:noAutofit/>
            </a:bodyPr>
            <a:lstStyle/>
            <a:p>
              <a:endParaRPr/>
            </a:p>
          </p:txBody>
        </p:sp>
        <p:sp>
          <p:nvSpPr>
            <p:cNvPr id="1192" name="Google Shape;1192;p33"/>
            <p:cNvSpPr/>
            <p:nvPr/>
          </p:nvSpPr>
          <p:spPr>
            <a:xfrm>
              <a:off x="8176173" y="2748650"/>
              <a:ext cx="61319" cy="52002"/>
            </a:xfrm>
            <a:custGeom>
              <a:avLst/>
              <a:gdLst/>
              <a:ahLst/>
              <a:cxnLst/>
              <a:rect l="l" t="t" r="r" b="b"/>
              <a:pathLst>
                <a:path w="2547" h="2160" extrusionOk="0">
                  <a:moveTo>
                    <a:pt x="2421" y="0"/>
                  </a:moveTo>
                  <a:cubicBezTo>
                    <a:pt x="2254" y="0"/>
                    <a:pt x="1709" y="377"/>
                    <a:pt x="1118" y="906"/>
                  </a:cubicBezTo>
                  <a:cubicBezTo>
                    <a:pt x="463" y="1495"/>
                    <a:pt x="1" y="2051"/>
                    <a:pt x="88" y="2145"/>
                  </a:cubicBezTo>
                  <a:cubicBezTo>
                    <a:pt x="96" y="2155"/>
                    <a:pt x="110" y="2160"/>
                    <a:pt x="129" y="2160"/>
                  </a:cubicBezTo>
                  <a:cubicBezTo>
                    <a:pt x="295" y="2160"/>
                    <a:pt x="841" y="1784"/>
                    <a:pt x="1430" y="1254"/>
                  </a:cubicBezTo>
                  <a:cubicBezTo>
                    <a:pt x="2086" y="666"/>
                    <a:pt x="2547" y="111"/>
                    <a:pt x="2462" y="14"/>
                  </a:cubicBezTo>
                  <a:cubicBezTo>
                    <a:pt x="2453" y="5"/>
                    <a:pt x="2439" y="0"/>
                    <a:pt x="2421" y="0"/>
                  </a:cubicBezTo>
                  <a:close/>
                </a:path>
              </a:pathLst>
            </a:custGeom>
            <a:solidFill>
              <a:srgbClr val="333849"/>
            </a:solidFill>
            <a:ln>
              <a:noFill/>
            </a:ln>
          </p:spPr>
          <p:txBody>
            <a:bodyPr spcFirstLastPara="1" wrap="square" lIns="91425" tIns="91425" rIns="91425" bIns="91425" anchor="ctr" anchorCtr="0">
              <a:noAutofit/>
            </a:bodyPr>
            <a:lstStyle/>
            <a:p>
              <a:endParaRPr/>
            </a:p>
          </p:txBody>
        </p:sp>
        <p:sp>
          <p:nvSpPr>
            <p:cNvPr id="1193" name="Google Shape;1193;p33"/>
            <p:cNvSpPr/>
            <p:nvPr/>
          </p:nvSpPr>
          <p:spPr>
            <a:xfrm>
              <a:off x="8155397" y="2588678"/>
              <a:ext cx="43889" cy="48294"/>
            </a:xfrm>
            <a:custGeom>
              <a:avLst/>
              <a:gdLst/>
              <a:ahLst/>
              <a:cxnLst/>
              <a:rect l="l" t="t" r="r" b="b"/>
              <a:pathLst>
                <a:path w="1823" h="2006" extrusionOk="0">
                  <a:moveTo>
                    <a:pt x="136" y="1"/>
                  </a:moveTo>
                  <a:cubicBezTo>
                    <a:pt x="121" y="1"/>
                    <a:pt x="109" y="4"/>
                    <a:pt x="100" y="12"/>
                  </a:cubicBezTo>
                  <a:cubicBezTo>
                    <a:pt x="0" y="94"/>
                    <a:pt x="283" y="603"/>
                    <a:pt x="730" y="1152"/>
                  </a:cubicBezTo>
                  <a:cubicBezTo>
                    <a:pt x="1138" y="1649"/>
                    <a:pt x="1542" y="2005"/>
                    <a:pt x="1687" y="2005"/>
                  </a:cubicBezTo>
                  <a:cubicBezTo>
                    <a:pt x="1702" y="2005"/>
                    <a:pt x="1714" y="2002"/>
                    <a:pt x="1723" y="1994"/>
                  </a:cubicBezTo>
                  <a:cubicBezTo>
                    <a:pt x="1822" y="1913"/>
                    <a:pt x="1540" y="1403"/>
                    <a:pt x="1093" y="855"/>
                  </a:cubicBezTo>
                  <a:cubicBezTo>
                    <a:pt x="685" y="358"/>
                    <a:pt x="281" y="1"/>
                    <a:pt x="136" y="1"/>
                  </a:cubicBezTo>
                  <a:close/>
                </a:path>
              </a:pathLst>
            </a:custGeom>
            <a:solidFill>
              <a:srgbClr val="333849"/>
            </a:solidFill>
            <a:ln>
              <a:noFill/>
            </a:ln>
          </p:spPr>
          <p:txBody>
            <a:bodyPr spcFirstLastPara="1" wrap="square" lIns="91425" tIns="91425" rIns="91425" bIns="91425" anchor="ctr" anchorCtr="0">
              <a:noAutofit/>
            </a:bodyPr>
            <a:lstStyle/>
            <a:p>
              <a:endParaRPr/>
            </a:p>
          </p:txBody>
        </p:sp>
        <p:sp>
          <p:nvSpPr>
            <p:cNvPr id="1194" name="Google Shape;1194;p33"/>
            <p:cNvSpPr/>
            <p:nvPr/>
          </p:nvSpPr>
          <p:spPr>
            <a:xfrm>
              <a:off x="8310459" y="2550207"/>
              <a:ext cx="80073" cy="72177"/>
            </a:xfrm>
            <a:custGeom>
              <a:avLst/>
              <a:gdLst/>
              <a:ahLst/>
              <a:cxnLst/>
              <a:rect l="l" t="t" r="r" b="b"/>
              <a:pathLst>
                <a:path w="3326" h="2998" extrusionOk="0">
                  <a:moveTo>
                    <a:pt x="3209" y="0"/>
                  </a:moveTo>
                  <a:cubicBezTo>
                    <a:pt x="3040" y="0"/>
                    <a:pt x="2311" y="565"/>
                    <a:pt x="1503" y="1329"/>
                  </a:cubicBezTo>
                  <a:cubicBezTo>
                    <a:pt x="633" y="2150"/>
                    <a:pt x="1" y="2893"/>
                    <a:pt x="89" y="2988"/>
                  </a:cubicBezTo>
                  <a:cubicBezTo>
                    <a:pt x="95" y="2995"/>
                    <a:pt x="105" y="2998"/>
                    <a:pt x="117" y="2998"/>
                  </a:cubicBezTo>
                  <a:cubicBezTo>
                    <a:pt x="286" y="2998"/>
                    <a:pt x="1015" y="2433"/>
                    <a:pt x="1823" y="1669"/>
                  </a:cubicBezTo>
                  <a:cubicBezTo>
                    <a:pt x="2694" y="847"/>
                    <a:pt x="3326" y="104"/>
                    <a:pt x="3237" y="10"/>
                  </a:cubicBezTo>
                  <a:cubicBezTo>
                    <a:pt x="3231" y="3"/>
                    <a:pt x="3222" y="0"/>
                    <a:pt x="3209" y="0"/>
                  </a:cubicBezTo>
                  <a:close/>
                </a:path>
              </a:pathLst>
            </a:custGeom>
            <a:solidFill>
              <a:srgbClr val="333849"/>
            </a:solidFill>
            <a:ln>
              <a:noFill/>
            </a:ln>
          </p:spPr>
          <p:txBody>
            <a:bodyPr spcFirstLastPara="1" wrap="square" lIns="91425" tIns="91425" rIns="91425" bIns="91425" anchor="ctr" anchorCtr="0">
              <a:noAutofit/>
            </a:bodyPr>
            <a:lstStyle/>
            <a:p>
              <a:endParaRPr/>
            </a:p>
          </p:txBody>
        </p:sp>
        <p:sp>
          <p:nvSpPr>
            <p:cNvPr id="1195" name="Google Shape;1195;p33"/>
            <p:cNvSpPr/>
            <p:nvPr/>
          </p:nvSpPr>
          <p:spPr>
            <a:xfrm>
              <a:off x="8195023" y="2453718"/>
              <a:ext cx="65990" cy="87031"/>
            </a:xfrm>
            <a:custGeom>
              <a:avLst/>
              <a:gdLst/>
              <a:ahLst/>
              <a:cxnLst/>
              <a:rect l="l" t="t" r="r" b="b"/>
              <a:pathLst>
                <a:path w="2741" h="3615" extrusionOk="0">
                  <a:moveTo>
                    <a:pt x="124" y="1"/>
                  </a:moveTo>
                  <a:cubicBezTo>
                    <a:pt x="117" y="1"/>
                    <a:pt x="111" y="2"/>
                    <a:pt x="106" y="6"/>
                  </a:cubicBezTo>
                  <a:cubicBezTo>
                    <a:pt x="0" y="81"/>
                    <a:pt x="480" y="948"/>
                    <a:pt x="1179" y="1942"/>
                  </a:cubicBezTo>
                  <a:cubicBezTo>
                    <a:pt x="1846" y="2891"/>
                    <a:pt x="2469" y="3615"/>
                    <a:pt x="2617" y="3615"/>
                  </a:cubicBezTo>
                  <a:cubicBezTo>
                    <a:pt x="2625" y="3615"/>
                    <a:pt x="2631" y="3613"/>
                    <a:pt x="2636" y="3610"/>
                  </a:cubicBezTo>
                  <a:cubicBezTo>
                    <a:pt x="2740" y="3536"/>
                    <a:pt x="2260" y="2669"/>
                    <a:pt x="1561" y="1675"/>
                  </a:cubicBezTo>
                  <a:cubicBezTo>
                    <a:pt x="896" y="724"/>
                    <a:pt x="272" y="1"/>
                    <a:pt x="124" y="1"/>
                  </a:cubicBezTo>
                  <a:close/>
                </a:path>
              </a:pathLst>
            </a:custGeom>
            <a:solidFill>
              <a:srgbClr val="333849"/>
            </a:solidFill>
            <a:ln>
              <a:noFill/>
            </a:ln>
          </p:spPr>
          <p:txBody>
            <a:bodyPr spcFirstLastPara="1" wrap="square" lIns="91425" tIns="91425" rIns="91425" bIns="91425" anchor="ctr" anchorCtr="0">
              <a:noAutofit/>
            </a:bodyPr>
            <a:lstStyle/>
            <a:p>
              <a:endParaRPr/>
            </a:p>
          </p:txBody>
        </p:sp>
        <p:sp>
          <p:nvSpPr>
            <p:cNvPr id="1196" name="Google Shape;1196;p33"/>
            <p:cNvSpPr/>
            <p:nvPr/>
          </p:nvSpPr>
          <p:spPr>
            <a:xfrm>
              <a:off x="8285783" y="2306626"/>
              <a:ext cx="66977" cy="82144"/>
            </a:xfrm>
            <a:custGeom>
              <a:avLst/>
              <a:gdLst/>
              <a:ahLst/>
              <a:cxnLst/>
              <a:rect l="l" t="t" r="r" b="b"/>
              <a:pathLst>
                <a:path w="2782" h="3412" extrusionOk="0">
                  <a:moveTo>
                    <a:pt x="117" y="1"/>
                  </a:moveTo>
                  <a:cubicBezTo>
                    <a:pt x="103" y="1"/>
                    <a:pt x="93" y="5"/>
                    <a:pt x="87" y="12"/>
                  </a:cubicBezTo>
                  <a:cubicBezTo>
                    <a:pt x="0" y="113"/>
                    <a:pt x="659" y="801"/>
                    <a:pt x="1357" y="1727"/>
                  </a:cubicBezTo>
                  <a:cubicBezTo>
                    <a:pt x="2038" y="2615"/>
                    <a:pt x="2512" y="3411"/>
                    <a:pt x="2654" y="3411"/>
                  </a:cubicBezTo>
                  <a:cubicBezTo>
                    <a:pt x="2659" y="3411"/>
                    <a:pt x="2663" y="3410"/>
                    <a:pt x="2667" y="3408"/>
                  </a:cubicBezTo>
                  <a:cubicBezTo>
                    <a:pt x="2781" y="3361"/>
                    <a:pt x="2468" y="2411"/>
                    <a:pt x="1730" y="1442"/>
                  </a:cubicBezTo>
                  <a:cubicBezTo>
                    <a:pt x="1051" y="545"/>
                    <a:pt x="291" y="1"/>
                    <a:pt x="117" y="1"/>
                  </a:cubicBezTo>
                  <a:close/>
                </a:path>
              </a:pathLst>
            </a:custGeom>
            <a:solidFill>
              <a:srgbClr val="333849"/>
            </a:solidFill>
            <a:ln>
              <a:noFill/>
            </a:ln>
          </p:spPr>
          <p:txBody>
            <a:bodyPr spcFirstLastPara="1" wrap="square" lIns="91425" tIns="91425" rIns="91425" bIns="91425" anchor="ctr" anchorCtr="0">
              <a:noAutofit/>
            </a:bodyPr>
            <a:lstStyle/>
            <a:p>
              <a:endParaRPr/>
            </a:p>
          </p:txBody>
        </p:sp>
        <p:sp>
          <p:nvSpPr>
            <p:cNvPr id="1197" name="Google Shape;1197;p33"/>
            <p:cNvSpPr/>
            <p:nvPr/>
          </p:nvSpPr>
          <p:spPr>
            <a:xfrm>
              <a:off x="8172490" y="2284959"/>
              <a:ext cx="57371" cy="82698"/>
            </a:xfrm>
            <a:custGeom>
              <a:avLst/>
              <a:gdLst/>
              <a:ahLst/>
              <a:cxnLst/>
              <a:rect l="l" t="t" r="r" b="b"/>
              <a:pathLst>
                <a:path w="2383" h="3435" extrusionOk="0">
                  <a:moveTo>
                    <a:pt x="2256" y="1"/>
                  </a:moveTo>
                  <a:cubicBezTo>
                    <a:pt x="2114" y="1"/>
                    <a:pt x="1567" y="692"/>
                    <a:pt x="995" y="1593"/>
                  </a:cubicBezTo>
                  <a:cubicBezTo>
                    <a:pt x="396" y="2538"/>
                    <a:pt x="0" y="3361"/>
                    <a:pt x="110" y="3430"/>
                  </a:cubicBezTo>
                  <a:cubicBezTo>
                    <a:pt x="115" y="3433"/>
                    <a:pt x="121" y="3435"/>
                    <a:pt x="128" y="3435"/>
                  </a:cubicBezTo>
                  <a:cubicBezTo>
                    <a:pt x="272" y="3435"/>
                    <a:pt x="820" y="2745"/>
                    <a:pt x="1390" y="1843"/>
                  </a:cubicBezTo>
                  <a:cubicBezTo>
                    <a:pt x="1988" y="897"/>
                    <a:pt x="2383" y="74"/>
                    <a:pt x="2273" y="6"/>
                  </a:cubicBezTo>
                  <a:cubicBezTo>
                    <a:pt x="2269" y="3"/>
                    <a:pt x="2263" y="1"/>
                    <a:pt x="2256" y="1"/>
                  </a:cubicBezTo>
                  <a:close/>
                </a:path>
              </a:pathLst>
            </a:custGeom>
            <a:solidFill>
              <a:srgbClr val="333849"/>
            </a:solidFill>
            <a:ln>
              <a:noFill/>
            </a:ln>
          </p:spPr>
          <p:txBody>
            <a:bodyPr spcFirstLastPara="1" wrap="square" lIns="91425" tIns="91425" rIns="91425" bIns="91425" anchor="ctr" anchorCtr="0">
              <a:noAutofit/>
            </a:bodyPr>
            <a:lstStyle/>
            <a:p>
              <a:endParaRPr/>
            </a:p>
          </p:txBody>
        </p:sp>
        <p:sp>
          <p:nvSpPr>
            <p:cNvPr id="1198" name="Google Shape;1198;p33"/>
            <p:cNvSpPr/>
            <p:nvPr/>
          </p:nvSpPr>
          <p:spPr>
            <a:xfrm>
              <a:off x="8292451" y="2106811"/>
              <a:ext cx="28505" cy="78436"/>
            </a:xfrm>
            <a:custGeom>
              <a:avLst/>
              <a:gdLst/>
              <a:ahLst/>
              <a:cxnLst/>
              <a:rect l="l" t="t" r="r" b="b"/>
              <a:pathLst>
                <a:path w="1184" h="3258" extrusionOk="0">
                  <a:moveTo>
                    <a:pt x="1049" y="1"/>
                  </a:moveTo>
                  <a:cubicBezTo>
                    <a:pt x="912" y="1"/>
                    <a:pt x="409" y="604"/>
                    <a:pt x="212" y="1522"/>
                  </a:cubicBezTo>
                  <a:cubicBezTo>
                    <a:pt x="0" y="2475"/>
                    <a:pt x="232" y="3257"/>
                    <a:pt x="354" y="3257"/>
                  </a:cubicBezTo>
                  <a:cubicBezTo>
                    <a:pt x="356" y="3257"/>
                    <a:pt x="358" y="3257"/>
                    <a:pt x="360" y="3257"/>
                  </a:cubicBezTo>
                  <a:cubicBezTo>
                    <a:pt x="494" y="3237"/>
                    <a:pt x="471" y="2492"/>
                    <a:pt x="669" y="1622"/>
                  </a:cubicBezTo>
                  <a:cubicBezTo>
                    <a:pt x="853" y="748"/>
                    <a:pt x="1183" y="81"/>
                    <a:pt x="1069" y="7"/>
                  </a:cubicBezTo>
                  <a:cubicBezTo>
                    <a:pt x="1064" y="3"/>
                    <a:pt x="1057" y="1"/>
                    <a:pt x="1049" y="1"/>
                  </a:cubicBezTo>
                  <a:close/>
                </a:path>
              </a:pathLst>
            </a:custGeom>
            <a:solidFill>
              <a:srgbClr val="333849"/>
            </a:solidFill>
            <a:ln>
              <a:noFill/>
            </a:ln>
          </p:spPr>
          <p:txBody>
            <a:bodyPr spcFirstLastPara="1" wrap="square" lIns="91425" tIns="91425" rIns="91425" bIns="91425" anchor="ctr" anchorCtr="0">
              <a:noAutofit/>
            </a:bodyPr>
            <a:lstStyle/>
            <a:p>
              <a:endParaRPr/>
            </a:p>
          </p:txBody>
        </p:sp>
        <p:sp>
          <p:nvSpPr>
            <p:cNvPr id="1199" name="Google Shape;1199;p33"/>
            <p:cNvSpPr/>
            <p:nvPr/>
          </p:nvSpPr>
          <p:spPr>
            <a:xfrm>
              <a:off x="8402735" y="2185027"/>
              <a:ext cx="48367" cy="56865"/>
            </a:xfrm>
            <a:custGeom>
              <a:avLst/>
              <a:gdLst/>
              <a:ahLst/>
              <a:cxnLst/>
              <a:rect l="l" t="t" r="r" b="b"/>
              <a:pathLst>
                <a:path w="2009" h="2362" extrusionOk="0">
                  <a:moveTo>
                    <a:pt x="1877" y="0"/>
                  </a:moveTo>
                  <a:cubicBezTo>
                    <a:pt x="1732" y="0"/>
                    <a:pt x="1281" y="439"/>
                    <a:pt x="820" y="1038"/>
                  </a:cubicBezTo>
                  <a:cubicBezTo>
                    <a:pt x="322" y="1686"/>
                    <a:pt x="0" y="2274"/>
                    <a:pt x="103" y="2352"/>
                  </a:cubicBezTo>
                  <a:cubicBezTo>
                    <a:pt x="111" y="2358"/>
                    <a:pt x="121" y="2361"/>
                    <a:pt x="133" y="2361"/>
                  </a:cubicBezTo>
                  <a:cubicBezTo>
                    <a:pt x="280" y="2361"/>
                    <a:pt x="730" y="1921"/>
                    <a:pt x="1191" y="1324"/>
                  </a:cubicBezTo>
                  <a:cubicBezTo>
                    <a:pt x="1689" y="675"/>
                    <a:pt x="2009" y="88"/>
                    <a:pt x="1906" y="9"/>
                  </a:cubicBezTo>
                  <a:cubicBezTo>
                    <a:pt x="1898" y="3"/>
                    <a:pt x="1889" y="0"/>
                    <a:pt x="1877" y="0"/>
                  </a:cubicBezTo>
                  <a:close/>
                </a:path>
              </a:pathLst>
            </a:custGeom>
            <a:solidFill>
              <a:srgbClr val="333849"/>
            </a:solidFill>
            <a:ln>
              <a:noFill/>
            </a:ln>
          </p:spPr>
          <p:txBody>
            <a:bodyPr spcFirstLastPara="1" wrap="square" lIns="91425" tIns="91425" rIns="91425" bIns="91425" anchor="ctr" anchorCtr="0">
              <a:noAutofit/>
            </a:bodyPr>
            <a:lstStyle/>
            <a:p>
              <a:endParaRPr/>
            </a:p>
          </p:txBody>
        </p:sp>
        <p:sp>
          <p:nvSpPr>
            <p:cNvPr id="1200" name="Google Shape;1200;p33"/>
            <p:cNvSpPr/>
            <p:nvPr/>
          </p:nvSpPr>
          <p:spPr>
            <a:xfrm>
              <a:off x="8432443" y="2311007"/>
              <a:ext cx="53446" cy="56119"/>
            </a:xfrm>
            <a:custGeom>
              <a:avLst/>
              <a:gdLst/>
              <a:ahLst/>
              <a:cxnLst/>
              <a:rect l="l" t="t" r="r" b="b"/>
              <a:pathLst>
                <a:path w="2220" h="2331" extrusionOk="0">
                  <a:moveTo>
                    <a:pt x="2091" y="1"/>
                  </a:moveTo>
                  <a:cubicBezTo>
                    <a:pt x="1938" y="1"/>
                    <a:pt x="1448" y="426"/>
                    <a:pt x="935" y="1012"/>
                  </a:cubicBezTo>
                  <a:cubicBezTo>
                    <a:pt x="375" y="1649"/>
                    <a:pt x="1" y="2235"/>
                    <a:pt x="97" y="2320"/>
                  </a:cubicBezTo>
                  <a:cubicBezTo>
                    <a:pt x="105" y="2327"/>
                    <a:pt x="116" y="2330"/>
                    <a:pt x="130" y="2330"/>
                  </a:cubicBezTo>
                  <a:cubicBezTo>
                    <a:pt x="283" y="2330"/>
                    <a:pt x="773" y="1905"/>
                    <a:pt x="1286" y="1319"/>
                  </a:cubicBezTo>
                  <a:cubicBezTo>
                    <a:pt x="1846" y="682"/>
                    <a:pt x="2220" y="98"/>
                    <a:pt x="2124" y="11"/>
                  </a:cubicBezTo>
                  <a:cubicBezTo>
                    <a:pt x="2116" y="4"/>
                    <a:pt x="2105" y="1"/>
                    <a:pt x="2091" y="1"/>
                  </a:cubicBezTo>
                  <a:close/>
                </a:path>
              </a:pathLst>
            </a:custGeom>
            <a:solidFill>
              <a:srgbClr val="333849"/>
            </a:solidFill>
            <a:ln>
              <a:noFill/>
            </a:ln>
          </p:spPr>
          <p:txBody>
            <a:bodyPr spcFirstLastPara="1" wrap="square" lIns="91425" tIns="91425" rIns="91425" bIns="91425" anchor="ctr" anchorCtr="0">
              <a:noAutofit/>
            </a:bodyPr>
            <a:lstStyle/>
            <a:p>
              <a:endParaRPr/>
            </a:p>
          </p:txBody>
        </p:sp>
        <p:sp>
          <p:nvSpPr>
            <p:cNvPr id="1201" name="Google Shape;1201;p33"/>
            <p:cNvSpPr/>
            <p:nvPr/>
          </p:nvSpPr>
          <p:spPr>
            <a:xfrm>
              <a:off x="8334364" y="2001968"/>
              <a:ext cx="61271" cy="82987"/>
            </a:xfrm>
            <a:custGeom>
              <a:avLst/>
              <a:gdLst/>
              <a:ahLst/>
              <a:cxnLst/>
              <a:rect l="l" t="t" r="r" b="b"/>
              <a:pathLst>
                <a:path w="2545" h="3447" extrusionOk="0">
                  <a:moveTo>
                    <a:pt x="127" y="1"/>
                  </a:moveTo>
                  <a:cubicBezTo>
                    <a:pt x="120" y="1"/>
                    <a:pt x="113" y="2"/>
                    <a:pt x="109" y="6"/>
                  </a:cubicBezTo>
                  <a:cubicBezTo>
                    <a:pt x="1" y="77"/>
                    <a:pt x="435" y="907"/>
                    <a:pt x="1078" y="1856"/>
                  </a:cubicBezTo>
                  <a:cubicBezTo>
                    <a:pt x="1693" y="2759"/>
                    <a:pt x="2273" y="3446"/>
                    <a:pt x="2418" y="3446"/>
                  </a:cubicBezTo>
                  <a:cubicBezTo>
                    <a:pt x="2426" y="3446"/>
                    <a:pt x="2432" y="3445"/>
                    <a:pt x="2437" y="3441"/>
                  </a:cubicBezTo>
                  <a:cubicBezTo>
                    <a:pt x="2545" y="3369"/>
                    <a:pt x="2110" y="2541"/>
                    <a:pt x="1467" y="1593"/>
                  </a:cubicBezTo>
                  <a:cubicBezTo>
                    <a:pt x="852" y="688"/>
                    <a:pt x="271" y="1"/>
                    <a:pt x="127" y="1"/>
                  </a:cubicBezTo>
                  <a:close/>
                </a:path>
              </a:pathLst>
            </a:custGeom>
            <a:solidFill>
              <a:srgbClr val="333849"/>
            </a:solidFill>
            <a:ln>
              <a:noFill/>
            </a:ln>
          </p:spPr>
          <p:txBody>
            <a:bodyPr spcFirstLastPara="1" wrap="square" lIns="91425" tIns="91425" rIns="91425" bIns="91425" anchor="ctr" anchorCtr="0">
              <a:noAutofit/>
            </a:bodyPr>
            <a:lstStyle/>
            <a:p>
              <a:endParaRPr/>
            </a:p>
          </p:txBody>
        </p:sp>
        <p:sp>
          <p:nvSpPr>
            <p:cNvPr id="1202" name="Google Shape;1202;p33"/>
            <p:cNvSpPr/>
            <p:nvPr/>
          </p:nvSpPr>
          <p:spPr>
            <a:xfrm>
              <a:off x="8441928" y="1985260"/>
              <a:ext cx="35751" cy="61102"/>
            </a:xfrm>
            <a:custGeom>
              <a:avLst/>
              <a:gdLst/>
              <a:ahLst/>
              <a:cxnLst/>
              <a:rect l="l" t="t" r="r" b="b"/>
              <a:pathLst>
                <a:path w="1485" h="2538" extrusionOk="0">
                  <a:moveTo>
                    <a:pt x="131" y="1"/>
                  </a:moveTo>
                  <a:cubicBezTo>
                    <a:pt x="117" y="1"/>
                    <a:pt x="106" y="4"/>
                    <a:pt x="98" y="12"/>
                  </a:cubicBezTo>
                  <a:cubicBezTo>
                    <a:pt x="0" y="102"/>
                    <a:pt x="345" y="624"/>
                    <a:pt x="678" y="1300"/>
                  </a:cubicBezTo>
                  <a:cubicBezTo>
                    <a:pt x="1011" y="1958"/>
                    <a:pt x="1221" y="2537"/>
                    <a:pt x="1353" y="2537"/>
                  </a:cubicBezTo>
                  <a:cubicBezTo>
                    <a:pt x="1355" y="2537"/>
                    <a:pt x="1358" y="2537"/>
                    <a:pt x="1361" y="2537"/>
                  </a:cubicBezTo>
                  <a:cubicBezTo>
                    <a:pt x="1485" y="2519"/>
                    <a:pt x="1468" y="1831"/>
                    <a:pt x="1096" y="1091"/>
                  </a:cubicBezTo>
                  <a:cubicBezTo>
                    <a:pt x="759" y="413"/>
                    <a:pt x="280" y="1"/>
                    <a:pt x="131" y="1"/>
                  </a:cubicBezTo>
                  <a:close/>
                </a:path>
              </a:pathLst>
            </a:custGeom>
            <a:solidFill>
              <a:srgbClr val="333849"/>
            </a:solidFill>
            <a:ln>
              <a:noFill/>
            </a:ln>
          </p:spPr>
          <p:txBody>
            <a:bodyPr spcFirstLastPara="1" wrap="square" lIns="91425" tIns="91425" rIns="91425" bIns="91425" anchor="ctr" anchorCtr="0">
              <a:noAutofit/>
            </a:bodyPr>
            <a:lstStyle/>
            <a:p>
              <a:endParaRPr/>
            </a:p>
          </p:txBody>
        </p:sp>
        <p:sp>
          <p:nvSpPr>
            <p:cNvPr id="1203" name="Google Shape;1203;p33"/>
            <p:cNvSpPr/>
            <p:nvPr/>
          </p:nvSpPr>
          <p:spPr>
            <a:xfrm>
              <a:off x="8068393" y="2311103"/>
              <a:ext cx="11460" cy="60813"/>
            </a:xfrm>
            <a:custGeom>
              <a:avLst/>
              <a:gdLst/>
              <a:ahLst/>
              <a:cxnLst/>
              <a:rect l="l" t="t" r="r" b="b"/>
              <a:pathLst>
                <a:path w="476" h="2526" extrusionOk="0">
                  <a:moveTo>
                    <a:pt x="231" y="1"/>
                  </a:moveTo>
                  <a:cubicBezTo>
                    <a:pt x="102" y="2"/>
                    <a:pt x="1" y="567"/>
                    <a:pt x="4" y="1265"/>
                  </a:cubicBezTo>
                  <a:cubicBezTo>
                    <a:pt x="7" y="1962"/>
                    <a:pt x="115" y="2525"/>
                    <a:pt x="246" y="2525"/>
                  </a:cubicBezTo>
                  <a:cubicBezTo>
                    <a:pt x="375" y="2525"/>
                    <a:pt x="476" y="1959"/>
                    <a:pt x="471" y="1263"/>
                  </a:cubicBezTo>
                  <a:cubicBezTo>
                    <a:pt x="468" y="566"/>
                    <a:pt x="360" y="1"/>
                    <a:pt x="231" y="1"/>
                  </a:cubicBezTo>
                  <a:close/>
                </a:path>
              </a:pathLst>
            </a:custGeom>
            <a:solidFill>
              <a:srgbClr val="333849"/>
            </a:solidFill>
            <a:ln>
              <a:noFill/>
            </a:ln>
          </p:spPr>
          <p:txBody>
            <a:bodyPr spcFirstLastPara="1" wrap="square" lIns="91425" tIns="91425" rIns="91425" bIns="91425" anchor="ctr" anchorCtr="0">
              <a:noAutofit/>
            </a:bodyPr>
            <a:lstStyle/>
            <a:p>
              <a:endParaRPr/>
            </a:p>
          </p:txBody>
        </p:sp>
        <p:sp>
          <p:nvSpPr>
            <p:cNvPr id="1204" name="Google Shape;1204;p33"/>
            <p:cNvSpPr/>
            <p:nvPr/>
          </p:nvSpPr>
          <p:spPr>
            <a:xfrm>
              <a:off x="8115218" y="2219887"/>
              <a:ext cx="15745" cy="34861"/>
            </a:xfrm>
            <a:custGeom>
              <a:avLst/>
              <a:gdLst/>
              <a:ahLst/>
              <a:cxnLst/>
              <a:rect l="l" t="t" r="r" b="b"/>
              <a:pathLst>
                <a:path w="654" h="1448" extrusionOk="0">
                  <a:moveTo>
                    <a:pt x="487" y="1"/>
                  </a:moveTo>
                  <a:cubicBezTo>
                    <a:pt x="364" y="1"/>
                    <a:pt x="195" y="289"/>
                    <a:pt x="100" y="668"/>
                  </a:cubicBezTo>
                  <a:cubicBezTo>
                    <a:pt x="0" y="1066"/>
                    <a:pt x="22" y="1414"/>
                    <a:pt x="147" y="1445"/>
                  </a:cubicBezTo>
                  <a:cubicBezTo>
                    <a:pt x="154" y="1447"/>
                    <a:pt x="160" y="1447"/>
                    <a:pt x="166" y="1447"/>
                  </a:cubicBezTo>
                  <a:cubicBezTo>
                    <a:pt x="290" y="1447"/>
                    <a:pt x="459" y="1159"/>
                    <a:pt x="554" y="780"/>
                  </a:cubicBezTo>
                  <a:cubicBezTo>
                    <a:pt x="654" y="382"/>
                    <a:pt x="632" y="34"/>
                    <a:pt x="507" y="3"/>
                  </a:cubicBezTo>
                  <a:cubicBezTo>
                    <a:pt x="500" y="1"/>
                    <a:pt x="494" y="1"/>
                    <a:pt x="487" y="1"/>
                  </a:cubicBezTo>
                  <a:close/>
                </a:path>
              </a:pathLst>
            </a:custGeom>
            <a:solidFill>
              <a:srgbClr val="333849"/>
            </a:solidFill>
            <a:ln>
              <a:noFill/>
            </a:ln>
          </p:spPr>
          <p:txBody>
            <a:bodyPr spcFirstLastPara="1" wrap="square" lIns="91425" tIns="91425" rIns="91425" bIns="91425" anchor="ctr" anchorCtr="0">
              <a:noAutofit/>
            </a:bodyPr>
            <a:lstStyle/>
            <a:p>
              <a:endParaRPr/>
            </a:p>
          </p:txBody>
        </p:sp>
        <p:sp>
          <p:nvSpPr>
            <p:cNvPr id="1205" name="Google Shape;1205;p33"/>
            <p:cNvSpPr/>
            <p:nvPr/>
          </p:nvSpPr>
          <p:spPr>
            <a:xfrm>
              <a:off x="8486224" y="2791863"/>
              <a:ext cx="39868" cy="70588"/>
            </a:xfrm>
            <a:custGeom>
              <a:avLst/>
              <a:gdLst/>
              <a:ahLst/>
              <a:cxnLst/>
              <a:rect l="l" t="t" r="r" b="b"/>
              <a:pathLst>
                <a:path w="1656" h="2932" extrusionOk="0">
                  <a:moveTo>
                    <a:pt x="126" y="0"/>
                  </a:moveTo>
                  <a:cubicBezTo>
                    <a:pt x="106" y="0"/>
                    <a:pt x="92" y="6"/>
                    <a:pt x="86" y="17"/>
                  </a:cubicBezTo>
                  <a:cubicBezTo>
                    <a:pt x="1" y="125"/>
                    <a:pt x="517" y="628"/>
                    <a:pt x="840" y="1417"/>
                  </a:cubicBezTo>
                  <a:cubicBezTo>
                    <a:pt x="1181" y="2196"/>
                    <a:pt x="1186" y="2917"/>
                    <a:pt x="1322" y="2930"/>
                  </a:cubicBezTo>
                  <a:cubicBezTo>
                    <a:pt x="1324" y="2931"/>
                    <a:pt x="1326" y="2931"/>
                    <a:pt x="1329" y="2931"/>
                  </a:cubicBezTo>
                  <a:cubicBezTo>
                    <a:pt x="1449" y="2931"/>
                    <a:pt x="1655" y="2129"/>
                    <a:pt x="1271" y="1234"/>
                  </a:cubicBezTo>
                  <a:cubicBezTo>
                    <a:pt x="928" y="412"/>
                    <a:pt x="297" y="0"/>
                    <a:pt x="126" y="0"/>
                  </a:cubicBezTo>
                  <a:close/>
                </a:path>
              </a:pathLst>
            </a:custGeom>
            <a:solidFill>
              <a:srgbClr val="333849"/>
            </a:solidFill>
            <a:ln>
              <a:noFill/>
            </a:ln>
          </p:spPr>
          <p:txBody>
            <a:bodyPr spcFirstLastPara="1" wrap="square" lIns="91425" tIns="91425" rIns="91425" bIns="91425" anchor="ctr" anchorCtr="0">
              <a:noAutofit/>
            </a:bodyPr>
            <a:lstStyle/>
            <a:p>
              <a:endParaRPr/>
            </a:p>
          </p:txBody>
        </p:sp>
        <p:sp>
          <p:nvSpPr>
            <p:cNvPr id="1206" name="Google Shape;1206;p33"/>
            <p:cNvSpPr/>
            <p:nvPr/>
          </p:nvSpPr>
          <p:spPr>
            <a:xfrm>
              <a:off x="8407718" y="2918252"/>
              <a:ext cx="30118" cy="44033"/>
            </a:xfrm>
            <a:custGeom>
              <a:avLst/>
              <a:gdLst/>
              <a:ahLst/>
              <a:cxnLst/>
              <a:rect l="l" t="t" r="r" b="b"/>
              <a:pathLst>
                <a:path w="1251" h="1829" extrusionOk="0">
                  <a:moveTo>
                    <a:pt x="141" y="1"/>
                  </a:moveTo>
                  <a:cubicBezTo>
                    <a:pt x="107" y="1"/>
                    <a:pt x="83" y="10"/>
                    <a:pt x="73" y="30"/>
                  </a:cubicBezTo>
                  <a:cubicBezTo>
                    <a:pt x="1" y="143"/>
                    <a:pt x="311" y="461"/>
                    <a:pt x="540" y="925"/>
                  </a:cubicBezTo>
                  <a:cubicBezTo>
                    <a:pt x="780" y="1382"/>
                    <a:pt x="855" y="1820"/>
                    <a:pt x="987" y="1828"/>
                  </a:cubicBezTo>
                  <a:cubicBezTo>
                    <a:pt x="989" y="1828"/>
                    <a:pt x="992" y="1828"/>
                    <a:pt x="994" y="1828"/>
                  </a:cubicBezTo>
                  <a:cubicBezTo>
                    <a:pt x="1116" y="1828"/>
                    <a:pt x="1251" y="1289"/>
                    <a:pt x="956" y="713"/>
                  </a:cubicBezTo>
                  <a:cubicBezTo>
                    <a:pt x="710" y="226"/>
                    <a:pt x="307" y="1"/>
                    <a:pt x="141" y="1"/>
                  </a:cubicBezTo>
                  <a:close/>
                </a:path>
              </a:pathLst>
            </a:custGeom>
            <a:solidFill>
              <a:srgbClr val="333849"/>
            </a:solidFill>
            <a:ln>
              <a:noFill/>
            </a:ln>
          </p:spPr>
          <p:txBody>
            <a:bodyPr spcFirstLastPara="1" wrap="square" lIns="91425" tIns="91425" rIns="91425" bIns="91425" anchor="ctr" anchorCtr="0">
              <a:noAutofit/>
            </a:bodyPr>
            <a:lstStyle/>
            <a:p>
              <a:endParaRPr/>
            </a:p>
          </p:txBody>
        </p:sp>
        <p:sp>
          <p:nvSpPr>
            <p:cNvPr id="1207" name="Google Shape;1207;p33"/>
            <p:cNvSpPr/>
            <p:nvPr/>
          </p:nvSpPr>
          <p:spPr>
            <a:xfrm>
              <a:off x="8450330" y="2992545"/>
              <a:ext cx="57395" cy="82698"/>
            </a:xfrm>
            <a:custGeom>
              <a:avLst/>
              <a:gdLst/>
              <a:ahLst/>
              <a:cxnLst/>
              <a:rect l="l" t="t" r="r" b="b"/>
              <a:pathLst>
                <a:path w="2384" h="3435" extrusionOk="0">
                  <a:moveTo>
                    <a:pt x="2256" y="1"/>
                  </a:moveTo>
                  <a:cubicBezTo>
                    <a:pt x="2112" y="1"/>
                    <a:pt x="1566" y="691"/>
                    <a:pt x="994" y="1593"/>
                  </a:cubicBezTo>
                  <a:cubicBezTo>
                    <a:pt x="396" y="2538"/>
                    <a:pt x="1" y="3361"/>
                    <a:pt x="110" y="3430"/>
                  </a:cubicBezTo>
                  <a:cubicBezTo>
                    <a:pt x="115" y="3433"/>
                    <a:pt x="121" y="3434"/>
                    <a:pt x="128" y="3434"/>
                  </a:cubicBezTo>
                  <a:cubicBezTo>
                    <a:pt x="271" y="3434"/>
                    <a:pt x="819" y="2744"/>
                    <a:pt x="1389" y="1843"/>
                  </a:cubicBezTo>
                  <a:cubicBezTo>
                    <a:pt x="1986" y="897"/>
                    <a:pt x="2383" y="74"/>
                    <a:pt x="2274" y="6"/>
                  </a:cubicBezTo>
                  <a:cubicBezTo>
                    <a:pt x="2269" y="3"/>
                    <a:pt x="2263" y="1"/>
                    <a:pt x="2256" y="1"/>
                  </a:cubicBezTo>
                  <a:close/>
                </a:path>
              </a:pathLst>
            </a:custGeom>
            <a:solidFill>
              <a:srgbClr val="333849"/>
            </a:solidFill>
            <a:ln>
              <a:noFill/>
            </a:ln>
          </p:spPr>
          <p:txBody>
            <a:bodyPr spcFirstLastPara="1" wrap="square" lIns="91425" tIns="91425" rIns="91425" bIns="91425" anchor="ctr" anchorCtr="0">
              <a:noAutofit/>
            </a:bodyPr>
            <a:lstStyle/>
            <a:p>
              <a:endParaRPr/>
            </a:p>
          </p:txBody>
        </p:sp>
        <p:sp>
          <p:nvSpPr>
            <p:cNvPr id="1208" name="Google Shape;1208;p33"/>
            <p:cNvSpPr/>
            <p:nvPr/>
          </p:nvSpPr>
          <p:spPr>
            <a:xfrm>
              <a:off x="8490389" y="3126229"/>
              <a:ext cx="38038" cy="23738"/>
            </a:xfrm>
            <a:custGeom>
              <a:avLst/>
              <a:gdLst/>
              <a:ahLst/>
              <a:cxnLst/>
              <a:rect l="l" t="t" r="r" b="b"/>
              <a:pathLst>
                <a:path w="1580" h="986" extrusionOk="0">
                  <a:moveTo>
                    <a:pt x="1400" y="0"/>
                  </a:moveTo>
                  <a:cubicBezTo>
                    <a:pt x="1245" y="0"/>
                    <a:pt x="961" y="110"/>
                    <a:pt x="667" y="295"/>
                  </a:cubicBezTo>
                  <a:cubicBezTo>
                    <a:pt x="269" y="543"/>
                    <a:pt x="1" y="834"/>
                    <a:pt x="69" y="943"/>
                  </a:cubicBezTo>
                  <a:cubicBezTo>
                    <a:pt x="87" y="972"/>
                    <a:pt x="125" y="985"/>
                    <a:pt x="179" y="985"/>
                  </a:cubicBezTo>
                  <a:cubicBezTo>
                    <a:pt x="334" y="985"/>
                    <a:pt x="618" y="875"/>
                    <a:pt x="914" y="690"/>
                  </a:cubicBezTo>
                  <a:cubicBezTo>
                    <a:pt x="1312" y="442"/>
                    <a:pt x="1580" y="152"/>
                    <a:pt x="1511" y="42"/>
                  </a:cubicBezTo>
                  <a:cubicBezTo>
                    <a:pt x="1493" y="14"/>
                    <a:pt x="1455" y="0"/>
                    <a:pt x="1400" y="0"/>
                  </a:cubicBezTo>
                  <a:close/>
                </a:path>
              </a:pathLst>
            </a:custGeom>
            <a:solidFill>
              <a:srgbClr val="333849"/>
            </a:solidFill>
            <a:ln>
              <a:noFill/>
            </a:ln>
          </p:spPr>
          <p:txBody>
            <a:bodyPr spcFirstLastPara="1" wrap="square" lIns="91425" tIns="91425" rIns="91425" bIns="91425" anchor="ctr" anchorCtr="0">
              <a:noAutofit/>
            </a:bodyPr>
            <a:lstStyle/>
            <a:p>
              <a:endParaRPr/>
            </a:p>
          </p:txBody>
        </p:sp>
        <p:sp>
          <p:nvSpPr>
            <p:cNvPr id="1209" name="Google Shape;1209;p33"/>
            <p:cNvSpPr/>
            <p:nvPr/>
          </p:nvSpPr>
          <p:spPr>
            <a:xfrm>
              <a:off x="8264838" y="3105091"/>
              <a:ext cx="61175" cy="52291"/>
            </a:xfrm>
            <a:custGeom>
              <a:avLst/>
              <a:gdLst/>
              <a:ahLst/>
              <a:cxnLst/>
              <a:rect l="l" t="t" r="r" b="b"/>
              <a:pathLst>
                <a:path w="2541" h="2172" extrusionOk="0">
                  <a:moveTo>
                    <a:pt x="140" y="1"/>
                  </a:moveTo>
                  <a:cubicBezTo>
                    <a:pt x="92" y="1"/>
                    <a:pt x="62" y="11"/>
                    <a:pt x="54" y="32"/>
                  </a:cubicBezTo>
                  <a:cubicBezTo>
                    <a:pt x="0" y="154"/>
                    <a:pt x="609" y="523"/>
                    <a:pt x="1243" y="1100"/>
                  </a:cubicBezTo>
                  <a:cubicBezTo>
                    <a:pt x="1848" y="1637"/>
                    <a:pt x="2266" y="2171"/>
                    <a:pt x="2408" y="2171"/>
                  </a:cubicBezTo>
                  <a:cubicBezTo>
                    <a:pt x="2416" y="2171"/>
                    <a:pt x="2424" y="2170"/>
                    <a:pt x="2430" y="2166"/>
                  </a:cubicBezTo>
                  <a:cubicBezTo>
                    <a:pt x="2541" y="2112"/>
                    <a:pt x="2260" y="1381"/>
                    <a:pt x="1555" y="752"/>
                  </a:cubicBezTo>
                  <a:cubicBezTo>
                    <a:pt x="978" y="230"/>
                    <a:pt x="363" y="1"/>
                    <a:pt x="140" y="1"/>
                  </a:cubicBezTo>
                  <a:close/>
                </a:path>
              </a:pathLst>
            </a:custGeom>
            <a:solidFill>
              <a:srgbClr val="333849"/>
            </a:solidFill>
            <a:ln>
              <a:noFill/>
            </a:ln>
          </p:spPr>
          <p:txBody>
            <a:bodyPr spcFirstLastPara="1" wrap="square" lIns="91425" tIns="91425" rIns="91425" bIns="91425" anchor="ctr" anchorCtr="0">
              <a:noAutofit/>
            </a:bodyPr>
            <a:lstStyle/>
            <a:p>
              <a:endParaRPr/>
            </a:p>
          </p:txBody>
        </p:sp>
        <p:sp>
          <p:nvSpPr>
            <p:cNvPr id="1210" name="Google Shape;1210;p33"/>
            <p:cNvSpPr/>
            <p:nvPr/>
          </p:nvSpPr>
          <p:spPr>
            <a:xfrm>
              <a:off x="8346209" y="3009854"/>
              <a:ext cx="19429" cy="52098"/>
            </a:xfrm>
            <a:custGeom>
              <a:avLst/>
              <a:gdLst/>
              <a:ahLst/>
              <a:cxnLst/>
              <a:rect l="l" t="t" r="r" b="b"/>
              <a:pathLst>
                <a:path w="807" h="2164" extrusionOk="0">
                  <a:moveTo>
                    <a:pt x="138" y="0"/>
                  </a:moveTo>
                  <a:cubicBezTo>
                    <a:pt x="134" y="0"/>
                    <a:pt x="130" y="1"/>
                    <a:pt x="126" y="2"/>
                  </a:cubicBezTo>
                  <a:cubicBezTo>
                    <a:pt x="0" y="35"/>
                    <a:pt x="23" y="544"/>
                    <a:pt x="177" y="1140"/>
                  </a:cubicBezTo>
                  <a:cubicBezTo>
                    <a:pt x="326" y="1718"/>
                    <a:pt x="542" y="2164"/>
                    <a:pt x="668" y="2164"/>
                  </a:cubicBezTo>
                  <a:cubicBezTo>
                    <a:pt x="673" y="2164"/>
                    <a:pt x="677" y="2163"/>
                    <a:pt x="681" y="2162"/>
                  </a:cubicBezTo>
                  <a:cubicBezTo>
                    <a:pt x="807" y="2130"/>
                    <a:pt x="784" y="1620"/>
                    <a:pt x="631" y="1024"/>
                  </a:cubicBezTo>
                  <a:cubicBezTo>
                    <a:pt x="482" y="447"/>
                    <a:pt x="265" y="0"/>
                    <a:pt x="138" y="0"/>
                  </a:cubicBezTo>
                  <a:close/>
                </a:path>
              </a:pathLst>
            </a:custGeom>
            <a:solidFill>
              <a:srgbClr val="333849"/>
            </a:solidFill>
            <a:ln>
              <a:noFill/>
            </a:ln>
          </p:spPr>
          <p:txBody>
            <a:bodyPr spcFirstLastPara="1" wrap="square" lIns="91425" tIns="91425" rIns="91425" bIns="91425" anchor="ctr" anchorCtr="0">
              <a:noAutofit/>
            </a:bodyPr>
            <a:lstStyle/>
            <a:p>
              <a:endParaRPr/>
            </a:p>
          </p:txBody>
        </p:sp>
        <p:sp>
          <p:nvSpPr>
            <p:cNvPr id="1211" name="Google Shape;1211;p33"/>
            <p:cNvSpPr/>
            <p:nvPr/>
          </p:nvSpPr>
          <p:spPr>
            <a:xfrm>
              <a:off x="8143047" y="3127601"/>
              <a:ext cx="39892" cy="52508"/>
            </a:xfrm>
            <a:custGeom>
              <a:avLst/>
              <a:gdLst/>
              <a:ahLst/>
              <a:cxnLst/>
              <a:rect l="l" t="t" r="r" b="b"/>
              <a:pathLst>
                <a:path w="1657" h="2181" extrusionOk="0">
                  <a:moveTo>
                    <a:pt x="1520" y="0"/>
                  </a:moveTo>
                  <a:cubicBezTo>
                    <a:pt x="1380" y="0"/>
                    <a:pt x="1001" y="406"/>
                    <a:pt x="634" y="960"/>
                  </a:cubicBezTo>
                  <a:cubicBezTo>
                    <a:pt x="236" y="1559"/>
                    <a:pt x="0" y="2101"/>
                    <a:pt x="107" y="2173"/>
                  </a:cubicBezTo>
                  <a:cubicBezTo>
                    <a:pt x="114" y="2178"/>
                    <a:pt x="124" y="2181"/>
                    <a:pt x="135" y="2181"/>
                  </a:cubicBezTo>
                  <a:cubicBezTo>
                    <a:pt x="274" y="2181"/>
                    <a:pt x="653" y="1774"/>
                    <a:pt x="1023" y="1220"/>
                  </a:cubicBezTo>
                  <a:cubicBezTo>
                    <a:pt x="1419" y="622"/>
                    <a:pt x="1656" y="80"/>
                    <a:pt x="1548" y="8"/>
                  </a:cubicBezTo>
                  <a:cubicBezTo>
                    <a:pt x="1540" y="3"/>
                    <a:pt x="1531" y="0"/>
                    <a:pt x="1520" y="0"/>
                  </a:cubicBezTo>
                  <a:close/>
                </a:path>
              </a:pathLst>
            </a:custGeom>
            <a:solidFill>
              <a:srgbClr val="333849"/>
            </a:solidFill>
            <a:ln>
              <a:noFill/>
            </a:ln>
          </p:spPr>
          <p:txBody>
            <a:bodyPr spcFirstLastPara="1" wrap="square" lIns="91425" tIns="91425" rIns="91425" bIns="91425" anchor="ctr" anchorCtr="0">
              <a:noAutofit/>
            </a:bodyPr>
            <a:lstStyle/>
            <a:p>
              <a:endParaRPr/>
            </a:p>
          </p:txBody>
        </p:sp>
        <p:sp>
          <p:nvSpPr>
            <p:cNvPr id="1212" name="Google Shape;1212;p33"/>
            <p:cNvSpPr/>
            <p:nvPr/>
          </p:nvSpPr>
          <p:spPr>
            <a:xfrm>
              <a:off x="8342309" y="2788902"/>
              <a:ext cx="40590" cy="82577"/>
            </a:xfrm>
            <a:custGeom>
              <a:avLst/>
              <a:gdLst/>
              <a:ahLst/>
              <a:cxnLst/>
              <a:rect l="l" t="t" r="r" b="b"/>
              <a:pathLst>
                <a:path w="1686" h="3430" extrusionOk="0">
                  <a:moveTo>
                    <a:pt x="1554" y="1"/>
                  </a:moveTo>
                  <a:cubicBezTo>
                    <a:pt x="1420" y="1"/>
                    <a:pt x="1013" y="709"/>
                    <a:pt x="628" y="1625"/>
                  </a:cubicBezTo>
                  <a:cubicBezTo>
                    <a:pt x="228" y="2570"/>
                    <a:pt x="1" y="3377"/>
                    <a:pt x="120" y="3427"/>
                  </a:cubicBezTo>
                  <a:cubicBezTo>
                    <a:pt x="124" y="3429"/>
                    <a:pt x="128" y="3430"/>
                    <a:pt x="133" y="3430"/>
                  </a:cubicBezTo>
                  <a:cubicBezTo>
                    <a:pt x="267" y="3430"/>
                    <a:pt x="672" y="2722"/>
                    <a:pt x="1059" y="1806"/>
                  </a:cubicBezTo>
                  <a:cubicBezTo>
                    <a:pt x="1457" y="860"/>
                    <a:pt x="1686" y="54"/>
                    <a:pt x="1567" y="3"/>
                  </a:cubicBezTo>
                  <a:cubicBezTo>
                    <a:pt x="1563" y="2"/>
                    <a:pt x="1559" y="1"/>
                    <a:pt x="1554" y="1"/>
                  </a:cubicBezTo>
                  <a:close/>
                </a:path>
              </a:pathLst>
            </a:custGeom>
            <a:solidFill>
              <a:srgbClr val="333849"/>
            </a:solidFill>
            <a:ln>
              <a:noFill/>
            </a:ln>
          </p:spPr>
          <p:txBody>
            <a:bodyPr spcFirstLastPara="1" wrap="square" lIns="91425" tIns="91425" rIns="91425" bIns="91425" anchor="ctr" anchorCtr="0">
              <a:noAutofit/>
            </a:bodyPr>
            <a:lstStyle/>
            <a:p>
              <a:endParaRPr/>
            </a:p>
          </p:txBody>
        </p:sp>
        <p:sp>
          <p:nvSpPr>
            <p:cNvPr id="1213" name="Google Shape;1213;p33"/>
            <p:cNvSpPr/>
            <p:nvPr/>
          </p:nvSpPr>
          <p:spPr>
            <a:xfrm>
              <a:off x="8457720" y="2593011"/>
              <a:ext cx="23256" cy="73910"/>
            </a:xfrm>
            <a:custGeom>
              <a:avLst/>
              <a:gdLst/>
              <a:ahLst/>
              <a:cxnLst/>
              <a:rect l="l" t="t" r="r" b="b"/>
              <a:pathLst>
                <a:path w="966" h="3070" extrusionOk="0">
                  <a:moveTo>
                    <a:pt x="832" y="1"/>
                  </a:moveTo>
                  <a:cubicBezTo>
                    <a:pt x="702" y="1"/>
                    <a:pt x="449" y="652"/>
                    <a:pt x="256" y="1481"/>
                  </a:cubicBezTo>
                  <a:cubicBezTo>
                    <a:pt x="58" y="2329"/>
                    <a:pt x="1" y="3037"/>
                    <a:pt x="127" y="3068"/>
                  </a:cubicBezTo>
                  <a:cubicBezTo>
                    <a:pt x="129" y="3069"/>
                    <a:pt x="132" y="3069"/>
                    <a:pt x="135" y="3069"/>
                  </a:cubicBezTo>
                  <a:cubicBezTo>
                    <a:pt x="263" y="3069"/>
                    <a:pt x="518" y="2417"/>
                    <a:pt x="711" y="1587"/>
                  </a:cubicBezTo>
                  <a:cubicBezTo>
                    <a:pt x="909" y="740"/>
                    <a:pt x="966" y="31"/>
                    <a:pt x="840" y="2"/>
                  </a:cubicBezTo>
                  <a:cubicBezTo>
                    <a:pt x="837" y="1"/>
                    <a:pt x="835" y="1"/>
                    <a:pt x="832" y="1"/>
                  </a:cubicBezTo>
                  <a:close/>
                </a:path>
              </a:pathLst>
            </a:custGeom>
            <a:solidFill>
              <a:srgbClr val="333849"/>
            </a:solidFill>
            <a:ln>
              <a:noFill/>
            </a:ln>
          </p:spPr>
          <p:txBody>
            <a:bodyPr spcFirstLastPara="1" wrap="square" lIns="91425" tIns="91425" rIns="91425" bIns="91425" anchor="ctr" anchorCtr="0">
              <a:noAutofit/>
            </a:bodyPr>
            <a:lstStyle/>
            <a:p>
              <a:endParaRPr/>
            </a:p>
          </p:txBody>
        </p:sp>
        <p:sp>
          <p:nvSpPr>
            <p:cNvPr id="1214" name="Google Shape;1214;p33"/>
            <p:cNvSpPr/>
            <p:nvPr/>
          </p:nvSpPr>
          <p:spPr>
            <a:xfrm>
              <a:off x="8493350" y="2658348"/>
              <a:ext cx="23449" cy="69553"/>
            </a:xfrm>
            <a:custGeom>
              <a:avLst/>
              <a:gdLst/>
              <a:ahLst/>
              <a:cxnLst/>
              <a:rect l="l" t="t" r="r" b="b"/>
              <a:pathLst>
                <a:path w="974" h="2889" extrusionOk="0">
                  <a:moveTo>
                    <a:pt x="838" y="1"/>
                  </a:moveTo>
                  <a:cubicBezTo>
                    <a:pt x="709" y="1"/>
                    <a:pt x="454" y="610"/>
                    <a:pt x="260" y="1388"/>
                  </a:cubicBezTo>
                  <a:cubicBezTo>
                    <a:pt x="61" y="2185"/>
                    <a:pt x="0" y="2856"/>
                    <a:pt x="126" y="2887"/>
                  </a:cubicBezTo>
                  <a:cubicBezTo>
                    <a:pt x="129" y="2888"/>
                    <a:pt x="132" y="2888"/>
                    <a:pt x="136" y="2888"/>
                  </a:cubicBezTo>
                  <a:cubicBezTo>
                    <a:pt x="265" y="2888"/>
                    <a:pt x="520" y="2277"/>
                    <a:pt x="714" y="1502"/>
                  </a:cubicBezTo>
                  <a:cubicBezTo>
                    <a:pt x="913" y="705"/>
                    <a:pt x="973" y="34"/>
                    <a:pt x="848" y="2"/>
                  </a:cubicBezTo>
                  <a:cubicBezTo>
                    <a:pt x="845" y="1"/>
                    <a:pt x="842" y="1"/>
                    <a:pt x="838" y="1"/>
                  </a:cubicBezTo>
                  <a:close/>
                </a:path>
              </a:pathLst>
            </a:custGeom>
            <a:solidFill>
              <a:srgbClr val="333849"/>
            </a:solidFill>
            <a:ln>
              <a:noFill/>
            </a:ln>
          </p:spPr>
          <p:txBody>
            <a:bodyPr spcFirstLastPara="1" wrap="square" lIns="91425" tIns="91425" rIns="91425" bIns="91425" anchor="ctr" anchorCtr="0">
              <a:noAutofit/>
            </a:bodyPr>
            <a:lstStyle/>
            <a:p>
              <a:endParaRPr/>
            </a:p>
          </p:txBody>
        </p:sp>
        <p:sp>
          <p:nvSpPr>
            <p:cNvPr id="1215" name="Google Shape;1215;p33"/>
            <p:cNvSpPr/>
            <p:nvPr/>
          </p:nvSpPr>
          <p:spPr>
            <a:xfrm>
              <a:off x="8520337" y="1911064"/>
              <a:ext cx="29516" cy="19790"/>
            </a:xfrm>
            <a:custGeom>
              <a:avLst/>
              <a:gdLst/>
              <a:ahLst/>
              <a:cxnLst/>
              <a:rect l="l" t="t" r="r" b="b"/>
              <a:pathLst>
                <a:path w="1226" h="822" extrusionOk="0">
                  <a:moveTo>
                    <a:pt x="197" y="1"/>
                  </a:moveTo>
                  <a:cubicBezTo>
                    <a:pt x="139" y="1"/>
                    <a:pt x="95" y="16"/>
                    <a:pt x="73" y="49"/>
                  </a:cubicBezTo>
                  <a:cubicBezTo>
                    <a:pt x="1" y="157"/>
                    <a:pt x="186" y="405"/>
                    <a:pt x="483" y="606"/>
                  </a:cubicBezTo>
                  <a:cubicBezTo>
                    <a:pt x="690" y="743"/>
                    <a:pt x="897" y="822"/>
                    <a:pt x="1029" y="822"/>
                  </a:cubicBezTo>
                  <a:cubicBezTo>
                    <a:pt x="1088" y="822"/>
                    <a:pt x="1132" y="806"/>
                    <a:pt x="1154" y="774"/>
                  </a:cubicBezTo>
                  <a:cubicBezTo>
                    <a:pt x="1226" y="666"/>
                    <a:pt x="1043" y="418"/>
                    <a:pt x="744" y="217"/>
                  </a:cubicBezTo>
                  <a:cubicBezTo>
                    <a:pt x="537" y="79"/>
                    <a:pt x="329" y="1"/>
                    <a:pt x="197" y="1"/>
                  </a:cubicBezTo>
                  <a:close/>
                </a:path>
              </a:pathLst>
            </a:custGeom>
            <a:solidFill>
              <a:srgbClr val="333849"/>
            </a:solidFill>
            <a:ln>
              <a:noFill/>
            </a:ln>
          </p:spPr>
          <p:txBody>
            <a:bodyPr spcFirstLastPara="1" wrap="square" lIns="91425" tIns="91425" rIns="91425" bIns="91425" anchor="ctr" anchorCtr="0">
              <a:noAutofit/>
            </a:bodyPr>
            <a:lstStyle/>
            <a:p>
              <a:endParaRPr/>
            </a:p>
          </p:txBody>
        </p:sp>
        <p:sp>
          <p:nvSpPr>
            <p:cNvPr id="1216" name="Google Shape;1216;p33"/>
            <p:cNvSpPr/>
            <p:nvPr/>
          </p:nvSpPr>
          <p:spPr>
            <a:xfrm>
              <a:off x="8590586" y="1892984"/>
              <a:ext cx="41674" cy="20199"/>
            </a:xfrm>
            <a:custGeom>
              <a:avLst/>
              <a:gdLst/>
              <a:ahLst/>
              <a:cxnLst/>
              <a:rect l="l" t="t" r="r" b="b"/>
              <a:pathLst>
                <a:path w="1731" h="839" extrusionOk="0">
                  <a:moveTo>
                    <a:pt x="216" y="0"/>
                  </a:moveTo>
                  <a:cubicBezTo>
                    <a:pt x="130" y="0"/>
                    <a:pt x="72" y="19"/>
                    <a:pt x="55" y="58"/>
                  </a:cubicBezTo>
                  <a:cubicBezTo>
                    <a:pt x="1" y="176"/>
                    <a:pt x="323" y="434"/>
                    <a:pt x="770" y="633"/>
                  </a:cubicBezTo>
                  <a:cubicBezTo>
                    <a:pt x="1068" y="765"/>
                    <a:pt x="1346" y="839"/>
                    <a:pt x="1515" y="839"/>
                  </a:cubicBezTo>
                  <a:cubicBezTo>
                    <a:pt x="1601" y="839"/>
                    <a:pt x="1659" y="820"/>
                    <a:pt x="1676" y="780"/>
                  </a:cubicBezTo>
                  <a:cubicBezTo>
                    <a:pt x="1730" y="663"/>
                    <a:pt x="1409" y="405"/>
                    <a:pt x="961" y="205"/>
                  </a:cubicBezTo>
                  <a:cubicBezTo>
                    <a:pt x="663" y="73"/>
                    <a:pt x="385" y="0"/>
                    <a:pt x="216" y="0"/>
                  </a:cubicBezTo>
                  <a:close/>
                </a:path>
              </a:pathLst>
            </a:custGeom>
            <a:solidFill>
              <a:srgbClr val="333849"/>
            </a:solidFill>
            <a:ln>
              <a:noFill/>
            </a:ln>
          </p:spPr>
          <p:txBody>
            <a:bodyPr spcFirstLastPara="1" wrap="square" lIns="91425" tIns="91425" rIns="91425" bIns="91425" anchor="ctr" anchorCtr="0">
              <a:noAutofit/>
            </a:bodyPr>
            <a:lstStyle/>
            <a:p>
              <a:endParaRPr/>
            </a:p>
          </p:txBody>
        </p:sp>
        <p:sp>
          <p:nvSpPr>
            <p:cNvPr id="1217" name="Google Shape;1217;p33"/>
            <p:cNvSpPr/>
            <p:nvPr/>
          </p:nvSpPr>
          <p:spPr>
            <a:xfrm>
              <a:off x="8688832" y="1902734"/>
              <a:ext cx="18032" cy="18658"/>
            </a:xfrm>
            <a:custGeom>
              <a:avLst/>
              <a:gdLst/>
              <a:ahLst/>
              <a:cxnLst/>
              <a:rect l="l" t="t" r="r" b="b"/>
              <a:pathLst>
                <a:path w="749" h="775" extrusionOk="0">
                  <a:moveTo>
                    <a:pt x="190" y="0"/>
                  </a:moveTo>
                  <a:cubicBezTo>
                    <a:pt x="157" y="0"/>
                    <a:pt x="127" y="9"/>
                    <a:pt x="103" y="27"/>
                  </a:cubicBezTo>
                  <a:cubicBezTo>
                    <a:pt x="1" y="104"/>
                    <a:pt x="38" y="328"/>
                    <a:pt x="187" y="529"/>
                  </a:cubicBezTo>
                  <a:cubicBezTo>
                    <a:pt x="302" y="681"/>
                    <a:pt x="449" y="774"/>
                    <a:pt x="558" y="774"/>
                  </a:cubicBezTo>
                  <a:cubicBezTo>
                    <a:pt x="591" y="774"/>
                    <a:pt x="621" y="766"/>
                    <a:pt x="646" y="747"/>
                  </a:cubicBezTo>
                  <a:cubicBezTo>
                    <a:pt x="748" y="671"/>
                    <a:pt x="711" y="447"/>
                    <a:pt x="561" y="248"/>
                  </a:cubicBezTo>
                  <a:cubicBezTo>
                    <a:pt x="446" y="94"/>
                    <a:pt x="299" y="0"/>
                    <a:pt x="190" y="0"/>
                  </a:cubicBezTo>
                  <a:close/>
                </a:path>
              </a:pathLst>
            </a:custGeom>
            <a:solidFill>
              <a:srgbClr val="333849"/>
            </a:solidFill>
            <a:ln>
              <a:noFill/>
            </a:ln>
          </p:spPr>
          <p:txBody>
            <a:bodyPr spcFirstLastPara="1" wrap="square" lIns="91425" tIns="91425" rIns="91425" bIns="91425" anchor="ctr" anchorCtr="0">
              <a:noAutofit/>
            </a:bodyPr>
            <a:lstStyle/>
            <a:p>
              <a:endParaRPr/>
            </a:p>
          </p:txBody>
        </p:sp>
        <p:sp>
          <p:nvSpPr>
            <p:cNvPr id="1218" name="Google Shape;1218;p33"/>
            <p:cNvSpPr/>
            <p:nvPr/>
          </p:nvSpPr>
          <p:spPr>
            <a:xfrm>
              <a:off x="8515739" y="1309308"/>
              <a:ext cx="99815" cy="189085"/>
            </a:xfrm>
            <a:custGeom>
              <a:avLst/>
              <a:gdLst/>
              <a:ahLst/>
              <a:cxnLst/>
              <a:rect l="l" t="t" r="r" b="b"/>
              <a:pathLst>
                <a:path w="4146" h="7854" extrusionOk="0">
                  <a:moveTo>
                    <a:pt x="1298" y="1"/>
                  </a:moveTo>
                  <a:cubicBezTo>
                    <a:pt x="1232" y="1"/>
                    <a:pt x="839" y="404"/>
                    <a:pt x="519" y="1221"/>
                  </a:cubicBezTo>
                  <a:cubicBezTo>
                    <a:pt x="187" y="2055"/>
                    <a:pt x="1" y="3386"/>
                    <a:pt x="481" y="4723"/>
                  </a:cubicBezTo>
                  <a:cubicBezTo>
                    <a:pt x="964" y="6059"/>
                    <a:pt x="1954" y="6967"/>
                    <a:pt x="2743" y="7398"/>
                  </a:cubicBezTo>
                  <a:cubicBezTo>
                    <a:pt x="3380" y="7753"/>
                    <a:pt x="3875" y="7854"/>
                    <a:pt x="4052" y="7854"/>
                  </a:cubicBezTo>
                  <a:cubicBezTo>
                    <a:pt x="4096" y="7854"/>
                    <a:pt x="4121" y="7847"/>
                    <a:pt x="4122" y="7837"/>
                  </a:cubicBezTo>
                  <a:cubicBezTo>
                    <a:pt x="4145" y="7764"/>
                    <a:pt x="3619" y="7604"/>
                    <a:pt x="2917" y="7119"/>
                  </a:cubicBezTo>
                  <a:cubicBezTo>
                    <a:pt x="2220" y="6644"/>
                    <a:pt x="1358" y="5775"/>
                    <a:pt x="920" y="4567"/>
                  </a:cubicBezTo>
                  <a:cubicBezTo>
                    <a:pt x="486" y="3353"/>
                    <a:pt x="599" y="2135"/>
                    <a:pt x="834" y="1325"/>
                  </a:cubicBezTo>
                  <a:cubicBezTo>
                    <a:pt x="1064" y="502"/>
                    <a:pt x="1368" y="44"/>
                    <a:pt x="1304" y="3"/>
                  </a:cubicBezTo>
                  <a:cubicBezTo>
                    <a:pt x="1302" y="1"/>
                    <a:pt x="1300" y="1"/>
                    <a:pt x="1298" y="1"/>
                  </a:cubicBezTo>
                  <a:close/>
                </a:path>
              </a:pathLst>
            </a:custGeom>
            <a:solidFill>
              <a:srgbClr val="333849"/>
            </a:solidFill>
            <a:ln>
              <a:noFill/>
            </a:ln>
          </p:spPr>
          <p:txBody>
            <a:bodyPr spcFirstLastPara="1" wrap="square" lIns="91425" tIns="91425" rIns="91425" bIns="91425" anchor="ctr" anchorCtr="0">
              <a:noAutofit/>
            </a:bodyPr>
            <a:lstStyle/>
            <a:p>
              <a:endParaRPr/>
            </a:p>
          </p:txBody>
        </p:sp>
      </p:grpSp>
      <p:pic>
        <p:nvPicPr>
          <p:cNvPr id="6" name="Picture 5">
            <a:extLst>
              <a:ext uri="{FF2B5EF4-FFF2-40B4-BE49-F238E27FC236}">
                <a16:creationId xmlns:a16="http://schemas.microsoft.com/office/drawing/2014/main" id="{F6E81B72-4F06-4B41-9B33-D754319BABCD}"/>
              </a:ext>
            </a:extLst>
          </p:cNvPr>
          <p:cNvPicPr>
            <a:picLocks noChangeAspect="1"/>
          </p:cNvPicPr>
          <p:nvPr/>
        </p:nvPicPr>
        <p:blipFill>
          <a:blip r:embed="rId3"/>
          <a:stretch>
            <a:fillRect/>
          </a:stretch>
        </p:blipFill>
        <p:spPr>
          <a:xfrm>
            <a:off x="3295650" y="3241000"/>
            <a:ext cx="2959100" cy="901700"/>
          </a:xfrm>
          <a:prstGeom prst="rect">
            <a:avLst/>
          </a:prstGeom>
        </p:spPr>
      </p:pic>
      <p:pic>
        <p:nvPicPr>
          <p:cNvPr id="173" name="Picture 172">
            <a:extLst>
              <a:ext uri="{FF2B5EF4-FFF2-40B4-BE49-F238E27FC236}">
                <a16:creationId xmlns:a16="http://schemas.microsoft.com/office/drawing/2014/main" id="{980FA6CF-F203-1B40-8A41-3C89D4EC9B81}"/>
              </a:ext>
            </a:extLst>
          </p:cNvPr>
          <p:cNvPicPr>
            <a:picLocks noChangeAspect="1"/>
          </p:cNvPicPr>
          <p:nvPr/>
        </p:nvPicPr>
        <p:blipFill>
          <a:blip r:embed="rId3"/>
          <a:stretch>
            <a:fillRect/>
          </a:stretch>
        </p:blipFill>
        <p:spPr>
          <a:xfrm>
            <a:off x="3295650" y="4455921"/>
            <a:ext cx="2959100" cy="1223399"/>
          </a:xfrm>
          <a:prstGeom prst="rect">
            <a:avLst/>
          </a:prstGeom>
        </p:spPr>
      </p:pic>
      <p:sp>
        <p:nvSpPr>
          <p:cNvPr id="175" name="Google Shape;309;p22">
            <a:extLst>
              <a:ext uri="{FF2B5EF4-FFF2-40B4-BE49-F238E27FC236}">
                <a16:creationId xmlns:a16="http://schemas.microsoft.com/office/drawing/2014/main" id="{0F0F595E-8E6C-CD49-9937-E3B2832CD66C}"/>
              </a:ext>
            </a:extLst>
          </p:cNvPr>
          <p:cNvSpPr txBox="1">
            <a:spLocks/>
          </p:cNvSpPr>
          <p:nvPr/>
        </p:nvSpPr>
        <p:spPr>
          <a:xfrm>
            <a:off x="2237164" y="2228694"/>
            <a:ext cx="4859700" cy="7926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rgbClr val="000000"/>
              </a:buClr>
              <a:buSzPts val="1200"/>
              <a:buFont typeface="Roboto Light"/>
              <a:buNone/>
              <a:defRPr sz="1200" b="0" i="0" u="none" strike="noStrike" cap="none">
                <a:solidFill>
                  <a:srgbClr val="000000"/>
                </a:solidFill>
                <a:latin typeface="Roboto Light"/>
                <a:ea typeface="Roboto Light"/>
                <a:cs typeface="Roboto Light"/>
                <a:sym typeface="Roboto Light"/>
              </a:defRPr>
            </a:lvl1pPr>
            <a:lvl2pPr marL="914400" marR="0" lvl="1" indent="-317500" algn="l" rtl="0">
              <a:lnSpc>
                <a:spcPct val="100000"/>
              </a:lnSpc>
              <a:spcBef>
                <a:spcPts val="0"/>
              </a:spcBef>
              <a:spcAft>
                <a:spcPts val="0"/>
              </a:spcAft>
              <a:buClr>
                <a:srgbClr val="000000"/>
              </a:buClr>
              <a:buSzPts val="1200"/>
              <a:buFont typeface="Roboto Light"/>
              <a:buNone/>
              <a:defRPr sz="1200" b="0" i="0" u="none" strike="noStrike" cap="none">
                <a:solidFill>
                  <a:srgbClr val="000000"/>
                </a:solidFill>
                <a:latin typeface="Roboto Light"/>
                <a:ea typeface="Roboto Light"/>
                <a:cs typeface="Roboto Light"/>
                <a:sym typeface="Roboto Light"/>
              </a:defRPr>
            </a:lvl2pPr>
            <a:lvl3pPr marL="1371600" marR="0" lvl="2" indent="-317500" algn="l" rtl="0">
              <a:lnSpc>
                <a:spcPct val="100000"/>
              </a:lnSpc>
              <a:spcBef>
                <a:spcPts val="0"/>
              </a:spcBef>
              <a:spcAft>
                <a:spcPts val="0"/>
              </a:spcAft>
              <a:buClr>
                <a:srgbClr val="000000"/>
              </a:buClr>
              <a:buSzPts val="1200"/>
              <a:buFont typeface="Roboto Light"/>
              <a:buNone/>
              <a:defRPr sz="1200" b="0" i="0" u="none" strike="noStrike" cap="none">
                <a:solidFill>
                  <a:srgbClr val="000000"/>
                </a:solidFill>
                <a:latin typeface="Roboto Light"/>
                <a:ea typeface="Roboto Light"/>
                <a:cs typeface="Roboto Light"/>
                <a:sym typeface="Roboto Light"/>
              </a:defRPr>
            </a:lvl3pPr>
            <a:lvl4pPr marL="1828800" marR="0" lvl="3" indent="-317500" algn="l" rtl="0">
              <a:lnSpc>
                <a:spcPct val="100000"/>
              </a:lnSpc>
              <a:spcBef>
                <a:spcPts val="0"/>
              </a:spcBef>
              <a:spcAft>
                <a:spcPts val="0"/>
              </a:spcAft>
              <a:buClr>
                <a:srgbClr val="000000"/>
              </a:buClr>
              <a:buSzPts val="1200"/>
              <a:buFont typeface="Roboto Light"/>
              <a:buNone/>
              <a:defRPr sz="1200" b="0" i="0" u="none" strike="noStrike" cap="none">
                <a:solidFill>
                  <a:srgbClr val="000000"/>
                </a:solidFill>
                <a:latin typeface="Roboto Light"/>
                <a:ea typeface="Roboto Light"/>
                <a:cs typeface="Roboto Light"/>
                <a:sym typeface="Roboto Light"/>
              </a:defRPr>
            </a:lvl4pPr>
            <a:lvl5pPr marL="2286000" marR="0" lvl="4" indent="-317500" algn="l" rtl="0">
              <a:lnSpc>
                <a:spcPct val="100000"/>
              </a:lnSpc>
              <a:spcBef>
                <a:spcPts val="0"/>
              </a:spcBef>
              <a:spcAft>
                <a:spcPts val="0"/>
              </a:spcAft>
              <a:buClr>
                <a:srgbClr val="000000"/>
              </a:buClr>
              <a:buSzPts val="1200"/>
              <a:buFont typeface="Roboto Light"/>
              <a:buNone/>
              <a:defRPr sz="1200" b="0" i="0" u="none" strike="noStrike" cap="none">
                <a:solidFill>
                  <a:srgbClr val="000000"/>
                </a:solidFill>
                <a:latin typeface="Roboto Light"/>
                <a:ea typeface="Roboto Light"/>
                <a:cs typeface="Roboto Light"/>
                <a:sym typeface="Roboto Light"/>
              </a:defRPr>
            </a:lvl5pPr>
            <a:lvl6pPr marL="2743200" marR="0" lvl="5" indent="-317500" algn="l" rtl="0">
              <a:lnSpc>
                <a:spcPct val="100000"/>
              </a:lnSpc>
              <a:spcBef>
                <a:spcPts val="0"/>
              </a:spcBef>
              <a:spcAft>
                <a:spcPts val="0"/>
              </a:spcAft>
              <a:buClr>
                <a:srgbClr val="000000"/>
              </a:buClr>
              <a:buSzPts val="1200"/>
              <a:buFont typeface="Roboto Light"/>
              <a:buNone/>
              <a:defRPr sz="1200" b="0" i="0" u="none" strike="noStrike" cap="none">
                <a:solidFill>
                  <a:srgbClr val="000000"/>
                </a:solidFill>
                <a:latin typeface="Roboto Light"/>
                <a:ea typeface="Roboto Light"/>
                <a:cs typeface="Roboto Light"/>
                <a:sym typeface="Roboto Light"/>
              </a:defRPr>
            </a:lvl6pPr>
            <a:lvl7pPr marL="3200400" marR="0" lvl="6" indent="-317500" algn="l" rtl="0">
              <a:lnSpc>
                <a:spcPct val="100000"/>
              </a:lnSpc>
              <a:spcBef>
                <a:spcPts val="0"/>
              </a:spcBef>
              <a:spcAft>
                <a:spcPts val="0"/>
              </a:spcAft>
              <a:buClr>
                <a:srgbClr val="000000"/>
              </a:buClr>
              <a:buSzPts val="1200"/>
              <a:buFont typeface="Roboto Light"/>
              <a:buNone/>
              <a:defRPr sz="1200" b="0" i="0" u="none" strike="noStrike" cap="none">
                <a:solidFill>
                  <a:srgbClr val="000000"/>
                </a:solidFill>
                <a:latin typeface="Roboto Light"/>
                <a:ea typeface="Roboto Light"/>
                <a:cs typeface="Roboto Light"/>
                <a:sym typeface="Roboto Light"/>
              </a:defRPr>
            </a:lvl7pPr>
            <a:lvl8pPr marL="3657600" marR="0" lvl="7" indent="-317500" algn="l" rtl="0">
              <a:lnSpc>
                <a:spcPct val="100000"/>
              </a:lnSpc>
              <a:spcBef>
                <a:spcPts val="0"/>
              </a:spcBef>
              <a:spcAft>
                <a:spcPts val="0"/>
              </a:spcAft>
              <a:buClr>
                <a:srgbClr val="000000"/>
              </a:buClr>
              <a:buSzPts val="1200"/>
              <a:buFont typeface="Roboto Light"/>
              <a:buNone/>
              <a:defRPr sz="1200" b="0" i="0" u="none" strike="noStrike" cap="none">
                <a:solidFill>
                  <a:srgbClr val="000000"/>
                </a:solidFill>
                <a:latin typeface="Roboto Light"/>
                <a:ea typeface="Roboto Light"/>
                <a:cs typeface="Roboto Light"/>
                <a:sym typeface="Roboto Light"/>
              </a:defRPr>
            </a:lvl8pPr>
            <a:lvl9pPr marL="4114800" marR="0" lvl="8" indent="-317500" algn="l" rtl="0">
              <a:lnSpc>
                <a:spcPct val="100000"/>
              </a:lnSpc>
              <a:spcBef>
                <a:spcPts val="0"/>
              </a:spcBef>
              <a:spcAft>
                <a:spcPts val="0"/>
              </a:spcAft>
              <a:buClr>
                <a:srgbClr val="000000"/>
              </a:buClr>
              <a:buSzPts val="1200"/>
              <a:buFont typeface="Roboto Light"/>
              <a:buNone/>
              <a:defRPr sz="1200" b="0" i="0" u="none" strike="noStrike" cap="none">
                <a:solidFill>
                  <a:srgbClr val="000000"/>
                </a:solidFill>
                <a:latin typeface="Roboto Light"/>
                <a:ea typeface="Roboto Light"/>
                <a:cs typeface="Roboto Light"/>
                <a:sym typeface="Roboto Light"/>
              </a:defRPr>
            </a:lvl9pPr>
          </a:lstStyle>
          <a:p>
            <a:pPr marL="0" indent="0" algn="ctr">
              <a:lnSpc>
                <a:spcPct val="150000"/>
              </a:lnSpc>
            </a:pPr>
            <a:r>
              <a:rPr lang="en-US"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LUYỆN ĐỌC HAY</a:t>
            </a:r>
          </a:p>
        </p:txBody>
      </p:sp>
    </p:spTree>
    <p:extLst>
      <p:ext uri="{BB962C8B-B14F-4D97-AF65-F5344CB8AC3E}">
        <p14:creationId xmlns:p14="http://schemas.microsoft.com/office/powerpoint/2010/main" val="25961164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705"/>
        <p:cNvGrpSpPr/>
        <p:nvPr/>
      </p:nvGrpSpPr>
      <p:grpSpPr>
        <a:xfrm>
          <a:off x="0" y="0"/>
          <a:ext cx="0" cy="0"/>
          <a:chOff x="0" y="0"/>
          <a:chExt cx="0" cy="0"/>
        </a:xfrm>
      </p:grpSpPr>
      <p:grpSp>
        <p:nvGrpSpPr>
          <p:cNvPr id="1708" name="Google Shape;1708;p35"/>
          <p:cNvGrpSpPr/>
          <p:nvPr/>
        </p:nvGrpSpPr>
        <p:grpSpPr>
          <a:xfrm>
            <a:off x="8238792" y="2835515"/>
            <a:ext cx="802725" cy="3034716"/>
            <a:chOff x="11803225" y="4025991"/>
            <a:chExt cx="295576" cy="1117512"/>
          </a:xfrm>
        </p:grpSpPr>
        <p:sp>
          <p:nvSpPr>
            <p:cNvPr id="1709" name="Google Shape;1709;p35"/>
            <p:cNvSpPr/>
            <p:nvPr/>
          </p:nvSpPr>
          <p:spPr>
            <a:xfrm>
              <a:off x="11803225" y="4504913"/>
              <a:ext cx="144365" cy="123452"/>
            </a:xfrm>
            <a:custGeom>
              <a:avLst/>
              <a:gdLst/>
              <a:ahLst/>
              <a:cxnLst/>
              <a:rect l="l" t="t" r="r" b="b"/>
              <a:pathLst>
                <a:path w="5840" h="4994" extrusionOk="0">
                  <a:moveTo>
                    <a:pt x="5840" y="1"/>
                  </a:moveTo>
                  <a:lnTo>
                    <a:pt x="901" y="2586"/>
                  </a:lnTo>
                  <a:cubicBezTo>
                    <a:pt x="167" y="2981"/>
                    <a:pt x="1" y="3963"/>
                    <a:pt x="565" y="4578"/>
                  </a:cubicBezTo>
                  <a:cubicBezTo>
                    <a:pt x="820" y="4857"/>
                    <a:pt x="1164" y="4993"/>
                    <a:pt x="1508" y="4993"/>
                  </a:cubicBezTo>
                  <a:cubicBezTo>
                    <a:pt x="1897" y="4993"/>
                    <a:pt x="2285" y="4818"/>
                    <a:pt x="2539" y="4474"/>
                  </a:cubicBezTo>
                  <a:lnTo>
                    <a:pt x="5840" y="1"/>
                  </a:lnTo>
                  <a:close/>
                </a:path>
              </a:pathLst>
            </a:custGeom>
            <a:solidFill>
              <a:srgbClr val="477861"/>
            </a:solidFill>
            <a:ln>
              <a:noFill/>
            </a:ln>
          </p:spPr>
          <p:txBody>
            <a:bodyPr spcFirstLastPara="1" wrap="square" lIns="91425" tIns="91425" rIns="91425" bIns="91425" anchor="ctr" anchorCtr="0">
              <a:noAutofit/>
            </a:bodyPr>
            <a:lstStyle/>
            <a:p>
              <a:endParaRPr>
                <a:ea typeface="Roboto Light" panose="020B0604020202020204" charset="0"/>
              </a:endParaRPr>
            </a:p>
          </p:txBody>
        </p:sp>
        <p:sp>
          <p:nvSpPr>
            <p:cNvPr id="1710" name="Google Shape;1710;p35"/>
            <p:cNvSpPr/>
            <p:nvPr/>
          </p:nvSpPr>
          <p:spPr>
            <a:xfrm>
              <a:off x="11853802" y="4504270"/>
              <a:ext cx="93021" cy="80439"/>
            </a:xfrm>
            <a:custGeom>
              <a:avLst/>
              <a:gdLst/>
              <a:ahLst/>
              <a:cxnLst/>
              <a:rect l="l" t="t" r="r" b="b"/>
              <a:pathLst>
                <a:path w="3763" h="3254" extrusionOk="0">
                  <a:moveTo>
                    <a:pt x="3723" y="1"/>
                  </a:moveTo>
                  <a:cubicBezTo>
                    <a:pt x="3717" y="1"/>
                    <a:pt x="3710" y="3"/>
                    <a:pt x="3705" y="8"/>
                  </a:cubicBezTo>
                  <a:cubicBezTo>
                    <a:pt x="2459" y="1051"/>
                    <a:pt x="1237" y="2124"/>
                    <a:pt x="23" y="3203"/>
                  </a:cubicBezTo>
                  <a:cubicBezTo>
                    <a:pt x="0" y="3224"/>
                    <a:pt x="21" y="3254"/>
                    <a:pt x="46" y="3254"/>
                  </a:cubicBezTo>
                  <a:cubicBezTo>
                    <a:pt x="53" y="3254"/>
                    <a:pt x="60" y="3252"/>
                    <a:pt x="67" y="3246"/>
                  </a:cubicBezTo>
                  <a:cubicBezTo>
                    <a:pt x="1303" y="2194"/>
                    <a:pt x="2537" y="1134"/>
                    <a:pt x="3743" y="45"/>
                  </a:cubicBezTo>
                  <a:cubicBezTo>
                    <a:pt x="3763" y="27"/>
                    <a:pt x="3744" y="1"/>
                    <a:pt x="3723" y="1"/>
                  </a:cubicBezTo>
                  <a:close/>
                </a:path>
              </a:pathLst>
            </a:custGeom>
            <a:solidFill>
              <a:srgbClr val="1D2239"/>
            </a:solidFill>
            <a:ln>
              <a:noFill/>
            </a:ln>
          </p:spPr>
          <p:txBody>
            <a:bodyPr spcFirstLastPara="1" wrap="square" lIns="91425" tIns="91425" rIns="91425" bIns="91425" anchor="ctr" anchorCtr="0">
              <a:noAutofit/>
            </a:bodyPr>
            <a:lstStyle/>
            <a:p>
              <a:endParaRPr>
                <a:ea typeface="Roboto Light" panose="020B0604020202020204" charset="0"/>
              </a:endParaRPr>
            </a:p>
          </p:txBody>
        </p:sp>
        <p:sp>
          <p:nvSpPr>
            <p:cNvPr id="1711" name="Google Shape;1711;p35"/>
            <p:cNvSpPr/>
            <p:nvPr/>
          </p:nvSpPr>
          <p:spPr>
            <a:xfrm>
              <a:off x="11944202" y="4350785"/>
              <a:ext cx="138654" cy="134378"/>
            </a:xfrm>
            <a:custGeom>
              <a:avLst/>
              <a:gdLst/>
              <a:ahLst/>
              <a:cxnLst/>
              <a:rect l="l" t="t" r="r" b="b"/>
              <a:pathLst>
                <a:path w="5609" h="5436" extrusionOk="0">
                  <a:moveTo>
                    <a:pt x="4126" y="0"/>
                  </a:moveTo>
                  <a:cubicBezTo>
                    <a:pt x="3704" y="0"/>
                    <a:pt x="3286" y="207"/>
                    <a:pt x="3040" y="600"/>
                  </a:cubicBezTo>
                  <a:lnTo>
                    <a:pt x="0" y="5436"/>
                  </a:lnTo>
                  <a:lnTo>
                    <a:pt x="4813" y="2360"/>
                  </a:lnTo>
                  <a:cubicBezTo>
                    <a:pt x="5517" y="1910"/>
                    <a:pt x="5608" y="919"/>
                    <a:pt x="5000" y="347"/>
                  </a:cubicBezTo>
                  <a:cubicBezTo>
                    <a:pt x="4751" y="113"/>
                    <a:pt x="4437" y="0"/>
                    <a:pt x="4126" y="0"/>
                  </a:cubicBezTo>
                  <a:close/>
                </a:path>
              </a:pathLst>
            </a:custGeom>
            <a:solidFill>
              <a:srgbClr val="477861"/>
            </a:solidFill>
            <a:ln>
              <a:noFill/>
            </a:ln>
          </p:spPr>
          <p:txBody>
            <a:bodyPr spcFirstLastPara="1" wrap="square" lIns="91425" tIns="91425" rIns="91425" bIns="91425" anchor="ctr" anchorCtr="0">
              <a:noAutofit/>
            </a:bodyPr>
            <a:lstStyle/>
            <a:p>
              <a:endParaRPr>
                <a:ea typeface="Roboto Light" panose="020B0604020202020204" charset="0"/>
              </a:endParaRPr>
            </a:p>
          </p:txBody>
        </p:sp>
        <p:sp>
          <p:nvSpPr>
            <p:cNvPr id="1712" name="Google Shape;1712;p35"/>
            <p:cNvSpPr/>
            <p:nvPr/>
          </p:nvSpPr>
          <p:spPr>
            <a:xfrm>
              <a:off x="11946106" y="4231734"/>
              <a:ext cx="138679" cy="134403"/>
            </a:xfrm>
            <a:custGeom>
              <a:avLst/>
              <a:gdLst/>
              <a:ahLst/>
              <a:cxnLst/>
              <a:rect l="l" t="t" r="r" b="b"/>
              <a:pathLst>
                <a:path w="5610" h="5437" extrusionOk="0">
                  <a:moveTo>
                    <a:pt x="4127" y="1"/>
                  </a:moveTo>
                  <a:cubicBezTo>
                    <a:pt x="3705" y="1"/>
                    <a:pt x="3287" y="208"/>
                    <a:pt x="3040" y="600"/>
                  </a:cubicBezTo>
                  <a:lnTo>
                    <a:pt x="1" y="5437"/>
                  </a:lnTo>
                  <a:lnTo>
                    <a:pt x="4814" y="2360"/>
                  </a:lnTo>
                  <a:cubicBezTo>
                    <a:pt x="5517" y="1911"/>
                    <a:pt x="5609" y="920"/>
                    <a:pt x="5002" y="348"/>
                  </a:cubicBezTo>
                  <a:cubicBezTo>
                    <a:pt x="4752" y="114"/>
                    <a:pt x="4438" y="1"/>
                    <a:pt x="4127" y="1"/>
                  </a:cubicBezTo>
                  <a:close/>
                </a:path>
              </a:pathLst>
            </a:custGeom>
            <a:solidFill>
              <a:srgbClr val="477861"/>
            </a:solidFill>
            <a:ln>
              <a:noFill/>
            </a:ln>
          </p:spPr>
          <p:txBody>
            <a:bodyPr spcFirstLastPara="1" wrap="square" lIns="91425" tIns="91425" rIns="91425" bIns="91425" anchor="ctr" anchorCtr="0">
              <a:noAutofit/>
            </a:bodyPr>
            <a:lstStyle/>
            <a:p>
              <a:endParaRPr>
                <a:ea typeface="Roboto Light" panose="020B0604020202020204" charset="0"/>
              </a:endParaRPr>
            </a:p>
          </p:txBody>
        </p:sp>
        <p:sp>
          <p:nvSpPr>
            <p:cNvPr id="1713" name="Google Shape;1713;p35"/>
            <p:cNvSpPr/>
            <p:nvPr/>
          </p:nvSpPr>
          <p:spPr>
            <a:xfrm rot="-483086">
              <a:off x="11944029" y="4108903"/>
              <a:ext cx="130478" cy="126498"/>
            </a:xfrm>
            <a:custGeom>
              <a:avLst/>
              <a:gdLst/>
              <a:ahLst/>
              <a:cxnLst/>
              <a:rect l="l" t="t" r="r" b="b"/>
              <a:pathLst>
                <a:path w="5278" h="5117" extrusionOk="0">
                  <a:moveTo>
                    <a:pt x="3881" y="0"/>
                  </a:moveTo>
                  <a:cubicBezTo>
                    <a:pt x="3485" y="0"/>
                    <a:pt x="3092" y="195"/>
                    <a:pt x="2860" y="564"/>
                  </a:cubicBezTo>
                  <a:lnTo>
                    <a:pt x="1" y="5116"/>
                  </a:lnTo>
                  <a:lnTo>
                    <a:pt x="4529" y="2221"/>
                  </a:lnTo>
                  <a:cubicBezTo>
                    <a:pt x="5191" y="1798"/>
                    <a:pt x="5278" y="865"/>
                    <a:pt x="4705" y="327"/>
                  </a:cubicBezTo>
                  <a:cubicBezTo>
                    <a:pt x="4470" y="106"/>
                    <a:pt x="4175" y="0"/>
                    <a:pt x="3881" y="0"/>
                  </a:cubicBezTo>
                  <a:close/>
                </a:path>
              </a:pathLst>
            </a:custGeom>
            <a:solidFill>
              <a:srgbClr val="477861"/>
            </a:solidFill>
            <a:ln>
              <a:noFill/>
            </a:ln>
          </p:spPr>
          <p:txBody>
            <a:bodyPr spcFirstLastPara="1" wrap="square" lIns="91425" tIns="91425" rIns="91425" bIns="91425" anchor="ctr" anchorCtr="0">
              <a:noAutofit/>
            </a:bodyPr>
            <a:lstStyle/>
            <a:p>
              <a:endParaRPr>
                <a:ea typeface="Roboto Light" panose="020B0604020202020204" charset="0"/>
              </a:endParaRPr>
            </a:p>
          </p:txBody>
        </p:sp>
        <p:sp>
          <p:nvSpPr>
            <p:cNvPr id="1714" name="Google Shape;1714;p35"/>
            <p:cNvSpPr/>
            <p:nvPr/>
          </p:nvSpPr>
          <p:spPr>
            <a:xfrm>
              <a:off x="11807477" y="4349400"/>
              <a:ext cx="138654" cy="134403"/>
            </a:xfrm>
            <a:custGeom>
              <a:avLst/>
              <a:gdLst/>
              <a:ahLst/>
              <a:cxnLst/>
              <a:rect l="l" t="t" r="r" b="b"/>
              <a:pathLst>
                <a:path w="5609" h="5437" extrusionOk="0">
                  <a:moveTo>
                    <a:pt x="1484" y="1"/>
                  </a:moveTo>
                  <a:cubicBezTo>
                    <a:pt x="1173" y="1"/>
                    <a:pt x="859" y="113"/>
                    <a:pt x="609" y="348"/>
                  </a:cubicBezTo>
                  <a:cubicBezTo>
                    <a:pt x="1" y="919"/>
                    <a:pt x="93" y="1910"/>
                    <a:pt x="797" y="2359"/>
                  </a:cubicBezTo>
                  <a:lnTo>
                    <a:pt x="5609" y="5436"/>
                  </a:lnTo>
                  <a:lnTo>
                    <a:pt x="2570" y="600"/>
                  </a:lnTo>
                  <a:cubicBezTo>
                    <a:pt x="2324" y="208"/>
                    <a:pt x="1906" y="1"/>
                    <a:pt x="1484" y="1"/>
                  </a:cubicBezTo>
                  <a:close/>
                </a:path>
              </a:pathLst>
            </a:custGeom>
            <a:solidFill>
              <a:srgbClr val="477861"/>
            </a:solidFill>
            <a:ln>
              <a:noFill/>
            </a:ln>
          </p:spPr>
          <p:txBody>
            <a:bodyPr spcFirstLastPara="1" wrap="square" lIns="91425" tIns="91425" rIns="91425" bIns="91425" anchor="ctr" anchorCtr="0">
              <a:noAutofit/>
            </a:bodyPr>
            <a:lstStyle/>
            <a:p>
              <a:endParaRPr>
                <a:ea typeface="Roboto Light" panose="020B0604020202020204" charset="0"/>
              </a:endParaRPr>
            </a:p>
          </p:txBody>
        </p:sp>
        <p:sp>
          <p:nvSpPr>
            <p:cNvPr id="1715" name="Google Shape;1715;p35"/>
            <p:cNvSpPr/>
            <p:nvPr/>
          </p:nvSpPr>
          <p:spPr>
            <a:xfrm>
              <a:off x="11807477" y="4231734"/>
              <a:ext cx="138654" cy="134403"/>
            </a:xfrm>
            <a:custGeom>
              <a:avLst/>
              <a:gdLst/>
              <a:ahLst/>
              <a:cxnLst/>
              <a:rect l="l" t="t" r="r" b="b"/>
              <a:pathLst>
                <a:path w="5609" h="5437" extrusionOk="0">
                  <a:moveTo>
                    <a:pt x="1484" y="1"/>
                  </a:moveTo>
                  <a:cubicBezTo>
                    <a:pt x="1173" y="1"/>
                    <a:pt x="859" y="114"/>
                    <a:pt x="609" y="348"/>
                  </a:cubicBezTo>
                  <a:cubicBezTo>
                    <a:pt x="1" y="920"/>
                    <a:pt x="93" y="1911"/>
                    <a:pt x="797" y="2360"/>
                  </a:cubicBezTo>
                  <a:lnTo>
                    <a:pt x="5609" y="5437"/>
                  </a:lnTo>
                  <a:lnTo>
                    <a:pt x="2570" y="600"/>
                  </a:lnTo>
                  <a:cubicBezTo>
                    <a:pt x="2324" y="208"/>
                    <a:pt x="1906" y="1"/>
                    <a:pt x="1484" y="1"/>
                  </a:cubicBezTo>
                  <a:close/>
                </a:path>
              </a:pathLst>
            </a:custGeom>
            <a:solidFill>
              <a:srgbClr val="477861"/>
            </a:solidFill>
            <a:ln>
              <a:noFill/>
            </a:ln>
          </p:spPr>
          <p:txBody>
            <a:bodyPr spcFirstLastPara="1" wrap="square" lIns="91425" tIns="91425" rIns="91425" bIns="91425" anchor="ctr" anchorCtr="0">
              <a:noAutofit/>
            </a:bodyPr>
            <a:lstStyle/>
            <a:p>
              <a:endParaRPr>
                <a:ea typeface="Roboto Light" panose="020B0604020202020204" charset="0"/>
              </a:endParaRPr>
            </a:p>
          </p:txBody>
        </p:sp>
        <p:sp>
          <p:nvSpPr>
            <p:cNvPr id="1716" name="Google Shape;1716;p35"/>
            <p:cNvSpPr/>
            <p:nvPr/>
          </p:nvSpPr>
          <p:spPr>
            <a:xfrm>
              <a:off x="11807477" y="4114092"/>
              <a:ext cx="138654" cy="134378"/>
            </a:xfrm>
            <a:custGeom>
              <a:avLst/>
              <a:gdLst/>
              <a:ahLst/>
              <a:cxnLst/>
              <a:rect l="l" t="t" r="r" b="b"/>
              <a:pathLst>
                <a:path w="5609" h="5436" extrusionOk="0">
                  <a:moveTo>
                    <a:pt x="1485" y="1"/>
                  </a:moveTo>
                  <a:cubicBezTo>
                    <a:pt x="1173" y="1"/>
                    <a:pt x="859" y="114"/>
                    <a:pt x="609" y="348"/>
                  </a:cubicBezTo>
                  <a:cubicBezTo>
                    <a:pt x="1" y="919"/>
                    <a:pt x="93" y="1911"/>
                    <a:pt x="797" y="2360"/>
                  </a:cubicBezTo>
                  <a:lnTo>
                    <a:pt x="5609" y="5436"/>
                  </a:lnTo>
                  <a:lnTo>
                    <a:pt x="2570" y="599"/>
                  </a:lnTo>
                  <a:cubicBezTo>
                    <a:pt x="2324" y="207"/>
                    <a:pt x="1907" y="1"/>
                    <a:pt x="1485" y="1"/>
                  </a:cubicBezTo>
                  <a:close/>
                </a:path>
              </a:pathLst>
            </a:custGeom>
            <a:solidFill>
              <a:srgbClr val="477861"/>
            </a:solidFill>
            <a:ln>
              <a:noFill/>
            </a:ln>
          </p:spPr>
          <p:txBody>
            <a:bodyPr spcFirstLastPara="1" wrap="square" lIns="91425" tIns="91425" rIns="91425" bIns="91425" anchor="ctr" anchorCtr="0">
              <a:noAutofit/>
            </a:bodyPr>
            <a:lstStyle/>
            <a:p>
              <a:endParaRPr>
                <a:ea typeface="Roboto Light" panose="020B0604020202020204" charset="0"/>
              </a:endParaRPr>
            </a:p>
          </p:txBody>
        </p:sp>
        <p:sp>
          <p:nvSpPr>
            <p:cNvPr id="1717" name="Google Shape;1717;p35"/>
            <p:cNvSpPr/>
            <p:nvPr/>
          </p:nvSpPr>
          <p:spPr>
            <a:xfrm>
              <a:off x="11906455" y="4025991"/>
              <a:ext cx="66225" cy="165822"/>
            </a:xfrm>
            <a:custGeom>
              <a:avLst/>
              <a:gdLst/>
              <a:ahLst/>
              <a:cxnLst/>
              <a:rect l="l" t="t" r="r" b="b"/>
              <a:pathLst>
                <a:path w="2679" h="6708" extrusionOk="0">
                  <a:moveTo>
                    <a:pt x="1366" y="1"/>
                  </a:moveTo>
                  <a:cubicBezTo>
                    <a:pt x="1334" y="1"/>
                    <a:pt x="1302" y="2"/>
                    <a:pt x="1270" y="4"/>
                  </a:cubicBezTo>
                  <a:cubicBezTo>
                    <a:pt x="514" y="64"/>
                    <a:pt x="0" y="798"/>
                    <a:pt x="202" y="1529"/>
                  </a:cubicBezTo>
                  <a:lnTo>
                    <a:pt x="1521" y="6708"/>
                  </a:lnTo>
                  <a:lnTo>
                    <a:pt x="2551" y="1410"/>
                  </a:lnTo>
                  <a:cubicBezTo>
                    <a:pt x="2679" y="668"/>
                    <a:pt x="2103" y="1"/>
                    <a:pt x="1366" y="1"/>
                  </a:cubicBezTo>
                  <a:close/>
                </a:path>
              </a:pathLst>
            </a:custGeom>
            <a:solidFill>
              <a:srgbClr val="477861"/>
            </a:solidFill>
            <a:ln>
              <a:noFill/>
            </a:ln>
          </p:spPr>
          <p:txBody>
            <a:bodyPr spcFirstLastPara="1" wrap="square" lIns="91425" tIns="91425" rIns="91425" bIns="91425" anchor="ctr" anchorCtr="0">
              <a:noAutofit/>
            </a:bodyPr>
            <a:lstStyle/>
            <a:p>
              <a:endParaRPr>
                <a:ea typeface="Roboto Light" panose="020B0604020202020204" charset="0"/>
              </a:endParaRPr>
            </a:p>
          </p:txBody>
        </p:sp>
        <p:sp>
          <p:nvSpPr>
            <p:cNvPr id="1718" name="Google Shape;1718;p35"/>
            <p:cNvSpPr/>
            <p:nvPr/>
          </p:nvSpPr>
          <p:spPr>
            <a:xfrm>
              <a:off x="11945735" y="4172233"/>
              <a:ext cx="77275" cy="76756"/>
            </a:xfrm>
            <a:custGeom>
              <a:avLst/>
              <a:gdLst/>
              <a:ahLst/>
              <a:cxnLst/>
              <a:rect l="l" t="t" r="r" b="b"/>
              <a:pathLst>
                <a:path w="3126" h="3105" extrusionOk="0">
                  <a:moveTo>
                    <a:pt x="3079" y="0"/>
                  </a:moveTo>
                  <a:cubicBezTo>
                    <a:pt x="3072" y="0"/>
                    <a:pt x="3065" y="3"/>
                    <a:pt x="3058" y="10"/>
                  </a:cubicBezTo>
                  <a:cubicBezTo>
                    <a:pt x="2450" y="593"/>
                    <a:pt x="1867" y="1200"/>
                    <a:pt x="1278" y="1800"/>
                  </a:cubicBezTo>
                  <a:cubicBezTo>
                    <a:pt x="1015" y="2067"/>
                    <a:pt x="754" y="2333"/>
                    <a:pt x="492" y="2598"/>
                  </a:cubicBezTo>
                  <a:cubicBezTo>
                    <a:pt x="397" y="2694"/>
                    <a:pt x="52" y="2939"/>
                    <a:pt x="27" y="3085"/>
                  </a:cubicBezTo>
                  <a:lnTo>
                    <a:pt x="27" y="3085"/>
                  </a:lnTo>
                  <a:cubicBezTo>
                    <a:pt x="28" y="3078"/>
                    <a:pt x="22" y="3074"/>
                    <a:pt x="16" y="3074"/>
                  </a:cubicBezTo>
                  <a:cubicBezTo>
                    <a:pt x="12" y="3074"/>
                    <a:pt x="8" y="3076"/>
                    <a:pt x="6" y="3082"/>
                  </a:cubicBezTo>
                  <a:cubicBezTo>
                    <a:pt x="5" y="3084"/>
                    <a:pt x="4" y="3087"/>
                    <a:pt x="3" y="3090"/>
                  </a:cubicBezTo>
                  <a:cubicBezTo>
                    <a:pt x="0" y="3097"/>
                    <a:pt x="7" y="3105"/>
                    <a:pt x="15" y="3105"/>
                  </a:cubicBezTo>
                  <a:cubicBezTo>
                    <a:pt x="16" y="3105"/>
                    <a:pt x="17" y="3105"/>
                    <a:pt x="18" y="3105"/>
                  </a:cubicBezTo>
                  <a:cubicBezTo>
                    <a:pt x="97" y="3105"/>
                    <a:pt x="191" y="2984"/>
                    <a:pt x="242" y="2939"/>
                  </a:cubicBezTo>
                  <a:cubicBezTo>
                    <a:pt x="538" y="2685"/>
                    <a:pt x="804" y="2387"/>
                    <a:pt x="1078" y="2110"/>
                  </a:cubicBezTo>
                  <a:cubicBezTo>
                    <a:pt x="1751" y="1424"/>
                    <a:pt x="2420" y="732"/>
                    <a:pt x="3103" y="55"/>
                  </a:cubicBezTo>
                  <a:cubicBezTo>
                    <a:pt x="3126" y="32"/>
                    <a:pt x="3104" y="0"/>
                    <a:pt x="3079" y="0"/>
                  </a:cubicBezTo>
                  <a:close/>
                </a:path>
              </a:pathLst>
            </a:custGeom>
            <a:solidFill>
              <a:srgbClr val="1D2239"/>
            </a:solidFill>
            <a:ln>
              <a:noFill/>
            </a:ln>
          </p:spPr>
          <p:txBody>
            <a:bodyPr spcFirstLastPara="1" wrap="square" lIns="91425" tIns="91425" rIns="91425" bIns="91425" anchor="ctr" anchorCtr="0">
              <a:noAutofit/>
            </a:bodyPr>
            <a:lstStyle/>
            <a:p>
              <a:endParaRPr>
                <a:ea typeface="Roboto Light" panose="020B0604020202020204" charset="0"/>
              </a:endParaRPr>
            </a:p>
          </p:txBody>
        </p:sp>
        <p:sp>
          <p:nvSpPr>
            <p:cNvPr id="1719" name="Google Shape;1719;p35"/>
            <p:cNvSpPr/>
            <p:nvPr/>
          </p:nvSpPr>
          <p:spPr>
            <a:xfrm>
              <a:off x="11865099" y="4170379"/>
              <a:ext cx="81996" cy="79796"/>
            </a:xfrm>
            <a:custGeom>
              <a:avLst/>
              <a:gdLst/>
              <a:ahLst/>
              <a:cxnLst/>
              <a:rect l="l" t="t" r="r" b="b"/>
              <a:pathLst>
                <a:path w="3317" h="3228" extrusionOk="0">
                  <a:moveTo>
                    <a:pt x="12" y="0"/>
                  </a:moveTo>
                  <a:cubicBezTo>
                    <a:pt x="6" y="0"/>
                    <a:pt x="0" y="9"/>
                    <a:pt x="6" y="15"/>
                  </a:cubicBezTo>
                  <a:cubicBezTo>
                    <a:pt x="1073" y="1092"/>
                    <a:pt x="2158" y="2150"/>
                    <a:pt x="3239" y="3217"/>
                  </a:cubicBezTo>
                  <a:cubicBezTo>
                    <a:pt x="3247" y="3224"/>
                    <a:pt x="3255" y="3227"/>
                    <a:pt x="3263" y="3227"/>
                  </a:cubicBezTo>
                  <a:cubicBezTo>
                    <a:pt x="3292" y="3227"/>
                    <a:pt x="3317" y="3190"/>
                    <a:pt x="3290" y="3164"/>
                  </a:cubicBezTo>
                  <a:cubicBezTo>
                    <a:pt x="2201" y="2108"/>
                    <a:pt x="1119" y="1047"/>
                    <a:pt x="17" y="3"/>
                  </a:cubicBezTo>
                  <a:cubicBezTo>
                    <a:pt x="16" y="1"/>
                    <a:pt x="14" y="0"/>
                    <a:pt x="12" y="0"/>
                  </a:cubicBezTo>
                  <a:close/>
                </a:path>
              </a:pathLst>
            </a:custGeom>
            <a:solidFill>
              <a:srgbClr val="1D2239"/>
            </a:solidFill>
            <a:ln>
              <a:noFill/>
            </a:ln>
          </p:spPr>
          <p:txBody>
            <a:bodyPr spcFirstLastPara="1" wrap="square" lIns="91425" tIns="91425" rIns="91425" bIns="91425" anchor="ctr" anchorCtr="0">
              <a:noAutofit/>
            </a:bodyPr>
            <a:lstStyle/>
            <a:p>
              <a:endParaRPr>
                <a:ea typeface="Roboto Light" panose="020B0604020202020204" charset="0"/>
              </a:endParaRPr>
            </a:p>
          </p:txBody>
        </p:sp>
        <p:sp>
          <p:nvSpPr>
            <p:cNvPr id="1720" name="Google Shape;1720;p35"/>
            <p:cNvSpPr/>
            <p:nvPr/>
          </p:nvSpPr>
          <p:spPr>
            <a:xfrm>
              <a:off x="11945488" y="4288416"/>
              <a:ext cx="79524" cy="78165"/>
            </a:xfrm>
            <a:custGeom>
              <a:avLst/>
              <a:gdLst/>
              <a:ahLst/>
              <a:cxnLst/>
              <a:rect l="l" t="t" r="r" b="b"/>
              <a:pathLst>
                <a:path w="3217" h="3162" extrusionOk="0">
                  <a:moveTo>
                    <a:pt x="3178" y="0"/>
                  </a:moveTo>
                  <a:cubicBezTo>
                    <a:pt x="3171" y="0"/>
                    <a:pt x="3165" y="3"/>
                    <a:pt x="3159" y="9"/>
                  </a:cubicBezTo>
                  <a:cubicBezTo>
                    <a:pt x="2106" y="1042"/>
                    <a:pt x="1031" y="2061"/>
                    <a:pt x="14" y="3130"/>
                  </a:cubicBezTo>
                  <a:cubicBezTo>
                    <a:pt x="1" y="3143"/>
                    <a:pt x="13" y="3161"/>
                    <a:pt x="27" y="3161"/>
                  </a:cubicBezTo>
                  <a:cubicBezTo>
                    <a:pt x="31" y="3161"/>
                    <a:pt x="35" y="3160"/>
                    <a:pt x="39" y="3156"/>
                  </a:cubicBezTo>
                  <a:cubicBezTo>
                    <a:pt x="1106" y="2136"/>
                    <a:pt x="2165" y="1101"/>
                    <a:pt x="3197" y="46"/>
                  </a:cubicBezTo>
                  <a:cubicBezTo>
                    <a:pt x="3216" y="27"/>
                    <a:pt x="3199" y="0"/>
                    <a:pt x="3178" y="0"/>
                  </a:cubicBezTo>
                  <a:close/>
                </a:path>
              </a:pathLst>
            </a:custGeom>
            <a:solidFill>
              <a:srgbClr val="1D2239"/>
            </a:solidFill>
            <a:ln>
              <a:noFill/>
            </a:ln>
          </p:spPr>
          <p:txBody>
            <a:bodyPr spcFirstLastPara="1" wrap="square" lIns="91425" tIns="91425" rIns="91425" bIns="91425" anchor="ctr" anchorCtr="0">
              <a:noAutofit/>
            </a:bodyPr>
            <a:lstStyle/>
            <a:p>
              <a:endParaRPr>
                <a:ea typeface="Roboto Light" panose="020B0604020202020204" charset="0"/>
              </a:endParaRPr>
            </a:p>
          </p:txBody>
        </p:sp>
        <p:sp>
          <p:nvSpPr>
            <p:cNvPr id="1721" name="Google Shape;1721;p35"/>
            <p:cNvSpPr/>
            <p:nvPr/>
          </p:nvSpPr>
          <p:spPr>
            <a:xfrm>
              <a:off x="11862923" y="4285005"/>
              <a:ext cx="84641" cy="82120"/>
            </a:xfrm>
            <a:custGeom>
              <a:avLst/>
              <a:gdLst/>
              <a:ahLst/>
              <a:cxnLst/>
              <a:rect l="l" t="t" r="r" b="b"/>
              <a:pathLst>
                <a:path w="3424" h="3322" extrusionOk="0">
                  <a:moveTo>
                    <a:pt x="24" y="0"/>
                  </a:moveTo>
                  <a:cubicBezTo>
                    <a:pt x="11" y="0"/>
                    <a:pt x="0" y="17"/>
                    <a:pt x="12" y="29"/>
                  </a:cubicBezTo>
                  <a:cubicBezTo>
                    <a:pt x="1078" y="1160"/>
                    <a:pt x="2219" y="2230"/>
                    <a:pt x="3338" y="3311"/>
                  </a:cubicBezTo>
                  <a:cubicBezTo>
                    <a:pt x="3346" y="3319"/>
                    <a:pt x="3356" y="3322"/>
                    <a:pt x="3365" y="3322"/>
                  </a:cubicBezTo>
                  <a:cubicBezTo>
                    <a:pt x="3396" y="3322"/>
                    <a:pt x="3423" y="3282"/>
                    <a:pt x="3395" y="3253"/>
                  </a:cubicBezTo>
                  <a:cubicBezTo>
                    <a:pt x="2313" y="2136"/>
                    <a:pt x="1167" y="1071"/>
                    <a:pt x="35" y="5"/>
                  </a:cubicBezTo>
                  <a:cubicBezTo>
                    <a:pt x="32" y="2"/>
                    <a:pt x="28" y="0"/>
                    <a:pt x="24" y="0"/>
                  </a:cubicBezTo>
                  <a:close/>
                </a:path>
              </a:pathLst>
            </a:custGeom>
            <a:solidFill>
              <a:srgbClr val="1D2239"/>
            </a:solidFill>
            <a:ln>
              <a:noFill/>
            </a:ln>
          </p:spPr>
          <p:txBody>
            <a:bodyPr spcFirstLastPara="1" wrap="square" lIns="91425" tIns="91425" rIns="91425" bIns="91425" anchor="ctr" anchorCtr="0">
              <a:noAutofit/>
            </a:bodyPr>
            <a:lstStyle/>
            <a:p>
              <a:endParaRPr>
                <a:ea typeface="Roboto Light" panose="020B0604020202020204" charset="0"/>
              </a:endParaRPr>
            </a:p>
          </p:txBody>
        </p:sp>
        <p:sp>
          <p:nvSpPr>
            <p:cNvPr id="1722" name="Google Shape;1722;p35"/>
            <p:cNvSpPr/>
            <p:nvPr/>
          </p:nvSpPr>
          <p:spPr>
            <a:xfrm>
              <a:off x="11946996" y="4395404"/>
              <a:ext cx="86817" cy="87089"/>
            </a:xfrm>
            <a:custGeom>
              <a:avLst/>
              <a:gdLst/>
              <a:ahLst/>
              <a:cxnLst/>
              <a:rect l="l" t="t" r="r" b="b"/>
              <a:pathLst>
                <a:path w="3512" h="3523" extrusionOk="0">
                  <a:moveTo>
                    <a:pt x="3466" y="1"/>
                  </a:moveTo>
                  <a:cubicBezTo>
                    <a:pt x="3460" y="1"/>
                    <a:pt x="3453" y="3"/>
                    <a:pt x="3446" y="9"/>
                  </a:cubicBezTo>
                  <a:cubicBezTo>
                    <a:pt x="2292" y="1152"/>
                    <a:pt x="1141" y="2302"/>
                    <a:pt x="20" y="3477"/>
                  </a:cubicBezTo>
                  <a:cubicBezTo>
                    <a:pt x="1" y="3496"/>
                    <a:pt x="18" y="3523"/>
                    <a:pt x="39" y="3523"/>
                  </a:cubicBezTo>
                  <a:cubicBezTo>
                    <a:pt x="46" y="3523"/>
                    <a:pt x="52" y="3520"/>
                    <a:pt x="58" y="3514"/>
                  </a:cubicBezTo>
                  <a:cubicBezTo>
                    <a:pt x="1222" y="2383"/>
                    <a:pt x="2360" y="1220"/>
                    <a:pt x="3490" y="54"/>
                  </a:cubicBezTo>
                  <a:cubicBezTo>
                    <a:pt x="3511" y="32"/>
                    <a:pt x="3490" y="1"/>
                    <a:pt x="3466" y="1"/>
                  </a:cubicBezTo>
                  <a:close/>
                </a:path>
              </a:pathLst>
            </a:custGeom>
            <a:solidFill>
              <a:srgbClr val="1D2239"/>
            </a:solidFill>
            <a:ln>
              <a:noFill/>
            </a:ln>
          </p:spPr>
          <p:txBody>
            <a:bodyPr spcFirstLastPara="1" wrap="square" lIns="91425" tIns="91425" rIns="91425" bIns="91425" anchor="ctr" anchorCtr="0">
              <a:noAutofit/>
            </a:bodyPr>
            <a:lstStyle/>
            <a:p>
              <a:endParaRPr>
                <a:ea typeface="Roboto Light" panose="020B0604020202020204" charset="0"/>
              </a:endParaRPr>
            </a:p>
          </p:txBody>
        </p:sp>
        <p:sp>
          <p:nvSpPr>
            <p:cNvPr id="1723" name="Google Shape;1723;p35"/>
            <p:cNvSpPr/>
            <p:nvPr/>
          </p:nvSpPr>
          <p:spPr>
            <a:xfrm>
              <a:off x="11945240" y="4506149"/>
              <a:ext cx="153561" cy="117939"/>
            </a:xfrm>
            <a:custGeom>
              <a:avLst/>
              <a:gdLst/>
              <a:ahLst/>
              <a:cxnLst/>
              <a:rect l="l" t="t" r="r" b="b"/>
              <a:pathLst>
                <a:path w="6212" h="4771" extrusionOk="0">
                  <a:moveTo>
                    <a:pt x="0" y="1"/>
                  </a:moveTo>
                  <a:lnTo>
                    <a:pt x="3732" y="4326"/>
                  </a:lnTo>
                  <a:cubicBezTo>
                    <a:pt x="3989" y="4624"/>
                    <a:pt x="4345" y="4770"/>
                    <a:pt x="4700" y="4770"/>
                  </a:cubicBezTo>
                  <a:cubicBezTo>
                    <a:pt x="5099" y="4770"/>
                    <a:pt x="5497" y="4586"/>
                    <a:pt x="5750" y="4224"/>
                  </a:cubicBezTo>
                  <a:cubicBezTo>
                    <a:pt x="6212" y="3564"/>
                    <a:pt x="5956" y="2646"/>
                    <a:pt x="5220" y="2319"/>
                  </a:cubicBezTo>
                  <a:lnTo>
                    <a:pt x="0" y="1"/>
                  </a:lnTo>
                  <a:close/>
                </a:path>
              </a:pathLst>
            </a:custGeom>
            <a:solidFill>
              <a:srgbClr val="477861"/>
            </a:solidFill>
            <a:ln>
              <a:noFill/>
            </a:ln>
          </p:spPr>
          <p:txBody>
            <a:bodyPr spcFirstLastPara="1" wrap="square" lIns="91425" tIns="91425" rIns="91425" bIns="91425" anchor="ctr" anchorCtr="0">
              <a:noAutofit/>
            </a:bodyPr>
            <a:lstStyle/>
            <a:p>
              <a:endParaRPr>
                <a:ea typeface="Roboto Light" panose="020B0604020202020204" charset="0"/>
              </a:endParaRPr>
            </a:p>
          </p:txBody>
        </p:sp>
        <p:sp>
          <p:nvSpPr>
            <p:cNvPr id="1724" name="Google Shape;1724;p35"/>
            <p:cNvSpPr/>
            <p:nvPr/>
          </p:nvSpPr>
          <p:spPr>
            <a:xfrm>
              <a:off x="11948207" y="4508720"/>
              <a:ext cx="98756" cy="73196"/>
            </a:xfrm>
            <a:custGeom>
              <a:avLst/>
              <a:gdLst/>
              <a:ahLst/>
              <a:cxnLst/>
              <a:rect l="l" t="t" r="r" b="b"/>
              <a:pathLst>
                <a:path w="3995" h="2961" extrusionOk="0">
                  <a:moveTo>
                    <a:pt x="35" y="0"/>
                  </a:moveTo>
                  <a:cubicBezTo>
                    <a:pt x="14" y="0"/>
                    <a:pt x="1" y="34"/>
                    <a:pt x="23" y="51"/>
                  </a:cubicBezTo>
                  <a:cubicBezTo>
                    <a:pt x="1311" y="1040"/>
                    <a:pt x="2622" y="2002"/>
                    <a:pt x="3938" y="2955"/>
                  </a:cubicBezTo>
                  <a:cubicBezTo>
                    <a:pt x="3944" y="2959"/>
                    <a:pt x="3949" y="2961"/>
                    <a:pt x="3954" y="2961"/>
                  </a:cubicBezTo>
                  <a:cubicBezTo>
                    <a:pt x="3979" y="2961"/>
                    <a:pt x="3994" y="2921"/>
                    <a:pt x="3969" y="2902"/>
                  </a:cubicBezTo>
                  <a:cubicBezTo>
                    <a:pt x="2673" y="1922"/>
                    <a:pt x="1372" y="948"/>
                    <a:pt x="49" y="5"/>
                  </a:cubicBezTo>
                  <a:cubicBezTo>
                    <a:pt x="44" y="2"/>
                    <a:pt x="39" y="0"/>
                    <a:pt x="35" y="0"/>
                  </a:cubicBezTo>
                  <a:close/>
                </a:path>
              </a:pathLst>
            </a:custGeom>
            <a:solidFill>
              <a:srgbClr val="1D2239"/>
            </a:solidFill>
            <a:ln>
              <a:noFill/>
            </a:ln>
          </p:spPr>
          <p:txBody>
            <a:bodyPr spcFirstLastPara="1" wrap="square" lIns="91425" tIns="91425" rIns="91425" bIns="91425" anchor="ctr" anchorCtr="0">
              <a:noAutofit/>
            </a:bodyPr>
            <a:lstStyle/>
            <a:p>
              <a:endParaRPr>
                <a:ea typeface="Roboto Light" panose="020B0604020202020204" charset="0"/>
              </a:endParaRPr>
            </a:p>
          </p:txBody>
        </p:sp>
        <p:sp>
          <p:nvSpPr>
            <p:cNvPr id="1725" name="Google Shape;1725;p35"/>
            <p:cNvSpPr/>
            <p:nvPr/>
          </p:nvSpPr>
          <p:spPr>
            <a:xfrm>
              <a:off x="11857930" y="4398049"/>
              <a:ext cx="88572" cy="88003"/>
            </a:xfrm>
            <a:custGeom>
              <a:avLst/>
              <a:gdLst/>
              <a:ahLst/>
              <a:cxnLst/>
              <a:rect l="l" t="t" r="r" b="b"/>
              <a:pathLst>
                <a:path w="3583" h="3560" extrusionOk="0">
                  <a:moveTo>
                    <a:pt x="30" y="0"/>
                  </a:moveTo>
                  <a:cubicBezTo>
                    <a:pt x="14" y="0"/>
                    <a:pt x="0" y="20"/>
                    <a:pt x="14" y="35"/>
                  </a:cubicBezTo>
                  <a:cubicBezTo>
                    <a:pt x="1136" y="1241"/>
                    <a:pt x="2313" y="2416"/>
                    <a:pt x="3507" y="3550"/>
                  </a:cubicBezTo>
                  <a:cubicBezTo>
                    <a:pt x="3515" y="3557"/>
                    <a:pt x="3523" y="3560"/>
                    <a:pt x="3531" y="3560"/>
                  </a:cubicBezTo>
                  <a:cubicBezTo>
                    <a:pt x="3559" y="3560"/>
                    <a:pt x="3583" y="3524"/>
                    <a:pt x="3558" y="3498"/>
                  </a:cubicBezTo>
                  <a:cubicBezTo>
                    <a:pt x="2424" y="2305"/>
                    <a:pt x="1249" y="1127"/>
                    <a:pt x="43" y="6"/>
                  </a:cubicBezTo>
                  <a:cubicBezTo>
                    <a:pt x="39" y="2"/>
                    <a:pt x="34" y="0"/>
                    <a:pt x="30" y="0"/>
                  </a:cubicBezTo>
                  <a:close/>
                </a:path>
              </a:pathLst>
            </a:custGeom>
            <a:solidFill>
              <a:srgbClr val="1D2239"/>
            </a:solidFill>
            <a:ln>
              <a:noFill/>
            </a:ln>
          </p:spPr>
          <p:txBody>
            <a:bodyPr spcFirstLastPara="1" wrap="square" lIns="91425" tIns="91425" rIns="91425" bIns="91425" anchor="ctr" anchorCtr="0">
              <a:noAutofit/>
            </a:bodyPr>
            <a:lstStyle/>
            <a:p>
              <a:endParaRPr>
                <a:ea typeface="Roboto Light" panose="020B0604020202020204" charset="0"/>
              </a:endParaRPr>
            </a:p>
          </p:txBody>
        </p:sp>
        <p:sp>
          <p:nvSpPr>
            <p:cNvPr id="1726" name="Google Shape;1726;p35"/>
            <p:cNvSpPr/>
            <p:nvPr/>
          </p:nvSpPr>
          <p:spPr>
            <a:xfrm>
              <a:off x="11943065" y="4108679"/>
              <a:ext cx="6155" cy="890192"/>
            </a:xfrm>
            <a:custGeom>
              <a:avLst/>
              <a:gdLst/>
              <a:ahLst/>
              <a:cxnLst/>
              <a:rect l="l" t="t" r="r" b="b"/>
              <a:pathLst>
                <a:path w="249" h="36011" extrusionOk="0">
                  <a:moveTo>
                    <a:pt x="124" y="0"/>
                  </a:moveTo>
                  <a:cubicBezTo>
                    <a:pt x="106" y="0"/>
                    <a:pt x="88" y="12"/>
                    <a:pt x="88" y="35"/>
                  </a:cubicBezTo>
                  <a:cubicBezTo>
                    <a:pt x="54" y="12016"/>
                    <a:pt x="1" y="24000"/>
                    <a:pt x="91" y="35978"/>
                  </a:cubicBezTo>
                  <a:cubicBezTo>
                    <a:pt x="91" y="36000"/>
                    <a:pt x="107" y="36011"/>
                    <a:pt x="124" y="36011"/>
                  </a:cubicBezTo>
                  <a:cubicBezTo>
                    <a:pt x="141" y="36011"/>
                    <a:pt x="158" y="36000"/>
                    <a:pt x="158" y="35978"/>
                  </a:cubicBezTo>
                  <a:cubicBezTo>
                    <a:pt x="248" y="24000"/>
                    <a:pt x="195" y="12015"/>
                    <a:pt x="161" y="35"/>
                  </a:cubicBezTo>
                  <a:cubicBezTo>
                    <a:pt x="161" y="12"/>
                    <a:pt x="143" y="0"/>
                    <a:pt x="124" y="0"/>
                  </a:cubicBezTo>
                  <a:close/>
                </a:path>
              </a:pathLst>
            </a:custGeom>
            <a:solidFill>
              <a:srgbClr val="1D2239"/>
            </a:solidFill>
            <a:ln>
              <a:noFill/>
            </a:ln>
          </p:spPr>
          <p:txBody>
            <a:bodyPr spcFirstLastPara="1" wrap="square" lIns="91425" tIns="91425" rIns="91425" bIns="91425" anchor="ctr" anchorCtr="0">
              <a:noAutofit/>
            </a:bodyPr>
            <a:lstStyle/>
            <a:p>
              <a:endParaRPr>
                <a:ea typeface="Roboto Light" panose="020B0604020202020204" charset="0"/>
              </a:endParaRPr>
            </a:p>
          </p:txBody>
        </p:sp>
        <p:sp>
          <p:nvSpPr>
            <p:cNvPr id="1727" name="Google Shape;1727;p35"/>
            <p:cNvSpPr/>
            <p:nvPr/>
          </p:nvSpPr>
          <p:spPr>
            <a:xfrm>
              <a:off x="11867571" y="4714883"/>
              <a:ext cx="177119" cy="428620"/>
            </a:xfrm>
            <a:custGeom>
              <a:avLst/>
              <a:gdLst/>
              <a:ahLst/>
              <a:cxnLst/>
              <a:rect l="l" t="t" r="r" b="b"/>
              <a:pathLst>
                <a:path w="7165" h="17339" extrusionOk="0">
                  <a:moveTo>
                    <a:pt x="830" y="0"/>
                  </a:moveTo>
                  <a:lnTo>
                    <a:pt x="107" y="13651"/>
                  </a:lnTo>
                  <a:cubicBezTo>
                    <a:pt x="1" y="15654"/>
                    <a:pt x="1598" y="17338"/>
                    <a:pt x="3604" y="17338"/>
                  </a:cubicBezTo>
                  <a:cubicBezTo>
                    <a:pt x="5580" y="17338"/>
                    <a:pt x="7165" y="15703"/>
                    <a:pt x="7104" y="13728"/>
                  </a:cubicBezTo>
                  <a:lnTo>
                    <a:pt x="6682" y="0"/>
                  </a:lnTo>
                  <a:close/>
                </a:path>
              </a:pathLst>
            </a:custGeom>
            <a:solidFill>
              <a:srgbClr val="B88C5D"/>
            </a:solidFill>
            <a:ln>
              <a:noFill/>
            </a:ln>
          </p:spPr>
          <p:txBody>
            <a:bodyPr spcFirstLastPara="1" wrap="square" lIns="91425" tIns="91425" rIns="91425" bIns="91425" anchor="ctr" anchorCtr="0">
              <a:noAutofit/>
            </a:bodyPr>
            <a:lstStyle/>
            <a:p>
              <a:endParaRPr>
                <a:ea typeface="Roboto Light" panose="020B0604020202020204" charset="0"/>
              </a:endParaRPr>
            </a:p>
          </p:txBody>
        </p:sp>
        <p:sp>
          <p:nvSpPr>
            <p:cNvPr id="1728" name="Google Shape;1728;p35"/>
            <p:cNvSpPr/>
            <p:nvPr/>
          </p:nvSpPr>
          <p:spPr>
            <a:xfrm>
              <a:off x="11885913" y="4780687"/>
              <a:ext cx="149556" cy="3634"/>
            </a:xfrm>
            <a:custGeom>
              <a:avLst/>
              <a:gdLst/>
              <a:ahLst/>
              <a:cxnLst/>
              <a:rect l="l" t="t" r="r" b="b"/>
              <a:pathLst>
                <a:path w="6050" h="147" extrusionOk="0">
                  <a:moveTo>
                    <a:pt x="3026" y="0"/>
                  </a:moveTo>
                  <a:cubicBezTo>
                    <a:pt x="1354" y="0"/>
                    <a:pt x="0" y="32"/>
                    <a:pt x="0" y="73"/>
                  </a:cubicBezTo>
                  <a:cubicBezTo>
                    <a:pt x="0" y="113"/>
                    <a:pt x="1354" y="147"/>
                    <a:pt x="3026" y="147"/>
                  </a:cubicBezTo>
                  <a:cubicBezTo>
                    <a:pt x="4696" y="147"/>
                    <a:pt x="6050" y="113"/>
                    <a:pt x="6050" y="73"/>
                  </a:cubicBezTo>
                  <a:cubicBezTo>
                    <a:pt x="6050" y="32"/>
                    <a:pt x="4696" y="0"/>
                    <a:pt x="3026" y="0"/>
                  </a:cubicBezTo>
                  <a:close/>
                </a:path>
              </a:pathLst>
            </a:custGeom>
            <a:solidFill>
              <a:srgbClr val="FD8860"/>
            </a:solidFill>
            <a:ln>
              <a:noFill/>
            </a:ln>
          </p:spPr>
          <p:txBody>
            <a:bodyPr spcFirstLastPara="1" wrap="square" lIns="91425" tIns="91425" rIns="91425" bIns="91425" anchor="ctr" anchorCtr="0">
              <a:noAutofit/>
            </a:bodyPr>
            <a:lstStyle/>
            <a:p>
              <a:endParaRPr>
                <a:ea typeface="Roboto Light" panose="020B0604020202020204" charset="0"/>
              </a:endParaRPr>
            </a:p>
          </p:txBody>
        </p:sp>
        <p:sp>
          <p:nvSpPr>
            <p:cNvPr id="1729" name="Google Shape;1729;p35"/>
            <p:cNvSpPr/>
            <p:nvPr/>
          </p:nvSpPr>
          <p:spPr>
            <a:xfrm>
              <a:off x="11885913" y="4812378"/>
              <a:ext cx="149556" cy="3659"/>
            </a:xfrm>
            <a:custGeom>
              <a:avLst/>
              <a:gdLst/>
              <a:ahLst/>
              <a:cxnLst/>
              <a:rect l="l" t="t" r="r" b="b"/>
              <a:pathLst>
                <a:path w="6050" h="148" extrusionOk="0">
                  <a:moveTo>
                    <a:pt x="3026" y="1"/>
                  </a:moveTo>
                  <a:cubicBezTo>
                    <a:pt x="1354" y="1"/>
                    <a:pt x="0" y="33"/>
                    <a:pt x="0" y="74"/>
                  </a:cubicBezTo>
                  <a:cubicBezTo>
                    <a:pt x="0" y="115"/>
                    <a:pt x="1354" y="147"/>
                    <a:pt x="3026" y="147"/>
                  </a:cubicBezTo>
                  <a:cubicBezTo>
                    <a:pt x="4696" y="147"/>
                    <a:pt x="6050" y="115"/>
                    <a:pt x="6050" y="74"/>
                  </a:cubicBezTo>
                  <a:cubicBezTo>
                    <a:pt x="6050" y="34"/>
                    <a:pt x="4696" y="1"/>
                    <a:pt x="3026" y="1"/>
                  </a:cubicBezTo>
                  <a:close/>
                </a:path>
              </a:pathLst>
            </a:custGeom>
            <a:solidFill>
              <a:srgbClr val="FD8860"/>
            </a:solidFill>
            <a:ln>
              <a:noFill/>
            </a:ln>
          </p:spPr>
          <p:txBody>
            <a:bodyPr spcFirstLastPara="1" wrap="square" lIns="91425" tIns="91425" rIns="91425" bIns="91425" anchor="ctr" anchorCtr="0">
              <a:noAutofit/>
            </a:bodyPr>
            <a:lstStyle/>
            <a:p>
              <a:endParaRPr>
                <a:ea typeface="Roboto Light" panose="020B0604020202020204" charset="0"/>
              </a:endParaRPr>
            </a:p>
          </p:txBody>
        </p:sp>
        <p:sp>
          <p:nvSpPr>
            <p:cNvPr id="1730" name="Google Shape;1730;p35"/>
            <p:cNvSpPr/>
            <p:nvPr/>
          </p:nvSpPr>
          <p:spPr>
            <a:xfrm>
              <a:off x="11885913" y="4846565"/>
              <a:ext cx="149556" cy="3683"/>
            </a:xfrm>
            <a:custGeom>
              <a:avLst/>
              <a:gdLst/>
              <a:ahLst/>
              <a:cxnLst/>
              <a:rect l="l" t="t" r="r" b="b"/>
              <a:pathLst>
                <a:path w="6050" h="149" extrusionOk="0">
                  <a:moveTo>
                    <a:pt x="3026" y="0"/>
                  </a:moveTo>
                  <a:cubicBezTo>
                    <a:pt x="1354" y="0"/>
                    <a:pt x="0" y="34"/>
                    <a:pt x="0" y="75"/>
                  </a:cubicBezTo>
                  <a:cubicBezTo>
                    <a:pt x="0" y="115"/>
                    <a:pt x="1354" y="148"/>
                    <a:pt x="3026" y="148"/>
                  </a:cubicBezTo>
                  <a:cubicBezTo>
                    <a:pt x="4696" y="148"/>
                    <a:pt x="6050" y="115"/>
                    <a:pt x="6050" y="75"/>
                  </a:cubicBezTo>
                  <a:cubicBezTo>
                    <a:pt x="6050" y="34"/>
                    <a:pt x="4696" y="0"/>
                    <a:pt x="3026" y="0"/>
                  </a:cubicBezTo>
                  <a:close/>
                </a:path>
              </a:pathLst>
            </a:custGeom>
            <a:solidFill>
              <a:srgbClr val="FD8860"/>
            </a:solidFill>
            <a:ln>
              <a:noFill/>
            </a:ln>
          </p:spPr>
          <p:txBody>
            <a:bodyPr spcFirstLastPara="1" wrap="square" lIns="91425" tIns="91425" rIns="91425" bIns="91425" anchor="ctr" anchorCtr="0">
              <a:noAutofit/>
            </a:bodyPr>
            <a:lstStyle/>
            <a:p>
              <a:endParaRPr>
                <a:ea typeface="Roboto Light" panose="020B0604020202020204" charset="0"/>
              </a:endParaRPr>
            </a:p>
          </p:txBody>
        </p:sp>
        <p:sp>
          <p:nvSpPr>
            <p:cNvPr id="1731" name="Google Shape;1731;p35"/>
            <p:cNvSpPr/>
            <p:nvPr/>
          </p:nvSpPr>
          <p:spPr>
            <a:xfrm>
              <a:off x="11885913" y="4885598"/>
              <a:ext cx="149556" cy="3683"/>
            </a:xfrm>
            <a:custGeom>
              <a:avLst/>
              <a:gdLst/>
              <a:ahLst/>
              <a:cxnLst/>
              <a:rect l="l" t="t" r="r" b="b"/>
              <a:pathLst>
                <a:path w="6050" h="149" extrusionOk="0">
                  <a:moveTo>
                    <a:pt x="3026" y="1"/>
                  </a:moveTo>
                  <a:cubicBezTo>
                    <a:pt x="1354" y="1"/>
                    <a:pt x="0" y="34"/>
                    <a:pt x="0" y="74"/>
                  </a:cubicBezTo>
                  <a:cubicBezTo>
                    <a:pt x="0" y="115"/>
                    <a:pt x="1354" y="148"/>
                    <a:pt x="3026" y="148"/>
                  </a:cubicBezTo>
                  <a:cubicBezTo>
                    <a:pt x="4696" y="148"/>
                    <a:pt x="6050" y="115"/>
                    <a:pt x="6050" y="74"/>
                  </a:cubicBezTo>
                  <a:cubicBezTo>
                    <a:pt x="6050" y="34"/>
                    <a:pt x="4696" y="1"/>
                    <a:pt x="3026" y="1"/>
                  </a:cubicBezTo>
                  <a:close/>
                </a:path>
              </a:pathLst>
            </a:custGeom>
            <a:solidFill>
              <a:srgbClr val="FD8860"/>
            </a:solidFill>
            <a:ln>
              <a:noFill/>
            </a:ln>
          </p:spPr>
          <p:txBody>
            <a:bodyPr spcFirstLastPara="1" wrap="square" lIns="91425" tIns="91425" rIns="91425" bIns="91425" anchor="ctr" anchorCtr="0">
              <a:noAutofit/>
            </a:bodyPr>
            <a:lstStyle/>
            <a:p>
              <a:endParaRPr>
                <a:ea typeface="Roboto Light" panose="020B0604020202020204" charset="0"/>
              </a:endParaRPr>
            </a:p>
          </p:txBody>
        </p:sp>
        <p:sp>
          <p:nvSpPr>
            <p:cNvPr id="1732" name="Google Shape;1732;p35"/>
            <p:cNvSpPr/>
            <p:nvPr/>
          </p:nvSpPr>
          <p:spPr>
            <a:xfrm>
              <a:off x="11885913" y="4924631"/>
              <a:ext cx="149556" cy="3659"/>
            </a:xfrm>
            <a:custGeom>
              <a:avLst/>
              <a:gdLst/>
              <a:ahLst/>
              <a:cxnLst/>
              <a:rect l="l" t="t" r="r" b="b"/>
              <a:pathLst>
                <a:path w="6050" h="148" extrusionOk="0">
                  <a:moveTo>
                    <a:pt x="3026" y="1"/>
                  </a:moveTo>
                  <a:cubicBezTo>
                    <a:pt x="1354" y="1"/>
                    <a:pt x="0" y="33"/>
                    <a:pt x="0" y="74"/>
                  </a:cubicBezTo>
                  <a:cubicBezTo>
                    <a:pt x="0" y="115"/>
                    <a:pt x="1354" y="147"/>
                    <a:pt x="3026" y="147"/>
                  </a:cubicBezTo>
                  <a:cubicBezTo>
                    <a:pt x="4696" y="147"/>
                    <a:pt x="6050" y="115"/>
                    <a:pt x="6050" y="74"/>
                  </a:cubicBezTo>
                  <a:cubicBezTo>
                    <a:pt x="6050" y="33"/>
                    <a:pt x="4696" y="1"/>
                    <a:pt x="3026" y="1"/>
                  </a:cubicBezTo>
                  <a:close/>
                </a:path>
              </a:pathLst>
            </a:custGeom>
            <a:solidFill>
              <a:srgbClr val="FD8860"/>
            </a:solidFill>
            <a:ln>
              <a:noFill/>
            </a:ln>
          </p:spPr>
          <p:txBody>
            <a:bodyPr spcFirstLastPara="1" wrap="square" lIns="91425" tIns="91425" rIns="91425" bIns="91425" anchor="ctr" anchorCtr="0">
              <a:noAutofit/>
            </a:bodyPr>
            <a:lstStyle/>
            <a:p>
              <a:endParaRPr>
                <a:ea typeface="Roboto Light" panose="020B0604020202020204" charset="0"/>
              </a:endParaRPr>
            </a:p>
          </p:txBody>
        </p:sp>
      </p:grpSp>
      <p:sp>
        <p:nvSpPr>
          <p:cNvPr id="58" name="Subtitle 2"/>
          <p:cNvSpPr txBox="1">
            <a:spLocks/>
          </p:cNvSpPr>
          <p:nvPr/>
        </p:nvSpPr>
        <p:spPr>
          <a:xfrm>
            <a:off x="578067" y="535657"/>
            <a:ext cx="8060064" cy="533400"/>
          </a:xfrm>
          <a:prstGeom prst="rect">
            <a:avLst/>
          </a:prstGeom>
        </p:spPr>
        <p:txBody>
          <a:bodyPr spcFirstLastPara="1" vert="horz" wrap="square" lIns="91425" tIns="91425" rIns="91425" bIns="91425" rtlCol="0" anchor="t" anchorCtr="0">
            <a:noAutofit/>
          </a:bodyPr>
          <a:lstStyle>
            <a:lvl1pPr marL="457200" lvl="0" indent="-285750" algn="l" defTabSz="914400" rtl="0" eaLnBrk="1" latinLnBrk="0" hangingPunct="1">
              <a:lnSpc>
                <a:spcPct val="115000"/>
              </a:lnSpc>
              <a:spcBef>
                <a:spcPts val="0"/>
              </a:spcBef>
              <a:spcAft>
                <a:spcPts val="0"/>
              </a:spcAft>
              <a:buSzPts val="900"/>
              <a:buFont typeface="Roboto Light"/>
              <a:buChar char="●"/>
              <a:defRPr sz="900" kern="1200">
                <a:solidFill>
                  <a:schemeClr val="tx1"/>
                </a:solidFill>
                <a:latin typeface="Roboto Light"/>
                <a:ea typeface="Roboto Light"/>
                <a:cs typeface="Roboto Light"/>
                <a:sym typeface="Roboto Light"/>
              </a:defRPr>
            </a:lvl1pPr>
            <a:lvl2pPr marL="914400" lvl="1" indent="-285750" algn="l" defTabSz="914400" rtl="0" eaLnBrk="1" latinLnBrk="0" hangingPunct="1">
              <a:lnSpc>
                <a:spcPct val="115000"/>
              </a:lnSpc>
              <a:spcBef>
                <a:spcPts val="1600"/>
              </a:spcBef>
              <a:spcAft>
                <a:spcPts val="0"/>
              </a:spcAft>
              <a:buSzPts val="900"/>
              <a:buFont typeface="Roboto Light"/>
              <a:buChar char="○"/>
              <a:defRPr sz="900" kern="1200">
                <a:solidFill>
                  <a:schemeClr val="tx1"/>
                </a:solidFill>
                <a:latin typeface="Roboto Light"/>
                <a:ea typeface="Roboto Light"/>
                <a:cs typeface="Roboto Light"/>
                <a:sym typeface="Roboto Light"/>
              </a:defRPr>
            </a:lvl2pPr>
            <a:lvl3pPr marL="1371600" lvl="2" indent="-285750" algn="l" defTabSz="914400" rtl="0" eaLnBrk="1" latinLnBrk="0" hangingPunct="1">
              <a:lnSpc>
                <a:spcPct val="115000"/>
              </a:lnSpc>
              <a:spcBef>
                <a:spcPts val="1600"/>
              </a:spcBef>
              <a:spcAft>
                <a:spcPts val="0"/>
              </a:spcAft>
              <a:buSzPts val="900"/>
              <a:buFont typeface="Roboto Light"/>
              <a:buChar char="■"/>
              <a:defRPr sz="900" kern="1200">
                <a:solidFill>
                  <a:schemeClr val="tx1"/>
                </a:solidFill>
                <a:latin typeface="Roboto Light"/>
                <a:ea typeface="Roboto Light"/>
                <a:cs typeface="Roboto Light"/>
                <a:sym typeface="Roboto Light"/>
              </a:defRPr>
            </a:lvl3pPr>
            <a:lvl4pPr marL="1828800" lvl="3" indent="-285750" algn="l" defTabSz="914400" rtl="0" eaLnBrk="1" latinLnBrk="0" hangingPunct="1">
              <a:lnSpc>
                <a:spcPct val="115000"/>
              </a:lnSpc>
              <a:spcBef>
                <a:spcPts val="1600"/>
              </a:spcBef>
              <a:spcAft>
                <a:spcPts val="0"/>
              </a:spcAft>
              <a:buSzPts val="900"/>
              <a:buFont typeface="Roboto Light"/>
              <a:buChar char="●"/>
              <a:defRPr sz="900" kern="1200">
                <a:solidFill>
                  <a:schemeClr val="tx1"/>
                </a:solidFill>
                <a:latin typeface="Roboto Light"/>
                <a:ea typeface="Roboto Light"/>
                <a:cs typeface="Roboto Light"/>
                <a:sym typeface="Roboto Light"/>
              </a:defRPr>
            </a:lvl4pPr>
            <a:lvl5pPr marL="2286000" lvl="4" indent="-285750" algn="l" defTabSz="914400" rtl="0" eaLnBrk="1" latinLnBrk="0" hangingPunct="1">
              <a:lnSpc>
                <a:spcPct val="115000"/>
              </a:lnSpc>
              <a:spcBef>
                <a:spcPts val="1600"/>
              </a:spcBef>
              <a:spcAft>
                <a:spcPts val="0"/>
              </a:spcAft>
              <a:buSzPts val="900"/>
              <a:buFont typeface="Roboto Light"/>
              <a:buChar char="○"/>
              <a:defRPr sz="900" kern="1200">
                <a:solidFill>
                  <a:schemeClr val="tx1"/>
                </a:solidFill>
                <a:latin typeface="Roboto Light"/>
                <a:ea typeface="Roboto Light"/>
                <a:cs typeface="Roboto Light"/>
                <a:sym typeface="Roboto Light"/>
              </a:defRPr>
            </a:lvl5pPr>
            <a:lvl6pPr marL="2743200" lvl="5" indent="-285750" algn="l" defTabSz="914400" rtl="0" eaLnBrk="1" latinLnBrk="0" hangingPunct="1">
              <a:lnSpc>
                <a:spcPct val="115000"/>
              </a:lnSpc>
              <a:spcBef>
                <a:spcPts val="1600"/>
              </a:spcBef>
              <a:spcAft>
                <a:spcPts val="0"/>
              </a:spcAft>
              <a:buSzPts val="900"/>
              <a:buFont typeface="Roboto Light"/>
              <a:buChar char="■"/>
              <a:defRPr sz="900" kern="1200">
                <a:solidFill>
                  <a:schemeClr val="tx1"/>
                </a:solidFill>
                <a:latin typeface="Roboto Light"/>
                <a:ea typeface="Roboto Light"/>
                <a:cs typeface="Roboto Light"/>
                <a:sym typeface="Roboto Light"/>
              </a:defRPr>
            </a:lvl6pPr>
            <a:lvl7pPr marL="3200400" lvl="6" indent="-285750" algn="l" defTabSz="914400" rtl="0" eaLnBrk="1" latinLnBrk="0" hangingPunct="1">
              <a:lnSpc>
                <a:spcPct val="115000"/>
              </a:lnSpc>
              <a:spcBef>
                <a:spcPts val="1600"/>
              </a:spcBef>
              <a:spcAft>
                <a:spcPts val="0"/>
              </a:spcAft>
              <a:buSzPts val="900"/>
              <a:buFont typeface="Roboto Light"/>
              <a:buChar char="●"/>
              <a:defRPr sz="900" kern="1200">
                <a:solidFill>
                  <a:schemeClr val="tx1"/>
                </a:solidFill>
                <a:latin typeface="Roboto Light"/>
                <a:ea typeface="Roboto Light"/>
                <a:cs typeface="Roboto Light"/>
                <a:sym typeface="Roboto Light"/>
              </a:defRPr>
            </a:lvl7pPr>
            <a:lvl8pPr marL="3657600" lvl="7" indent="-285750" algn="l" defTabSz="914400" rtl="0" eaLnBrk="1" latinLnBrk="0" hangingPunct="1">
              <a:lnSpc>
                <a:spcPct val="115000"/>
              </a:lnSpc>
              <a:spcBef>
                <a:spcPts val="1600"/>
              </a:spcBef>
              <a:spcAft>
                <a:spcPts val="0"/>
              </a:spcAft>
              <a:buSzPts val="900"/>
              <a:buFont typeface="Roboto Light"/>
              <a:buChar char="○"/>
              <a:defRPr sz="900" kern="1200">
                <a:solidFill>
                  <a:schemeClr val="tx1"/>
                </a:solidFill>
                <a:latin typeface="Roboto Light"/>
                <a:ea typeface="Roboto Light"/>
                <a:cs typeface="Roboto Light"/>
                <a:sym typeface="Roboto Light"/>
              </a:defRPr>
            </a:lvl8pPr>
            <a:lvl9pPr marL="4114800" lvl="8" indent="-285750" algn="l" defTabSz="914400" rtl="0" eaLnBrk="1" latinLnBrk="0" hangingPunct="1">
              <a:lnSpc>
                <a:spcPct val="115000"/>
              </a:lnSpc>
              <a:spcBef>
                <a:spcPts val="1600"/>
              </a:spcBef>
              <a:spcAft>
                <a:spcPts val="1600"/>
              </a:spcAft>
              <a:buSzPts val="900"/>
              <a:buFont typeface="Roboto Light"/>
              <a:buChar char="■"/>
              <a:defRPr sz="900" kern="1200">
                <a:solidFill>
                  <a:schemeClr val="tx1"/>
                </a:solidFill>
                <a:latin typeface="Roboto Light"/>
                <a:ea typeface="Roboto Light"/>
                <a:cs typeface="Roboto Light"/>
                <a:sym typeface="Roboto Light"/>
              </a:defRPr>
            </a:lvl9pPr>
          </a:lstStyle>
          <a:p>
            <a:pPr indent="-457200">
              <a:buFont typeface="Wingdings"/>
              <a:buChar char="v"/>
            </a:pPr>
            <a:r>
              <a:rPr lang="vi-VN" sz="2800" dirty="0">
                <a:effectLst>
                  <a:outerShdw blurRad="38100" dist="38100" dir="2700000" algn="tl">
                    <a:srgbClr val="000000">
                      <a:alpha val="43137"/>
                    </a:srgbClr>
                  </a:outerShdw>
                </a:effectLst>
                <a:latin typeface="+mn-lt"/>
                <a:ea typeface="Roboto Light" panose="020B0604020202020204" charset="0"/>
                <a:cs typeface="Times New Roman" pitchFamily="18" charset="0"/>
                <a:sym typeface="Wingdings"/>
              </a:rPr>
              <a:t>3</a:t>
            </a:r>
            <a:r>
              <a:rPr lang="en-US" sz="2800" dirty="0">
                <a:effectLst>
                  <a:outerShdw blurRad="38100" dist="38100" dir="2700000" algn="tl">
                    <a:srgbClr val="000000">
                      <a:alpha val="43137"/>
                    </a:srgbClr>
                  </a:outerShdw>
                </a:effectLst>
                <a:latin typeface="+mn-lt"/>
                <a:ea typeface="Roboto Light" panose="020B0604020202020204" charset="0"/>
                <a:cs typeface="Times New Roman" pitchFamily="18" charset="0"/>
                <a:sym typeface="Wingdings"/>
              </a:rPr>
              <a:t>. </a:t>
            </a:r>
            <a:r>
              <a:rPr lang="vi-VN" sz="2800" dirty="0">
                <a:effectLst>
                  <a:outerShdw blurRad="38100" dist="38100" dir="2700000" algn="tl">
                    <a:srgbClr val="000000">
                      <a:alpha val="43137"/>
                    </a:srgbClr>
                  </a:outerShdw>
                </a:effectLst>
                <a:latin typeface="+mn-lt"/>
                <a:ea typeface="Roboto Light" panose="020B0604020202020204" charset="0"/>
                <a:cs typeface="Times New Roman" pitchFamily="18" charset="0"/>
                <a:sym typeface="Wingdings"/>
              </a:rPr>
              <a:t>Luyện đọc lại và học thuộc lòng</a:t>
            </a:r>
            <a:endParaRPr lang="en-US" sz="2800" dirty="0">
              <a:effectLst>
                <a:outerShdw blurRad="38100" dist="38100" dir="2700000" algn="tl">
                  <a:srgbClr val="000000">
                    <a:alpha val="43137"/>
                  </a:srgbClr>
                </a:outerShdw>
              </a:effectLst>
              <a:latin typeface="+mn-lt"/>
              <a:ea typeface="Roboto Light" panose="020B0604020202020204" charset="0"/>
              <a:cs typeface="Times New Roman" pitchFamily="18" charset="0"/>
              <a:sym typeface="Wingdings"/>
            </a:endParaRPr>
          </a:p>
          <a:p>
            <a:endParaRPr lang="en-US" sz="2400" dirty="0">
              <a:effectLst>
                <a:outerShdw blurRad="38100" dist="38100" dir="2700000" algn="tl">
                  <a:srgbClr val="000000">
                    <a:alpha val="43137"/>
                  </a:srgbClr>
                </a:outerShdw>
              </a:effectLst>
              <a:latin typeface="+mn-lt"/>
              <a:ea typeface="Roboto Light" panose="020B0604020202020204" charset="0"/>
              <a:cs typeface="Times New Roman" pitchFamily="18" charset="0"/>
            </a:endParaRPr>
          </a:p>
        </p:txBody>
      </p:sp>
      <p:sp>
        <p:nvSpPr>
          <p:cNvPr id="59" name="Subtitle 2">
            <a:extLst>
              <a:ext uri="{FF2B5EF4-FFF2-40B4-BE49-F238E27FC236}">
                <a16:creationId xmlns:a16="http://schemas.microsoft.com/office/drawing/2014/main" id="{7C7A2348-5CD4-4961-89A0-7A05AE50D444}"/>
              </a:ext>
            </a:extLst>
          </p:cNvPr>
          <p:cNvSpPr txBox="1">
            <a:spLocks/>
          </p:cNvSpPr>
          <p:nvPr/>
        </p:nvSpPr>
        <p:spPr>
          <a:xfrm>
            <a:off x="463751" y="1409710"/>
            <a:ext cx="8060064" cy="9144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sz="2400" dirty="0">
                <a:solidFill>
                  <a:schemeClr val="tx2">
                    <a:lumMod val="75000"/>
                  </a:schemeClr>
                </a:solidFill>
                <a:ea typeface="Roboto Light" panose="020B0604020202020204" charset="0"/>
                <a:cs typeface="Times New Roman" pitchFamily="18" charset="0"/>
              </a:rPr>
              <a:t>    </a:t>
            </a:r>
            <a:r>
              <a:rPr lang="en-US" sz="2400" dirty="0" err="1">
                <a:solidFill>
                  <a:schemeClr val="tx2">
                    <a:lumMod val="75000"/>
                  </a:schemeClr>
                </a:solidFill>
                <a:ea typeface="Roboto Light" panose="020B0604020202020204" charset="0"/>
                <a:cs typeface="Times New Roman" pitchFamily="18" charset="0"/>
              </a:rPr>
              <a:t>Giọng</a:t>
            </a:r>
            <a:r>
              <a:rPr lang="en-US" sz="2400" dirty="0">
                <a:solidFill>
                  <a:schemeClr val="tx2">
                    <a:lumMod val="75000"/>
                  </a:schemeClr>
                </a:solidFill>
                <a:ea typeface="Roboto Light" panose="020B0604020202020204" charset="0"/>
                <a:cs typeface="Times New Roman" pitchFamily="18" charset="0"/>
              </a:rPr>
              <a:t> </a:t>
            </a:r>
            <a:r>
              <a:rPr lang="vi-VN" sz="2400" dirty="0">
                <a:solidFill>
                  <a:schemeClr val="tx2">
                    <a:lumMod val="75000"/>
                  </a:schemeClr>
                </a:solidFill>
                <a:ea typeface="Roboto Light" panose="020B0604020202020204" charset="0"/>
                <a:cs typeface="Times New Roman" pitchFamily="18" charset="0"/>
              </a:rPr>
              <a:t>đọc</a:t>
            </a:r>
            <a:r>
              <a:rPr lang="en-US" sz="2400" dirty="0">
                <a:solidFill>
                  <a:schemeClr val="tx2">
                    <a:lumMod val="75000"/>
                  </a:schemeClr>
                </a:solidFill>
                <a:ea typeface="Roboto Light" panose="020B0604020202020204" charset="0"/>
                <a:cs typeface="Times New Roman" pitchFamily="18" charset="0"/>
              </a:rPr>
              <a:t> </a:t>
            </a:r>
            <a:r>
              <a:rPr lang="en-US" sz="2400" dirty="0" err="1">
                <a:solidFill>
                  <a:schemeClr val="tx2">
                    <a:lumMod val="75000"/>
                  </a:schemeClr>
                </a:solidFill>
                <a:ea typeface="Roboto Light" panose="020B0604020202020204" charset="0"/>
                <a:cs typeface="Times New Roman" pitchFamily="18" charset="0"/>
              </a:rPr>
              <a:t>đoạn</a:t>
            </a:r>
            <a:r>
              <a:rPr lang="en-US" sz="2400" dirty="0">
                <a:solidFill>
                  <a:schemeClr val="tx2">
                    <a:lumMod val="75000"/>
                  </a:schemeClr>
                </a:solidFill>
                <a:ea typeface="Roboto Light" panose="020B0604020202020204" charset="0"/>
                <a:cs typeface="Times New Roman" pitchFamily="18" charset="0"/>
              </a:rPr>
              <a:t> 1:  </a:t>
            </a:r>
            <a:r>
              <a:rPr lang="en-US" sz="2400" dirty="0" err="1">
                <a:solidFill>
                  <a:schemeClr val="tx2">
                    <a:lumMod val="75000"/>
                  </a:schemeClr>
                </a:solidFill>
                <a:ea typeface="Roboto Light" panose="020B0604020202020204" charset="0"/>
                <a:cs typeface="Times New Roman" pitchFamily="18" charset="0"/>
              </a:rPr>
              <a:t>nhẹ</a:t>
            </a:r>
            <a:r>
              <a:rPr lang="en-US" sz="2400" dirty="0">
                <a:solidFill>
                  <a:schemeClr val="tx2">
                    <a:lumMod val="75000"/>
                  </a:schemeClr>
                </a:solidFill>
                <a:ea typeface="Roboto Light" panose="020B0604020202020204" charset="0"/>
                <a:cs typeface="Times New Roman" pitchFamily="18" charset="0"/>
              </a:rPr>
              <a:t> </a:t>
            </a:r>
            <a:r>
              <a:rPr lang="en-US" sz="2400" dirty="0" err="1">
                <a:solidFill>
                  <a:schemeClr val="tx2">
                    <a:lumMod val="75000"/>
                  </a:schemeClr>
                </a:solidFill>
                <a:ea typeface="Roboto Light" panose="020B0604020202020204" charset="0"/>
                <a:cs typeface="Times New Roman" pitchFamily="18" charset="0"/>
              </a:rPr>
              <a:t>nhàng</a:t>
            </a:r>
            <a:r>
              <a:rPr lang="en-US" sz="2400" dirty="0">
                <a:solidFill>
                  <a:schemeClr val="tx2">
                    <a:lumMod val="75000"/>
                  </a:schemeClr>
                </a:solidFill>
                <a:ea typeface="Roboto Light" panose="020B0604020202020204" charset="0"/>
                <a:cs typeface="Times New Roman" pitchFamily="18" charset="0"/>
              </a:rPr>
              <a:t>, </a:t>
            </a:r>
            <a:r>
              <a:rPr lang="en-US" sz="2400" dirty="0" err="1">
                <a:solidFill>
                  <a:schemeClr val="tx2">
                    <a:lumMod val="75000"/>
                  </a:schemeClr>
                </a:solidFill>
                <a:ea typeface="Roboto Light" panose="020B0604020202020204" charset="0"/>
                <a:cs typeface="Times New Roman" pitchFamily="18" charset="0"/>
              </a:rPr>
              <a:t>thân</a:t>
            </a:r>
            <a:r>
              <a:rPr lang="en-US" sz="2400" dirty="0">
                <a:solidFill>
                  <a:schemeClr val="tx2">
                    <a:lumMod val="75000"/>
                  </a:schemeClr>
                </a:solidFill>
                <a:ea typeface="Roboto Light" panose="020B0604020202020204" charset="0"/>
                <a:cs typeface="Times New Roman" pitchFamily="18" charset="0"/>
              </a:rPr>
              <a:t> </a:t>
            </a:r>
            <a:r>
              <a:rPr lang="en-US" sz="2400" dirty="0" err="1">
                <a:solidFill>
                  <a:schemeClr val="tx2">
                    <a:lumMod val="75000"/>
                  </a:schemeClr>
                </a:solidFill>
                <a:ea typeface="Roboto Light" panose="020B0604020202020204" charset="0"/>
                <a:cs typeface="Times New Roman" pitchFamily="18" charset="0"/>
              </a:rPr>
              <a:t>ái</a:t>
            </a:r>
            <a:r>
              <a:rPr lang="en-US" sz="2400" dirty="0">
                <a:solidFill>
                  <a:schemeClr val="tx2">
                    <a:lumMod val="75000"/>
                  </a:schemeClr>
                </a:solidFill>
                <a:ea typeface="Roboto Light" panose="020B0604020202020204" charset="0"/>
                <a:cs typeface="Times New Roman" pitchFamily="18" charset="0"/>
              </a:rPr>
              <a:t>, </a:t>
            </a:r>
            <a:r>
              <a:rPr lang="en-US" sz="2400" dirty="0" err="1">
                <a:solidFill>
                  <a:schemeClr val="tx2">
                    <a:lumMod val="75000"/>
                  </a:schemeClr>
                </a:solidFill>
                <a:ea typeface="Roboto Light" panose="020B0604020202020204" charset="0"/>
                <a:cs typeface="Times New Roman" pitchFamily="18" charset="0"/>
              </a:rPr>
              <a:t>vui</a:t>
            </a:r>
            <a:r>
              <a:rPr lang="en-US" sz="2400" dirty="0">
                <a:solidFill>
                  <a:schemeClr val="tx2">
                    <a:lumMod val="75000"/>
                  </a:schemeClr>
                </a:solidFill>
                <a:ea typeface="Roboto Light" panose="020B0604020202020204" charset="0"/>
                <a:cs typeface="Times New Roman" pitchFamily="18" charset="0"/>
              </a:rPr>
              <a:t> </a:t>
            </a:r>
            <a:r>
              <a:rPr lang="en-US" sz="2400" dirty="0" err="1">
                <a:solidFill>
                  <a:schemeClr val="tx2">
                    <a:lumMod val="75000"/>
                  </a:schemeClr>
                </a:solidFill>
                <a:ea typeface="Roboto Light" panose="020B0604020202020204" charset="0"/>
                <a:cs typeface="Times New Roman" pitchFamily="18" charset="0"/>
              </a:rPr>
              <a:t>mừng</a:t>
            </a:r>
            <a:r>
              <a:rPr lang="en-US" sz="2400" dirty="0">
                <a:solidFill>
                  <a:schemeClr val="tx2">
                    <a:lumMod val="75000"/>
                  </a:schemeClr>
                </a:solidFill>
                <a:ea typeface="Roboto Light" panose="020B0604020202020204" charset="0"/>
                <a:cs typeface="Times New Roman" pitchFamily="18" charset="0"/>
              </a:rPr>
              <a:t>, </a:t>
            </a:r>
            <a:r>
              <a:rPr lang="en-US" sz="2400" dirty="0" err="1">
                <a:solidFill>
                  <a:schemeClr val="tx2">
                    <a:lumMod val="75000"/>
                  </a:schemeClr>
                </a:solidFill>
                <a:ea typeface="Roboto Light" panose="020B0604020202020204" charset="0"/>
                <a:cs typeface="Times New Roman" pitchFamily="18" charset="0"/>
              </a:rPr>
              <a:t>xúc</a:t>
            </a:r>
            <a:r>
              <a:rPr lang="en-US" sz="2400" dirty="0">
                <a:solidFill>
                  <a:schemeClr val="tx2">
                    <a:lumMod val="75000"/>
                  </a:schemeClr>
                </a:solidFill>
                <a:ea typeface="Roboto Light" panose="020B0604020202020204" charset="0"/>
                <a:cs typeface="Times New Roman" pitchFamily="18" charset="0"/>
              </a:rPr>
              <a:t> </a:t>
            </a:r>
            <a:r>
              <a:rPr lang="en-US" sz="2400" dirty="0" err="1">
                <a:solidFill>
                  <a:schemeClr val="tx2">
                    <a:lumMod val="75000"/>
                  </a:schemeClr>
                </a:solidFill>
                <a:ea typeface="Roboto Light" panose="020B0604020202020204" charset="0"/>
                <a:cs typeface="Times New Roman" pitchFamily="18" charset="0"/>
              </a:rPr>
              <a:t>động</a:t>
            </a:r>
            <a:r>
              <a:rPr lang="en-US" sz="2400" dirty="0">
                <a:solidFill>
                  <a:schemeClr val="tx2">
                    <a:lumMod val="75000"/>
                  </a:schemeClr>
                </a:solidFill>
                <a:ea typeface="Roboto Light" panose="020B0604020202020204" charset="0"/>
                <a:cs typeface="Times New Roman" pitchFamily="18" charset="0"/>
              </a:rPr>
              <a:t>, </a:t>
            </a:r>
            <a:r>
              <a:rPr lang="en-US" sz="2400" dirty="0" err="1">
                <a:solidFill>
                  <a:schemeClr val="tx2">
                    <a:lumMod val="75000"/>
                  </a:schemeClr>
                </a:solidFill>
                <a:ea typeface="Roboto Light" panose="020B0604020202020204" charset="0"/>
                <a:cs typeface="Times New Roman" pitchFamily="18" charset="0"/>
              </a:rPr>
              <a:t>thể</a:t>
            </a:r>
            <a:r>
              <a:rPr lang="en-US" sz="2400" dirty="0">
                <a:solidFill>
                  <a:schemeClr val="tx2">
                    <a:lumMod val="75000"/>
                  </a:schemeClr>
                </a:solidFill>
                <a:ea typeface="Roboto Light" panose="020B0604020202020204" charset="0"/>
                <a:cs typeface="Times New Roman" pitchFamily="18" charset="0"/>
              </a:rPr>
              <a:t> </a:t>
            </a:r>
            <a:r>
              <a:rPr lang="en-US" sz="2400" dirty="0" err="1">
                <a:solidFill>
                  <a:schemeClr val="tx2">
                    <a:lumMod val="75000"/>
                  </a:schemeClr>
                </a:solidFill>
                <a:ea typeface="Roboto Light" panose="020B0604020202020204" charset="0"/>
                <a:cs typeface="Times New Roman" pitchFamily="18" charset="0"/>
              </a:rPr>
              <a:t>hiện</a:t>
            </a:r>
            <a:r>
              <a:rPr lang="en-US" sz="2400" dirty="0">
                <a:solidFill>
                  <a:schemeClr val="tx2">
                    <a:lumMod val="75000"/>
                  </a:schemeClr>
                </a:solidFill>
                <a:ea typeface="Roboto Light" panose="020B0604020202020204" charset="0"/>
                <a:cs typeface="Times New Roman" pitchFamily="18" charset="0"/>
              </a:rPr>
              <a:t> </a:t>
            </a:r>
            <a:r>
              <a:rPr lang="en-US" sz="2400" dirty="0" err="1">
                <a:solidFill>
                  <a:schemeClr val="tx2">
                    <a:lumMod val="75000"/>
                  </a:schemeClr>
                </a:solidFill>
                <a:ea typeface="Roboto Light" panose="020B0604020202020204" charset="0"/>
                <a:cs typeface="Times New Roman" pitchFamily="18" charset="0"/>
              </a:rPr>
              <a:t>được</a:t>
            </a:r>
            <a:r>
              <a:rPr lang="en-US" sz="2400" dirty="0">
                <a:solidFill>
                  <a:schemeClr val="tx2">
                    <a:lumMod val="75000"/>
                  </a:schemeClr>
                </a:solidFill>
                <a:ea typeface="Roboto Light" panose="020B0604020202020204" charset="0"/>
                <a:cs typeface="Times New Roman" pitchFamily="18" charset="0"/>
              </a:rPr>
              <a:t> </a:t>
            </a:r>
            <a:r>
              <a:rPr lang="en-US" sz="2400" dirty="0" err="1">
                <a:solidFill>
                  <a:schemeClr val="tx2">
                    <a:lumMod val="75000"/>
                  </a:schemeClr>
                </a:solidFill>
                <a:ea typeface="Roboto Light" panose="020B0604020202020204" charset="0"/>
                <a:cs typeface="Times New Roman" pitchFamily="18" charset="0"/>
              </a:rPr>
              <a:t>tình</a:t>
            </a:r>
            <a:r>
              <a:rPr lang="en-US" sz="2400" dirty="0">
                <a:solidFill>
                  <a:schemeClr val="tx2">
                    <a:lumMod val="75000"/>
                  </a:schemeClr>
                </a:solidFill>
                <a:ea typeface="Roboto Light" panose="020B0604020202020204" charset="0"/>
                <a:cs typeface="Times New Roman" pitchFamily="18" charset="0"/>
              </a:rPr>
              <a:t> </a:t>
            </a:r>
            <a:r>
              <a:rPr lang="en-US" sz="2400" dirty="0" err="1">
                <a:solidFill>
                  <a:schemeClr val="tx2">
                    <a:lumMod val="75000"/>
                  </a:schemeClr>
                </a:solidFill>
                <a:ea typeface="Roboto Light" panose="020B0604020202020204" charset="0"/>
                <a:cs typeface="Times New Roman" pitchFamily="18" charset="0"/>
              </a:rPr>
              <a:t>cảm</a:t>
            </a:r>
            <a:r>
              <a:rPr lang="en-US" sz="2400" dirty="0">
                <a:solidFill>
                  <a:schemeClr val="tx2">
                    <a:lumMod val="75000"/>
                  </a:schemeClr>
                </a:solidFill>
                <a:ea typeface="Roboto Light" panose="020B0604020202020204" charset="0"/>
                <a:cs typeface="Times New Roman" pitchFamily="18" charset="0"/>
              </a:rPr>
              <a:t> </a:t>
            </a:r>
            <a:r>
              <a:rPr lang="en-US" sz="2400" dirty="0" err="1">
                <a:solidFill>
                  <a:schemeClr val="tx2">
                    <a:lumMod val="75000"/>
                  </a:schemeClr>
                </a:solidFill>
                <a:ea typeface="Roboto Light" panose="020B0604020202020204" charset="0"/>
                <a:cs typeface="Times New Roman" pitchFamily="18" charset="0"/>
              </a:rPr>
              <a:t>yêu</a:t>
            </a:r>
            <a:r>
              <a:rPr lang="en-US" sz="2400" dirty="0">
                <a:solidFill>
                  <a:schemeClr val="tx2">
                    <a:lumMod val="75000"/>
                  </a:schemeClr>
                </a:solidFill>
                <a:ea typeface="Roboto Light" panose="020B0604020202020204" charset="0"/>
                <a:cs typeface="Times New Roman" pitchFamily="18" charset="0"/>
              </a:rPr>
              <a:t> </a:t>
            </a:r>
            <a:r>
              <a:rPr lang="en-US" sz="2400" dirty="0" err="1">
                <a:solidFill>
                  <a:schemeClr val="tx2">
                    <a:lumMod val="75000"/>
                  </a:schemeClr>
                </a:solidFill>
                <a:ea typeface="Roboto Light" panose="020B0604020202020204" charset="0"/>
                <a:cs typeface="Times New Roman" pitchFamily="18" charset="0"/>
              </a:rPr>
              <a:t>quý</a:t>
            </a:r>
            <a:r>
              <a:rPr lang="en-US" sz="2400" dirty="0">
                <a:solidFill>
                  <a:schemeClr val="tx2">
                    <a:lumMod val="75000"/>
                  </a:schemeClr>
                </a:solidFill>
                <a:ea typeface="Roboto Light" panose="020B0604020202020204" charset="0"/>
                <a:cs typeface="Times New Roman" pitchFamily="18" charset="0"/>
              </a:rPr>
              <a:t> </a:t>
            </a:r>
            <a:r>
              <a:rPr lang="en-US" sz="2400" dirty="0" err="1">
                <a:solidFill>
                  <a:schemeClr val="tx2">
                    <a:lumMod val="75000"/>
                  </a:schemeClr>
                </a:solidFill>
                <a:ea typeface="Roboto Light" panose="020B0604020202020204" charset="0"/>
                <a:cs typeface="Times New Roman" pitchFamily="18" charset="0"/>
              </a:rPr>
              <a:t>của</a:t>
            </a:r>
            <a:r>
              <a:rPr lang="en-US" sz="2400" dirty="0">
                <a:solidFill>
                  <a:schemeClr val="tx2">
                    <a:lumMod val="75000"/>
                  </a:schemeClr>
                </a:solidFill>
                <a:ea typeface="Roboto Light" panose="020B0604020202020204" charset="0"/>
                <a:cs typeface="Times New Roman" pitchFamily="18" charset="0"/>
              </a:rPr>
              <a:t> </a:t>
            </a:r>
            <a:r>
              <a:rPr lang="en-US" sz="2400" dirty="0" err="1">
                <a:solidFill>
                  <a:schemeClr val="tx2">
                    <a:lumMod val="75000"/>
                  </a:schemeClr>
                </a:solidFill>
                <a:ea typeface="Roboto Light" panose="020B0604020202020204" charset="0"/>
                <a:cs typeface="Times New Roman" pitchFamily="18" charset="0"/>
              </a:rPr>
              <a:t>Bác</a:t>
            </a:r>
            <a:r>
              <a:rPr lang="en-US" sz="2400" dirty="0">
                <a:solidFill>
                  <a:schemeClr val="tx2">
                    <a:lumMod val="75000"/>
                  </a:schemeClr>
                </a:solidFill>
                <a:ea typeface="Roboto Light" panose="020B0604020202020204" charset="0"/>
                <a:cs typeface="Times New Roman" pitchFamily="18" charset="0"/>
              </a:rPr>
              <a:t>; </a:t>
            </a:r>
            <a:r>
              <a:rPr lang="en-US" sz="2400" dirty="0" err="1">
                <a:solidFill>
                  <a:schemeClr val="tx2">
                    <a:lumMod val="75000"/>
                  </a:schemeClr>
                </a:solidFill>
                <a:ea typeface="Roboto Light" panose="020B0604020202020204" charset="0"/>
                <a:cs typeface="Times New Roman" pitchFamily="18" charset="0"/>
              </a:rPr>
              <a:t>cần</a:t>
            </a:r>
            <a:r>
              <a:rPr lang="en-US" sz="2400" dirty="0">
                <a:solidFill>
                  <a:schemeClr val="tx2">
                    <a:lumMod val="75000"/>
                  </a:schemeClr>
                </a:solidFill>
                <a:ea typeface="Roboto Light" panose="020B0604020202020204" charset="0"/>
                <a:cs typeface="Times New Roman" pitchFamily="18" charset="0"/>
              </a:rPr>
              <a:t> </a:t>
            </a:r>
            <a:r>
              <a:rPr lang="en-US" sz="2400" dirty="0" err="1">
                <a:solidFill>
                  <a:schemeClr val="tx2">
                    <a:lumMod val="75000"/>
                  </a:schemeClr>
                </a:solidFill>
                <a:ea typeface="Roboto Light" panose="020B0604020202020204" charset="0"/>
                <a:cs typeface="Times New Roman" pitchFamily="18" charset="0"/>
              </a:rPr>
              <a:t>nhấn</a:t>
            </a:r>
            <a:r>
              <a:rPr lang="en-US" sz="2400" dirty="0">
                <a:solidFill>
                  <a:schemeClr val="tx2">
                    <a:lumMod val="75000"/>
                  </a:schemeClr>
                </a:solidFill>
                <a:ea typeface="Roboto Light" panose="020B0604020202020204" charset="0"/>
                <a:cs typeface="Times New Roman" pitchFamily="18" charset="0"/>
              </a:rPr>
              <a:t> </a:t>
            </a:r>
            <a:r>
              <a:rPr lang="en-US" sz="2400" dirty="0" err="1">
                <a:solidFill>
                  <a:schemeClr val="tx2">
                    <a:lumMod val="75000"/>
                  </a:schemeClr>
                </a:solidFill>
                <a:ea typeface="Roboto Light" panose="020B0604020202020204" charset="0"/>
                <a:cs typeface="Times New Roman" pitchFamily="18" charset="0"/>
              </a:rPr>
              <a:t>giọng</a:t>
            </a:r>
            <a:r>
              <a:rPr lang="en-US" sz="2400" dirty="0">
                <a:solidFill>
                  <a:schemeClr val="tx2">
                    <a:lumMod val="75000"/>
                  </a:schemeClr>
                </a:solidFill>
                <a:ea typeface="Roboto Light" panose="020B0604020202020204" charset="0"/>
                <a:cs typeface="Times New Roman" pitchFamily="18" charset="0"/>
              </a:rPr>
              <a:t> ở </a:t>
            </a:r>
            <a:r>
              <a:rPr lang="en-US" sz="2400" dirty="0" err="1">
                <a:solidFill>
                  <a:schemeClr val="tx2">
                    <a:lumMod val="75000"/>
                  </a:schemeClr>
                </a:solidFill>
                <a:ea typeface="Roboto Light" panose="020B0604020202020204" charset="0"/>
                <a:cs typeface="Times New Roman" pitchFamily="18" charset="0"/>
              </a:rPr>
              <a:t>các</a:t>
            </a:r>
            <a:r>
              <a:rPr lang="en-US" sz="2400" dirty="0">
                <a:solidFill>
                  <a:schemeClr val="tx2">
                    <a:lumMod val="75000"/>
                  </a:schemeClr>
                </a:solidFill>
                <a:ea typeface="Roboto Light" panose="020B0604020202020204" charset="0"/>
                <a:cs typeface="Times New Roman" pitchFamily="18" charset="0"/>
              </a:rPr>
              <a:t> </a:t>
            </a:r>
            <a:r>
              <a:rPr lang="en-US" sz="2400" dirty="0" err="1">
                <a:solidFill>
                  <a:schemeClr val="tx2">
                    <a:lumMod val="75000"/>
                  </a:schemeClr>
                </a:solidFill>
                <a:ea typeface="Roboto Light" panose="020B0604020202020204" charset="0"/>
                <a:cs typeface="Times New Roman" pitchFamily="18" charset="0"/>
              </a:rPr>
              <a:t>từ</a:t>
            </a:r>
            <a:r>
              <a:rPr lang="en-US" sz="2400" dirty="0">
                <a:solidFill>
                  <a:schemeClr val="tx2">
                    <a:lumMod val="75000"/>
                  </a:schemeClr>
                </a:solidFill>
                <a:ea typeface="Roboto Light" panose="020B0604020202020204" charset="0"/>
                <a:cs typeface="Times New Roman" pitchFamily="18" charset="0"/>
              </a:rPr>
              <a:t> </a:t>
            </a:r>
            <a:r>
              <a:rPr lang="en-US" sz="2400" dirty="0" err="1">
                <a:solidFill>
                  <a:schemeClr val="tx2">
                    <a:lumMod val="75000"/>
                  </a:schemeClr>
                </a:solidFill>
                <a:ea typeface="Roboto Light" panose="020B0604020202020204" charset="0"/>
                <a:cs typeface="Times New Roman" pitchFamily="18" charset="0"/>
              </a:rPr>
              <a:t>ngữ</a:t>
            </a:r>
            <a:r>
              <a:rPr lang="en-US" sz="2400" dirty="0">
                <a:solidFill>
                  <a:schemeClr val="tx2">
                    <a:lumMod val="75000"/>
                  </a:schemeClr>
                </a:solidFill>
                <a:ea typeface="Roboto Light" panose="020B0604020202020204" charset="0"/>
                <a:cs typeface="Times New Roman" pitchFamily="18" charset="0"/>
              </a:rPr>
              <a:t>: </a:t>
            </a:r>
            <a:r>
              <a:rPr lang="en-US" sz="2400" i="1" dirty="0" err="1">
                <a:solidFill>
                  <a:schemeClr val="tx2">
                    <a:lumMod val="75000"/>
                  </a:schemeClr>
                </a:solidFill>
                <a:ea typeface="Roboto Light" panose="020B0604020202020204" charset="0"/>
                <a:cs typeface="Times New Roman" pitchFamily="18" charset="0"/>
              </a:rPr>
              <a:t>ngày</a:t>
            </a:r>
            <a:r>
              <a:rPr lang="en-US" sz="2400" i="1" dirty="0">
                <a:solidFill>
                  <a:schemeClr val="tx2">
                    <a:lumMod val="75000"/>
                  </a:schemeClr>
                </a:solidFill>
                <a:ea typeface="Roboto Light" panose="020B0604020202020204" charset="0"/>
                <a:cs typeface="Times New Roman" pitchFamily="18" charset="0"/>
              </a:rPr>
              <a:t> </a:t>
            </a:r>
            <a:r>
              <a:rPr lang="en-US" sz="2400" i="1" dirty="0" err="1">
                <a:solidFill>
                  <a:schemeClr val="tx2">
                    <a:lumMod val="75000"/>
                  </a:schemeClr>
                </a:solidFill>
                <a:ea typeface="Roboto Light" panose="020B0604020202020204" charset="0"/>
                <a:cs typeface="Times New Roman" pitchFamily="18" charset="0"/>
              </a:rPr>
              <a:t>khai</a:t>
            </a:r>
            <a:r>
              <a:rPr lang="en-US" sz="2400" i="1" dirty="0">
                <a:solidFill>
                  <a:schemeClr val="tx2">
                    <a:lumMod val="75000"/>
                  </a:schemeClr>
                </a:solidFill>
                <a:ea typeface="Roboto Light" panose="020B0604020202020204" charset="0"/>
                <a:cs typeface="Times New Roman" pitchFamily="18" charset="0"/>
              </a:rPr>
              <a:t> </a:t>
            </a:r>
            <a:r>
              <a:rPr lang="en-US" sz="2400" i="1" dirty="0" err="1">
                <a:solidFill>
                  <a:schemeClr val="tx2">
                    <a:lumMod val="75000"/>
                  </a:schemeClr>
                </a:solidFill>
                <a:ea typeface="Roboto Light" panose="020B0604020202020204" charset="0"/>
                <a:cs typeface="Times New Roman" pitchFamily="18" charset="0"/>
              </a:rPr>
              <a:t>trường</a:t>
            </a:r>
            <a:r>
              <a:rPr lang="en-US" sz="2400" i="1" dirty="0">
                <a:solidFill>
                  <a:schemeClr val="tx2">
                    <a:lumMod val="75000"/>
                  </a:schemeClr>
                </a:solidFill>
                <a:ea typeface="Roboto Light" panose="020B0604020202020204" charset="0"/>
                <a:cs typeface="Times New Roman" pitchFamily="18" charset="0"/>
              </a:rPr>
              <a:t> </a:t>
            </a:r>
            <a:r>
              <a:rPr lang="en-US" sz="2400" i="1" dirty="0" err="1">
                <a:solidFill>
                  <a:schemeClr val="tx2">
                    <a:lumMod val="75000"/>
                  </a:schemeClr>
                </a:solidFill>
                <a:ea typeface="Roboto Light" panose="020B0604020202020204" charset="0"/>
                <a:cs typeface="Times New Roman" pitchFamily="18" charset="0"/>
              </a:rPr>
              <a:t>đầu</a:t>
            </a:r>
            <a:r>
              <a:rPr lang="en-US" sz="2400" i="1" dirty="0">
                <a:solidFill>
                  <a:schemeClr val="tx2">
                    <a:lumMod val="75000"/>
                  </a:schemeClr>
                </a:solidFill>
                <a:ea typeface="Roboto Light" panose="020B0604020202020204" charset="0"/>
                <a:cs typeface="Times New Roman" pitchFamily="18" charset="0"/>
              </a:rPr>
              <a:t> </a:t>
            </a:r>
            <a:r>
              <a:rPr lang="en-US" sz="2400" i="1" dirty="0" err="1">
                <a:solidFill>
                  <a:schemeClr val="tx2">
                    <a:lumMod val="75000"/>
                  </a:schemeClr>
                </a:solidFill>
                <a:ea typeface="Roboto Light" panose="020B0604020202020204" charset="0"/>
                <a:cs typeface="Times New Roman" pitchFamily="18" charset="0"/>
              </a:rPr>
              <a:t>tiên</a:t>
            </a:r>
            <a:r>
              <a:rPr lang="en-US" sz="2400" i="1" dirty="0">
                <a:solidFill>
                  <a:schemeClr val="tx2">
                    <a:lumMod val="75000"/>
                  </a:schemeClr>
                </a:solidFill>
                <a:ea typeface="Roboto Light" panose="020B0604020202020204" charset="0"/>
                <a:cs typeface="Times New Roman" pitchFamily="18" charset="0"/>
              </a:rPr>
              <a:t>, </a:t>
            </a:r>
            <a:r>
              <a:rPr lang="en-US" sz="2400" i="1" dirty="0" err="1">
                <a:solidFill>
                  <a:schemeClr val="tx2">
                    <a:lumMod val="75000"/>
                  </a:schemeClr>
                </a:solidFill>
                <a:ea typeface="Roboto Light" panose="020B0604020202020204" charset="0"/>
                <a:cs typeface="Times New Roman" pitchFamily="18" charset="0"/>
              </a:rPr>
              <a:t>tưởng</a:t>
            </a:r>
            <a:r>
              <a:rPr lang="en-US" sz="2400" i="1" dirty="0">
                <a:solidFill>
                  <a:schemeClr val="tx2">
                    <a:lumMod val="75000"/>
                  </a:schemeClr>
                </a:solidFill>
                <a:ea typeface="Roboto Light" panose="020B0604020202020204" charset="0"/>
                <a:cs typeface="Times New Roman" pitchFamily="18" charset="0"/>
              </a:rPr>
              <a:t> </a:t>
            </a:r>
            <a:r>
              <a:rPr lang="en-US" sz="2400" i="1" dirty="0" err="1">
                <a:solidFill>
                  <a:schemeClr val="tx2">
                    <a:lumMod val="75000"/>
                  </a:schemeClr>
                </a:solidFill>
                <a:ea typeface="Roboto Light" panose="020B0604020202020204" charset="0"/>
                <a:cs typeface="Times New Roman" pitchFamily="18" charset="0"/>
              </a:rPr>
              <a:t>tượng</a:t>
            </a:r>
            <a:r>
              <a:rPr lang="en-US" sz="2400" i="1" dirty="0">
                <a:solidFill>
                  <a:schemeClr val="tx2">
                    <a:lumMod val="75000"/>
                  </a:schemeClr>
                </a:solidFill>
                <a:ea typeface="Roboto Light" panose="020B0604020202020204" charset="0"/>
                <a:cs typeface="Times New Roman" pitchFamily="18" charset="0"/>
              </a:rPr>
              <a:t>, </a:t>
            </a:r>
            <a:r>
              <a:rPr lang="en-US" sz="2400" i="1" dirty="0" err="1">
                <a:solidFill>
                  <a:schemeClr val="tx2">
                    <a:lumMod val="75000"/>
                  </a:schemeClr>
                </a:solidFill>
                <a:ea typeface="Roboto Light" panose="020B0604020202020204" charset="0"/>
                <a:cs typeface="Times New Roman" pitchFamily="18" charset="0"/>
              </a:rPr>
              <a:t>nhộn</a:t>
            </a:r>
            <a:r>
              <a:rPr lang="en-US" sz="2400" i="1" dirty="0">
                <a:solidFill>
                  <a:schemeClr val="tx2">
                    <a:lumMod val="75000"/>
                  </a:schemeClr>
                </a:solidFill>
                <a:ea typeface="Roboto Light" panose="020B0604020202020204" charset="0"/>
                <a:cs typeface="Times New Roman" pitchFamily="18" charset="0"/>
              </a:rPr>
              <a:t> </a:t>
            </a:r>
            <a:r>
              <a:rPr lang="en-US" sz="2400" i="1" dirty="0" err="1">
                <a:solidFill>
                  <a:schemeClr val="tx2">
                    <a:lumMod val="75000"/>
                  </a:schemeClr>
                </a:solidFill>
                <a:ea typeface="Roboto Light" panose="020B0604020202020204" charset="0"/>
                <a:cs typeface="Times New Roman" pitchFamily="18" charset="0"/>
              </a:rPr>
              <a:t>nhịp</a:t>
            </a:r>
            <a:r>
              <a:rPr lang="en-US" sz="2400" i="1" dirty="0">
                <a:solidFill>
                  <a:schemeClr val="tx2">
                    <a:lumMod val="75000"/>
                  </a:schemeClr>
                </a:solidFill>
                <a:ea typeface="Roboto Light" panose="020B0604020202020204" charset="0"/>
                <a:cs typeface="Times New Roman" pitchFamily="18" charset="0"/>
              </a:rPr>
              <a:t>, </a:t>
            </a:r>
            <a:r>
              <a:rPr lang="en-US" sz="2400" i="1" dirty="0" err="1">
                <a:solidFill>
                  <a:schemeClr val="tx2">
                    <a:lumMod val="75000"/>
                  </a:schemeClr>
                </a:solidFill>
                <a:ea typeface="Roboto Light" panose="020B0604020202020204" charset="0"/>
                <a:cs typeface="Times New Roman" pitchFamily="18" charset="0"/>
              </a:rPr>
              <a:t>tưng</a:t>
            </a:r>
            <a:r>
              <a:rPr lang="en-US" sz="2400" i="1" dirty="0">
                <a:solidFill>
                  <a:schemeClr val="tx2">
                    <a:lumMod val="75000"/>
                  </a:schemeClr>
                </a:solidFill>
                <a:ea typeface="Roboto Light" panose="020B0604020202020204" charset="0"/>
                <a:cs typeface="Times New Roman" pitchFamily="18" charset="0"/>
              </a:rPr>
              <a:t> </a:t>
            </a:r>
            <a:r>
              <a:rPr lang="en-US" sz="2400" i="1" dirty="0" err="1">
                <a:solidFill>
                  <a:schemeClr val="tx2">
                    <a:lumMod val="75000"/>
                  </a:schemeClr>
                </a:solidFill>
                <a:ea typeface="Roboto Light" panose="020B0604020202020204" charset="0"/>
                <a:cs typeface="Times New Roman" pitchFamily="18" charset="0"/>
              </a:rPr>
              <a:t>bừng</a:t>
            </a:r>
            <a:r>
              <a:rPr lang="en-US" sz="2400" i="1" dirty="0">
                <a:solidFill>
                  <a:schemeClr val="tx2">
                    <a:lumMod val="75000"/>
                  </a:schemeClr>
                </a:solidFill>
                <a:ea typeface="Roboto Light" panose="020B0604020202020204" charset="0"/>
                <a:cs typeface="Times New Roman" pitchFamily="18" charset="0"/>
              </a:rPr>
              <a:t>, sung </a:t>
            </a:r>
            <a:r>
              <a:rPr lang="en-US" sz="2400" i="1" dirty="0" err="1">
                <a:solidFill>
                  <a:schemeClr val="tx2">
                    <a:lumMod val="75000"/>
                  </a:schemeClr>
                </a:solidFill>
                <a:ea typeface="Roboto Light" panose="020B0604020202020204" charset="0"/>
                <a:cs typeface="Times New Roman" pitchFamily="18" charset="0"/>
              </a:rPr>
              <a:t>sướng</a:t>
            </a:r>
            <a:r>
              <a:rPr lang="en-US" sz="2400" i="1" dirty="0">
                <a:solidFill>
                  <a:schemeClr val="tx2">
                    <a:lumMod val="75000"/>
                  </a:schemeClr>
                </a:solidFill>
                <a:ea typeface="Roboto Light" panose="020B0604020202020204" charset="0"/>
                <a:cs typeface="Times New Roman" pitchFamily="18" charset="0"/>
              </a:rPr>
              <a:t> </a:t>
            </a:r>
            <a:r>
              <a:rPr lang="en-US" sz="2400" i="1" dirty="0" err="1">
                <a:solidFill>
                  <a:schemeClr val="tx2">
                    <a:lumMod val="75000"/>
                  </a:schemeClr>
                </a:solidFill>
                <a:ea typeface="Roboto Light" panose="020B0604020202020204" charset="0"/>
                <a:cs typeface="Times New Roman" pitchFamily="18" charset="0"/>
              </a:rPr>
              <a:t>hơn</a:t>
            </a:r>
            <a:r>
              <a:rPr lang="en-US" sz="2400" i="1" dirty="0">
                <a:solidFill>
                  <a:schemeClr val="tx2">
                    <a:lumMod val="75000"/>
                  </a:schemeClr>
                </a:solidFill>
                <a:ea typeface="Roboto Light" panose="020B0604020202020204" charset="0"/>
                <a:cs typeface="Times New Roman" pitchFamily="18" charset="0"/>
              </a:rPr>
              <a:t> </a:t>
            </a:r>
            <a:r>
              <a:rPr lang="en-US" sz="2400" i="1" dirty="0" err="1">
                <a:solidFill>
                  <a:schemeClr val="tx2">
                    <a:lumMod val="75000"/>
                  </a:schemeClr>
                </a:solidFill>
                <a:ea typeface="Roboto Light" panose="020B0604020202020204" charset="0"/>
                <a:cs typeface="Times New Roman" pitchFamily="18" charset="0"/>
              </a:rPr>
              <a:t>nữa</a:t>
            </a:r>
            <a:r>
              <a:rPr lang="en-US" sz="2400" i="1" dirty="0">
                <a:solidFill>
                  <a:schemeClr val="tx2">
                    <a:lumMod val="75000"/>
                  </a:schemeClr>
                </a:solidFill>
                <a:ea typeface="Roboto Light" panose="020B0604020202020204" charset="0"/>
                <a:cs typeface="Times New Roman" pitchFamily="18" charset="0"/>
              </a:rPr>
              <a:t>, </a:t>
            </a:r>
            <a:r>
              <a:rPr lang="en-US" sz="2400" i="1" dirty="0" err="1">
                <a:solidFill>
                  <a:schemeClr val="tx2">
                    <a:lumMod val="75000"/>
                  </a:schemeClr>
                </a:solidFill>
                <a:ea typeface="Roboto Light" panose="020B0604020202020204" charset="0"/>
                <a:cs typeface="Times New Roman" pitchFamily="18" charset="0"/>
              </a:rPr>
              <a:t>hoàn</a:t>
            </a:r>
            <a:r>
              <a:rPr lang="en-US" sz="2400" i="1" dirty="0">
                <a:solidFill>
                  <a:schemeClr val="tx2">
                    <a:lumMod val="75000"/>
                  </a:schemeClr>
                </a:solidFill>
                <a:ea typeface="Roboto Light" panose="020B0604020202020204" charset="0"/>
                <a:cs typeface="Times New Roman" pitchFamily="18" charset="0"/>
              </a:rPr>
              <a:t> </a:t>
            </a:r>
            <a:r>
              <a:rPr lang="vi-VN" sz="2400" i="1" dirty="0">
                <a:solidFill>
                  <a:schemeClr val="tx2">
                    <a:lumMod val="75000"/>
                  </a:schemeClr>
                </a:solidFill>
                <a:ea typeface="Roboto Light" panose="020B0604020202020204" charset="0"/>
                <a:cs typeface="Times New Roman" pitchFamily="18" charset="0"/>
              </a:rPr>
              <a:t>toàn Việt Nam</a:t>
            </a:r>
            <a:r>
              <a:rPr lang="en-US" sz="2400" i="1" dirty="0">
                <a:solidFill>
                  <a:schemeClr val="tx2">
                    <a:lumMod val="75000"/>
                  </a:schemeClr>
                </a:solidFill>
                <a:ea typeface="Roboto Light" panose="020B0604020202020204" charset="0"/>
                <a:cs typeface="Times New Roman" pitchFamily="18" charset="0"/>
              </a:rPr>
              <a:t>, hi </a:t>
            </a:r>
            <a:r>
              <a:rPr lang="en-US" sz="2400" i="1" dirty="0" err="1">
                <a:solidFill>
                  <a:schemeClr val="tx2">
                    <a:lumMod val="75000"/>
                  </a:schemeClr>
                </a:solidFill>
                <a:ea typeface="Roboto Light" panose="020B0604020202020204" charset="0"/>
                <a:cs typeface="Times New Roman" pitchFamily="18" charset="0"/>
              </a:rPr>
              <a:t>sinh</a:t>
            </a:r>
            <a:r>
              <a:rPr lang="en-US" sz="2400" i="1" dirty="0">
                <a:solidFill>
                  <a:schemeClr val="tx2">
                    <a:lumMod val="75000"/>
                  </a:schemeClr>
                </a:solidFill>
                <a:ea typeface="Roboto Light" panose="020B0604020202020204" charset="0"/>
                <a:cs typeface="Times New Roman" pitchFamily="18" charset="0"/>
              </a:rPr>
              <a:t>, </a:t>
            </a:r>
            <a:r>
              <a:rPr lang="en-US" sz="2400" i="1" dirty="0" err="1">
                <a:solidFill>
                  <a:schemeClr val="tx2">
                    <a:lumMod val="75000"/>
                  </a:schemeClr>
                </a:solidFill>
                <a:ea typeface="Roboto Light" panose="020B0604020202020204" charset="0"/>
                <a:cs typeface="Times New Roman" pitchFamily="18" charset="0"/>
              </a:rPr>
              <a:t>biết</a:t>
            </a:r>
            <a:r>
              <a:rPr lang="en-US" sz="2400" i="1" dirty="0">
                <a:solidFill>
                  <a:schemeClr val="tx2">
                    <a:lumMod val="75000"/>
                  </a:schemeClr>
                </a:solidFill>
                <a:ea typeface="Roboto Light" panose="020B0604020202020204" charset="0"/>
                <a:cs typeface="Times New Roman" pitchFamily="18" charset="0"/>
              </a:rPr>
              <a:t> bao </a:t>
            </a:r>
            <a:r>
              <a:rPr lang="en-US" sz="2400" i="1" dirty="0" err="1">
                <a:solidFill>
                  <a:schemeClr val="tx2">
                    <a:lumMod val="75000"/>
                  </a:schemeClr>
                </a:solidFill>
                <a:ea typeface="Roboto Light" panose="020B0604020202020204" charset="0"/>
                <a:cs typeface="Times New Roman" pitchFamily="18" charset="0"/>
              </a:rPr>
              <a:t>đồng</a:t>
            </a:r>
            <a:r>
              <a:rPr lang="en-US" sz="2400" i="1" dirty="0">
                <a:solidFill>
                  <a:schemeClr val="tx2">
                    <a:lumMod val="75000"/>
                  </a:schemeClr>
                </a:solidFill>
                <a:ea typeface="Roboto Light" panose="020B0604020202020204" charset="0"/>
                <a:cs typeface="Times New Roman" pitchFamily="18" charset="0"/>
              </a:rPr>
              <a:t> </a:t>
            </a:r>
            <a:r>
              <a:rPr lang="en-US" sz="2400" i="1" dirty="0" err="1">
                <a:solidFill>
                  <a:schemeClr val="tx2">
                    <a:lumMod val="75000"/>
                  </a:schemeClr>
                </a:solidFill>
                <a:ea typeface="Roboto Light" panose="020B0604020202020204" charset="0"/>
                <a:cs typeface="Times New Roman" pitchFamily="18" charset="0"/>
              </a:rPr>
              <a:t>bào</a:t>
            </a:r>
            <a:r>
              <a:rPr lang="en-US" sz="2400" dirty="0">
                <a:solidFill>
                  <a:schemeClr val="tx2">
                    <a:lumMod val="75000"/>
                  </a:schemeClr>
                </a:solidFill>
                <a:ea typeface="Roboto Light" panose="020B0604020202020204" charset="0"/>
                <a:cs typeface="Times New Roman" pitchFamily="18" charset="0"/>
              </a:rPr>
              <a:t>, </a:t>
            </a:r>
            <a:r>
              <a:rPr lang="en-US" sz="2400" i="1" dirty="0" err="1">
                <a:solidFill>
                  <a:schemeClr val="tx2">
                    <a:lumMod val="75000"/>
                  </a:schemeClr>
                </a:solidFill>
                <a:ea typeface="Roboto Light" panose="020B0604020202020204" charset="0"/>
                <a:cs typeface="Times New Roman" pitchFamily="18" charset="0"/>
              </a:rPr>
              <a:t>nghĩ</a:t>
            </a:r>
            <a:r>
              <a:rPr lang="en-US" sz="2400" i="1" dirty="0">
                <a:solidFill>
                  <a:schemeClr val="tx2">
                    <a:lumMod val="75000"/>
                  </a:schemeClr>
                </a:solidFill>
                <a:ea typeface="Roboto Light" panose="020B0604020202020204" charset="0"/>
                <a:cs typeface="Times New Roman" pitchFamily="18" charset="0"/>
              </a:rPr>
              <a:t> </a:t>
            </a:r>
            <a:r>
              <a:rPr lang="en-US" sz="2400" i="1" dirty="0" err="1">
                <a:solidFill>
                  <a:schemeClr val="tx2">
                    <a:lumMod val="75000"/>
                  </a:schemeClr>
                </a:solidFill>
                <a:ea typeface="Roboto Light" panose="020B0604020202020204" charset="0"/>
                <a:cs typeface="Times New Roman" pitchFamily="18" charset="0"/>
              </a:rPr>
              <a:t>sao</a:t>
            </a:r>
            <a:r>
              <a:rPr lang="en-US" sz="2400" i="1" dirty="0">
                <a:solidFill>
                  <a:schemeClr val="tx2">
                    <a:lumMod val="75000"/>
                  </a:schemeClr>
                </a:solidFill>
                <a:ea typeface="Roboto Light" panose="020B0604020202020204" charset="0"/>
                <a:cs typeface="Times New Roman" pitchFamily="18" charset="0"/>
              </a:rPr>
              <a:t> </a:t>
            </a:r>
            <a:r>
              <a:rPr lang="en-US" sz="2400" dirty="0" err="1">
                <a:solidFill>
                  <a:schemeClr val="tx2">
                    <a:lumMod val="75000"/>
                  </a:schemeClr>
                </a:solidFill>
                <a:ea typeface="Roboto Light" panose="020B0604020202020204" charset="0"/>
                <a:cs typeface="Times New Roman" pitchFamily="18" charset="0"/>
              </a:rPr>
              <a:t>và</a:t>
            </a:r>
            <a:r>
              <a:rPr lang="en-US" sz="2400" dirty="0">
                <a:solidFill>
                  <a:schemeClr val="tx2">
                    <a:lumMod val="75000"/>
                  </a:schemeClr>
                </a:solidFill>
                <a:ea typeface="Roboto Light" panose="020B0604020202020204" charset="0"/>
                <a:cs typeface="Times New Roman" pitchFamily="18" charset="0"/>
              </a:rPr>
              <a:t> </a:t>
            </a:r>
            <a:r>
              <a:rPr lang="en-US" sz="2400" dirty="0" err="1">
                <a:solidFill>
                  <a:schemeClr val="tx2">
                    <a:lumMod val="75000"/>
                  </a:schemeClr>
                </a:solidFill>
                <a:ea typeface="Roboto Light" panose="020B0604020202020204" charset="0"/>
                <a:cs typeface="Times New Roman" pitchFamily="18" charset="0"/>
              </a:rPr>
              <a:t>đọc</a:t>
            </a:r>
            <a:r>
              <a:rPr lang="en-US" sz="2400" dirty="0">
                <a:solidFill>
                  <a:schemeClr val="tx2">
                    <a:lumMod val="75000"/>
                  </a:schemeClr>
                </a:solidFill>
                <a:ea typeface="Roboto Light" panose="020B0604020202020204" charset="0"/>
                <a:cs typeface="Times New Roman" pitchFamily="18" charset="0"/>
              </a:rPr>
              <a:t> </a:t>
            </a:r>
            <a:r>
              <a:rPr lang="en-US" sz="2400" dirty="0" err="1">
                <a:solidFill>
                  <a:schemeClr val="tx2">
                    <a:lumMod val="75000"/>
                  </a:schemeClr>
                </a:solidFill>
                <a:ea typeface="Roboto Light" panose="020B0604020202020204" charset="0"/>
                <a:cs typeface="Times New Roman" pitchFamily="18" charset="0"/>
              </a:rPr>
              <a:t>lên</a:t>
            </a:r>
            <a:r>
              <a:rPr lang="en-US" sz="2400" dirty="0">
                <a:solidFill>
                  <a:schemeClr val="tx2">
                    <a:lumMod val="75000"/>
                  </a:schemeClr>
                </a:solidFill>
                <a:ea typeface="Roboto Light" panose="020B0604020202020204" charset="0"/>
                <a:cs typeface="Times New Roman" pitchFamily="18" charset="0"/>
              </a:rPr>
              <a:t> </a:t>
            </a:r>
            <a:r>
              <a:rPr lang="en-US" sz="2400" dirty="0" err="1">
                <a:solidFill>
                  <a:schemeClr val="tx2">
                    <a:lumMod val="75000"/>
                  </a:schemeClr>
                </a:solidFill>
                <a:ea typeface="Roboto Light" panose="020B0604020202020204" charset="0"/>
                <a:cs typeface="Times New Roman" pitchFamily="18" charset="0"/>
              </a:rPr>
              <a:t>giọng</a:t>
            </a:r>
            <a:r>
              <a:rPr lang="en-US" sz="2400" dirty="0">
                <a:solidFill>
                  <a:schemeClr val="tx2">
                    <a:lumMod val="75000"/>
                  </a:schemeClr>
                </a:solidFill>
                <a:ea typeface="Roboto Light" panose="020B0604020202020204" charset="0"/>
                <a:cs typeface="Times New Roman" pitchFamily="18" charset="0"/>
              </a:rPr>
              <a:t> ở </a:t>
            </a:r>
            <a:r>
              <a:rPr lang="en-US" sz="2400" dirty="0" err="1">
                <a:solidFill>
                  <a:schemeClr val="tx2">
                    <a:lumMod val="75000"/>
                  </a:schemeClr>
                </a:solidFill>
                <a:ea typeface="Roboto Light" panose="020B0604020202020204" charset="0"/>
                <a:cs typeface="Times New Roman" pitchFamily="18" charset="0"/>
              </a:rPr>
              <a:t>cuối</a:t>
            </a:r>
            <a:r>
              <a:rPr lang="en-US" sz="2400" dirty="0">
                <a:solidFill>
                  <a:schemeClr val="tx2">
                    <a:lumMod val="75000"/>
                  </a:schemeClr>
                </a:solidFill>
                <a:ea typeface="Roboto Light" panose="020B0604020202020204" charset="0"/>
                <a:cs typeface="Times New Roman" pitchFamily="18" charset="0"/>
              </a:rPr>
              <a:t> </a:t>
            </a:r>
            <a:r>
              <a:rPr lang="en-US" sz="2400" dirty="0" err="1">
                <a:solidFill>
                  <a:schemeClr val="tx2">
                    <a:lumMod val="75000"/>
                  </a:schemeClr>
                </a:solidFill>
                <a:ea typeface="Roboto Light" panose="020B0604020202020204" charset="0"/>
                <a:cs typeface="Times New Roman" pitchFamily="18" charset="0"/>
              </a:rPr>
              <a:t>câu</a:t>
            </a:r>
            <a:r>
              <a:rPr lang="en-US" sz="2400" dirty="0">
                <a:solidFill>
                  <a:schemeClr val="tx2">
                    <a:lumMod val="75000"/>
                  </a:schemeClr>
                </a:solidFill>
                <a:ea typeface="Roboto Light" panose="020B0604020202020204" charset="0"/>
                <a:cs typeface="Times New Roman" pitchFamily="18" charset="0"/>
              </a:rPr>
              <a:t> </a:t>
            </a:r>
            <a:r>
              <a:rPr lang="en-US" sz="2400" dirty="0" err="1">
                <a:solidFill>
                  <a:schemeClr val="tx2">
                    <a:lumMod val="75000"/>
                  </a:schemeClr>
                </a:solidFill>
                <a:ea typeface="Roboto Light" panose="020B0604020202020204" charset="0"/>
                <a:cs typeface="Times New Roman" pitchFamily="18" charset="0"/>
              </a:rPr>
              <a:t>có</a:t>
            </a:r>
            <a:r>
              <a:rPr lang="en-US" sz="2400" dirty="0">
                <a:solidFill>
                  <a:schemeClr val="tx2">
                    <a:lumMod val="75000"/>
                  </a:schemeClr>
                </a:solidFill>
                <a:ea typeface="Roboto Light" panose="020B0604020202020204" charset="0"/>
                <a:cs typeface="Times New Roman" pitchFamily="18" charset="0"/>
              </a:rPr>
              <a:t> </a:t>
            </a:r>
            <a:r>
              <a:rPr lang="en-US" sz="2400" dirty="0" err="1">
                <a:solidFill>
                  <a:schemeClr val="tx2">
                    <a:lumMod val="75000"/>
                  </a:schemeClr>
                </a:solidFill>
                <a:ea typeface="Roboto Light" panose="020B0604020202020204" charset="0"/>
                <a:cs typeface="Times New Roman" pitchFamily="18" charset="0"/>
              </a:rPr>
              <a:t>dấu</a:t>
            </a:r>
            <a:r>
              <a:rPr lang="en-US" sz="2400" dirty="0">
                <a:solidFill>
                  <a:schemeClr val="tx2">
                    <a:lumMod val="75000"/>
                  </a:schemeClr>
                </a:solidFill>
                <a:ea typeface="Roboto Light" panose="020B0604020202020204" charset="0"/>
                <a:cs typeface="Times New Roman" pitchFamily="18" charset="0"/>
              </a:rPr>
              <a:t> </a:t>
            </a:r>
            <a:r>
              <a:rPr lang="en-US" sz="2400" dirty="0" err="1">
                <a:solidFill>
                  <a:schemeClr val="tx2">
                    <a:lumMod val="75000"/>
                  </a:schemeClr>
                </a:solidFill>
                <a:ea typeface="Roboto Light" panose="020B0604020202020204" charset="0"/>
                <a:cs typeface="Times New Roman" pitchFamily="18" charset="0"/>
              </a:rPr>
              <a:t>chấm</a:t>
            </a:r>
            <a:r>
              <a:rPr lang="en-US" sz="2400" dirty="0">
                <a:solidFill>
                  <a:schemeClr val="tx2">
                    <a:lumMod val="75000"/>
                  </a:schemeClr>
                </a:solidFill>
                <a:ea typeface="Roboto Light" panose="020B0604020202020204" charset="0"/>
                <a:cs typeface="Times New Roman" pitchFamily="18" charset="0"/>
              </a:rPr>
              <a:t> </a:t>
            </a:r>
            <a:r>
              <a:rPr lang="en-US" sz="2400" dirty="0" err="1">
                <a:solidFill>
                  <a:schemeClr val="tx2">
                    <a:lumMod val="75000"/>
                  </a:schemeClr>
                </a:solidFill>
                <a:ea typeface="Roboto Light" panose="020B0604020202020204" charset="0"/>
                <a:cs typeface="Times New Roman" pitchFamily="18" charset="0"/>
              </a:rPr>
              <a:t>hỏi</a:t>
            </a:r>
            <a:r>
              <a:rPr lang="en-US" sz="2400" dirty="0">
                <a:solidFill>
                  <a:schemeClr val="tx2">
                    <a:lumMod val="75000"/>
                  </a:schemeClr>
                </a:solidFill>
                <a:ea typeface="Roboto Light" panose="020B0604020202020204" charset="0"/>
                <a:cs typeface="Times New Roman" pitchFamily="18" charset="0"/>
              </a:rPr>
              <a:t>.</a:t>
            </a:r>
          </a:p>
        </p:txBody>
      </p:sp>
      <p:sp>
        <p:nvSpPr>
          <p:cNvPr id="60" name="Subtitle 2">
            <a:extLst>
              <a:ext uri="{FF2B5EF4-FFF2-40B4-BE49-F238E27FC236}">
                <a16:creationId xmlns:a16="http://schemas.microsoft.com/office/drawing/2014/main" id="{9D3EF5E7-67AD-45DC-BFA2-E487BE7164D8}"/>
              </a:ext>
            </a:extLst>
          </p:cNvPr>
          <p:cNvSpPr txBox="1">
            <a:spLocks/>
          </p:cNvSpPr>
          <p:nvPr/>
        </p:nvSpPr>
        <p:spPr>
          <a:xfrm>
            <a:off x="417723" y="3829762"/>
            <a:ext cx="8060064" cy="1733244"/>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sz="2400" dirty="0">
                <a:solidFill>
                  <a:srgbClr val="002060"/>
                </a:solidFill>
                <a:ea typeface="Roboto Light" panose="020B0604020202020204" charset="0"/>
                <a:cs typeface="Times New Roman" pitchFamily="18" charset="0"/>
              </a:rPr>
              <a:t>  </a:t>
            </a:r>
            <a:r>
              <a:rPr lang="en-US" sz="2400" dirty="0" err="1">
                <a:solidFill>
                  <a:srgbClr val="002060"/>
                </a:solidFill>
                <a:ea typeface="Roboto Light" panose="020B0604020202020204" charset="0"/>
                <a:cs typeface="Times New Roman" pitchFamily="18" charset="0"/>
              </a:rPr>
              <a:t>Giọng</a:t>
            </a:r>
            <a:r>
              <a:rPr lang="en-US" sz="2400" dirty="0">
                <a:solidFill>
                  <a:srgbClr val="002060"/>
                </a:solidFill>
                <a:ea typeface="Roboto Light" panose="020B0604020202020204" charset="0"/>
                <a:cs typeface="Times New Roman" pitchFamily="18" charset="0"/>
              </a:rPr>
              <a:t> </a:t>
            </a:r>
            <a:r>
              <a:rPr lang="en-US" sz="2400" dirty="0" err="1">
                <a:solidFill>
                  <a:srgbClr val="002060"/>
                </a:solidFill>
                <a:ea typeface="Roboto Light" panose="020B0604020202020204" charset="0"/>
                <a:cs typeface="Times New Roman" pitchFamily="18" charset="0"/>
              </a:rPr>
              <a:t>đọc</a:t>
            </a:r>
            <a:r>
              <a:rPr lang="en-US" sz="2400" dirty="0">
                <a:solidFill>
                  <a:srgbClr val="002060"/>
                </a:solidFill>
                <a:ea typeface="Roboto Light" panose="020B0604020202020204" charset="0"/>
                <a:cs typeface="Times New Roman" pitchFamily="18" charset="0"/>
              </a:rPr>
              <a:t> </a:t>
            </a:r>
            <a:r>
              <a:rPr lang="en-US" sz="2400" dirty="0" err="1">
                <a:solidFill>
                  <a:srgbClr val="002060"/>
                </a:solidFill>
                <a:ea typeface="Roboto Light" panose="020B0604020202020204" charset="0"/>
                <a:cs typeface="Times New Roman" pitchFamily="18" charset="0"/>
              </a:rPr>
              <a:t>đoạn</a:t>
            </a:r>
            <a:r>
              <a:rPr lang="en-US" sz="2400" dirty="0">
                <a:solidFill>
                  <a:srgbClr val="002060"/>
                </a:solidFill>
                <a:ea typeface="Roboto Light" panose="020B0604020202020204" charset="0"/>
                <a:cs typeface="Times New Roman" pitchFamily="18" charset="0"/>
              </a:rPr>
              <a:t> 2: </a:t>
            </a:r>
            <a:r>
              <a:rPr lang="en-US" sz="2400" dirty="0" err="1">
                <a:solidFill>
                  <a:srgbClr val="002060"/>
                </a:solidFill>
                <a:ea typeface="Roboto Light" panose="020B0604020202020204" charset="0"/>
                <a:cs typeface="Times New Roman" pitchFamily="18" charset="0"/>
              </a:rPr>
              <a:t>xúc</a:t>
            </a:r>
            <a:r>
              <a:rPr lang="en-US" sz="2400" dirty="0">
                <a:solidFill>
                  <a:srgbClr val="002060"/>
                </a:solidFill>
                <a:ea typeface="Roboto Light" panose="020B0604020202020204" charset="0"/>
                <a:cs typeface="Times New Roman" pitchFamily="18" charset="0"/>
              </a:rPr>
              <a:t> </a:t>
            </a:r>
            <a:r>
              <a:rPr lang="en-US" sz="2400" dirty="0" err="1">
                <a:solidFill>
                  <a:srgbClr val="002060"/>
                </a:solidFill>
                <a:ea typeface="Roboto Light" panose="020B0604020202020204" charset="0"/>
                <a:cs typeface="Times New Roman" pitchFamily="18" charset="0"/>
              </a:rPr>
              <a:t>động</a:t>
            </a:r>
            <a:r>
              <a:rPr lang="en-US" sz="2400" dirty="0">
                <a:solidFill>
                  <a:srgbClr val="002060"/>
                </a:solidFill>
                <a:ea typeface="Roboto Light" panose="020B0604020202020204" charset="0"/>
                <a:cs typeface="Times New Roman" pitchFamily="18" charset="0"/>
              </a:rPr>
              <a:t>, </a:t>
            </a:r>
            <a:r>
              <a:rPr lang="en-US" sz="2400" dirty="0" err="1">
                <a:solidFill>
                  <a:srgbClr val="002060"/>
                </a:solidFill>
                <a:ea typeface="Roboto Light" panose="020B0604020202020204" charset="0"/>
                <a:cs typeface="Times New Roman" pitchFamily="18" charset="0"/>
              </a:rPr>
              <a:t>thể</a:t>
            </a:r>
            <a:r>
              <a:rPr lang="en-US" sz="2400" dirty="0">
                <a:solidFill>
                  <a:srgbClr val="002060"/>
                </a:solidFill>
                <a:ea typeface="Roboto Light" panose="020B0604020202020204" charset="0"/>
                <a:cs typeface="Times New Roman" pitchFamily="18" charset="0"/>
              </a:rPr>
              <a:t> </a:t>
            </a:r>
            <a:r>
              <a:rPr lang="en-US" sz="2400" dirty="0" err="1">
                <a:solidFill>
                  <a:srgbClr val="002060"/>
                </a:solidFill>
                <a:ea typeface="Roboto Light" panose="020B0604020202020204" charset="0"/>
                <a:cs typeface="Times New Roman" pitchFamily="18" charset="0"/>
              </a:rPr>
              <a:t>hiện</a:t>
            </a:r>
            <a:r>
              <a:rPr lang="en-US" sz="2400" dirty="0">
                <a:solidFill>
                  <a:srgbClr val="002060"/>
                </a:solidFill>
                <a:ea typeface="Roboto Light" panose="020B0604020202020204" charset="0"/>
                <a:cs typeface="Times New Roman" pitchFamily="18" charset="0"/>
              </a:rPr>
              <a:t> </a:t>
            </a:r>
            <a:r>
              <a:rPr lang="en-US" sz="2400" dirty="0" err="1">
                <a:solidFill>
                  <a:srgbClr val="002060"/>
                </a:solidFill>
                <a:ea typeface="Roboto Light" panose="020B0604020202020204" charset="0"/>
                <a:cs typeface="Times New Roman" pitchFamily="18" charset="0"/>
              </a:rPr>
              <a:t>tình</a:t>
            </a:r>
            <a:r>
              <a:rPr lang="en-US" sz="2400" dirty="0">
                <a:solidFill>
                  <a:srgbClr val="002060"/>
                </a:solidFill>
                <a:ea typeface="Roboto Light" panose="020B0604020202020204" charset="0"/>
                <a:cs typeface="Times New Roman" pitchFamily="18" charset="0"/>
              </a:rPr>
              <a:t> </a:t>
            </a:r>
            <a:r>
              <a:rPr lang="en-US" sz="2400" dirty="0" err="1">
                <a:solidFill>
                  <a:srgbClr val="002060"/>
                </a:solidFill>
                <a:ea typeface="Roboto Light" panose="020B0604020202020204" charset="0"/>
                <a:cs typeface="Times New Roman" pitchFamily="18" charset="0"/>
              </a:rPr>
              <a:t>cảm</a:t>
            </a:r>
            <a:r>
              <a:rPr lang="en-US" sz="2400" dirty="0">
                <a:solidFill>
                  <a:srgbClr val="002060"/>
                </a:solidFill>
                <a:ea typeface="Roboto Light" panose="020B0604020202020204" charset="0"/>
                <a:cs typeface="Times New Roman" pitchFamily="18" charset="0"/>
              </a:rPr>
              <a:t> </a:t>
            </a:r>
            <a:r>
              <a:rPr lang="en-US" sz="2400" dirty="0" err="1">
                <a:solidFill>
                  <a:srgbClr val="002060"/>
                </a:solidFill>
                <a:ea typeface="Roboto Light" panose="020B0604020202020204" charset="0"/>
                <a:cs typeface="Times New Roman" pitchFamily="18" charset="0"/>
              </a:rPr>
              <a:t>yêu</a:t>
            </a:r>
            <a:r>
              <a:rPr lang="en-US" sz="2400" dirty="0">
                <a:solidFill>
                  <a:srgbClr val="002060"/>
                </a:solidFill>
                <a:ea typeface="Roboto Light" panose="020B0604020202020204" charset="0"/>
                <a:cs typeface="Times New Roman" pitchFamily="18" charset="0"/>
              </a:rPr>
              <a:t> </a:t>
            </a:r>
            <a:r>
              <a:rPr lang="en-US" sz="2400" dirty="0" err="1">
                <a:solidFill>
                  <a:srgbClr val="002060"/>
                </a:solidFill>
                <a:ea typeface="Roboto Light" panose="020B0604020202020204" charset="0"/>
                <a:cs typeface="Times New Roman" pitchFamily="18" charset="0"/>
              </a:rPr>
              <a:t>quý</a:t>
            </a:r>
            <a:r>
              <a:rPr lang="en-US" sz="2400" dirty="0">
                <a:solidFill>
                  <a:srgbClr val="002060"/>
                </a:solidFill>
                <a:ea typeface="Roboto Light" panose="020B0604020202020204" charset="0"/>
                <a:cs typeface="Times New Roman" pitchFamily="18" charset="0"/>
              </a:rPr>
              <a:t>, </a:t>
            </a:r>
            <a:r>
              <a:rPr lang="en-US" sz="2400" dirty="0" err="1">
                <a:solidFill>
                  <a:srgbClr val="002060"/>
                </a:solidFill>
                <a:ea typeface="Roboto Light" panose="020B0604020202020204" charset="0"/>
                <a:cs typeface="Times New Roman" pitchFamily="18" charset="0"/>
              </a:rPr>
              <a:t>niềm</a:t>
            </a:r>
            <a:r>
              <a:rPr lang="en-US" sz="2400" dirty="0">
                <a:solidFill>
                  <a:srgbClr val="002060"/>
                </a:solidFill>
                <a:ea typeface="Roboto Light" panose="020B0604020202020204" charset="0"/>
                <a:cs typeface="Times New Roman" pitchFamily="18" charset="0"/>
              </a:rPr>
              <a:t> tin </a:t>
            </a:r>
            <a:r>
              <a:rPr lang="en-US" sz="2400" dirty="0" err="1">
                <a:solidFill>
                  <a:srgbClr val="002060"/>
                </a:solidFill>
                <a:ea typeface="Roboto Light" panose="020B0604020202020204" charset="0"/>
                <a:cs typeface="Times New Roman" pitchFamily="18" charset="0"/>
              </a:rPr>
              <a:t>tưởng</a:t>
            </a:r>
            <a:r>
              <a:rPr lang="en-US" sz="2400" dirty="0">
                <a:solidFill>
                  <a:srgbClr val="002060"/>
                </a:solidFill>
                <a:ea typeface="Roboto Light" panose="020B0604020202020204" charset="0"/>
                <a:cs typeface="Times New Roman" pitchFamily="18" charset="0"/>
              </a:rPr>
              <a:t> </a:t>
            </a:r>
            <a:r>
              <a:rPr lang="en-US" sz="2400" dirty="0" err="1">
                <a:solidFill>
                  <a:srgbClr val="002060"/>
                </a:solidFill>
                <a:ea typeface="Roboto Light" panose="020B0604020202020204" charset="0"/>
                <a:cs typeface="Times New Roman" pitchFamily="18" charset="0"/>
              </a:rPr>
              <a:t>và</a:t>
            </a:r>
            <a:r>
              <a:rPr lang="en-US" sz="2400" dirty="0">
                <a:solidFill>
                  <a:srgbClr val="002060"/>
                </a:solidFill>
                <a:ea typeface="Roboto Light" panose="020B0604020202020204" charset="0"/>
                <a:cs typeface="Times New Roman" pitchFamily="18" charset="0"/>
              </a:rPr>
              <a:t> hi </a:t>
            </a:r>
            <a:r>
              <a:rPr lang="en-US" sz="2400" dirty="0" err="1">
                <a:solidFill>
                  <a:srgbClr val="002060"/>
                </a:solidFill>
                <a:ea typeface="Roboto Light" panose="020B0604020202020204" charset="0"/>
                <a:cs typeface="Times New Roman" pitchFamily="18" charset="0"/>
              </a:rPr>
              <a:t>vọng</a:t>
            </a:r>
            <a:r>
              <a:rPr lang="en-US" sz="2400" dirty="0">
                <a:solidFill>
                  <a:srgbClr val="002060"/>
                </a:solidFill>
                <a:ea typeface="Roboto Light" panose="020B0604020202020204" charset="0"/>
                <a:cs typeface="Times New Roman" pitchFamily="18" charset="0"/>
              </a:rPr>
              <a:t> </a:t>
            </a:r>
            <a:r>
              <a:rPr lang="en-US" sz="2400" dirty="0" err="1">
                <a:solidFill>
                  <a:srgbClr val="002060"/>
                </a:solidFill>
                <a:ea typeface="Roboto Light" panose="020B0604020202020204" charset="0"/>
                <a:cs typeface="Times New Roman" pitchFamily="18" charset="0"/>
              </a:rPr>
              <a:t>của</a:t>
            </a:r>
            <a:r>
              <a:rPr lang="en-US" sz="2400" dirty="0">
                <a:solidFill>
                  <a:srgbClr val="002060"/>
                </a:solidFill>
                <a:ea typeface="Roboto Light" panose="020B0604020202020204" charset="0"/>
                <a:cs typeface="Times New Roman" pitchFamily="18" charset="0"/>
              </a:rPr>
              <a:t> </a:t>
            </a:r>
            <a:r>
              <a:rPr lang="en-US" sz="2400" dirty="0" err="1">
                <a:solidFill>
                  <a:srgbClr val="002060"/>
                </a:solidFill>
                <a:ea typeface="Roboto Light" panose="020B0604020202020204" charset="0"/>
                <a:cs typeface="Times New Roman" pitchFamily="18" charset="0"/>
              </a:rPr>
              <a:t>Bác</a:t>
            </a:r>
            <a:r>
              <a:rPr lang="en-US" sz="2400" dirty="0">
                <a:solidFill>
                  <a:srgbClr val="002060"/>
                </a:solidFill>
                <a:ea typeface="Roboto Light" panose="020B0604020202020204" charset="0"/>
                <a:cs typeface="Times New Roman" pitchFamily="18" charset="0"/>
              </a:rPr>
              <a:t> </a:t>
            </a:r>
            <a:r>
              <a:rPr lang="en-US" sz="2400" dirty="0" err="1">
                <a:solidFill>
                  <a:srgbClr val="002060"/>
                </a:solidFill>
                <a:ea typeface="Roboto Light" panose="020B0604020202020204" charset="0"/>
                <a:cs typeface="Times New Roman" pitchFamily="18" charset="0"/>
              </a:rPr>
              <a:t>vào</a:t>
            </a:r>
            <a:r>
              <a:rPr lang="en-US" sz="2400" dirty="0">
                <a:solidFill>
                  <a:srgbClr val="002060"/>
                </a:solidFill>
                <a:ea typeface="Roboto Light" panose="020B0604020202020204" charset="0"/>
                <a:cs typeface="Times New Roman" pitchFamily="18" charset="0"/>
              </a:rPr>
              <a:t> </a:t>
            </a:r>
            <a:r>
              <a:rPr lang="en-US" sz="2400" dirty="0" err="1">
                <a:solidFill>
                  <a:srgbClr val="002060"/>
                </a:solidFill>
                <a:ea typeface="Roboto Light" panose="020B0604020202020204" charset="0"/>
                <a:cs typeface="Times New Roman" pitchFamily="18" charset="0"/>
              </a:rPr>
              <a:t>học</a:t>
            </a:r>
            <a:r>
              <a:rPr lang="en-US" sz="2400" dirty="0">
                <a:solidFill>
                  <a:srgbClr val="002060"/>
                </a:solidFill>
                <a:ea typeface="Roboto Light" panose="020B0604020202020204" charset="0"/>
                <a:cs typeface="Times New Roman" pitchFamily="18" charset="0"/>
              </a:rPr>
              <a:t> </a:t>
            </a:r>
            <a:r>
              <a:rPr lang="en-US" sz="2400" dirty="0" err="1">
                <a:solidFill>
                  <a:srgbClr val="002060"/>
                </a:solidFill>
                <a:ea typeface="Roboto Light" panose="020B0604020202020204" charset="0"/>
                <a:cs typeface="Times New Roman" pitchFamily="18" charset="0"/>
              </a:rPr>
              <a:t>sinh</a:t>
            </a:r>
            <a:r>
              <a:rPr lang="en-US" sz="2400" dirty="0">
                <a:solidFill>
                  <a:srgbClr val="002060"/>
                </a:solidFill>
                <a:ea typeface="Roboto Light" panose="020B0604020202020204" charset="0"/>
                <a:cs typeface="Times New Roman" pitchFamily="18" charset="0"/>
              </a:rPr>
              <a:t>- </a:t>
            </a:r>
            <a:r>
              <a:rPr lang="en-US" sz="2400" dirty="0" err="1">
                <a:solidFill>
                  <a:srgbClr val="002060"/>
                </a:solidFill>
                <a:ea typeface="Roboto Light" panose="020B0604020202020204" charset="0"/>
                <a:cs typeface="Times New Roman" pitchFamily="18" charset="0"/>
              </a:rPr>
              <a:t>những</a:t>
            </a:r>
            <a:r>
              <a:rPr lang="en-US" sz="2400" dirty="0">
                <a:solidFill>
                  <a:srgbClr val="002060"/>
                </a:solidFill>
                <a:ea typeface="Roboto Light" panose="020B0604020202020204" charset="0"/>
                <a:cs typeface="Times New Roman" pitchFamily="18" charset="0"/>
              </a:rPr>
              <a:t> </a:t>
            </a:r>
            <a:r>
              <a:rPr lang="en-US" sz="2400" dirty="0" err="1">
                <a:solidFill>
                  <a:srgbClr val="002060"/>
                </a:solidFill>
                <a:ea typeface="Roboto Light" panose="020B0604020202020204" charset="0"/>
                <a:cs typeface="Times New Roman" pitchFamily="18" charset="0"/>
              </a:rPr>
              <a:t>chủ</a:t>
            </a:r>
            <a:r>
              <a:rPr lang="en-US" sz="2400" dirty="0">
                <a:solidFill>
                  <a:srgbClr val="002060"/>
                </a:solidFill>
                <a:ea typeface="Roboto Light" panose="020B0604020202020204" charset="0"/>
                <a:cs typeface="Times New Roman" pitchFamily="18" charset="0"/>
              </a:rPr>
              <a:t> </a:t>
            </a:r>
            <a:r>
              <a:rPr lang="en-US" sz="2400" dirty="0" err="1">
                <a:solidFill>
                  <a:srgbClr val="002060"/>
                </a:solidFill>
                <a:ea typeface="Roboto Light" panose="020B0604020202020204" charset="0"/>
                <a:cs typeface="Times New Roman" pitchFamily="18" charset="0"/>
              </a:rPr>
              <a:t>nhân</a:t>
            </a:r>
            <a:r>
              <a:rPr lang="en-US" sz="2400" dirty="0">
                <a:solidFill>
                  <a:srgbClr val="002060"/>
                </a:solidFill>
                <a:ea typeface="Roboto Light" panose="020B0604020202020204" charset="0"/>
                <a:cs typeface="Times New Roman" pitchFamily="18" charset="0"/>
              </a:rPr>
              <a:t> </a:t>
            </a:r>
            <a:r>
              <a:rPr lang="en-US" sz="2400" dirty="0" err="1">
                <a:solidFill>
                  <a:srgbClr val="002060"/>
                </a:solidFill>
                <a:ea typeface="Roboto Light" panose="020B0604020202020204" charset="0"/>
                <a:cs typeface="Times New Roman" pitchFamily="18" charset="0"/>
              </a:rPr>
              <a:t>tương</a:t>
            </a:r>
            <a:r>
              <a:rPr lang="en-US" sz="2400" dirty="0">
                <a:solidFill>
                  <a:srgbClr val="002060"/>
                </a:solidFill>
                <a:ea typeface="Roboto Light" panose="020B0604020202020204" charset="0"/>
                <a:cs typeface="Times New Roman" pitchFamily="18" charset="0"/>
              </a:rPr>
              <a:t> </a:t>
            </a:r>
            <a:r>
              <a:rPr lang="en-US" sz="2400" dirty="0" err="1">
                <a:solidFill>
                  <a:srgbClr val="002060"/>
                </a:solidFill>
                <a:ea typeface="Roboto Light" panose="020B0604020202020204" charset="0"/>
                <a:cs typeface="Times New Roman" pitchFamily="18" charset="0"/>
              </a:rPr>
              <a:t>lai</a:t>
            </a:r>
            <a:r>
              <a:rPr lang="en-US" sz="2400" dirty="0">
                <a:solidFill>
                  <a:srgbClr val="002060"/>
                </a:solidFill>
                <a:ea typeface="Roboto Light" panose="020B0604020202020204" charset="0"/>
                <a:cs typeface="Times New Roman" pitchFamily="18" charset="0"/>
              </a:rPr>
              <a:t> </a:t>
            </a:r>
            <a:r>
              <a:rPr lang="en-US" sz="2400" dirty="0" err="1">
                <a:solidFill>
                  <a:srgbClr val="002060"/>
                </a:solidFill>
                <a:ea typeface="Roboto Light" panose="020B0604020202020204" charset="0"/>
                <a:cs typeface="Times New Roman" pitchFamily="18" charset="0"/>
              </a:rPr>
              <a:t>của</a:t>
            </a:r>
            <a:r>
              <a:rPr lang="en-US" sz="2400" dirty="0">
                <a:solidFill>
                  <a:srgbClr val="002060"/>
                </a:solidFill>
                <a:ea typeface="Roboto Light" panose="020B0604020202020204" charset="0"/>
                <a:cs typeface="Times New Roman" pitchFamily="18" charset="0"/>
              </a:rPr>
              <a:t> </a:t>
            </a:r>
            <a:r>
              <a:rPr lang="en-US" sz="2400" dirty="0" err="1">
                <a:solidFill>
                  <a:srgbClr val="002060"/>
                </a:solidFill>
                <a:ea typeface="Roboto Light" panose="020B0604020202020204" charset="0"/>
                <a:cs typeface="Times New Roman" pitchFamily="18" charset="0"/>
              </a:rPr>
              <a:t>nước</a:t>
            </a:r>
            <a:r>
              <a:rPr lang="en-US" sz="2400" dirty="0">
                <a:solidFill>
                  <a:srgbClr val="002060"/>
                </a:solidFill>
                <a:ea typeface="Roboto Light" panose="020B0604020202020204" charset="0"/>
                <a:cs typeface="Times New Roman" pitchFamily="18" charset="0"/>
              </a:rPr>
              <a:t> </a:t>
            </a:r>
            <a:r>
              <a:rPr lang="en-US" sz="2400" dirty="0" err="1">
                <a:solidFill>
                  <a:srgbClr val="002060"/>
                </a:solidFill>
                <a:ea typeface="Roboto Light" panose="020B0604020202020204" charset="0"/>
                <a:cs typeface="Times New Roman" pitchFamily="18" charset="0"/>
              </a:rPr>
              <a:t>nhà</a:t>
            </a:r>
            <a:r>
              <a:rPr lang="en-US" sz="2400" dirty="0">
                <a:solidFill>
                  <a:srgbClr val="002060"/>
                </a:solidFill>
                <a:ea typeface="Roboto Light" panose="020B0604020202020204" charset="0"/>
                <a:cs typeface="Times New Roman" pitchFamily="18" charset="0"/>
              </a:rPr>
              <a:t>. </a:t>
            </a:r>
            <a:r>
              <a:rPr lang="en-US" sz="2400" dirty="0" err="1">
                <a:solidFill>
                  <a:srgbClr val="002060"/>
                </a:solidFill>
                <a:ea typeface="Roboto Light" panose="020B0604020202020204" charset="0"/>
                <a:cs typeface="Times New Roman" pitchFamily="18" charset="0"/>
              </a:rPr>
              <a:t>Cần</a:t>
            </a:r>
            <a:r>
              <a:rPr lang="en-US" sz="2400" dirty="0">
                <a:solidFill>
                  <a:srgbClr val="002060"/>
                </a:solidFill>
                <a:ea typeface="Roboto Light" panose="020B0604020202020204" charset="0"/>
                <a:cs typeface="Times New Roman" pitchFamily="18" charset="0"/>
              </a:rPr>
              <a:t> </a:t>
            </a:r>
            <a:r>
              <a:rPr lang="en-US" sz="2400" dirty="0" err="1">
                <a:solidFill>
                  <a:srgbClr val="002060"/>
                </a:solidFill>
                <a:ea typeface="Roboto Light" panose="020B0604020202020204" charset="0"/>
                <a:cs typeface="Times New Roman" pitchFamily="18" charset="0"/>
              </a:rPr>
              <a:t>nhấn</a:t>
            </a:r>
            <a:r>
              <a:rPr lang="en-US" sz="2400" dirty="0">
                <a:solidFill>
                  <a:srgbClr val="002060"/>
                </a:solidFill>
                <a:ea typeface="Roboto Light" panose="020B0604020202020204" charset="0"/>
                <a:cs typeface="Times New Roman" pitchFamily="18" charset="0"/>
              </a:rPr>
              <a:t> </a:t>
            </a:r>
            <a:r>
              <a:rPr lang="en-US" sz="2400" dirty="0" err="1">
                <a:solidFill>
                  <a:srgbClr val="002060"/>
                </a:solidFill>
                <a:ea typeface="Roboto Light" panose="020B0604020202020204" charset="0"/>
                <a:cs typeface="Times New Roman" pitchFamily="18" charset="0"/>
              </a:rPr>
              <a:t>giọng</a:t>
            </a:r>
            <a:r>
              <a:rPr lang="en-US" sz="2400" dirty="0">
                <a:solidFill>
                  <a:srgbClr val="002060"/>
                </a:solidFill>
                <a:ea typeface="Roboto Light" panose="020B0604020202020204" charset="0"/>
                <a:cs typeface="Times New Roman" pitchFamily="18" charset="0"/>
              </a:rPr>
              <a:t> ở </a:t>
            </a:r>
            <a:r>
              <a:rPr lang="en-US" sz="2400" dirty="0" err="1">
                <a:solidFill>
                  <a:srgbClr val="002060"/>
                </a:solidFill>
                <a:ea typeface="Roboto Light" panose="020B0604020202020204" charset="0"/>
                <a:cs typeface="Times New Roman" pitchFamily="18" charset="0"/>
              </a:rPr>
              <a:t>các</a:t>
            </a:r>
            <a:r>
              <a:rPr lang="en-US" sz="2400" dirty="0">
                <a:solidFill>
                  <a:srgbClr val="002060"/>
                </a:solidFill>
                <a:ea typeface="Roboto Light" panose="020B0604020202020204" charset="0"/>
                <a:cs typeface="Times New Roman" pitchFamily="18" charset="0"/>
              </a:rPr>
              <a:t> </a:t>
            </a:r>
            <a:r>
              <a:rPr lang="en-US" sz="2400" dirty="0" err="1">
                <a:solidFill>
                  <a:srgbClr val="002060"/>
                </a:solidFill>
                <a:ea typeface="Roboto Light" panose="020B0604020202020204" charset="0"/>
                <a:cs typeface="Times New Roman" pitchFamily="18" charset="0"/>
              </a:rPr>
              <a:t>từ</a:t>
            </a:r>
            <a:r>
              <a:rPr lang="en-US" sz="2400" dirty="0">
                <a:solidFill>
                  <a:srgbClr val="002060"/>
                </a:solidFill>
                <a:ea typeface="Roboto Light" panose="020B0604020202020204" charset="0"/>
                <a:cs typeface="Times New Roman" pitchFamily="18" charset="0"/>
              </a:rPr>
              <a:t> </a:t>
            </a:r>
            <a:r>
              <a:rPr lang="en-US" sz="2400" dirty="0" err="1">
                <a:solidFill>
                  <a:srgbClr val="002060"/>
                </a:solidFill>
                <a:ea typeface="Roboto Light" panose="020B0604020202020204" charset="0"/>
                <a:cs typeface="Times New Roman" pitchFamily="18" charset="0"/>
              </a:rPr>
              <a:t>ngữ</a:t>
            </a:r>
            <a:r>
              <a:rPr lang="en-US" sz="2400" dirty="0">
                <a:solidFill>
                  <a:srgbClr val="002060"/>
                </a:solidFill>
                <a:ea typeface="Roboto Light" panose="020B0604020202020204" charset="0"/>
                <a:cs typeface="Times New Roman" pitchFamily="18" charset="0"/>
              </a:rPr>
              <a:t>: </a:t>
            </a:r>
            <a:r>
              <a:rPr lang="en-US" sz="2400" i="1" dirty="0" err="1">
                <a:solidFill>
                  <a:srgbClr val="002060"/>
                </a:solidFill>
                <a:ea typeface="Roboto Light" panose="020B0604020202020204" charset="0"/>
                <a:cs typeface="Times New Roman" pitchFamily="18" charset="0"/>
              </a:rPr>
              <a:t>xây</a:t>
            </a:r>
            <a:r>
              <a:rPr lang="en-US" sz="2400" i="1" dirty="0">
                <a:solidFill>
                  <a:srgbClr val="002060"/>
                </a:solidFill>
                <a:ea typeface="Roboto Light" panose="020B0604020202020204" charset="0"/>
                <a:cs typeface="Times New Roman" pitchFamily="18" charset="0"/>
              </a:rPr>
              <a:t> </a:t>
            </a:r>
            <a:r>
              <a:rPr lang="en-US" sz="2400" i="1" dirty="0" err="1">
                <a:solidFill>
                  <a:srgbClr val="002060"/>
                </a:solidFill>
                <a:ea typeface="Roboto Light" panose="020B0604020202020204" charset="0"/>
                <a:cs typeface="Times New Roman" pitchFamily="18" charset="0"/>
              </a:rPr>
              <a:t>dựng</a:t>
            </a:r>
            <a:r>
              <a:rPr lang="en-US" sz="2400" i="1" dirty="0">
                <a:solidFill>
                  <a:srgbClr val="002060"/>
                </a:solidFill>
                <a:ea typeface="Roboto Light" panose="020B0604020202020204" charset="0"/>
                <a:cs typeface="Times New Roman" pitchFamily="18" charset="0"/>
              </a:rPr>
              <a:t>, </a:t>
            </a:r>
            <a:r>
              <a:rPr lang="en-US" sz="2400" i="1" dirty="0" err="1">
                <a:solidFill>
                  <a:srgbClr val="002060"/>
                </a:solidFill>
                <a:ea typeface="Roboto Light" panose="020B0604020202020204" charset="0"/>
                <a:cs typeface="Times New Roman" pitchFamily="18" charset="0"/>
              </a:rPr>
              <a:t>kiến</a:t>
            </a:r>
            <a:r>
              <a:rPr lang="en-US" sz="2400" i="1" dirty="0">
                <a:solidFill>
                  <a:srgbClr val="002060"/>
                </a:solidFill>
                <a:ea typeface="Roboto Light" panose="020B0604020202020204" charset="0"/>
                <a:cs typeface="Times New Roman" pitchFamily="18" charset="0"/>
              </a:rPr>
              <a:t> </a:t>
            </a:r>
            <a:r>
              <a:rPr lang="en-US" sz="2400" i="1" dirty="0" err="1">
                <a:solidFill>
                  <a:srgbClr val="002060"/>
                </a:solidFill>
                <a:ea typeface="Roboto Light" panose="020B0604020202020204" charset="0"/>
                <a:cs typeface="Times New Roman" pitchFamily="18" charset="0"/>
              </a:rPr>
              <a:t>thiết</a:t>
            </a:r>
            <a:r>
              <a:rPr lang="en-US" sz="2400" i="1" dirty="0">
                <a:solidFill>
                  <a:srgbClr val="002060"/>
                </a:solidFill>
                <a:ea typeface="Roboto Light" panose="020B0604020202020204" charset="0"/>
                <a:cs typeface="Times New Roman" pitchFamily="18" charset="0"/>
              </a:rPr>
              <a:t>, </a:t>
            </a:r>
            <a:r>
              <a:rPr lang="en-US" sz="2400" i="1" dirty="0" err="1">
                <a:solidFill>
                  <a:srgbClr val="002060"/>
                </a:solidFill>
                <a:ea typeface="Roboto Light" panose="020B0604020202020204" charset="0"/>
                <a:cs typeface="Times New Roman" pitchFamily="18" charset="0"/>
              </a:rPr>
              <a:t>trông</a:t>
            </a:r>
            <a:r>
              <a:rPr lang="en-US" sz="2400" i="1" dirty="0">
                <a:solidFill>
                  <a:srgbClr val="002060"/>
                </a:solidFill>
                <a:ea typeface="Roboto Light" panose="020B0604020202020204" charset="0"/>
                <a:cs typeface="Times New Roman" pitchFamily="18" charset="0"/>
              </a:rPr>
              <a:t> </a:t>
            </a:r>
            <a:r>
              <a:rPr lang="en-US" sz="2400" i="1" dirty="0" err="1">
                <a:solidFill>
                  <a:srgbClr val="002060"/>
                </a:solidFill>
                <a:ea typeface="Roboto Light" panose="020B0604020202020204" charset="0"/>
                <a:cs typeface="Times New Roman" pitchFamily="18" charset="0"/>
              </a:rPr>
              <a:t>mong</a:t>
            </a:r>
            <a:r>
              <a:rPr lang="en-US" sz="2400" i="1" dirty="0">
                <a:solidFill>
                  <a:srgbClr val="002060"/>
                </a:solidFill>
                <a:ea typeface="Roboto Light" panose="020B0604020202020204" charset="0"/>
                <a:cs typeface="Times New Roman" pitchFamily="18" charset="0"/>
              </a:rPr>
              <a:t>, </a:t>
            </a:r>
            <a:r>
              <a:rPr lang="en-US" sz="2400" i="1" dirty="0" err="1">
                <a:solidFill>
                  <a:srgbClr val="002060"/>
                </a:solidFill>
                <a:ea typeface="Roboto Light" panose="020B0604020202020204" charset="0"/>
                <a:cs typeface="Times New Roman" pitchFamily="18" charset="0"/>
              </a:rPr>
              <a:t>chờ</a:t>
            </a:r>
            <a:r>
              <a:rPr lang="en-US" sz="2400" i="1" dirty="0">
                <a:solidFill>
                  <a:srgbClr val="002060"/>
                </a:solidFill>
                <a:ea typeface="Roboto Light" panose="020B0604020202020204" charset="0"/>
                <a:cs typeface="Times New Roman" pitchFamily="18" charset="0"/>
              </a:rPr>
              <a:t> </a:t>
            </a:r>
            <a:r>
              <a:rPr lang="en-US" sz="2400" i="1" dirty="0" err="1">
                <a:solidFill>
                  <a:srgbClr val="002060"/>
                </a:solidFill>
                <a:ea typeface="Roboto Light" panose="020B0604020202020204" charset="0"/>
                <a:cs typeface="Times New Roman" pitchFamily="18" charset="0"/>
              </a:rPr>
              <a:t>đợi</a:t>
            </a:r>
            <a:r>
              <a:rPr lang="en-US" sz="2400" i="1" dirty="0">
                <a:solidFill>
                  <a:srgbClr val="002060"/>
                </a:solidFill>
                <a:ea typeface="Roboto Light" panose="020B0604020202020204" charset="0"/>
                <a:cs typeface="Times New Roman" pitchFamily="18" charset="0"/>
              </a:rPr>
              <a:t>, </a:t>
            </a:r>
            <a:r>
              <a:rPr lang="en-US" sz="2400" i="1" dirty="0" err="1">
                <a:solidFill>
                  <a:srgbClr val="002060"/>
                </a:solidFill>
                <a:ea typeface="Roboto Light" panose="020B0604020202020204" charset="0"/>
                <a:cs typeface="Times New Roman" pitchFamily="18" charset="0"/>
              </a:rPr>
              <a:t>tươi</a:t>
            </a:r>
            <a:r>
              <a:rPr lang="en-US" sz="2400" i="1" dirty="0">
                <a:solidFill>
                  <a:srgbClr val="002060"/>
                </a:solidFill>
                <a:ea typeface="Roboto Light" panose="020B0604020202020204" charset="0"/>
                <a:cs typeface="Times New Roman" pitchFamily="18" charset="0"/>
              </a:rPr>
              <a:t> </a:t>
            </a:r>
            <a:r>
              <a:rPr lang="en-US" sz="2400" i="1" dirty="0" err="1">
                <a:solidFill>
                  <a:srgbClr val="002060"/>
                </a:solidFill>
                <a:ea typeface="Roboto Light" panose="020B0604020202020204" charset="0"/>
                <a:cs typeface="Times New Roman" pitchFamily="18" charset="0"/>
              </a:rPr>
              <a:t>đẹp</a:t>
            </a:r>
            <a:r>
              <a:rPr lang="en-US" sz="2400" i="1" dirty="0">
                <a:solidFill>
                  <a:srgbClr val="002060"/>
                </a:solidFill>
                <a:ea typeface="Roboto Light" panose="020B0604020202020204" charset="0"/>
                <a:cs typeface="Times New Roman" pitchFamily="18" charset="0"/>
              </a:rPr>
              <a:t>, </a:t>
            </a:r>
            <a:r>
              <a:rPr lang="en-US" sz="2400" i="1" dirty="0" err="1">
                <a:solidFill>
                  <a:srgbClr val="002060"/>
                </a:solidFill>
                <a:ea typeface="Roboto Light" panose="020B0604020202020204" charset="0"/>
                <a:cs typeface="Times New Roman" pitchFamily="18" charset="0"/>
              </a:rPr>
              <a:t>sánh</a:t>
            </a:r>
            <a:r>
              <a:rPr lang="en-US" sz="2400" i="1" dirty="0">
                <a:solidFill>
                  <a:srgbClr val="002060"/>
                </a:solidFill>
                <a:ea typeface="Roboto Light" panose="020B0604020202020204" charset="0"/>
                <a:cs typeface="Times New Roman" pitchFamily="18" charset="0"/>
              </a:rPr>
              <a:t> </a:t>
            </a:r>
            <a:r>
              <a:rPr lang="en-US" sz="2400" i="1" dirty="0" err="1">
                <a:solidFill>
                  <a:srgbClr val="002060"/>
                </a:solidFill>
                <a:ea typeface="Roboto Light" panose="020B0604020202020204" charset="0"/>
                <a:cs typeface="Times New Roman" pitchFamily="18" charset="0"/>
              </a:rPr>
              <a:t>vai</a:t>
            </a:r>
            <a:r>
              <a:rPr lang="en-US" sz="2400" i="1" dirty="0">
                <a:solidFill>
                  <a:srgbClr val="002060"/>
                </a:solidFill>
                <a:ea typeface="Roboto Light" panose="020B0604020202020204" charset="0"/>
                <a:cs typeface="Times New Roman" pitchFamily="18" charset="0"/>
              </a:rPr>
              <a:t>,… </a:t>
            </a:r>
            <a:endParaRPr lang="en-US" sz="2400" dirty="0">
              <a:solidFill>
                <a:srgbClr val="002060"/>
              </a:solidFill>
              <a:ea typeface="Roboto Light" panose="020B0604020202020204" charset="0"/>
              <a:cs typeface="Times New Roman" pitchFamily="18" charset="0"/>
            </a:endParaRPr>
          </a:p>
        </p:txBody>
      </p:sp>
    </p:spTree>
    <p:extLst>
      <p:ext uri="{BB962C8B-B14F-4D97-AF65-F5344CB8AC3E}">
        <p14:creationId xmlns:p14="http://schemas.microsoft.com/office/powerpoint/2010/main" val="41888664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705"/>
        <p:cNvGrpSpPr/>
        <p:nvPr/>
      </p:nvGrpSpPr>
      <p:grpSpPr>
        <a:xfrm>
          <a:off x="0" y="0"/>
          <a:ext cx="0" cy="0"/>
          <a:chOff x="0" y="0"/>
          <a:chExt cx="0" cy="0"/>
        </a:xfrm>
      </p:grpSpPr>
      <p:grpSp>
        <p:nvGrpSpPr>
          <p:cNvPr id="1708" name="Google Shape;1708;p35"/>
          <p:cNvGrpSpPr/>
          <p:nvPr/>
        </p:nvGrpSpPr>
        <p:grpSpPr>
          <a:xfrm>
            <a:off x="8238792" y="2835515"/>
            <a:ext cx="802725" cy="3034716"/>
            <a:chOff x="11803225" y="4025991"/>
            <a:chExt cx="295576" cy="1117512"/>
          </a:xfrm>
        </p:grpSpPr>
        <p:sp>
          <p:nvSpPr>
            <p:cNvPr id="1709" name="Google Shape;1709;p35"/>
            <p:cNvSpPr/>
            <p:nvPr/>
          </p:nvSpPr>
          <p:spPr>
            <a:xfrm>
              <a:off x="11803225" y="4504913"/>
              <a:ext cx="144365" cy="123452"/>
            </a:xfrm>
            <a:custGeom>
              <a:avLst/>
              <a:gdLst/>
              <a:ahLst/>
              <a:cxnLst/>
              <a:rect l="l" t="t" r="r" b="b"/>
              <a:pathLst>
                <a:path w="5840" h="4994" extrusionOk="0">
                  <a:moveTo>
                    <a:pt x="5840" y="1"/>
                  </a:moveTo>
                  <a:lnTo>
                    <a:pt x="901" y="2586"/>
                  </a:lnTo>
                  <a:cubicBezTo>
                    <a:pt x="167" y="2981"/>
                    <a:pt x="1" y="3963"/>
                    <a:pt x="565" y="4578"/>
                  </a:cubicBezTo>
                  <a:cubicBezTo>
                    <a:pt x="820" y="4857"/>
                    <a:pt x="1164" y="4993"/>
                    <a:pt x="1508" y="4993"/>
                  </a:cubicBezTo>
                  <a:cubicBezTo>
                    <a:pt x="1897" y="4993"/>
                    <a:pt x="2285" y="4818"/>
                    <a:pt x="2539" y="4474"/>
                  </a:cubicBezTo>
                  <a:lnTo>
                    <a:pt x="5840" y="1"/>
                  </a:lnTo>
                  <a:close/>
                </a:path>
              </a:pathLst>
            </a:custGeom>
            <a:solidFill>
              <a:srgbClr val="477861"/>
            </a:solidFill>
            <a:ln>
              <a:noFill/>
            </a:ln>
          </p:spPr>
          <p:txBody>
            <a:bodyPr spcFirstLastPara="1" wrap="square" lIns="91425" tIns="91425" rIns="91425" bIns="91425" anchor="ctr" anchorCtr="0">
              <a:noAutofit/>
            </a:bodyPr>
            <a:lstStyle/>
            <a:p>
              <a:endParaRPr>
                <a:latin typeface="Roboto Light" panose="020B0604020202020204" charset="0"/>
                <a:ea typeface="Roboto Light" panose="020B0604020202020204" charset="0"/>
              </a:endParaRPr>
            </a:p>
          </p:txBody>
        </p:sp>
        <p:sp>
          <p:nvSpPr>
            <p:cNvPr id="1710" name="Google Shape;1710;p35"/>
            <p:cNvSpPr/>
            <p:nvPr/>
          </p:nvSpPr>
          <p:spPr>
            <a:xfrm>
              <a:off x="11853802" y="4504270"/>
              <a:ext cx="93021" cy="80439"/>
            </a:xfrm>
            <a:custGeom>
              <a:avLst/>
              <a:gdLst/>
              <a:ahLst/>
              <a:cxnLst/>
              <a:rect l="l" t="t" r="r" b="b"/>
              <a:pathLst>
                <a:path w="3763" h="3254" extrusionOk="0">
                  <a:moveTo>
                    <a:pt x="3723" y="1"/>
                  </a:moveTo>
                  <a:cubicBezTo>
                    <a:pt x="3717" y="1"/>
                    <a:pt x="3710" y="3"/>
                    <a:pt x="3705" y="8"/>
                  </a:cubicBezTo>
                  <a:cubicBezTo>
                    <a:pt x="2459" y="1051"/>
                    <a:pt x="1237" y="2124"/>
                    <a:pt x="23" y="3203"/>
                  </a:cubicBezTo>
                  <a:cubicBezTo>
                    <a:pt x="0" y="3224"/>
                    <a:pt x="21" y="3254"/>
                    <a:pt x="46" y="3254"/>
                  </a:cubicBezTo>
                  <a:cubicBezTo>
                    <a:pt x="53" y="3254"/>
                    <a:pt x="60" y="3252"/>
                    <a:pt x="67" y="3246"/>
                  </a:cubicBezTo>
                  <a:cubicBezTo>
                    <a:pt x="1303" y="2194"/>
                    <a:pt x="2537" y="1134"/>
                    <a:pt x="3743" y="45"/>
                  </a:cubicBezTo>
                  <a:cubicBezTo>
                    <a:pt x="3763" y="27"/>
                    <a:pt x="3744" y="1"/>
                    <a:pt x="3723" y="1"/>
                  </a:cubicBezTo>
                  <a:close/>
                </a:path>
              </a:pathLst>
            </a:custGeom>
            <a:solidFill>
              <a:srgbClr val="1D2239"/>
            </a:solidFill>
            <a:ln>
              <a:noFill/>
            </a:ln>
          </p:spPr>
          <p:txBody>
            <a:bodyPr spcFirstLastPara="1" wrap="square" lIns="91425" tIns="91425" rIns="91425" bIns="91425" anchor="ctr" anchorCtr="0">
              <a:noAutofit/>
            </a:bodyPr>
            <a:lstStyle/>
            <a:p>
              <a:endParaRPr>
                <a:latin typeface="Roboto Light" panose="020B0604020202020204" charset="0"/>
                <a:ea typeface="Roboto Light" panose="020B0604020202020204" charset="0"/>
              </a:endParaRPr>
            </a:p>
          </p:txBody>
        </p:sp>
        <p:sp>
          <p:nvSpPr>
            <p:cNvPr id="1711" name="Google Shape;1711;p35"/>
            <p:cNvSpPr/>
            <p:nvPr/>
          </p:nvSpPr>
          <p:spPr>
            <a:xfrm>
              <a:off x="11944202" y="4350785"/>
              <a:ext cx="138654" cy="134378"/>
            </a:xfrm>
            <a:custGeom>
              <a:avLst/>
              <a:gdLst/>
              <a:ahLst/>
              <a:cxnLst/>
              <a:rect l="l" t="t" r="r" b="b"/>
              <a:pathLst>
                <a:path w="5609" h="5436" extrusionOk="0">
                  <a:moveTo>
                    <a:pt x="4126" y="0"/>
                  </a:moveTo>
                  <a:cubicBezTo>
                    <a:pt x="3704" y="0"/>
                    <a:pt x="3286" y="207"/>
                    <a:pt x="3040" y="600"/>
                  </a:cubicBezTo>
                  <a:lnTo>
                    <a:pt x="0" y="5436"/>
                  </a:lnTo>
                  <a:lnTo>
                    <a:pt x="4813" y="2360"/>
                  </a:lnTo>
                  <a:cubicBezTo>
                    <a:pt x="5517" y="1910"/>
                    <a:pt x="5608" y="919"/>
                    <a:pt x="5000" y="347"/>
                  </a:cubicBezTo>
                  <a:cubicBezTo>
                    <a:pt x="4751" y="113"/>
                    <a:pt x="4437" y="0"/>
                    <a:pt x="4126" y="0"/>
                  </a:cubicBezTo>
                  <a:close/>
                </a:path>
              </a:pathLst>
            </a:custGeom>
            <a:solidFill>
              <a:srgbClr val="477861"/>
            </a:solidFill>
            <a:ln>
              <a:noFill/>
            </a:ln>
          </p:spPr>
          <p:txBody>
            <a:bodyPr spcFirstLastPara="1" wrap="square" lIns="91425" tIns="91425" rIns="91425" bIns="91425" anchor="ctr" anchorCtr="0">
              <a:noAutofit/>
            </a:bodyPr>
            <a:lstStyle/>
            <a:p>
              <a:endParaRPr>
                <a:latin typeface="Roboto Light" panose="020B0604020202020204" charset="0"/>
                <a:ea typeface="Roboto Light" panose="020B0604020202020204" charset="0"/>
              </a:endParaRPr>
            </a:p>
          </p:txBody>
        </p:sp>
        <p:sp>
          <p:nvSpPr>
            <p:cNvPr id="1712" name="Google Shape;1712;p35"/>
            <p:cNvSpPr/>
            <p:nvPr/>
          </p:nvSpPr>
          <p:spPr>
            <a:xfrm>
              <a:off x="11946106" y="4231734"/>
              <a:ext cx="138679" cy="134403"/>
            </a:xfrm>
            <a:custGeom>
              <a:avLst/>
              <a:gdLst/>
              <a:ahLst/>
              <a:cxnLst/>
              <a:rect l="l" t="t" r="r" b="b"/>
              <a:pathLst>
                <a:path w="5610" h="5437" extrusionOk="0">
                  <a:moveTo>
                    <a:pt x="4127" y="1"/>
                  </a:moveTo>
                  <a:cubicBezTo>
                    <a:pt x="3705" y="1"/>
                    <a:pt x="3287" y="208"/>
                    <a:pt x="3040" y="600"/>
                  </a:cubicBezTo>
                  <a:lnTo>
                    <a:pt x="1" y="5437"/>
                  </a:lnTo>
                  <a:lnTo>
                    <a:pt x="4814" y="2360"/>
                  </a:lnTo>
                  <a:cubicBezTo>
                    <a:pt x="5517" y="1911"/>
                    <a:pt x="5609" y="920"/>
                    <a:pt x="5002" y="348"/>
                  </a:cubicBezTo>
                  <a:cubicBezTo>
                    <a:pt x="4752" y="114"/>
                    <a:pt x="4438" y="1"/>
                    <a:pt x="4127" y="1"/>
                  </a:cubicBezTo>
                  <a:close/>
                </a:path>
              </a:pathLst>
            </a:custGeom>
            <a:solidFill>
              <a:srgbClr val="477861"/>
            </a:solidFill>
            <a:ln>
              <a:noFill/>
            </a:ln>
          </p:spPr>
          <p:txBody>
            <a:bodyPr spcFirstLastPara="1" wrap="square" lIns="91425" tIns="91425" rIns="91425" bIns="91425" anchor="ctr" anchorCtr="0">
              <a:noAutofit/>
            </a:bodyPr>
            <a:lstStyle/>
            <a:p>
              <a:endParaRPr>
                <a:latin typeface="Roboto Light" panose="020B0604020202020204" charset="0"/>
                <a:ea typeface="Roboto Light" panose="020B0604020202020204" charset="0"/>
              </a:endParaRPr>
            </a:p>
          </p:txBody>
        </p:sp>
        <p:sp>
          <p:nvSpPr>
            <p:cNvPr id="1713" name="Google Shape;1713;p35"/>
            <p:cNvSpPr/>
            <p:nvPr/>
          </p:nvSpPr>
          <p:spPr>
            <a:xfrm rot="-483086">
              <a:off x="11944029" y="4108903"/>
              <a:ext cx="130478" cy="126498"/>
            </a:xfrm>
            <a:custGeom>
              <a:avLst/>
              <a:gdLst/>
              <a:ahLst/>
              <a:cxnLst/>
              <a:rect l="l" t="t" r="r" b="b"/>
              <a:pathLst>
                <a:path w="5278" h="5117" extrusionOk="0">
                  <a:moveTo>
                    <a:pt x="3881" y="0"/>
                  </a:moveTo>
                  <a:cubicBezTo>
                    <a:pt x="3485" y="0"/>
                    <a:pt x="3092" y="195"/>
                    <a:pt x="2860" y="564"/>
                  </a:cubicBezTo>
                  <a:lnTo>
                    <a:pt x="1" y="5116"/>
                  </a:lnTo>
                  <a:lnTo>
                    <a:pt x="4529" y="2221"/>
                  </a:lnTo>
                  <a:cubicBezTo>
                    <a:pt x="5191" y="1798"/>
                    <a:pt x="5278" y="865"/>
                    <a:pt x="4705" y="327"/>
                  </a:cubicBezTo>
                  <a:cubicBezTo>
                    <a:pt x="4470" y="106"/>
                    <a:pt x="4175" y="0"/>
                    <a:pt x="3881" y="0"/>
                  </a:cubicBezTo>
                  <a:close/>
                </a:path>
              </a:pathLst>
            </a:custGeom>
            <a:solidFill>
              <a:srgbClr val="477861"/>
            </a:solidFill>
            <a:ln>
              <a:noFill/>
            </a:ln>
          </p:spPr>
          <p:txBody>
            <a:bodyPr spcFirstLastPara="1" wrap="square" lIns="91425" tIns="91425" rIns="91425" bIns="91425" anchor="ctr" anchorCtr="0">
              <a:noAutofit/>
            </a:bodyPr>
            <a:lstStyle/>
            <a:p>
              <a:endParaRPr>
                <a:latin typeface="Roboto Light" panose="020B0604020202020204" charset="0"/>
                <a:ea typeface="Roboto Light" panose="020B0604020202020204" charset="0"/>
              </a:endParaRPr>
            </a:p>
          </p:txBody>
        </p:sp>
        <p:sp>
          <p:nvSpPr>
            <p:cNvPr id="1714" name="Google Shape;1714;p35"/>
            <p:cNvSpPr/>
            <p:nvPr/>
          </p:nvSpPr>
          <p:spPr>
            <a:xfrm>
              <a:off x="11807477" y="4349400"/>
              <a:ext cx="138654" cy="134403"/>
            </a:xfrm>
            <a:custGeom>
              <a:avLst/>
              <a:gdLst/>
              <a:ahLst/>
              <a:cxnLst/>
              <a:rect l="l" t="t" r="r" b="b"/>
              <a:pathLst>
                <a:path w="5609" h="5437" extrusionOk="0">
                  <a:moveTo>
                    <a:pt x="1484" y="1"/>
                  </a:moveTo>
                  <a:cubicBezTo>
                    <a:pt x="1173" y="1"/>
                    <a:pt x="859" y="113"/>
                    <a:pt x="609" y="348"/>
                  </a:cubicBezTo>
                  <a:cubicBezTo>
                    <a:pt x="1" y="919"/>
                    <a:pt x="93" y="1910"/>
                    <a:pt x="797" y="2359"/>
                  </a:cubicBezTo>
                  <a:lnTo>
                    <a:pt x="5609" y="5436"/>
                  </a:lnTo>
                  <a:lnTo>
                    <a:pt x="2570" y="600"/>
                  </a:lnTo>
                  <a:cubicBezTo>
                    <a:pt x="2324" y="208"/>
                    <a:pt x="1906" y="1"/>
                    <a:pt x="1484" y="1"/>
                  </a:cubicBezTo>
                  <a:close/>
                </a:path>
              </a:pathLst>
            </a:custGeom>
            <a:solidFill>
              <a:srgbClr val="477861"/>
            </a:solidFill>
            <a:ln>
              <a:noFill/>
            </a:ln>
          </p:spPr>
          <p:txBody>
            <a:bodyPr spcFirstLastPara="1" wrap="square" lIns="91425" tIns="91425" rIns="91425" bIns="91425" anchor="ctr" anchorCtr="0">
              <a:noAutofit/>
            </a:bodyPr>
            <a:lstStyle/>
            <a:p>
              <a:endParaRPr>
                <a:latin typeface="Roboto Light" panose="020B0604020202020204" charset="0"/>
                <a:ea typeface="Roboto Light" panose="020B0604020202020204" charset="0"/>
              </a:endParaRPr>
            </a:p>
          </p:txBody>
        </p:sp>
        <p:sp>
          <p:nvSpPr>
            <p:cNvPr id="1715" name="Google Shape;1715;p35"/>
            <p:cNvSpPr/>
            <p:nvPr/>
          </p:nvSpPr>
          <p:spPr>
            <a:xfrm>
              <a:off x="11807477" y="4231734"/>
              <a:ext cx="138654" cy="134403"/>
            </a:xfrm>
            <a:custGeom>
              <a:avLst/>
              <a:gdLst/>
              <a:ahLst/>
              <a:cxnLst/>
              <a:rect l="l" t="t" r="r" b="b"/>
              <a:pathLst>
                <a:path w="5609" h="5437" extrusionOk="0">
                  <a:moveTo>
                    <a:pt x="1484" y="1"/>
                  </a:moveTo>
                  <a:cubicBezTo>
                    <a:pt x="1173" y="1"/>
                    <a:pt x="859" y="114"/>
                    <a:pt x="609" y="348"/>
                  </a:cubicBezTo>
                  <a:cubicBezTo>
                    <a:pt x="1" y="920"/>
                    <a:pt x="93" y="1911"/>
                    <a:pt x="797" y="2360"/>
                  </a:cubicBezTo>
                  <a:lnTo>
                    <a:pt x="5609" y="5437"/>
                  </a:lnTo>
                  <a:lnTo>
                    <a:pt x="2570" y="600"/>
                  </a:lnTo>
                  <a:cubicBezTo>
                    <a:pt x="2324" y="208"/>
                    <a:pt x="1906" y="1"/>
                    <a:pt x="1484" y="1"/>
                  </a:cubicBezTo>
                  <a:close/>
                </a:path>
              </a:pathLst>
            </a:custGeom>
            <a:solidFill>
              <a:srgbClr val="477861"/>
            </a:solidFill>
            <a:ln>
              <a:noFill/>
            </a:ln>
          </p:spPr>
          <p:txBody>
            <a:bodyPr spcFirstLastPara="1" wrap="square" lIns="91425" tIns="91425" rIns="91425" bIns="91425" anchor="ctr" anchorCtr="0">
              <a:noAutofit/>
            </a:bodyPr>
            <a:lstStyle/>
            <a:p>
              <a:endParaRPr>
                <a:latin typeface="Roboto Light" panose="020B0604020202020204" charset="0"/>
                <a:ea typeface="Roboto Light" panose="020B0604020202020204" charset="0"/>
              </a:endParaRPr>
            </a:p>
          </p:txBody>
        </p:sp>
        <p:sp>
          <p:nvSpPr>
            <p:cNvPr id="1716" name="Google Shape;1716;p35"/>
            <p:cNvSpPr/>
            <p:nvPr/>
          </p:nvSpPr>
          <p:spPr>
            <a:xfrm>
              <a:off x="11807477" y="4114092"/>
              <a:ext cx="138654" cy="134378"/>
            </a:xfrm>
            <a:custGeom>
              <a:avLst/>
              <a:gdLst/>
              <a:ahLst/>
              <a:cxnLst/>
              <a:rect l="l" t="t" r="r" b="b"/>
              <a:pathLst>
                <a:path w="5609" h="5436" extrusionOk="0">
                  <a:moveTo>
                    <a:pt x="1485" y="1"/>
                  </a:moveTo>
                  <a:cubicBezTo>
                    <a:pt x="1173" y="1"/>
                    <a:pt x="859" y="114"/>
                    <a:pt x="609" y="348"/>
                  </a:cubicBezTo>
                  <a:cubicBezTo>
                    <a:pt x="1" y="919"/>
                    <a:pt x="93" y="1911"/>
                    <a:pt x="797" y="2360"/>
                  </a:cubicBezTo>
                  <a:lnTo>
                    <a:pt x="5609" y="5436"/>
                  </a:lnTo>
                  <a:lnTo>
                    <a:pt x="2570" y="599"/>
                  </a:lnTo>
                  <a:cubicBezTo>
                    <a:pt x="2324" y="207"/>
                    <a:pt x="1907" y="1"/>
                    <a:pt x="1485" y="1"/>
                  </a:cubicBezTo>
                  <a:close/>
                </a:path>
              </a:pathLst>
            </a:custGeom>
            <a:solidFill>
              <a:srgbClr val="477861"/>
            </a:solidFill>
            <a:ln>
              <a:noFill/>
            </a:ln>
          </p:spPr>
          <p:txBody>
            <a:bodyPr spcFirstLastPara="1" wrap="square" lIns="91425" tIns="91425" rIns="91425" bIns="91425" anchor="ctr" anchorCtr="0">
              <a:noAutofit/>
            </a:bodyPr>
            <a:lstStyle/>
            <a:p>
              <a:endParaRPr>
                <a:latin typeface="Roboto Light" panose="020B0604020202020204" charset="0"/>
                <a:ea typeface="Roboto Light" panose="020B0604020202020204" charset="0"/>
              </a:endParaRPr>
            </a:p>
          </p:txBody>
        </p:sp>
        <p:sp>
          <p:nvSpPr>
            <p:cNvPr id="1717" name="Google Shape;1717;p35"/>
            <p:cNvSpPr/>
            <p:nvPr/>
          </p:nvSpPr>
          <p:spPr>
            <a:xfrm>
              <a:off x="11906455" y="4025991"/>
              <a:ext cx="66225" cy="165822"/>
            </a:xfrm>
            <a:custGeom>
              <a:avLst/>
              <a:gdLst/>
              <a:ahLst/>
              <a:cxnLst/>
              <a:rect l="l" t="t" r="r" b="b"/>
              <a:pathLst>
                <a:path w="2679" h="6708" extrusionOk="0">
                  <a:moveTo>
                    <a:pt x="1366" y="1"/>
                  </a:moveTo>
                  <a:cubicBezTo>
                    <a:pt x="1334" y="1"/>
                    <a:pt x="1302" y="2"/>
                    <a:pt x="1270" y="4"/>
                  </a:cubicBezTo>
                  <a:cubicBezTo>
                    <a:pt x="514" y="64"/>
                    <a:pt x="0" y="798"/>
                    <a:pt x="202" y="1529"/>
                  </a:cubicBezTo>
                  <a:lnTo>
                    <a:pt x="1521" y="6708"/>
                  </a:lnTo>
                  <a:lnTo>
                    <a:pt x="2551" y="1410"/>
                  </a:lnTo>
                  <a:cubicBezTo>
                    <a:pt x="2679" y="668"/>
                    <a:pt x="2103" y="1"/>
                    <a:pt x="1366" y="1"/>
                  </a:cubicBezTo>
                  <a:close/>
                </a:path>
              </a:pathLst>
            </a:custGeom>
            <a:solidFill>
              <a:srgbClr val="477861"/>
            </a:solidFill>
            <a:ln>
              <a:noFill/>
            </a:ln>
          </p:spPr>
          <p:txBody>
            <a:bodyPr spcFirstLastPara="1" wrap="square" lIns="91425" tIns="91425" rIns="91425" bIns="91425" anchor="ctr" anchorCtr="0">
              <a:noAutofit/>
            </a:bodyPr>
            <a:lstStyle/>
            <a:p>
              <a:endParaRPr>
                <a:latin typeface="Roboto Light" panose="020B0604020202020204" charset="0"/>
                <a:ea typeface="Roboto Light" panose="020B0604020202020204" charset="0"/>
              </a:endParaRPr>
            </a:p>
          </p:txBody>
        </p:sp>
        <p:sp>
          <p:nvSpPr>
            <p:cNvPr id="1718" name="Google Shape;1718;p35"/>
            <p:cNvSpPr/>
            <p:nvPr/>
          </p:nvSpPr>
          <p:spPr>
            <a:xfrm>
              <a:off x="11945735" y="4172233"/>
              <a:ext cx="77275" cy="76756"/>
            </a:xfrm>
            <a:custGeom>
              <a:avLst/>
              <a:gdLst/>
              <a:ahLst/>
              <a:cxnLst/>
              <a:rect l="l" t="t" r="r" b="b"/>
              <a:pathLst>
                <a:path w="3126" h="3105" extrusionOk="0">
                  <a:moveTo>
                    <a:pt x="3079" y="0"/>
                  </a:moveTo>
                  <a:cubicBezTo>
                    <a:pt x="3072" y="0"/>
                    <a:pt x="3065" y="3"/>
                    <a:pt x="3058" y="10"/>
                  </a:cubicBezTo>
                  <a:cubicBezTo>
                    <a:pt x="2450" y="593"/>
                    <a:pt x="1867" y="1200"/>
                    <a:pt x="1278" y="1800"/>
                  </a:cubicBezTo>
                  <a:cubicBezTo>
                    <a:pt x="1015" y="2067"/>
                    <a:pt x="754" y="2333"/>
                    <a:pt x="492" y="2598"/>
                  </a:cubicBezTo>
                  <a:cubicBezTo>
                    <a:pt x="397" y="2694"/>
                    <a:pt x="52" y="2939"/>
                    <a:pt x="27" y="3085"/>
                  </a:cubicBezTo>
                  <a:lnTo>
                    <a:pt x="27" y="3085"/>
                  </a:lnTo>
                  <a:cubicBezTo>
                    <a:pt x="28" y="3078"/>
                    <a:pt x="22" y="3074"/>
                    <a:pt x="16" y="3074"/>
                  </a:cubicBezTo>
                  <a:cubicBezTo>
                    <a:pt x="12" y="3074"/>
                    <a:pt x="8" y="3076"/>
                    <a:pt x="6" y="3082"/>
                  </a:cubicBezTo>
                  <a:cubicBezTo>
                    <a:pt x="5" y="3084"/>
                    <a:pt x="4" y="3087"/>
                    <a:pt x="3" y="3090"/>
                  </a:cubicBezTo>
                  <a:cubicBezTo>
                    <a:pt x="0" y="3097"/>
                    <a:pt x="7" y="3105"/>
                    <a:pt x="15" y="3105"/>
                  </a:cubicBezTo>
                  <a:cubicBezTo>
                    <a:pt x="16" y="3105"/>
                    <a:pt x="17" y="3105"/>
                    <a:pt x="18" y="3105"/>
                  </a:cubicBezTo>
                  <a:cubicBezTo>
                    <a:pt x="97" y="3105"/>
                    <a:pt x="191" y="2984"/>
                    <a:pt x="242" y="2939"/>
                  </a:cubicBezTo>
                  <a:cubicBezTo>
                    <a:pt x="538" y="2685"/>
                    <a:pt x="804" y="2387"/>
                    <a:pt x="1078" y="2110"/>
                  </a:cubicBezTo>
                  <a:cubicBezTo>
                    <a:pt x="1751" y="1424"/>
                    <a:pt x="2420" y="732"/>
                    <a:pt x="3103" y="55"/>
                  </a:cubicBezTo>
                  <a:cubicBezTo>
                    <a:pt x="3126" y="32"/>
                    <a:pt x="3104" y="0"/>
                    <a:pt x="3079" y="0"/>
                  </a:cubicBezTo>
                  <a:close/>
                </a:path>
              </a:pathLst>
            </a:custGeom>
            <a:solidFill>
              <a:srgbClr val="1D2239"/>
            </a:solidFill>
            <a:ln>
              <a:noFill/>
            </a:ln>
          </p:spPr>
          <p:txBody>
            <a:bodyPr spcFirstLastPara="1" wrap="square" lIns="91425" tIns="91425" rIns="91425" bIns="91425" anchor="ctr" anchorCtr="0">
              <a:noAutofit/>
            </a:bodyPr>
            <a:lstStyle/>
            <a:p>
              <a:endParaRPr>
                <a:latin typeface="Roboto Light" panose="020B0604020202020204" charset="0"/>
                <a:ea typeface="Roboto Light" panose="020B0604020202020204" charset="0"/>
              </a:endParaRPr>
            </a:p>
          </p:txBody>
        </p:sp>
        <p:sp>
          <p:nvSpPr>
            <p:cNvPr id="1719" name="Google Shape;1719;p35"/>
            <p:cNvSpPr/>
            <p:nvPr/>
          </p:nvSpPr>
          <p:spPr>
            <a:xfrm>
              <a:off x="11865099" y="4170379"/>
              <a:ext cx="81996" cy="79796"/>
            </a:xfrm>
            <a:custGeom>
              <a:avLst/>
              <a:gdLst/>
              <a:ahLst/>
              <a:cxnLst/>
              <a:rect l="l" t="t" r="r" b="b"/>
              <a:pathLst>
                <a:path w="3317" h="3228" extrusionOk="0">
                  <a:moveTo>
                    <a:pt x="12" y="0"/>
                  </a:moveTo>
                  <a:cubicBezTo>
                    <a:pt x="6" y="0"/>
                    <a:pt x="0" y="9"/>
                    <a:pt x="6" y="15"/>
                  </a:cubicBezTo>
                  <a:cubicBezTo>
                    <a:pt x="1073" y="1092"/>
                    <a:pt x="2158" y="2150"/>
                    <a:pt x="3239" y="3217"/>
                  </a:cubicBezTo>
                  <a:cubicBezTo>
                    <a:pt x="3247" y="3224"/>
                    <a:pt x="3255" y="3227"/>
                    <a:pt x="3263" y="3227"/>
                  </a:cubicBezTo>
                  <a:cubicBezTo>
                    <a:pt x="3292" y="3227"/>
                    <a:pt x="3317" y="3190"/>
                    <a:pt x="3290" y="3164"/>
                  </a:cubicBezTo>
                  <a:cubicBezTo>
                    <a:pt x="2201" y="2108"/>
                    <a:pt x="1119" y="1047"/>
                    <a:pt x="17" y="3"/>
                  </a:cubicBezTo>
                  <a:cubicBezTo>
                    <a:pt x="16" y="1"/>
                    <a:pt x="14" y="0"/>
                    <a:pt x="12" y="0"/>
                  </a:cubicBezTo>
                  <a:close/>
                </a:path>
              </a:pathLst>
            </a:custGeom>
            <a:solidFill>
              <a:srgbClr val="1D2239"/>
            </a:solidFill>
            <a:ln>
              <a:noFill/>
            </a:ln>
          </p:spPr>
          <p:txBody>
            <a:bodyPr spcFirstLastPara="1" wrap="square" lIns="91425" tIns="91425" rIns="91425" bIns="91425" anchor="ctr" anchorCtr="0">
              <a:noAutofit/>
            </a:bodyPr>
            <a:lstStyle/>
            <a:p>
              <a:endParaRPr>
                <a:latin typeface="Roboto Light" panose="020B0604020202020204" charset="0"/>
                <a:ea typeface="Roboto Light" panose="020B0604020202020204" charset="0"/>
              </a:endParaRPr>
            </a:p>
          </p:txBody>
        </p:sp>
        <p:sp>
          <p:nvSpPr>
            <p:cNvPr id="1720" name="Google Shape;1720;p35"/>
            <p:cNvSpPr/>
            <p:nvPr/>
          </p:nvSpPr>
          <p:spPr>
            <a:xfrm>
              <a:off x="11945488" y="4288416"/>
              <a:ext cx="79524" cy="78165"/>
            </a:xfrm>
            <a:custGeom>
              <a:avLst/>
              <a:gdLst/>
              <a:ahLst/>
              <a:cxnLst/>
              <a:rect l="l" t="t" r="r" b="b"/>
              <a:pathLst>
                <a:path w="3217" h="3162" extrusionOk="0">
                  <a:moveTo>
                    <a:pt x="3178" y="0"/>
                  </a:moveTo>
                  <a:cubicBezTo>
                    <a:pt x="3171" y="0"/>
                    <a:pt x="3165" y="3"/>
                    <a:pt x="3159" y="9"/>
                  </a:cubicBezTo>
                  <a:cubicBezTo>
                    <a:pt x="2106" y="1042"/>
                    <a:pt x="1031" y="2061"/>
                    <a:pt x="14" y="3130"/>
                  </a:cubicBezTo>
                  <a:cubicBezTo>
                    <a:pt x="1" y="3143"/>
                    <a:pt x="13" y="3161"/>
                    <a:pt x="27" y="3161"/>
                  </a:cubicBezTo>
                  <a:cubicBezTo>
                    <a:pt x="31" y="3161"/>
                    <a:pt x="35" y="3160"/>
                    <a:pt x="39" y="3156"/>
                  </a:cubicBezTo>
                  <a:cubicBezTo>
                    <a:pt x="1106" y="2136"/>
                    <a:pt x="2165" y="1101"/>
                    <a:pt x="3197" y="46"/>
                  </a:cubicBezTo>
                  <a:cubicBezTo>
                    <a:pt x="3216" y="27"/>
                    <a:pt x="3199" y="0"/>
                    <a:pt x="3178" y="0"/>
                  </a:cubicBezTo>
                  <a:close/>
                </a:path>
              </a:pathLst>
            </a:custGeom>
            <a:solidFill>
              <a:srgbClr val="1D2239"/>
            </a:solidFill>
            <a:ln>
              <a:noFill/>
            </a:ln>
          </p:spPr>
          <p:txBody>
            <a:bodyPr spcFirstLastPara="1" wrap="square" lIns="91425" tIns="91425" rIns="91425" bIns="91425" anchor="ctr" anchorCtr="0">
              <a:noAutofit/>
            </a:bodyPr>
            <a:lstStyle/>
            <a:p>
              <a:endParaRPr>
                <a:latin typeface="Roboto Light" panose="020B0604020202020204" charset="0"/>
                <a:ea typeface="Roboto Light" panose="020B0604020202020204" charset="0"/>
              </a:endParaRPr>
            </a:p>
          </p:txBody>
        </p:sp>
        <p:sp>
          <p:nvSpPr>
            <p:cNvPr id="1721" name="Google Shape;1721;p35"/>
            <p:cNvSpPr/>
            <p:nvPr/>
          </p:nvSpPr>
          <p:spPr>
            <a:xfrm>
              <a:off x="11862923" y="4285005"/>
              <a:ext cx="84641" cy="82120"/>
            </a:xfrm>
            <a:custGeom>
              <a:avLst/>
              <a:gdLst/>
              <a:ahLst/>
              <a:cxnLst/>
              <a:rect l="l" t="t" r="r" b="b"/>
              <a:pathLst>
                <a:path w="3424" h="3322" extrusionOk="0">
                  <a:moveTo>
                    <a:pt x="24" y="0"/>
                  </a:moveTo>
                  <a:cubicBezTo>
                    <a:pt x="11" y="0"/>
                    <a:pt x="0" y="17"/>
                    <a:pt x="12" y="29"/>
                  </a:cubicBezTo>
                  <a:cubicBezTo>
                    <a:pt x="1078" y="1160"/>
                    <a:pt x="2219" y="2230"/>
                    <a:pt x="3338" y="3311"/>
                  </a:cubicBezTo>
                  <a:cubicBezTo>
                    <a:pt x="3346" y="3319"/>
                    <a:pt x="3356" y="3322"/>
                    <a:pt x="3365" y="3322"/>
                  </a:cubicBezTo>
                  <a:cubicBezTo>
                    <a:pt x="3396" y="3322"/>
                    <a:pt x="3423" y="3282"/>
                    <a:pt x="3395" y="3253"/>
                  </a:cubicBezTo>
                  <a:cubicBezTo>
                    <a:pt x="2313" y="2136"/>
                    <a:pt x="1167" y="1071"/>
                    <a:pt x="35" y="5"/>
                  </a:cubicBezTo>
                  <a:cubicBezTo>
                    <a:pt x="32" y="2"/>
                    <a:pt x="28" y="0"/>
                    <a:pt x="24" y="0"/>
                  </a:cubicBezTo>
                  <a:close/>
                </a:path>
              </a:pathLst>
            </a:custGeom>
            <a:solidFill>
              <a:srgbClr val="1D2239"/>
            </a:solidFill>
            <a:ln>
              <a:noFill/>
            </a:ln>
          </p:spPr>
          <p:txBody>
            <a:bodyPr spcFirstLastPara="1" wrap="square" lIns="91425" tIns="91425" rIns="91425" bIns="91425" anchor="ctr" anchorCtr="0">
              <a:noAutofit/>
            </a:bodyPr>
            <a:lstStyle/>
            <a:p>
              <a:endParaRPr>
                <a:latin typeface="Roboto Light" panose="020B0604020202020204" charset="0"/>
                <a:ea typeface="Roboto Light" panose="020B0604020202020204" charset="0"/>
              </a:endParaRPr>
            </a:p>
          </p:txBody>
        </p:sp>
        <p:sp>
          <p:nvSpPr>
            <p:cNvPr id="1722" name="Google Shape;1722;p35"/>
            <p:cNvSpPr/>
            <p:nvPr/>
          </p:nvSpPr>
          <p:spPr>
            <a:xfrm>
              <a:off x="11946996" y="4395404"/>
              <a:ext cx="86817" cy="87089"/>
            </a:xfrm>
            <a:custGeom>
              <a:avLst/>
              <a:gdLst/>
              <a:ahLst/>
              <a:cxnLst/>
              <a:rect l="l" t="t" r="r" b="b"/>
              <a:pathLst>
                <a:path w="3512" h="3523" extrusionOk="0">
                  <a:moveTo>
                    <a:pt x="3466" y="1"/>
                  </a:moveTo>
                  <a:cubicBezTo>
                    <a:pt x="3460" y="1"/>
                    <a:pt x="3453" y="3"/>
                    <a:pt x="3446" y="9"/>
                  </a:cubicBezTo>
                  <a:cubicBezTo>
                    <a:pt x="2292" y="1152"/>
                    <a:pt x="1141" y="2302"/>
                    <a:pt x="20" y="3477"/>
                  </a:cubicBezTo>
                  <a:cubicBezTo>
                    <a:pt x="1" y="3496"/>
                    <a:pt x="18" y="3523"/>
                    <a:pt x="39" y="3523"/>
                  </a:cubicBezTo>
                  <a:cubicBezTo>
                    <a:pt x="46" y="3523"/>
                    <a:pt x="52" y="3520"/>
                    <a:pt x="58" y="3514"/>
                  </a:cubicBezTo>
                  <a:cubicBezTo>
                    <a:pt x="1222" y="2383"/>
                    <a:pt x="2360" y="1220"/>
                    <a:pt x="3490" y="54"/>
                  </a:cubicBezTo>
                  <a:cubicBezTo>
                    <a:pt x="3511" y="32"/>
                    <a:pt x="3490" y="1"/>
                    <a:pt x="3466" y="1"/>
                  </a:cubicBezTo>
                  <a:close/>
                </a:path>
              </a:pathLst>
            </a:custGeom>
            <a:solidFill>
              <a:srgbClr val="1D2239"/>
            </a:solidFill>
            <a:ln>
              <a:noFill/>
            </a:ln>
          </p:spPr>
          <p:txBody>
            <a:bodyPr spcFirstLastPara="1" wrap="square" lIns="91425" tIns="91425" rIns="91425" bIns="91425" anchor="ctr" anchorCtr="0">
              <a:noAutofit/>
            </a:bodyPr>
            <a:lstStyle/>
            <a:p>
              <a:endParaRPr>
                <a:latin typeface="Roboto Light" panose="020B0604020202020204" charset="0"/>
                <a:ea typeface="Roboto Light" panose="020B0604020202020204" charset="0"/>
              </a:endParaRPr>
            </a:p>
          </p:txBody>
        </p:sp>
        <p:sp>
          <p:nvSpPr>
            <p:cNvPr id="1723" name="Google Shape;1723;p35"/>
            <p:cNvSpPr/>
            <p:nvPr/>
          </p:nvSpPr>
          <p:spPr>
            <a:xfrm>
              <a:off x="11945240" y="4506149"/>
              <a:ext cx="153561" cy="117939"/>
            </a:xfrm>
            <a:custGeom>
              <a:avLst/>
              <a:gdLst/>
              <a:ahLst/>
              <a:cxnLst/>
              <a:rect l="l" t="t" r="r" b="b"/>
              <a:pathLst>
                <a:path w="6212" h="4771" extrusionOk="0">
                  <a:moveTo>
                    <a:pt x="0" y="1"/>
                  </a:moveTo>
                  <a:lnTo>
                    <a:pt x="3732" y="4326"/>
                  </a:lnTo>
                  <a:cubicBezTo>
                    <a:pt x="3989" y="4624"/>
                    <a:pt x="4345" y="4770"/>
                    <a:pt x="4700" y="4770"/>
                  </a:cubicBezTo>
                  <a:cubicBezTo>
                    <a:pt x="5099" y="4770"/>
                    <a:pt x="5497" y="4586"/>
                    <a:pt x="5750" y="4224"/>
                  </a:cubicBezTo>
                  <a:cubicBezTo>
                    <a:pt x="6212" y="3564"/>
                    <a:pt x="5956" y="2646"/>
                    <a:pt x="5220" y="2319"/>
                  </a:cubicBezTo>
                  <a:lnTo>
                    <a:pt x="0" y="1"/>
                  </a:lnTo>
                  <a:close/>
                </a:path>
              </a:pathLst>
            </a:custGeom>
            <a:solidFill>
              <a:srgbClr val="477861"/>
            </a:solidFill>
            <a:ln>
              <a:noFill/>
            </a:ln>
          </p:spPr>
          <p:txBody>
            <a:bodyPr spcFirstLastPara="1" wrap="square" lIns="91425" tIns="91425" rIns="91425" bIns="91425" anchor="ctr" anchorCtr="0">
              <a:noAutofit/>
            </a:bodyPr>
            <a:lstStyle/>
            <a:p>
              <a:endParaRPr>
                <a:latin typeface="Roboto Light" panose="020B0604020202020204" charset="0"/>
                <a:ea typeface="Roboto Light" panose="020B0604020202020204" charset="0"/>
              </a:endParaRPr>
            </a:p>
          </p:txBody>
        </p:sp>
        <p:sp>
          <p:nvSpPr>
            <p:cNvPr id="1724" name="Google Shape;1724;p35"/>
            <p:cNvSpPr/>
            <p:nvPr/>
          </p:nvSpPr>
          <p:spPr>
            <a:xfrm>
              <a:off x="11948207" y="4508720"/>
              <a:ext cx="98756" cy="73196"/>
            </a:xfrm>
            <a:custGeom>
              <a:avLst/>
              <a:gdLst/>
              <a:ahLst/>
              <a:cxnLst/>
              <a:rect l="l" t="t" r="r" b="b"/>
              <a:pathLst>
                <a:path w="3995" h="2961" extrusionOk="0">
                  <a:moveTo>
                    <a:pt x="35" y="0"/>
                  </a:moveTo>
                  <a:cubicBezTo>
                    <a:pt x="14" y="0"/>
                    <a:pt x="1" y="34"/>
                    <a:pt x="23" y="51"/>
                  </a:cubicBezTo>
                  <a:cubicBezTo>
                    <a:pt x="1311" y="1040"/>
                    <a:pt x="2622" y="2002"/>
                    <a:pt x="3938" y="2955"/>
                  </a:cubicBezTo>
                  <a:cubicBezTo>
                    <a:pt x="3944" y="2959"/>
                    <a:pt x="3949" y="2961"/>
                    <a:pt x="3954" y="2961"/>
                  </a:cubicBezTo>
                  <a:cubicBezTo>
                    <a:pt x="3979" y="2961"/>
                    <a:pt x="3994" y="2921"/>
                    <a:pt x="3969" y="2902"/>
                  </a:cubicBezTo>
                  <a:cubicBezTo>
                    <a:pt x="2673" y="1922"/>
                    <a:pt x="1372" y="948"/>
                    <a:pt x="49" y="5"/>
                  </a:cubicBezTo>
                  <a:cubicBezTo>
                    <a:pt x="44" y="2"/>
                    <a:pt x="39" y="0"/>
                    <a:pt x="35" y="0"/>
                  </a:cubicBezTo>
                  <a:close/>
                </a:path>
              </a:pathLst>
            </a:custGeom>
            <a:solidFill>
              <a:srgbClr val="1D2239"/>
            </a:solidFill>
            <a:ln>
              <a:noFill/>
            </a:ln>
          </p:spPr>
          <p:txBody>
            <a:bodyPr spcFirstLastPara="1" wrap="square" lIns="91425" tIns="91425" rIns="91425" bIns="91425" anchor="ctr" anchorCtr="0">
              <a:noAutofit/>
            </a:bodyPr>
            <a:lstStyle/>
            <a:p>
              <a:endParaRPr>
                <a:latin typeface="Roboto Light" panose="020B0604020202020204" charset="0"/>
                <a:ea typeface="Roboto Light" panose="020B0604020202020204" charset="0"/>
              </a:endParaRPr>
            </a:p>
          </p:txBody>
        </p:sp>
        <p:sp>
          <p:nvSpPr>
            <p:cNvPr id="1725" name="Google Shape;1725;p35"/>
            <p:cNvSpPr/>
            <p:nvPr/>
          </p:nvSpPr>
          <p:spPr>
            <a:xfrm>
              <a:off x="11857930" y="4398049"/>
              <a:ext cx="88572" cy="88003"/>
            </a:xfrm>
            <a:custGeom>
              <a:avLst/>
              <a:gdLst/>
              <a:ahLst/>
              <a:cxnLst/>
              <a:rect l="l" t="t" r="r" b="b"/>
              <a:pathLst>
                <a:path w="3583" h="3560" extrusionOk="0">
                  <a:moveTo>
                    <a:pt x="30" y="0"/>
                  </a:moveTo>
                  <a:cubicBezTo>
                    <a:pt x="14" y="0"/>
                    <a:pt x="0" y="20"/>
                    <a:pt x="14" y="35"/>
                  </a:cubicBezTo>
                  <a:cubicBezTo>
                    <a:pt x="1136" y="1241"/>
                    <a:pt x="2313" y="2416"/>
                    <a:pt x="3507" y="3550"/>
                  </a:cubicBezTo>
                  <a:cubicBezTo>
                    <a:pt x="3515" y="3557"/>
                    <a:pt x="3523" y="3560"/>
                    <a:pt x="3531" y="3560"/>
                  </a:cubicBezTo>
                  <a:cubicBezTo>
                    <a:pt x="3559" y="3560"/>
                    <a:pt x="3583" y="3524"/>
                    <a:pt x="3558" y="3498"/>
                  </a:cubicBezTo>
                  <a:cubicBezTo>
                    <a:pt x="2424" y="2305"/>
                    <a:pt x="1249" y="1127"/>
                    <a:pt x="43" y="6"/>
                  </a:cubicBezTo>
                  <a:cubicBezTo>
                    <a:pt x="39" y="2"/>
                    <a:pt x="34" y="0"/>
                    <a:pt x="30" y="0"/>
                  </a:cubicBezTo>
                  <a:close/>
                </a:path>
              </a:pathLst>
            </a:custGeom>
            <a:solidFill>
              <a:srgbClr val="1D2239"/>
            </a:solidFill>
            <a:ln>
              <a:noFill/>
            </a:ln>
          </p:spPr>
          <p:txBody>
            <a:bodyPr spcFirstLastPara="1" wrap="square" lIns="91425" tIns="91425" rIns="91425" bIns="91425" anchor="ctr" anchorCtr="0">
              <a:noAutofit/>
            </a:bodyPr>
            <a:lstStyle/>
            <a:p>
              <a:endParaRPr>
                <a:latin typeface="Roboto Light" panose="020B0604020202020204" charset="0"/>
                <a:ea typeface="Roboto Light" panose="020B0604020202020204" charset="0"/>
              </a:endParaRPr>
            </a:p>
          </p:txBody>
        </p:sp>
        <p:sp>
          <p:nvSpPr>
            <p:cNvPr id="1726" name="Google Shape;1726;p35"/>
            <p:cNvSpPr/>
            <p:nvPr/>
          </p:nvSpPr>
          <p:spPr>
            <a:xfrm>
              <a:off x="11943065" y="4108679"/>
              <a:ext cx="6155" cy="890192"/>
            </a:xfrm>
            <a:custGeom>
              <a:avLst/>
              <a:gdLst/>
              <a:ahLst/>
              <a:cxnLst/>
              <a:rect l="l" t="t" r="r" b="b"/>
              <a:pathLst>
                <a:path w="249" h="36011" extrusionOk="0">
                  <a:moveTo>
                    <a:pt x="124" y="0"/>
                  </a:moveTo>
                  <a:cubicBezTo>
                    <a:pt x="106" y="0"/>
                    <a:pt x="88" y="12"/>
                    <a:pt x="88" y="35"/>
                  </a:cubicBezTo>
                  <a:cubicBezTo>
                    <a:pt x="54" y="12016"/>
                    <a:pt x="1" y="24000"/>
                    <a:pt x="91" y="35978"/>
                  </a:cubicBezTo>
                  <a:cubicBezTo>
                    <a:pt x="91" y="36000"/>
                    <a:pt x="107" y="36011"/>
                    <a:pt x="124" y="36011"/>
                  </a:cubicBezTo>
                  <a:cubicBezTo>
                    <a:pt x="141" y="36011"/>
                    <a:pt x="158" y="36000"/>
                    <a:pt x="158" y="35978"/>
                  </a:cubicBezTo>
                  <a:cubicBezTo>
                    <a:pt x="248" y="24000"/>
                    <a:pt x="195" y="12015"/>
                    <a:pt x="161" y="35"/>
                  </a:cubicBezTo>
                  <a:cubicBezTo>
                    <a:pt x="161" y="12"/>
                    <a:pt x="143" y="0"/>
                    <a:pt x="124" y="0"/>
                  </a:cubicBezTo>
                  <a:close/>
                </a:path>
              </a:pathLst>
            </a:custGeom>
            <a:solidFill>
              <a:srgbClr val="1D2239"/>
            </a:solidFill>
            <a:ln>
              <a:noFill/>
            </a:ln>
          </p:spPr>
          <p:txBody>
            <a:bodyPr spcFirstLastPara="1" wrap="square" lIns="91425" tIns="91425" rIns="91425" bIns="91425" anchor="ctr" anchorCtr="0">
              <a:noAutofit/>
            </a:bodyPr>
            <a:lstStyle/>
            <a:p>
              <a:endParaRPr>
                <a:latin typeface="Roboto Light" panose="020B0604020202020204" charset="0"/>
                <a:ea typeface="Roboto Light" panose="020B0604020202020204" charset="0"/>
              </a:endParaRPr>
            </a:p>
          </p:txBody>
        </p:sp>
        <p:sp>
          <p:nvSpPr>
            <p:cNvPr id="1727" name="Google Shape;1727;p35"/>
            <p:cNvSpPr/>
            <p:nvPr/>
          </p:nvSpPr>
          <p:spPr>
            <a:xfrm>
              <a:off x="11867571" y="4714883"/>
              <a:ext cx="177119" cy="428620"/>
            </a:xfrm>
            <a:custGeom>
              <a:avLst/>
              <a:gdLst/>
              <a:ahLst/>
              <a:cxnLst/>
              <a:rect l="l" t="t" r="r" b="b"/>
              <a:pathLst>
                <a:path w="7165" h="17339" extrusionOk="0">
                  <a:moveTo>
                    <a:pt x="830" y="0"/>
                  </a:moveTo>
                  <a:lnTo>
                    <a:pt x="107" y="13651"/>
                  </a:lnTo>
                  <a:cubicBezTo>
                    <a:pt x="1" y="15654"/>
                    <a:pt x="1598" y="17338"/>
                    <a:pt x="3604" y="17338"/>
                  </a:cubicBezTo>
                  <a:cubicBezTo>
                    <a:pt x="5580" y="17338"/>
                    <a:pt x="7165" y="15703"/>
                    <a:pt x="7104" y="13728"/>
                  </a:cubicBezTo>
                  <a:lnTo>
                    <a:pt x="6682" y="0"/>
                  </a:lnTo>
                  <a:close/>
                </a:path>
              </a:pathLst>
            </a:custGeom>
            <a:solidFill>
              <a:srgbClr val="B88C5D"/>
            </a:solidFill>
            <a:ln>
              <a:noFill/>
            </a:ln>
          </p:spPr>
          <p:txBody>
            <a:bodyPr spcFirstLastPara="1" wrap="square" lIns="91425" tIns="91425" rIns="91425" bIns="91425" anchor="ctr" anchorCtr="0">
              <a:noAutofit/>
            </a:bodyPr>
            <a:lstStyle/>
            <a:p>
              <a:endParaRPr>
                <a:latin typeface="Roboto Light" panose="020B0604020202020204" charset="0"/>
                <a:ea typeface="Roboto Light" panose="020B0604020202020204" charset="0"/>
              </a:endParaRPr>
            </a:p>
          </p:txBody>
        </p:sp>
        <p:sp>
          <p:nvSpPr>
            <p:cNvPr id="1728" name="Google Shape;1728;p35"/>
            <p:cNvSpPr/>
            <p:nvPr/>
          </p:nvSpPr>
          <p:spPr>
            <a:xfrm>
              <a:off x="11885913" y="4780687"/>
              <a:ext cx="149556" cy="3634"/>
            </a:xfrm>
            <a:custGeom>
              <a:avLst/>
              <a:gdLst/>
              <a:ahLst/>
              <a:cxnLst/>
              <a:rect l="l" t="t" r="r" b="b"/>
              <a:pathLst>
                <a:path w="6050" h="147" extrusionOk="0">
                  <a:moveTo>
                    <a:pt x="3026" y="0"/>
                  </a:moveTo>
                  <a:cubicBezTo>
                    <a:pt x="1354" y="0"/>
                    <a:pt x="0" y="32"/>
                    <a:pt x="0" y="73"/>
                  </a:cubicBezTo>
                  <a:cubicBezTo>
                    <a:pt x="0" y="113"/>
                    <a:pt x="1354" y="147"/>
                    <a:pt x="3026" y="147"/>
                  </a:cubicBezTo>
                  <a:cubicBezTo>
                    <a:pt x="4696" y="147"/>
                    <a:pt x="6050" y="113"/>
                    <a:pt x="6050" y="73"/>
                  </a:cubicBezTo>
                  <a:cubicBezTo>
                    <a:pt x="6050" y="32"/>
                    <a:pt x="4696" y="0"/>
                    <a:pt x="3026" y="0"/>
                  </a:cubicBezTo>
                  <a:close/>
                </a:path>
              </a:pathLst>
            </a:custGeom>
            <a:solidFill>
              <a:srgbClr val="FD8860"/>
            </a:solidFill>
            <a:ln>
              <a:noFill/>
            </a:ln>
          </p:spPr>
          <p:txBody>
            <a:bodyPr spcFirstLastPara="1" wrap="square" lIns="91425" tIns="91425" rIns="91425" bIns="91425" anchor="ctr" anchorCtr="0">
              <a:noAutofit/>
            </a:bodyPr>
            <a:lstStyle/>
            <a:p>
              <a:endParaRPr>
                <a:latin typeface="Roboto Light" panose="020B0604020202020204" charset="0"/>
                <a:ea typeface="Roboto Light" panose="020B0604020202020204" charset="0"/>
              </a:endParaRPr>
            </a:p>
          </p:txBody>
        </p:sp>
        <p:sp>
          <p:nvSpPr>
            <p:cNvPr id="1729" name="Google Shape;1729;p35"/>
            <p:cNvSpPr/>
            <p:nvPr/>
          </p:nvSpPr>
          <p:spPr>
            <a:xfrm>
              <a:off x="11885913" y="4812378"/>
              <a:ext cx="149556" cy="3659"/>
            </a:xfrm>
            <a:custGeom>
              <a:avLst/>
              <a:gdLst/>
              <a:ahLst/>
              <a:cxnLst/>
              <a:rect l="l" t="t" r="r" b="b"/>
              <a:pathLst>
                <a:path w="6050" h="148" extrusionOk="0">
                  <a:moveTo>
                    <a:pt x="3026" y="1"/>
                  </a:moveTo>
                  <a:cubicBezTo>
                    <a:pt x="1354" y="1"/>
                    <a:pt x="0" y="33"/>
                    <a:pt x="0" y="74"/>
                  </a:cubicBezTo>
                  <a:cubicBezTo>
                    <a:pt x="0" y="115"/>
                    <a:pt x="1354" y="147"/>
                    <a:pt x="3026" y="147"/>
                  </a:cubicBezTo>
                  <a:cubicBezTo>
                    <a:pt x="4696" y="147"/>
                    <a:pt x="6050" y="115"/>
                    <a:pt x="6050" y="74"/>
                  </a:cubicBezTo>
                  <a:cubicBezTo>
                    <a:pt x="6050" y="34"/>
                    <a:pt x="4696" y="1"/>
                    <a:pt x="3026" y="1"/>
                  </a:cubicBezTo>
                  <a:close/>
                </a:path>
              </a:pathLst>
            </a:custGeom>
            <a:solidFill>
              <a:srgbClr val="FD8860"/>
            </a:solidFill>
            <a:ln>
              <a:noFill/>
            </a:ln>
          </p:spPr>
          <p:txBody>
            <a:bodyPr spcFirstLastPara="1" wrap="square" lIns="91425" tIns="91425" rIns="91425" bIns="91425" anchor="ctr" anchorCtr="0">
              <a:noAutofit/>
            </a:bodyPr>
            <a:lstStyle/>
            <a:p>
              <a:endParaRPr>
                <a:latin typeface="Roboto Light" panose="020B0604020202020204" charset="0"/>
                <a:ea typeface="Roboto Light" panose="020B0604020202020204" charset="0"/>
              </a:endParaRPr>
            </a:p>
          </p:txBody>
        </p:sp>
        <p:sp>
          <p:nvSpPr>
            <p:cNvPr id="1730" name="Google Shape;1730;p35"/>
            <p:cNvSpPr/>
            <p:nvPr/>
          </p:nvSpPr>
          <p:spPr>
            <a:xfrm>
              <a:off x="11885913" y="4846565"/>
              <a:ext cx="149556" cy="3683"/>
            </a:xfrm>
            <a:custGeom>
              <a:avLst/>
              <a:gdLst/>
              <a:ahLst/>
              <a:cxnLst/>
              <a:rect l="l" t="t" r="r" b="b"/>
              <a:pathLst>
                <a:path w="6050" h="149" extrusionOk="0">
                  <a:moveTo>
                    <a:pt x="3026" y="0"/>
                  </a:moveTo>
                  <a:cubicBezTo>
                    <a:pt x="1354" y="0"/>
                    <a:pt x="0" y="34"/>
                    <a:pt x="0" y="75"/>
                  </a:cubicBezTo>
                  <a:cubicBezTo>
                    <a:pt x="0" y="115"/>
                    <a:pt x="1354" y="148"/>
                    <a:pt x="3026" y="148"/>
                  </a:cubicBezTo>
                  <a:cubicBezTo>
                    <a:pt x="4696" y="148"/>
                    <a:pt x="6050" y="115"/>
                    <a:pt x="6050" y="75"/>
                  </a:cubicBezTo>
                  <a:cubicBezTo>
                    <a:pt x="6050" y="34"/>
                    <a:pt x="4696" y="0"/>
                    <a:pt x="3026" y="0"/>
                  </a:cubicBezTo>
                  <a:close/>
                </a:path>
              </a:pathLst>
            </a:custGeom>
            <a:solidFill>
              <a:srgbClr val="FD8860"/>
            </a:solidFill>
            <a:ln>
              <a:noFill/>
            </a:ln>
          </p:spPr>
          <p:txBody>
            <a:bodyPr spcFirstLastPara="1" wrap="square" lIns="91425" tIns="91425" rIns="91425" bIns="91425" anchor="ctr" anchorCtr="0">
              <a:noAutofit/>
            </a:bodyPr>
            <a:lstStyle/>
            <a:p>
              <a:endParaRPr>
                <a:latin typeface="Roboto Light" panose="020B0604020202020204" charset="0"/>
                <a:ea typeface="Roboto Light" panose="020B0604020202020204" charset="0"/>
              </a:endParaRPr>
            </a:p>
          </p:txBody>
        </p:sp>
        <p:sp>
          <p:nvSpPr>
            <p:cNvPr id="1731" name="Google Shape;1731;p35"/>
            <p:cNvSpPr/>
            <p:nvPr/>
          </p:nvSpPr>
          <p:spPr>
            <a:xfrm>
              <a:off x="11885913" y="4885598"/>
              <a:ext cx="149556" cy="3683"/>
            </a:xfrm>
            <a:custGeom>
              <a:avLst/>
              <a:gdLst/>
              <a:ahLst/>
              <a:cxnLst/>
              <a:rect l="l" t="t" r="r" b="b"/>
              <a:pathLst>
                <a:path w="6050" h="149" extrusionOk="0">
                  <a:moveTo>
                    <a:pt x="3026" y="1"/>
                  </a:moveTo>
                  <a:cubicBezTo>
                    <a:pt x="1354" y="1"/>
                    <a:pt x="0" y="34"/>
                    <a:pt x="0" y="74"/>
                  </a:cubicBezTo>
                  <a:cubicBezTo>
                    <a:pt x="0" y="115"/>
                    <a:pt x="1354" y="148"/>
                    <a:pt x="3026" y="148"/>
                  </a:cubicBezTo>
                  <a:cubicBezTo>
                    <a:pt x="4696" y="148"/>
                    <a:pt x="6050" y="115"/>
                    <a:pt x="6050" y="74"/>
                  </a:cubicBezTo>
                  <a:cubicBezTo>
                    <a:pt x="6050" y="34"/>
                    <a:pt x="4696" y="1"/>
                    <a:pt x="3026" y="1"/>
                  </a:cubicBezTo>
                  <a:close/>
                </a:path>
              </a:pathLst>
            </a:custGeom>
            <a:solidFill>
              <a:srgbClr val="FD8860"/>
            </a:solidFill>
            <a:ln>
              <a:noFill/>
            </a:ln>
          </p:spPr>
          <p:txBody>
            <a:bodyPr spcFirstLastPara="1" wrap="square" lIns="91425" tIns="91425" rIns="91425" bIns="91425" anchor="ctr" anchorCtr="0">
              <a:noAutofit/>
            </a:bodyPr>
            <a:lstStyle/>
            <a:p>
              <a:endParaRPr>
                <a:latin typeface="Roboto Light" panose="020B0604020202020204" charset="0"/>
                <a:ea typeface="Roboto Light" panose="020B0604020202020204" charset="0"/>
              </a:endParaRPr>
            </a:p>
          </p:txBody>
        </p:sp>
        <p:sp>
          <p:nvSpPr>
            <p:cNvPr id="1732" name="Google Shape;1732;p35"/>
            <p:cNvSpPr/>
            <p:nvPr/>
          </p:nvSpPr>
          <p:spPr>
            <a:xfrm>
              <a:off x="11885913" y="4924631"/>
              <a:ext cx="149556" cy="3659"/>
            </a:xfrm>
            <a:custGeom>
              <a:avLst/>
              <a:gdLst/>
              <a:ahLst/>
              <a:cxnLst/>
              <a:rect l="l" t="t" r="r" b="b"/>
              <a:pathLst>
                <a:path w="6050" h="148" extrusionOk="0">
                  <a:moveTo>
                    <a:pt x="3026" y="1"/>
                  </a:moveTo>
                  <a:cubicBezTo>
                    <a:pt x="1354" y="1"/>
                    <a:pt x="0" y="33"/>
                    <a:pt x="0" y="74"/>
                  </a:cubicBezTo>
                  <a:cubicBezTo>
                    <a:pt x="0" y="115"/>
                    <a:pt x="1354" y="147"/>
                    <a:pt x="3026" y="147"/>
                  </a:cubicBezTo>
                  <a:cubicBezTo>
                    <a:pt x="4696" y="147"/>
                    <a:pt x="6050" y="115"/>
                    <a:pt x="6050" y="74"/>
                  </a:cubicBezTo>
                  <a:cubicBezTo>
                    <a:pt x="6050" y="33"/>
                    <a:pt x="4696" y="1"/>
                    <a:pt x="3026" y="1"/>
                  </a:cubicBezTo>
                  <a:close/>
                </a:path>
              </a:pathLst>
            </a:custGeom>
            <a:solidFill>
              <a:srgbClr val="FD8860"/>
            </a:solidFill>
            <a:ln>
              <a:noFill/>
            </a:ln>
          </p:spPr>
          <p:txBody>
            <a:bodyPr spcFirstLastPara="1" wrap="square" lIns="91425" tIns="91425" rIns="91425" bIns="91425" anchor="ctr" anchorCtr="0">
              <a:noAutofit/>
            </a:bodyPr>
            <a:lstStyle/>
            <a:p>
              <a:endParaRPr>
                <a:latin typeface="Roboto Light" panose="020B0604020202020204" charset="0"/>
                <a:ea typeface="Roboto Light" panose="020B0604020202020204" charset="0"/>
              </a:endParaRPr>
            </a:p>
          </p:txBody>
        </p:sp>
      </p:grpSp>
      <p:sp>
        <p:nvSpPr>
          <p:cNvPr id="30" name="Subtitle 2"/>
          <p:cNvSpPr txBox="1">
            <a:spLocks/>
          </p:cNvSpPr>
          <p:nvPr/>
        </p:nvSpPr>
        <p:spPr>
          <a:xfrm>
            <a:off x="463711" y="732350"/>
            <a:ext cx="9144000" cy="533400"/>
          </a:xfrm>
          <a:prstGeom prst="rect">
            <a:avLst/>
          </a:prstGeom>
        </p:spPr>
        <p:txBody>
          <a:bodyPr spcFirstLastPara="1" vert="horz" wrap="square" lIns="91425" tIns="91425" rIns="91425" bIns="91425" rtlCol="0" anchor="t" anchorCtr="0">
            <a:noAutofit/>
          </a:bodyPr>
          <a:lstStyle>
            <a:lvl1pPr marL="457200" lvl="0" indent="-285750" algn="l" defTabSz="914400" rtl="0" eaLnBrk="1" latinLnBrk="0" hangingPunct="1">
              <a:lnSpc>
                <a:spcPct val="115000"/>
              </a:lnSpc>
              <a:spcBef>
                <a:spcPts val="0"/>
              </a:spcBef>
              <a:spcAft>
                <a:spcPts val="0"/>
              </a:spcAft>
              <a:buSzPts val="900"/>
              <a:buFont typeface="Roboto Light"/>
              <a:buChar char="●"/>
              <a:defRPr sz="900" kern="1200">
                <a:solidFill>
                  <a:schemeClr val="tx1"/>
                </a:solidFill>
                <a:latin typeface="Roboto Light"/>
                <a:ea typeface="Roboto Light"/>
                <a:cs typeface="Roboto Light"/>
                <a:sym typeface="Roboto Light"/>
              </a:defRPr>
            </a:lvl1pPr>
            <a:lvl2pPr marL="914400" lvl="1" indent="-285750" algn="l" defTabSz="914400" rtl="0" eaLnBrk="1" latinLnBrk="0" hangingPunct="1">
              <a:lnSpc>
                <a:spcPct val="115000"/>
              </a:lnSpc>
              <a:spcBef>
                <a:spcPts val="1600"/>
              </a:spcBef>
              <a:spcAft>
                <a:spcPts val="0"/>
              </a:spcAft>
              <a:buSzPts val="900"/>
              <a:buFont typeface="Roboto Light"/>
              <a:buChar char="○"/>
              <a:defRPr sz="900" kern="1200">
                <a:solidFill>
                  <a:schemeClr val="tx1"/>
                </a:solidFill>
                <a:latin typeface="Roboto Light"/>
                <a:ea typeface="Roboto Light"/>
                <a:cs typeface="Roboto Light"/>
                <a:sym typeface="Roboto Light"/>
              </a:defRPr>
            </a:lvl2pPr>
            <a:lvl3pPr marL="1371600" lvl="2" indent="-285750" algn="l" defTabSz="914400" rtl="0" eaLnBrk="1" latinLnBrk="0" hangingPunct="1">
              <a:lnSpc>
                <a:spcPct val="115000"/>
              </a:lnSpc>
              <a:spcBef>
                <a:spcPts val="1600"/>
              </a:spcBef>
              <a:spcAft>
                <a:spcPts val="0"/>
              </a:spcAft>
              <a:buSzPts val="900"/>
              <a:buFont typeface="Roboto Light"/>
              <a:buChar char="■"/>
              <a:defRPr sz="900" kern="1200">
                <a:solidFill>
                  <a:schemeClr val="tx1"/>
                </a:solidFill>
                <a:latin typeface="Roboto Light"/>
                <a:ea typeface="Roboto Light"/>
                <a:cs typeface="Roboto Light"/>
                <a:sym typeface="Roboto Light"/>
              </a:defRPr>
            </a:lvl3pPr>
            <a:lvl4pPr marL="1828800" lvl="3" indent="-285750" algn="l" defTabSz="914400" rtl="0" eaLnBrk="1" latinLnBrk="0" hangingPunct="1">
              <a:lnSpc>
                <a:spcPct val="115000"/>
              </a:lnSpc>
              <a:spcBef>
                <a:spcPts val="1600"/>
              </a:spcBef>
              <a:spcAft>
                <a:spcPts val="0"/>
              </a:spcAft>
              <a:buSzPts val="900"/>
              <a:buFont typeface="Roboto Light"/>
              <a:buChar char="●"/>
              <a:defRPr sz="900" kern="1200">
                <a:solidFill>
                  <a:schemeClr val="tx1"/>
                </a:solidFill>
                <a:latin typeface="Roboto Light"/>
                <a:ea typeface="Roboto Light"/>
                <a:cs typeface="Roboto Light"/>
                <a:sym typeface="Roboto Light"/>
              </a:defRPr>
            </a:lvl4pPr>
            <a:lvl5pPr marL="2286000" lvl="4" indent="-285750" algn="l" defTabSz="914400" rtl="0" eaLnBrk="1" latinLnBrk="0" hangingPunct="1">
              <a:lnSpc>
                <a:spcPct val="115000"/>
              </a:lnSpc>
              <a:spcBef>
                <a:spcPts val="1600"/>
              </a:spcBef>
              <a:spcAft>
                <a:spcPts val="0"/>
              </a:spcAft>
              <a:buSzPts val="900"/>
              <a:buFont typeface="Roboto Light"/>
              <a:buChar char="○"/>
              <a:defRPr sz="900" kern="1200">
                <a:solidFill>
                  <a:schemeClr val="tx1"/>
                </a:solidFill>
                <a:latin typeface="Roboto Light"/>
                <a:ea typeface="Roboto Light"/>
                <a:cs typeface="Roboto Light"/>
                <a:sym typeface="Roboto Light"/>
              </a:defRPr>
            </a:lvl5pPr>
            <a:lvl6pPr marL="2743200" lvl="5" indent="-285750" algn="l" defTabSz="914400" rtl="0" eaLnBrk="1" latinLnBrk="0" hangingPunct="1">
              <a:lnSpc>
                <a:spcPct val="115000"/>
              </a:lnSpc>
              <a:spcBef>
                <a:spcPts val="1600"/>
              </a:spcBef>
              <a:spcAft>
                <a:spcPts val="0"/>
              </a:spcAft>
              <a:buSzPts val="900"/>
              <a:buFont typeface="Roboto Light"/>
              <a:buChar char="■"/>
              <a:defRPr sz="900" kern="1200">
                <a:solidFill>
                  <a:schemeClr val="tx1"/>
                </a:solidFill>
                <a:latin typeface="Roboto Light"/>
                <a:ea typeface="Roboto Light"/>
                <a:cs typeface="Roboto Light"/>
                <a:sym typeface="Roboto Light"/>
              </a:defRPr>
            </a:lvl6pPr>
            <a:lvl7pPr marL="3200400" lvl="6" indent="-285750" algn="l" defTabSz="914400" rtl="0" eaLnBrk="1" latinLnBrk="0" hangingPunct="1">
              <a:lnSpc>
                <a:spcPct val="115000"/>
              </a:lnSpc>
              <a:spcBef>
                <a:spcPts val="1600"/>
              </a:spcBef>
              <a:spcAft>
                <a:spcPts val="0"/>
              </a:spcAft>
              <a:buSzPts val="900"/>
              <a:buFont typeface="Roboto Light"/>
              <a:buChar char="●"/>
              <a:defRPr sz="900" kern="1200">
                <a:solidFill>
                  <a:schemeClr val="tx1"/>
                </a:solidFill>
                <a:latin typeface="Roboto Light"/>
                <a:ea typeface="Roboto Light"/>
                <a:cs typeface="Roboto Light"/>
                <a:sym typeface="Roboto Light"/>
              </a:defRPr>
            </a:lvl7pPr>
            <a:lvl8pPr marL="3657600" lvl="7" indent="-285750" algn="l" defTabSz="914400" rtl="0" eaLnBrk="1" latinLnBrk="0" hangingPunct="1">
              <a:lnSpc>
                <a:spcPct val="115000"/>
              </a:lnSpc>
              <a:spcBef>
                <a:spcPts val="1600"/>
              </a:spcBef>
              <a:spcAft>
                <a:spcPts val="0"/>
              </a:spcAft>
              <a:buSzPts val="900"/>
              <a:buFont typeface="Roboto Light"/>
              <a:buChar char="○"/>
              <a:defRPr sz="900" kern="1200">
                <a:solidFill>
                  <a:schemeClr val="tx1"/>
                </a:solidFill>
                <a:latin typeface="Roboto Light"/>
                <a:ea typeface="Roboto Light"/>
                <a:cs typeface="Roboto Light"/>
                <a:sym typeface="Roboto Light"/>
              </a:defRPr>
            </a:lvl8pPr>
            <a:lvl9pPr marL="4114800" lvl="8" indent="-285750" algn="l" defTabSz="914400" rtl="0" eaLnBrk="1" latinLnBrk="0" hangingPunct="1">
              <a:lnSpc>
                <a:spcPct val="115000"/>
              </a:lnSpc>
              <a:spcBef>
                <a:spcPts val="1600"/>
              </a:spcBef>
              <a:spcAft>
                <a:spcPts val="1600"/>
              </a:spcAft>
              <a:buSzPts val="900"/>
              <a:buFont typeface="Roboto Light"/>
              <a:buChar char="■"/>
              <a:defRPr sz="900" kern="1200">
                <a:solidFill>
                  <a:schemeClr val="tx1"/>
                </a:solidFill>
                <a:latin typeface="Roboto Light"/>
                <a:ea typeface="Roboto Light"/>
                <a:cs typeface="Roboto Light"/>
                <a:sym typeface="Roboto Light"/>
              </a:defRPr>
            </a:lvl9pPr>
          </a:lstStyle>
          <a:p>
            <a:pPr indent="-457200">
              <a:buFont typeface="Wingdings"/>
              <a:buChar char="v"/>
            </a:pPr>
            <a:r>
              <a:rPr lang="vi-VN" sz="2800" dirty="0">
                <a:effectLst>
                  <a:outerShdw blurRad="38100" dist="38100" dir="2700000" algn="tl">
                    <a:srgbClr val="000000">
                      <a:alpha val="43137"/>
                    </a:srgbClr>
                  </a:outerShdw>
                </a:effectLst>
                <a:latin typeface="+mn-lt"/>
                <a:ea typeface="Roboto Light" panose="020B0604020202020204" charset="0"/>
                <a:cs typeface="Times New Roman" pitchFamily="18" charset="0"/>
                <a:sym typeface="Wingdings"/>
              </a:rPr>
              <a:t>3</a:t>
            </a:r>
            <a:r>
              <a:rPr lang="en-US" sz="2800" dirty="0">
                <a:effectLst>
                  <a:outerShdw blurRad="38100" dist="38100" dir="2700000" algn="tl">
                    <a:srgbClr val="000000">
                      <a:alpha val="43137"/>
                    </a:srgbClr>
                  </a:outerShdw>
                </a:effectLst>
                <a:latin typeface="+mn-lt"/>
                <a:ea typeface="Roboto Light" panose="020B0604020202020204" charset="0"/>
                <a:cs typeface="Times New Roman" pitchFamily="18" charset="0"/>
                <a:sym typeface="Wingdings"/>
              </a:rPr>
              <a:t>. </a:t>
            </a:r>
            <a:r>
              <a:rPr lang="vi-VN" sz="2800" dirty="0">
                <a:effectLst>
                  <a:outerShdw blurRad="38100" dist="38100" dir="2700000" algn="tl">
                    <a:srgbClr val="000000">
                      <a:alpha val="43137"/>
                    </a:srgbClr>
                  </a:outerShdw>
                </a:effectLst>
                <a:latin typeface="+mn-lt"/>
                <a:ea typeface="Roboto Light" panose="020B0604020202020204" charset="0"/>
                <a:cs typeface="Times New Roman" pitchFamily="18" charset="0"/>
                <a:sym typeface="Wingdings"/>
              </a:rPr>
              <a:t>Luyện đọc lại và học thuộc lòng</a:t>
            </a:r>
            <a:endParaRPr lang="en-US" sz="2800" dirty="0">
              <a:effectLst>
                <a:outerShdw blurRad="38100" dist="38100" dir="2700000" algn="tl">
                  <a:srgbClr val="000000">
                    <a:alpha val="43137"/>
                  </a:srgbClr>
                </a:outerShdw>
              </a:effectLst>
              <a:latin typeface="+mn-lt"/>
              <a:ea typeface="Roboto Light" panose="020B0604020202020204" charset="0"/>
              <a:cs typeface="Times New Roman" pitchFamily="18" charset="0"/>
              <a:sym typeface="Wingdings"/>
            </a:endParaRPr>
          </a:p>
          <a:p>
            <a:endParaRPr lang="en-US" sz="2400" dirty="0">
              <a:effectLst>
                <a:outerShdw blurRad="38100" dist="38100" dir="2700000" algn="tl">
                  <a:srgbClr val="000000">
                    <a:alpha val="43137"/>
                  </a:srgbClr>
                </a:outerShdw>
              </a:effectLst>
              <a:latin typeface="+mn-lt"/>
              <a:ea typeface="Roboto Light" panose="020B0604020202020204" charset="0"/>
              <a:cs typeface="Times New Roman" pitchFamily="18" charset="0"/>
            </a:endParaRPr>
          </a:p>
        </p:txBody>
      </p:sp>
      <p:sp>
        <p:nvSpPr>
          <p:cNvPr id="31" name="Text Box 3">
            <a:extLst>
              <a:ext uri="{FF2B5EF4-FFF2-40B4-BE49-F238E27FC236}">
                <a16:creationId xmlns:a16="http://schemas.microsoft.com/office/drawing/2014/main" id="{058C9E9E-311F-4DB9-8642-0C975115CE0F}"/>
              </a:ext>
            </a:extLst>
          </p:cNvPr>
          <p:cNvSpPr txBox="1">
            <a:spLocks noChangeArrowheads="1"/>
          </p:cNvSpPr>
          <p:nvPr/>
        </p:nvSpPr>
        <p:spPr bwMode="auto">
          <a:xfrm>
            <a:off x="469398" y="1953050"/>
            <a:ext cx="7666072"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spcBef>
                <a:spcPct val="50000"/>
              </a:spcBef>
            </a:pPr>
            <a:r>
              <a:rPr lang="vi-VN" altLang="en-US" sz="2400" dirty="0">
                <a:solidFill>
                  <a:schemeClr val="tx2">
                    <a:lumMod val="75000"/>
                  </a:schemeClr>
                </a:solidFill>
                <a:latin typeface="+mn-lt"/>
                <a:ea typeface="Roboto Light" panose="020B0604020202020204" charset="0"/>
              </a:rPr>
              <a:t>    </a:t>
            </a:r>
            <a:r>
              <a:rPr lang="en-GB" altLang="en-US" sz="2400" dirty="0">
                <a:solidFill>
                  <a:schemeClr val="tx2">
                    <a:lumMod val="75000"/>
                  </a:schemeClr>
                </a:solidFill>
                <a:latin typeface="+mn-lt"/>
                <a:ea typeface="Roboto Light" panose="020B0604020202020204" charset="0"/>
              </a:rPr>
              <a:t>Sau 80 </a:t>
            </a:r>
            <a:r>
              <a:rPr lang="en-GB" altLang="en-US" sz="2400" dirty="0" err="1">
                <a:solidFill>
                  <a:schemeClr val="tx2">
                    <a:lumMod val="75000"/>
                  </a:schemeClr>
                </a:solidFill>
                <a:latin typeface="+mn-lt"/>
                <a:ea typeface="Roboto Light" panose="020B0604020202020204" charset="0"/>
              </a:rPr>
              <a:t>năm</a:t>
            </a:r>
            <a:r>
              <a:rPr lang="en-GB" altLang="en-US" sz="2400" dirty="0">
                <a:solidFill>
                  <a:schemeClr val="tx2">
                    <a:lumMod val="75000"/>
                  </a:schemeClr>
                </a:solidFill>
                <a:latin typeface="+mn-lt"/>
                <a:ea typeface="Roboto Light" panose="020B0604020202020204" charset="0"/>
              </a:rPr>
              <a:t> </a:t>
            </a:r>
            <a:r>
              <a:rPr lang="en-GB" altLang="en-US" sz="2400" dirty="0" err="1">
                <a:solidFill>
                  <a:schemeClr val="tx2">
                    <a:lumMod val="75000"/>
                  </a:schemeClr>
                </a:solidFill>
                <a:latin typeface="+mn-lt"/>
                <a:ea typeface="Roboto Light" panose="020B0604020202020204" charset="0"/>
              </a:rPr>
              <a:t>giời</a:t>
            </a:r>
            <a:r>
              <a:rPr lang="en-GB" altLang="en-US" sz="2400" dirty="0">
                <a:solidFill>
                  <a:schemeClr val="tx2">
                    <a:lumMod val="75000"/>
                  </a:schemeClr>
                </a:solidFill>
                <a:latin typeface="+mn-lt"/>
                <a:ea typeface="Roboto Light" panose="020B0604020202020204" charset="0"/>
              </a:rPr>
              <a:t> </a:t>
            </a:r>
            <a:r>
              <a:rPr lang="en-GB" altLang="en-US" sz="2400" dirty="0" err="1">
                <a:solidFill>
                  <a:schemeClr val="tx2">
                    <a:lumMod val="75000"/>
                  </a:schemeClr>
                </a:solidFill>
                <a:latin typeface="+mn-lt"/>
                <a:ea typeface="Roboto Light" panose="020B0604020202020204" charset="0"/>
              </a:rPr>
              <a:t>nô</a:t>
            </a:r>
            <a:r>
              <a:rPr lang="en-GB" altLang="en-US" sz="2400" dirty="0">
                <a:solidFill>
                  <a:schemeClr val="tx2">
                    <a:lumMod val="75000"/>
                  </a:schemeClr>
                </a:solidFill>
                <a:latin typeface="+mn-lt"/>
                <a:ea typeface="Roboto Light" panose="020B0604020202020204" charset="0"/>
              </a:rPr>
              <a:t> </a:t>
            </a:r>
            <a:r>
              <a:rPr lang="en-GB" altLang="en-US" sz="2400" dirty="0" err="1">
                <a:solidFill>
                  <a:schemeClr val="tx2">
                    <a:lumMod val="75000"/>
                  </a:schemeClr>
                </a:solidFill>
                <a:latin typeface="+mn-lt"/>
                <a:ea typeface="Roboto Light" panose="020B0604020202020204" charset="0"/>
              </a:rPr>
              <a:t>lệ</a:t>
            </a:r>
            <a:r>
              <a:rPr lang="vi-VN" altLang="en-US" sz="2400" dirty="0">
                <a:solidFill>
                  <a:schemeClr val="tx2">
                    <a:lumMod val="75000"/>
                  </a:schemeClr>
                </a:solidFill>
                <a:latin typeface="+mn-lt"/>
                <a:ea typeface="Roboto Light" panose="020B0604020202020204" charset="0"/>
              </a:rPr>
              <a:t> </a:t>
            </a:r>
            <a:r>
              <a:rPr lang="en-GB" altLang="en-US" sz="2400" dirty="0">
                <a:solidFill>
                  <a:schemeClr val="tx2">
                    <a:lumMod val="75000"/>
                  </a:schemeClr>
                </a:solidFill>
                <a:latin typeface="+mn-lt"/>
                <a:ea typeface="Roboto Light" panose="020B0604020202020204" charset="0"/>
              </a:rPr>
              <a:t> </a:t>
            </a:r>
            <a:r>
              <a:rPr lang="en-GB" altLang="en-US" sz="2400" dirty="0" err="1">
                <a:solidFill>
                  <a:schemeClr val="tx2">
                    <a:lumMod val="75000"/>
                  </a:schemeClr>
                </a:solidFill>
                <a:latin typeface="+mn-lt"/>
                <a:ea typeface="Roboto Light" panose="020B0604020202020204" charset="0"/>
              </a:rPr>
              <a:t>làm</a:t>
            </a:r>
            <a:r>
              <a:rPr lang="en-GB" altLang="en-US" sz="2400" dirty="0">
                <a:solidFill>
                  <a:schemeClr val="tx2">
                    <a:lumMod val="75000"/>
                  </a:schemeClr>
                </a:solidFill>
                <a:latin typeface="+mn-lt"/>
                <a:ea typeface="Roboto Light" panose="020B0604020202020204" charset="0"/>
              </a:rPr>
              <a:t> </a:t>
            </a:r>
            <a:r>
              <a:rPr lang="en-GB" altLang="en-US" sz="2400" dirty="0" err="1">
                <a:solidFill>
                  <a:schemeClr val="tx2">
                    <a:lumMod val="75000"/>
                  </a:schemeClr>
                </a:solidFill>
                <a:latin typeface="+mn-lt"/>
                <a:ea typeface="Roboto Light" panose="020B0604020202020204" charset="0"/>
              </a:rPr>
              <a:t>cho</a:t>
            </a:r>
            <a:r>
              <a:rPr lang="en-GB" altLang="en-US" sz="2400" dirty="0">
                <a:solidFill>
                  <a:schemeClr val="tx2">
                    <a:lumMod val="75000"/>
                  </a:schemeClr>
                </a:solidFill>
                <a:latin typeface="+mn-lt"/>
                <a:ea typeface="Roboto Light" panose="020B0604020202020204" charset="0"/>
              </a:rPr>
              <a:t> </a:t>
            </a:r>
            <a:r>
              <a:rPr lang="en-GB" altLang="en-US" sz="2400" dirty="0" err="1">
                <a:solidFill>
                  <a:schemeClr val="tx2">
                    <a:lumMod val="75000"/>
                  </a:schemeClr>
                </a:solidFill>
                <a:latin typeface="+mn-lt"/>
                <a:ea typeface="Roboto Light" panose="020B0604020202020204" charset="0"/>
              </a:rPr>
              <a:t>nước</a:t>
            </a:r>
            <a:r>
              <a:rPr lang="en-GB" altLang="en-US" sz="2400" dirty="0">
                <a:solidFill>
                  <a:schemeClr val="tx2">
                    <a:lumMod val="75000"/>
                  </a:schemeClr>
                </a:solidFill>
                <a:latin typeface="+mn-lt"/>
                <a:ea typeface="Roboto Light" panose="020B0604020202020204" charset="0"/>
              </a:rPr>
              <a:t> </a:t>
            </a:r>
            <a:r>
              <a:rPr lang="en-GB" altLang="en-US" sz="2400" dirty="0" err="1">
                <a:solidFill>
                  <a:schemeClr val="tx2">
                    <a:lumMod val="75000"/>
                  </a:schemeClr>
                </a:solidFill>
                <a:latin typeface="+mn-lt"/>
                <a:ea typeface="Roboto Light" panose="020B0604020202020204" charset="0"/>
              </a:rPr>
              <a:t>nhà</a:t>
            </a:r>
            <a:r>
              <a:rPr lang="en-GB" altLang="en-US" sz="2400" dirty="0">
                <a:solidFill>
                  <a:schemeClr val="tx2">
                    <a:lumMod val="75000"/>
                  </a:schemeClr>
                </a:solidFill>
                <a:latin typeface="+mn-lt"/>
                <a:ea typeface="Roboto Light" panose="020B0604020202020204" charset="0"/>
              </a:rPr>
              <a:t> </a:t>
            </a:r>
            <a:r>
              <a:rPr lang="en-GB" altLang="en-US" sz="2400" dirty="0" err="1">
                <a:solidFill>
                  <a:schemeClr val="tx2">
                    <a:lumMod val="75000"/>
                  </a:schemeClr>
                </a:solidFill>
                <a:latin typeface="+mn-lt"/>
                <a:ea typeface="Roboto Light" panose="020B0604020202020204" charset="0"/>
              </a:rPr>
              <a:t>bị</a:t>
            </a:r>
            <a:r>
              <a:rPr lang="en-GB" altLang="en-US" sz="2400" dirty="0">
                <a:solidFill>
                  <a:schemeClr val="tx2">
                    <a:lumMod val="75000"/>
                  </a:schemeClr>
                </a:solidFill>
                <a:latin typeface="+mn-lt"/>
                <a:ea typeface="Roboto Light" panose="020B0604020202020204" charset="0"/>
              </a:rPr>
              <a:t> </a:t>
            </a:r>
            <a:r>
              <a:rPr lang="en-GB" altLang="en-US" sz="2400" dirty="0" err="1">
                <a:solidFill>
                  <a:schemeClr val="tx2">
                    <a:lumMod val="75000"/>
                  </a:schemeClr>
                </a:solidFill>
                <a:latin typeface="+mn-lt"/>
                <a:ea typeface="Roboto Light" panose="020B0604020202020204" charset="0"/>
              </a:rPr>
              <a:t>yếu</a:t>
            </a:r>
            <a:r>
              <a:rPr lang="en-GB" altLang="en-US" sz="2400" dirty="0">
                <a:solidFill>
                  <a:schemeClr val="tx2">
                    <a:lumMod val="75000"/>
                  </a:schemeClr>
                </a:solidFill>
                <a:latin typeface="+mn-lt"/>
                <a:ea typeface="Roboto Light" panose="020B0604020202020204" charset="0"/>
              </a:rPr>
              <a:t> </a:t>
            </a:r>
            <a:r>
              <a:rPr lang="en-GB" altLang="en-US" sz="2400" dirty="0" err="1">
                <a:solidFill>
                  <a:schemeClr val="tx2">
                    <a:lumMod val="75000"/>
                  </a:schemeClr>
                </a:solidFill>
                <a:latin typeface="+mn-lt"/>
                <a:ea typeface="Roboto Light" panose="020B0604020202020204" charset="0"/>
              </a:rPr>
              <a:t>hèn</a:t>
            </a:r>
            <a:r>
              <a:rPr lang="en-GB" altLang="en-US" sz="2400" dirty="0">
                <a:solidFill>
                  <a:schemeClr val="tx2">
                    <a:lumMod val="75000"/>
                  </a:schemeClr>
                </a:solidFill>
                <a:latin typeface="+mn-lt"/>
                <a:ea typeface="Roboto Light" panose="020B0604020202020204" charset="0"/>
              </a:rPr>
              <a:t>, </a:t>
            </a:r>
            <a:r>
              <a:rPr lang="en-GB" altLang="en-US" sz="2400" dirty="0" err="1">
                <a:solidFill>
                  <a:schemeClr val="tx2">
                    <a:lumMod val="75000"/>
                  </a:schemeClr>
                </a:solidFill>
                <a:latin typeface="+mn-lt"/>
                <a:ea typeface="Roboto Light" panose="020B0604020202020204" charset="0"/>
              </a:rPr>
              <a:t>ngày</a:t>
            </a:r>
            <a:r>
              <a:rPr lang="en-GB" altLang="en-US" sz="2400" dirty="0">
                <a:solidFill>
                  <a:schemeClr val="tx2">
                    <a:lumMod val="75000"/>
                  </a:schemeClr>
                </a:solidFill>
                <a:latin typeface="+mn-lt"/>
                <a:ea typeface="Roboto Light" panose="020B0604020202020204" charset="0"/>
              </a:rPr>
              <a:t> nay</a:t>
            </a:r>
            <a:r>
              <a:rPr lang="vi-VN" altLang="en-US" sz="2400" dirty="0">
                <a:solidFill>
                  <a:schemeClr val="tx2">
                    <a:lumMod val="75000"/>
                  </a:schemeClr>
                </a:solidFill>
                <a:latin typeface="+mn-lt"/>
                <a:ea typeface="Roboto Light" panose="020B0604020202020204" charset="0"/>
              </a:rPr>
              <a:t> </a:t>
            </a:r>
            <a:r>
              <a:rPr lang="en-GB" altLang="en-US" sz="2400" dirty="0">
                <a:solidFill>
                  <a:schemeClr val="tx2">
                    <a:lumMod val="75000"/>
                  </a:schemeClr>
                </a:solidFill>
                <a:latin typeface="+mn-lt"/>
                <a:ea typeface="Roboto Light" panose="020B0604020202020204" charset="0"/>
              </a:rPr>
              <a:t> </a:t>
            </a:r>
            <a:r>
              <a:rPr lang="en-GB" altLang="en-US" sz="2400" dirty="0" err="1">
                <a:solidFill>
                  <a:schemeClr val="tx2">
                    <a:lumMod val="75000"/>
                  </a:schemeClr>
                </a:solidFill>
                <a:latin typeface="+mn-lt"/>
                <a:ea typeface="Roboto Light" panose="020B0604020202020204" charset="0"/>
              </a:rPr>
              <a:t>chúng</a:t>
            </a:r>
            <a:r>
              <a:rPr lang="en-GB" altLang="en-US" sz="2400" dirty="0">
                <a:solidFill>
                  <a:schemeClr val="tx2">
                    <a:lumMod val="75000"/>
                  </a:schemeClr>
                </a:solidFill>
                <a:latin typeface="+mn-lt"/>
                <a:ea typeface="Roboto Light" panose="020B0604020202020204" charset="0"/>
              </a:rPr>
              <a:t> ta </a:t>
            </a:r>
            <a:r>
              <a:rPr lang="en-GB" altLang="en-US" sz="2400" dirty="0" err="1">
                <a:solidFill>
                  <a:schemeClr val="tx2">
                    <a:lumMod val="75000"/>
                  </a:schemeClr>
                </a:solidFill>
                <a:latin typeface="+mn-lt"/>
                <a:ea typeface="Roboto Light" panose="020B0604020202020204" charset="0"/>
              </a:rPr>
              <a:t>cần</a:t>
            </a:r>
            <a:r>
              <a:rPr lang="en-GB" altLang="en-US" sz="2400" dirty="0">
                <a:solidFill>
                  <a:schemeClr val="tx2">
                    <a:lumMod val="75000"/>
                  </a:schemeClr>
                </a:solidFill>
                <a:latin typeface="+mn-lt"/>
                <a:ea typeface="Roboto Light" panose="020B0604020202020204" charset="0"/>
              </a:rPr>
              <a:t> </a:t>
            </a:r>
            <a:r>
              <a:rPr lang="en-GB" altLang="en-US" sz="2400" dirty="0" err="1">
                <a:solidFill>
                  <a:schemeClr val="tx2">
                    <a:lumMod val="75000"/>
                  </a:schemeClr>
                </a:solidFill>
                <a:latin typeface="+mn-lt"/>
                <a:ea typeface="Roboto Light" panose="020B0604020202020204" charset="0"/>
              </a:rPr>
              <a:t>phải</a:t>
            </a:r>
            <a:r>
              <a:rPr lang="en-GB" altLang="en-US" sz="2400" dirty="0">
                <a:solidFill>
                  <a:schemeClr val="tx2">
                    <a:lumMod val="75000"/>
                  </a:schemeClr>
                </a:solidFill>
                <a:latin typeface="+mn-lt"/>
                <a:ea typeface="Roboto Light" panose="020B0604020202020204" charset="0"/>
              </a:rPr>
              <a:t> </a:t>
            </a:r>
            <a:r>
              <a:rPr lang="en-GB" altLang="en-US" sz="2400" dirty="0" err="1">
                <a:solidFill>
                  <a:schemeClr val="tx2">
                    <a:lumMod val="75000"/>
                  </a:schemeClr>
                </a:solidFill>
                <a:latin typeface="+mn-lt"/>
                <a:ea typeface="Roboto Light" panose="020B0604020202020204" charset="0"/>
              </a:rPr>
              <a:t>xây</a:t>
            </a:r>
            <a:r>
              <a:rPr lang="en-GB" altLang="en-US" sz="2400" dirty="0">
                <a:solidFill>
                  <a:schemeClr val="tx2">
                    <a:lumMod val="75000"/>
                  </a:schemeClr>
                </a:solidFill>
                <a:latin typeface="+mn-lt"/>
                <a:ea typeface="Roboto Light" panose="020B0604020202020204" charset="0"/>
              </a:rPr>
              <a:t> </a:t>
            </a:r>
            <a:r>
              <a:rPr lang="en-GB" altLang="en-US" sz="2400" dirty="0" err="1">
                <a:solidFill>
                  <a:schemeClr val="tx2">
                    <a:lumMod val="75000"/>
                  </a:schemeClr>
                </a:solidFill>
                <a:latin typeface="+mn-lt"/>
                <a:ea typeface="Roboto Light" panose="020B0604020202020204" charset="0"/>
              </a:rPr>
              <a:t>dựng</a:t>
            </a:r>
            <a:r>
              <a:rPr lang="en-GB" altLang="en-US" sz="2400" dirty="0">
                <a:solidFill>
                  <a:schemeClr val="tx2">
                    <a:lumMod val="75000"/>
                  </a:schemeClr>
                </a:solidFill>
                <a:latin typeface="+mn-lt"/>
                <a:ea typeface="Roboto Light" panose="020B0604020202020204" charset="0"/>
              </a:rPr>
              <a:t> </a:t>
            </a:r>
            <a:r>
              <a:rPr lang="en-GB" altLang="en-US" sz="2400" dirty="0" err="1">
                <a:solidFill>
                  <a:schemeClr val="tx2">
                    <a:lumMod val="75000"/>
                  </a:schemeClr>
                </a:solidFill>
                <a:latin typeface="+mn-lt"/>
                <a:ea typeface="Roboto Light" panose="020B0604020202020204" charset="0"/>
              </a:rPr>
              <a:t>lại</a:t>
            </a:r>
            <a:r>
              <a:rPr lang="en-GB" altLang="en-US" sz="2400" dirty="0">
                <a:solidFill>
                  <a:schemeClr val="tx2">
                    <a:lumMod val="75000"/>
                  </a:schemeClr>
                </a:solidFill>
                <a:latin typeface="+mn-lt"/>
                <a:ea typeface="Roboto Light" panose="020B0604020202020204" charset="0"/>
              </a:rPr>
              <a:t> </a:t>
            </a:r>
            <a:r>
              <a:rPr lang="en-GB" altLang="en-US" sz="2400" dirty="0" err="1">
                <a:solidFill>
                  <a:schemeClr val="tx2">
                    <a:lumMod val="75000"/>
                  </a:schemeClr>
                </a:solidFill>
                <a:latin typeface="+mn-lt"/>
                <a:ea typeface="Roboto Light" panose="020B0604020202020204" charset="0"/>
              </a:rPr>
              <a:t>cơ</a:t>
            </a:r>
            <a:r>
              <a:rPr lang="en-GB" altLang="en-US" sz="2400" dirty="0">
                <a:solidFill>
                  <a:schemeClr val="tx2">
                    <a:lumMod val="75000"/>
                  </a:schemeClr>
                </a:solidFill>
                <a:latin typeface="+mn-lt"/>
                <a:ea typeface="Roboto Light" panose="020B0604020202020204" charset="0"/>
              </a:rPr>
              <a:t> </a:t>
            </a:r>
            <a:r>
              <a:rPr lang="en-GB" altLang="en-US" sz="2400" dirty="0" err="1">
                <a:solidFill>
                  <a:schemeClr val="tx2">
                    <a:lumMod val="75000"/>
                  </a:schemeClr>
                </a:solidFill>
                <a:latin typeface="+mn-lt"/>
                <a:ea typeface="Roboto Light" panose="020B0604020202020204" charset="0"/>
              </a:rPr>
              <a:t>đồ</a:t>
            </a:r>
            <a:r>
              <a:rPr lang="en-GB" altLang="en-US" sz="2400" dirty="0">
                <a:solidFill>
                  <a:schemeClr val="tx2">
                    <a:lumMod val="75000"/>
                  </a:schemeClr>
                </a:solidFill>
                <a:latin typeface="+mn-lt"/>
                <a:ea typeface="Roboto Light" panose="020B0604020202020204" charset="0"/>
              </a:rPr>
              <a:t> </a:t>
            </a:r>
            <a:r>
              <a:rPr lang="vi-VN" altLang="en-US" sz="2400" dirty="0">
                <a:solidFill>
                  <a:schemeClr val="tx2">
                    <a:lumMod val="75000"/>
                  </a:schemeClr>
                </a:solidFill>
                <a:latin typeface="+mn-lt"/>
                <a:ea typeface="Roboto Light" panose="020B0604020202020204" charset="0"/>
              </a:rPr>
              <a:t> </a:t>
            </a:r>
            <a:r>
              <a:rPr lang="en-GB" altLang="en-US" sz="2400" dirty="0" err="1">
                <a:solidFill>
                  <a:schemeClr val="tx2">
                    <a:lumMod val="75000"/>
                  </a:schemeClr>
                </a:solidFill>
                <a:latin typeface="+mn-lt"/>
                <a:ea typeface="Roboto Light" panose="020B0604020202020204" charset="0"/>
              </a:rPr>
              <a:t>mà</a:t>
            </a:r>
            <a:r>
              <a:rPr lang="en-GB" altLang="en-US" sz="2400" dirty="0">
                <a:solidFill>
                  <a:schemeClr val="tx2">
                    <a:lumMod val="75000"/>
                  </a:schemeClr>
                </a:solidFill>
                <a:latin typeface="+mn-lt"/>
                <a:ea typeface="Roboto Light" panose="020B0604020202020204" charset="0"/>
              </a:rPr>
              <a:t> </a:t>
            </a:r>
            <a:r>
              <a:rPr lang="en-GB" altLang="en-US" sz="2400" dirty="0" err="1">
                <a:solidFill>
                  <a:schemeClr val="tx2">
                    <a:lumMod val="75000"/>
                  </a:schemeClr>
                </a:solidFill>
                <a:latin typeface="+mn-lt"/>
                <a:ea typeface="Roboto Light" panose="020B0604020202020204" charset="0"/>
              </a:rPr>
              <a:t>tổ</a:t>
            </a:r>
            <a:r>
              <a:rPr lang="en-GB" altLang="en-US" sz="2400" dirty="0">
                <a:solidFill>
                  <a:schemeClr val="tx2">
                    <a:lumMod val="75000"/>
                  </a:schemeClr>
                </a:solidFill>
                <a:latin typeface="+mn-lt"/>
                <a:ea typeface="Roboto Light" panose="020B0604020202020204" charset="0"/>
              </a:rPr>
              <a:t> </a:t>
            </a:r>
            <a:r>
              <a:rPr lang="en-GB" altLang="en-US" sz="2400" dirty="0" err="1">
                <a:solidFill>
                  <a:schemeClr val="tx2">
                    <a:lumMod val="75000"/>
                  </a:schemeClr>
                </a:solidFill>
                <a:latin typeface="+mn-lt"/>
                <a:ea typeface="Roboto Light" panose="020B0604020202020204" charset="0"/>
              </a:rPr>
              <a:t>tiên</a:t>
            </a:r>
            <a:r>
              <a:rPr lang="en-GB" altLang="en-US" sz="2400" dirty="0">
                <a:solidFill>
                  <a:schemeClr val="tx2">
                    <a:lumMod val="75000"/>
                  </a:schemeClr>
                </a:solidFill>
                <a:latin typeface="+mn-lt"/>
                <a:ea typeface="Roboto Light" panose="020B0604020202020204" charset="0"/>
              </a:rPr>
              <a:t> </a:t>
            </a:r>
            <a:r>
              <a:rPr lang="en-GB" altLang="en-US" sz="2400" dirty="0" err="1">
                <a:solidFill>
                  <a:schemeClr val="tx2">
                    <a:lumMod val="75000"/>
                  </a:schemeClr>
                </a:solidFill>
                <a:latin typeface="+mn-lt"/>
                <a:ea typeface="Roboto Light" panose="020B0604020202020204" charset="0"/>
              </a:rPr>
              <a:t>đã</a:t>
            </a:r>
            <a:r>
              <a:rPr lang="en-GB" altLang="en-US" sz="2400" dirty="0">
                <a:solidFill>
                  <a:schemeClr val="tx2">
                    <a:lumMod val="75000"/>
                  </a:schemeClr>
                </a:solidFill>
                <a:latin typeface="+mn-lt"/>
                <a:ea typeface="Roboto Light" panose="020B0604020202020204" charset="0"/>
              </a:rPr>
              <a:t> </a:t>
            </a:r>
            <a:r>
              <a:rPr lang="en-GB" altLang="en-US" sz="2400" dirty="0" err="1">
                <a:solidFill>
                  <a:schemeClr val="tx2">
                    <a:lumMod val="75000"/>
                  </a:schemeClr>
                </a:solidFill>
                <a:latin typeface="+mn-lt"/>
                <a:ea typeface="Roboto Light" panose="020B0604020202020204" charset="0"/>
              </a:rPr>
              <a:t>để</a:t>
            </a:r>
            <a:r>
              <a:rPr lang="en-GB" altLang="en-US" sz="2400" dirty="0">
                <a:solidFill>
                  <a:schemeClr val="tx2">
                    <a:lumMod val="75000"/>
                  </a:schemeClr>
                </a:solidFill>
                <a:latin typeface="+mn-lt"/>
                <a:ea typeface="Roboto Light" panose="020B0604020202020204" charset="0"/>
              </a:rPr>
              <a:t> </a:t>
            </a:r>
            <a:r>
              <a:rPr lang="en-GB" altLang="en-US" sz="2400" dirty="0" err="1">
                <a:solidFill>
                  <a:schemeClr val="tx2">
                    <a:lumMod val="75000"/>
                  </a:schemeClr>
                </a:solidFill>
                <a:latin typeface="+mn-lt"/>
                <a:ea typeface="Roboto Light" panose="020B0604020202020204" charset="0"/>
              </a:rPr>
              <a:t>lại</a:t>
            </a:r>
            <a:r>
              <a:rPr lang="en-GB" altLang="en-US" sz="2400" dirty="0">
                <a:solidFill>
                  <a:schemeClr val="tx2">
                    <a:lumMod val="75000"/>
                  </a:schemeClr>
                </a:solidFill>
                <a:latin typeface="+mn-lt"/>
                <a:ea typeface="Roboto Light" panose="020B0604020202020204" charset="0"/>
              </a:rPr>
              <a:t> </a:t>
            </a:r>
            <a:r>
              <a:rPr lang="en-GB" altLang="en-US" sz="2400" dirty="0" err="1">
                <a:solidFill>
                  <a:schemeClr val="tx2">
                    <a:lumMod val="75000"/>
                  </a:schemeClr>
                </a:solidFill>
                <a:latin typeface="+mn-lt"/>
                <a:ea typeface="Roboto Light" panose="020B0604020202020204" charset="0"/>
              </a:rPr>
              <a:t>cho</a:t>
            </a:r>
            <a:r>
              <a:rPr lang="en-GB" altLang="en-US" sz="2400" dirty="0">
                <a:solidFill>
                  <a:schemeClr val="tx2">
                    <a:lumMod val="75000"/>
                  </a:schemeClr>
                </a:solidFill>
                <a:latin typeface="+mn-lt"/>
                <a:ea typeface="Roboto Light" panose="020B0604020202020204" charset="0"/>
              </a:rPr>
              <a:t> </a:t>
            </a:r>
            <a:r>
              <a:rPr lang="en-GB" altLang="en-US" sz="2400" dirty="0" err="1">
                <a:solidFill>
                  <a:schemeClr val="tx2">
                    <a:lumMod val="75000"/>
                  </a:schemeClr>
                </a:solidFill>
                <a:latin typeface="+mn-lt"/>
                <a:ea typeface="Roboto Light" panose="020B0604020202020204" charset="0"/>
              </a:rPr>
              <a:t>chúng</a:t>
            </a:r>
            <a:r>
              <a:rPr lang="en-GB" altLang="en-US" sz="2400" dirty="0">
                <a:solidFill>
                  <a:schemeClr val="tx2">
                    <a:lumMod val="75000"/>
                  </a:schemeClr>
                </a:solidFill>
                <a:latin typeface="+mn-lt"/>
                <a:ea typeface="Roboto Light" panose="020B0604020202020204" charset="0"/>
              </a:rPr>
              <a:t> ta, </a:t>
            </a:r>
            <a:r>
              <a:rPr lang="en-GB" altLang="en-US" sz="2400" dirty="0" err="1">
                <a:solidFill>
                  <a:schemeClr val="tx2">
                    <a:lumMod val="75000"/>
                  </a:schemeClr>
                </a:solidFill>
                <a:latin typeface="+mn-lt"/>
                <a:ea typeface="Roboto Light" panose="020B0604020202020204" charset="0"/>
              </a:rPr>
              <a:t>làm</a:t>
            </a:r>
            <a:r>
              <a:rPr lang="en-GB" altLang="en-US" sz="2400" dirty="0">
                <a:solidFill>
                  <a:schemeClr val="tx2">
                    <a:lumMod val="75000"/>
                  </a:schemeClr>
                </a:solidFill>
                <a:latin typeface="+mn-lt"/>
                <a:ea typeface="Roboto Light" panose="020B0604020202020204" charset="0"/>
              </a:rPr>
              <a:t> </a:t>
            </a:r>
            <a:r>
              <a:rPr lang="en-GB" altLang="en-US" sz="2400" dirty="0" err="1">
                <a:solidFill>
                  <a:schemeClr val="tx2">
                    <a:lumMod val="75000"/>
                  </a:schemeClr>
                </a:solidFill>
                <a:latin typeface="+mn-lt"/>
                <a:ea typeface="Roboto Light" panose="020B0604020202020204" charset="0"/>
              </a:rPr>
              <a:t>sao</a:t>
            </a:r>
            <a:r>
              <a:rPr lang="vi-VN" altLang="en-US" sz="2400" dirty="0">
                <a:solidFill>
                  <a:schemeClr val="tx2">
                    <a:lumMod val="75000"/>
                  </a:schemeClr>
                </a:solidFill>
                <a:latin typeface="+mn-lt"/>
                <a:ea typeface="Roboto Light" panose="020B0604020202020204" charset="0"/>
              </a:rPr>
              <a:t> </a:t>
            </a:r>
            <a:r>
              <a:rPr lang="en-GB" altLang="en-US" sz="2400" dirty="0">
                <a:solidFill>
                  <a:schemeClr val="tx2">
                    <a:lumMod val="75000"/>
                  </a:schemeClr>
                </a:solidFill>
                <a:latin typeface="+mn-lt"/>
                <a:ea typeface="Roboto Light" panose="020B0604020202020204" charset="0"/>
              </a:rPr>
              <a:t> </a:t>
            </a:r>
            <a:r>
              <a:rPr lang="en-GB" altLang="en-US" sz="2400" dirty="0" err="1">
                <a:solidFill>
                  <a:schemeClr val="tx2">
                    <a:lumMod val="75000"/>
                  </a:schemeClr>
                </a:solidFill>
                <a:latin typeface="+mn-lt"/>
                <a:ea typeface="Roboto Light" panose="020B0604020202020204" charset="0"/>
              </a:rPr>
              <a:t>cho</a:t>
            </a:r>
            <a:r>
              <a:rPr lang="en-GB" altLang="en-US" sz="2400" dirty="0">
                <a:solidFill>
                  <a:schemeClr val="tx2">
                    <a:lumMod val="75000"/>
                  </a:schemeClr>
                </a:solidFill>
                <a:latin typeface="+mn-lt"/>
                <a:ea typeface="Roboto Light" panose="020B0604020202020204" charset="0"/>
              </a:rPr>
              <a:t> </a:t>
            </a:r>
            <a:r>
              <a:rPr lang="en-GB" altLang="en-US" sz="2400" dirty="0" err="1">
                <a:solidFill>
                  <a:schemeClr val="tx2">
                    <a:lumMod val="75000"/>
                  </a:schemeClr>
                </a:solidFill>
                <a:latin typeface="+mn-lt"/>
                <a:ea typeface="Roboto Light" panose="020B0604020202020204" charset="0"/>
              </a:rPr>
              <a:t>chúng</a:t>
            </a:r>
            <a:r>
              <a:rPr lang="en-GB" altLang="en-US" sz="2400" dirty="0">
                <a:solidFill>
                  <a:schemeClr val="tx2">
                    <a:lumMod val="75000"/>
                  </a:schemeClr>
                </a:solidFill>
                <a:latin typeface="+mn-lt"/>
                <a:ea typeface="Roboto Light" panose="020B0604020202020204" charset="0"/>
              </a:rPr>
              <a:t> ta </a:t>
            </a:r>
            <a:r>
              <a:rPr lang="en-GB" altLang="en-US" sz="2400" dirty="0" err="1">
                <a:solidFill>
                  <a:schemeClr val="tx2">
                    <a:lumMod val="75000"/>
                  </a:schemeClr>
                </a:solidFill>
                <a:latin typeface="+mn-lt"/>
                <a:ea typeface="Roboto Light" panose="020B0604020202020204" charset="0"/>
              </a:rPr>
              <a:t>theo</a:t>
            </a:r>
            <a:r>
              <a:rPr lang="en-GB" altLang="en-US" sz="2400" dirty="0">
                <a:solidFill>
                  <a:schemeClr val="tx2">
                    <a:lumMod val="75000"/>
                  </a:schemeClr>
                </a:solidFill>
                <a:latin typeface="+mn-lt"/>
                <a:ea typeface="Roboto Light" panose="020B0604020202020204" charset="0"/>
              </a:rPr>
              <a:t> </a:t>
            </a:r>
            <a:r>
              <a:rPr lang="en-GB" altLang="en-US" sz="2400" dirty="0" err="1">
                <a:solidFill>
                  <a:schemeClr val="tx2">
                    <a:lumMod val="75000"/>
                  </a:schemeClr>
                </a:solidFill>
                <a:latin typeface="+mn-lt"/>
                <a:ea typeface="Roboto Light" panose="020B0604020202020204" charset="0"/>
              </a:rPr>
              <a:t>kịp</a:t>
            </a:r>
            <a:r>
              <a:rPr lang="en-GB" altLang="en-US" sz="2400" dirty="0">
                <a:solidFill>
                  <a:schemeClr val="tx2">
                    <a:lumMod val="75000"/>
                  </a:schemeClr>
                </a:solidFill>
                <a:latin typeface="+mn-lt"/>
                <a:ea typeface="Roboto Light" panose="020B0604020202020204" charset="0"/>
              </a:rPr>
              <a:t> </a:t>
            </a:r>
            <a:r>
              <a:rPr lang="en-GB" altLang="en-US" sz="2400" dirty="0" err="1">
                <a:solidFill>
                  <a:schemeClr val="tx2">
                    <a:lumMod val="75000"/>
                  </a:schemeClr>
                </a:solidFill>
                <a:latin typeface="+mn-lt"/>
                <a:ea typeface="Roboto Light" panose="020B0604020202020204" charset="0"/>
              </a:rPr>
              <a:t>các</a:t>
            </a:r>
            <a:r>
              <a:rPr lang="en-GB" altLang="en-US" sz="2400" dirty="0">
                <a:solidFill>
                  <a:schemeClr val="tx2">
                    <a:lumMod val="75000"/>
                  </a:schemeClr>
                </a:solidFill>
                <a:latin typeface="+mn-lt"/>
                <a:ea typeface="Roboto Light" panose="020B0604020202020204" charset="0"/>
              </a:rPr>
              <a:t> </a:t>
            </a:r>
            <a:r>
              <a:rPr lang="en-GB" altLang="en-US" sz="2400" dirty="0" err="1">
                <a:solidFill>
                  <a:schemeClr val="tx2">
                    <a:lumMod val="75000"/>
                  </a:schemeClr>
                </a:solidFill>
                <a:latin typeface="+mn-lt"/>
                <a:ea typeface="Roboto Light" panose="020B0604020202020204" charset="0"/>
              </a:rPr>
              <a:t>nước</a:t>
            </a:r>
            <a:r>
              <a:rPr lang="en-GB" altLang="en-US" sz="2400" dirty="0">
                <a:solidFill>
                  <a:schemeClr val="tx2">
                    <a:lumMod val="75000"/>
                  </a:schemeClr>
                </a:solidFill>
                <a:latin typeface="+mn-lt"/>
                <a:ea typeface="Roboto Light" panose="020B0604020202020204" charset="0"/>
              </a:rPr>
              <a:t> </a:t>
            </a:r>
            <a:r>
              <a:rPr lang="en-GB" altLang="en-US" sz="2400" dirty="0" err="1">
                <a:solidFill>
                  <a:schemeClr val="tx2">
                    <a:lumMod val="75000"/>
                  </a:schemeClr>
                </a:solidFill>
                <a:latin typeface="+mn-lt"/>
                <a:ea typeface="Roboto Light" panose="020B0604020202020204" charset="0"/>
              </a:rPr>
              <a:t>khác</a:t>
            </a:r>
            <a:r>
              <a:rPr lang="en-GB" altLang="en-US" sz="2400" dirty="0">
                <a:solidFill>
                  <a:schemeClr val="tx2">
                    <a:lumMod val="75000"/>
                  </a:schemeClr>
                </a:solidFill>
                <a:latin typeface="+mn-lt"/>
                <a:ea typeface="Roboto Light" panose="020B0604020202020204" charset="0"/>
              </a:rPr>
              <a:t> </a:t>
            </a:r>
            <a:r>
              <a:rPr lang="en-GB" altLang="en-US" sz="2400" dirty="0" err="1">
                <a:solidFill>
                  <a:schemeClr val="tx2">
                    <a:lumMod val="75000"/>
                  </a:schemeClr>
                </a:solidFill>
                <a:latin typeface="+mn-lt"/>
                <a:ea typeface="Roboto Light" panose="020B0604020202020204" charset="0"/>
              </a:rPr>
              <a:t>trên</a:t>
            </a:r>
            <a:r>
              <a:rPr lang="en-GB" altLang="en-US" sz="2400" dirty="0">
                <a:solidFill>
                  <a:schemeClr val="tx2">
                    <a:lumMod val="75000"/>
                  </a:schemeClr>
                </a:solidFill>
                <a:latin typeface="+mn-lt"/>
                <a:ea typeface="Roboto Light" panose="020B0604020202020204" charset="0"/>
              </a:rPr>
              <a:t> </a:t>
            </a:r>
            <a:r>
              <a:rPr lang="en-GB" altLang="en-US" sz="2400" dirty="0" err="1">
                <a:solidFill>
                  <a:schemeClr val="tx2">
                    <a:lumMod val="75000"/>
                  </a:schemeClr>
                </a:solidFill>
                <a:latin typeface="+mn-lt"/>
                <a:ea typeface="Roboto Light" panose="020B0604020202020204" charset="0"/>
              </a:rPr>
              <a:t>hoàn</a:t>
            </a:r>
            <a:r>
              <a:rPr lang="en-GB" altLang="en-US" sz="2400" dirty="0">
                <a:solidFill>
                  <a:schemeClr val="tx2">
                    <a:lumMod val="75000"/>
                  </a:schemeClr>
                </a:solidFill>
                <a:latin typeface="+mn-lt"/>
                <a:ea typeface="Roboto Light" panose="020B0604020202020204" charset="0"/>
              </a:rPr>
              <a:t> </a:t>
            </a:r>
            <a:r>
              <a:rPr lang="en-GB" altLang="en-US" sz="2400" dirty="0" err="1">
                <a:solidFill>
                  <a:schemeClr val="tx2">
                    <a:lumMod val="75000"/>
                  </a:schemeClr>
                </a:solidFill>
                <a:latin typeface="+mn-lt"/>
                <a:ea typeface="Roboto Light" panose="020B0604020202020204" charset="0"/>
              </a:rPr>
              <a:t>cầu</a:t>
            </a:r>
            <a:r>
              <a:rPr lang="en-GB" altLang="en-US" sz="2400" dirty="0">
                <a:solidFill>
                  <a:schemeClr val="tx2">
                    <a:lumMod val="75000"/>
                  </a:schemeClr>
                </a:solidFill>
                <a:latin typeface="+mn-lt"/>
                <a:ea typeface="Roboto Light" panose="020B0604020202020204" charset="0"/>
              </a:rPr>
              <a:t>. </a:t>
            </a:r>
            <a:r>
              <a:rPr lang="en-GB" altLang="en-US" sz="2400" dirty="0" err="1">
                <a:solidFill>
                  <a:schemeClr val="tx2">
                    <a:lumMod val="75000"/>
                  </a:schemeClr>
                </a:solidFill>
                <a:latin typeface="+mn-lt"/>
                <a:ea typeface="Roboto Light" panose="020B0604020202020204" charset="0"/>
              </a:rPr>
              <a:t>Trong</a:t>
            </a:r>
            <a:r>
              <a:rPr lang="en-GB" altLang="en-US" sz="2400" dirty="0">
                <a:solidFill>
                  <a:schemeClr val="tx2">
                    <a:lumMod val="75000"/>
                  </a:schemeClr>
                </a:solidFill>
                <a:latin typeface="+mn-lt"/>
                <a:ea typeface="Roboto Light" panose="020B0604020202020204" charset="0"/>
              </a:rPr>
              <a:t> </a:t>
            </a:r>
            <a:r>
              <a:rPr lang="en-GB" altLang="en-US" sz="2400" dirty="0" err="1">
                <a:solidFill>
                  <a:schemeClr val="tx2">
                    <a:lumMod val="75000"/>
                  </a:schemeClr>
                </a:solidFill>
                <a:latin typeface="+mn-lt"/>
                <a:ea typeface="Roboto Light" panose="020B0604020202020204" charset="0"/>
              </a:rPr>
              <a:t>công</a:t>
            </a:r>
            <a:r>
              <a:rPr lang="en-GB" altLang="en-US" sz="2400" dirty="0">
                <a:solidFill>
                  <a:schemeClr val="tx2">
                    <a:lumMod val="75000"/>
                  </a:schemeClr>
                </a:solidFill>
                <a:latin typeface="+mn-lt"/>
                <a:ea typeface="Roboto Light" panose="020B0604020202020204" charset="0"/>
              </a:rPr>
              <a:t> </a:t>
            </a:r>
            <a:r>
              <a:rPr lang="en-GB" altLang="en-US" sz="2400" dirty="0" err="1">
                <a:solidFill>
                  <a:schemeClr val="tx2">
                    <a:lumMod val="75000"/>
                  </a:schemeClr>
                </a:solidFill>
                <a:latin typeface="+mn-lt"/>
                <a:ea typeface="Roboto Light" panose="020B0604020202020204" charset="0"/>
              </a:rPr>
              <a:t>cuộc</a:t>
            </a:r>
            <a:r>
              <a:rPr lang="en-GB" altLang="en-US" sz="2400" dirty="0">
                <a:solidFill>
                  <a:schemeClr val="tx2">
                    <a:lumMod val="75000"/>
                  </a:schemeClr>
                </a:solidFill>
                <a:latin typeface="+mn-lt"/>
                <a:ea typeface="Roboto Light" panose="020B0604020202020204" charset="0"/>
              </a:rPr>
              <a:t> </a:t>
            </a:r>
            <a:r>
              <a:rPr lang="en-GB" altLang="en-US" sz="2400" dirty="0" err="1">
                <a:solidFill>
                  <a:schemeClr val="tx2">
                    <a:lumMod val="75000"/>
                  </a:schemeClr>
                </a:solidFill>
                <a:latin typeface="+mn-lt"/>
                <a:ea typeface="Roboto Light" panose="020B0604020202020204" charset="0"/>
              </a:rPr>
              <a:t>kiến</a:t>
            </a:r>
            <a:r>
              <a:rPr lang="en-GB" altLang="en-US" sz="2400" dirty="0">
                <a:solidFill>
                  <a:schemeClr val="tx2">
                    <a:lumMod val="75000"/>
                  </a:schemeClr>
                </a:solidFill>
                <a:latin typeface="+mn-lt"/>
                <a:ea typeface="Roboto Light" panose="020B0604020202020204" charset="0"/>
              </a:rPr>
              <a:t> </a:t>
            </a:r>
            <a:r>
              <a:rPr lang="en-GB" altLang="en-US" sz="2400" dirty="0" err="1">
                <a:solidFill>
                  <a:schemeClr val="tx2">
                    <a:lumMod val="75000"/>
                  </a:schemeClr>
                </a:solidFill>
                <a:latin typeface="+mn-lt"/>
                <a:ea typeface="Roboto Light" panose="020B0604020202020204" charset="0"/>
              </a:rPr>
              <a:t>thiết</a:t>
            </a:r>
            <a:r>
              <a:rPr lang="en-GB" altLang="en-US" sz="2400" dirty="0">
                <a:solidFill>
                  <a:schemeClr val="tx2">
                    <a:lumMod val="75000"/>
                  </a:schemeClr>
                </a:solidFill>
                <a:latin typeface="+mn-lt"/>
                <a:ea typeface="Roboto Light" panose="020B0604020202020204" charset="0"/>
              </a:rPr>
              <a:t> </a:t>
            </a:r>
            <a:r>
              <a:rPr lang="en-GB" altLang="en-US" sz="2400" dirty="0" err="1">
                <a:solidFill>
                  <a:schemeClr val="tx2">
                    <a:lumMod val="75000"/>
                  </a:schemeClr>
                </a:solidFill>
                <a:latin typeface="+mn-lt"/>
                <a:ea typeface="Roboto Light" panose="020B0604020202020204" charset="0"/>
              </a:rPr>
              <a:t>đó</a:t>
            </a:r>
            <a:r>
              <a:rPr lang="en-GB" altLang="en-US" sz="2400" dirty="0">
                <a:solidFill>
                  <a:schemeClr val="tx2">
                    <a:lumMod val="75000"/>
                  </a:schemeClr>
                </a:solidFill>
                <a:latin typeface="+mn-lt"/>
                <a:ea typeface="Roboto Light" panose="020B0604020202020204" charset="0"/>
              </a:rPr>
              <a:t>, </a:t>
            </a:r>
            <a:r>
              <a:rPr lang="en-GB" altLang="en-US" sz="2400" dirty="0" err="1">
                <a:solidFill>
                  <a:schemeClr val="tx2">
                    <a:lumMod val="75000"/>
                  </a:schemeClr>
                </a:solidFill>
                <a:latin typeface="+mn-lt"/>
                <a:ea typeface="Roboto Light" panose="020B0604020202020204" charset="0"/>
              </a:rPr>
              <a:t>nước</a:t>
            </a:r>
            <a:r>
              <a:rPr lang="en-GB" altLang="en-US" sz="2400" dirty="0">
                <a:solidFill>
                  <a:schemeClr val="tx2">
                    <a:lumMod val="75000"/>
                  </a:schemeClr>
                </a:solidFill>
                <a:latin typeface="+mn-lt"/>
                <a:ea typeface="Roboto Light" panose="020B0604020202020204" charset="0"/>
              </a:rPr>
              <a:t> </a:t>
            </a:r>
            <a:r>
              <a:rPr lang="en-GB" altLang="en-US" sz="2400" dirty="0" err="1">
                <a:solidFill>
                  <a:schemeClr val="tx2">
                    <a:lumMod val="75000"/>
                  </a:schemeClr>
                </a:solidFill>
                <a:latin typeface="+mn-lt"/>
                <a:ea typeface="Roboto Light" panose="020B0604020202020204" charset="0"/>
              </a:rPr>
              <a:t>nhà</a:t>
            </a:r>
            <a:r>
              <a:rPr lang="en-GB" altLang="en-US" sz="2400" dirty="0">
                <a:solidFill>
                  <a:schemeClr val="tx2">
                    <a:lumMod val="75000"/>
                  </a:schemeClr>
                </a:solidFill>
                <a:latin typeface="+mn-lt"/>
                <a:ea typeface="Roboto Light" panose="020B0604020202020204" charset="0"/>
              </a:rPr>
              <a:t> </a:t>
            </a:r>
            <a:r>
              <a:rPr lang="en-GB" altLang="en-US" sz="2400" dirty="0" err="1">
                <a:solidFill>
                  <a:schemeClr val="tx2">
                    <a:lumMod val="75000"/>
                  </a:schemeClr>
                </a:solidFill>
                <a:latin typeface="+mn-lt"/>
                <a:ea typeface="Roboto Light" panose="020B0604020202020204" charset="0"/>
              </a:rPr>
              <a:t>trông</a:t>
            </a:r>
            <a:r>
              <a:rPr lang="en-GB" altLang="en-US" sz="2400" dirty="0">
                <a:solidFill>
                  <a:schemeClr val="tx2">
                    <a:lumMod val="75000"/>
                  </a:schemeClr>
                </a:solidFill>
                <a:latin typeface="+mn-lt"/>
                <a:ea typeface="Roboto Light" panose="020B0604020202020204" charset="0"/>
              </a:rPr>
              <a:t> mong, </a:t>
            </a:r>
            <a:r>
              <a:rPr lang="en-GB" altLang="en-US" sz="2400" dirty="0" err="1">
                <a:solidFill>
                  <a:schemeClr val="tx2">
                    <a:lumMod val="75000"/>
                  </a:schemeClr>
                </a:solidFill>
                <a:latin typeface="+mn-lt"/>
                <a:ea typeface="Roboto Light" panose="020B0604020202020204" charset="0"/>
              </a:rPr>
              <a:t>chờ</a:t>
            </a:r>
            <a:r>
              <a:rPr lang="en-GB" altLang="en-US" sz="2400" dirty="0">
                <a:solidFill>
                  <a:schemeClr val="tx2">
                    <a:lumMod val="75000"/>
                  </a:schemeClr>
                </a:solidFill>
                <a:latin typeface="+mn-lt"/>
                <a:ea typeface="Roboto Light" panose="020B0604020202020204" charset="0"/>
              </a:rPr>
              <a:t> </a:t>
            </a:r>
            <a:r>
              <a:rPr lang="en-GB" altLang="en-US" sz="2400" dirty="0" err="1">
                <a:solidFill>
                  <a:schemeClr val="tx2">
                    <a:lumMod val="75000"/>
                  </a:schemeClr>
                </a:solidFill>
                <a:latin typeface="+mn-lt"/>
                <a:ea typeface="Roboto Light" panose="020B0604020202020204" charset="0"/>
              </a:rPr>
              <a:t>đợi</a:t>
            </a:r>
            <a:r>
              <a:rPr lang="en-GB" altLang="en-US" sz="2400" dirty="0">
                <a:solidFill>
                  <a:schemeClr val="tx2">
                    <a:lumMod val="75000"/>
                  </a:schemeClr>
                </a:solidFill>
                <a:latin typeface="+mn-lt"/>
                <a:ea typeface="Roboto Light" panose="020B0604020202020204" charset="0"/>
              </a:rPr>
              <a:t> ở </a:t>
            </a:r>
            <a:r>
              <a:rPr lang="en-GB" altLang="en-US" sz="2400" dirty="0" err="1">
                <a:solidFill>
                  <a:schemeClr val="tx2">
                    <a:lumMod val="75000"/>
                  </a:schemeClr>
                </a:solidFill>
                <a:latin typeface="+mn-lt"/>
                <a:ea typeface="Roboto Light" panose="020B0604020202020204" charset="0"/>
              </a:rPr>
              <a:t>các</a:t>
            </a:r>
            <a:r>
              <a:rPr lang="en-GB" altLang="en-US" sz="2400" dirty="0">
                <a:solidFill>
                  <a:schemeClr val="tx2">
                    <a:lumMod val="75000"/>
                  </a:schemeClr>
                </a:solidFill>
                <a:latin typeface="+mn-lt"/>
                <a:ea typeface="Roboto Light" panose="020B0604020202020204" charset="0"/>
              </a:rPr>
              <a:t> </a:t>
            </a:r>
            <a:r>
              <a:rPr lang="en-GB" altLang="en-US" sz="2400" dirty="0" err="1">
                <a:solidFill>
                  <a:schemeClr val="tx2">
                    <a:lumMod val="75000"/>
                  </a:schemeClr>
                </a:solidFill>
                <a:latin typeface="+mn-lt"/>
                <a:ea typeface="Roboto Light" panose="020B0604020202020204" charset="0"/>
              </a:rPr>
              <a:t>em</a:t>
            </a:r>
            <a:r>
              <a:rPr lang="en-GB" altLang="en-US" sz="2400" dirty="0">
                <a:solidFill>
                  <a:schemeClr val="tx2">
                    <a:lumMod val="75000"/>
                  </a:schemeClr>
                </a:solidFill>
                <a:latin typeface="+mn-lt"/>
                <a:ea typeface="Roboto Light" panose="020B0604020202020204" charset="0"/>
              </a:rPr>
              <a:t> </a:t>
            </a:r>
            <a:r>
              <a:rPr lang="en-GB" altLang="en-US" sz="2400" dirty="0" err="1">
                <a:solidFill>
                  <a:schemeClr val="tx2">
                    <a:lumMod val="75000"/>
                  </a:schemeClr>
                </a:solidFill>
                <a:latin typeface="+mn-lt"/>
                <a:ea typeface="Roboto Light" panose="020B0604020202020204" charset="0"/>
              </a:rPr>
              <a:t>rất</a:t>
            </a:r>
            <a:r>
              <a:rPr lang="en-GB" altLang="en-US" sz="2400" dirty="0">
                <a:solidFill>
                  <a:schemeClr val="tx2">
                    <a:lumMod val="75000"/>
                  </a:schemeClr>
                </a:solidFill>
                <a:latin typeface="+mn-lt"/>
                <a:ea typeface="Roboto Light" panose="020B0604020202020204" charset="0"/>
              </a:rPr>
              <a:t> </a:t>
            </a:r>
            <a:r>
              <a:rPr lang="en-GB" altLang="en-US" sz="2400" dirty="0" err="1">
                <a:solidFill>
                  <a:schemeClr val="tx2">
                    <a:lumMod val="75000"/>
                  </a:schemeClr>
                </a:solidFill>
                <a:latin typeface="+mn-lt"/>
                <a:ea typeface="Roboto Light" panose="020B0604020202020204" charset="0"/>
              </a:rPr>
              <a:t>nhiều</a:t>
            </a:r>
            <a:r>
              <a:rPr lang="en-GB" altLang="en-US" sz="2400" dirty="0">
                <a:solidFill>
                  <a:schemeClr val="tx2">
                    <a:lumMod val="75000"/>
                  </a:schemeClr>
                </a:solidFill>
                <a:latin typeface="+mn-lt"/>
                <a:ea typeface="Roboto Light" panose="020B0604020202020204" charset="0"/>
              </a:rPr>
              <a:t>. Non </a:t>
            </a:r>
            <a:r>
              <a:rPr lang="en-GB" altLang="en-US" sz="2400" dirty="0" err="1">
                <a:solidFill>
                  <a:schemeClr val="tx2">
                    <a:lumMod val="75000"/>
                  </a:schemeClr>
                </a:solidFill>
                <a:latin typeface="+mn-lt"/>
                <a:ea typeface="Roboto Light" panose="020B0604020202020204" charset="0"/>
              </a:rPr>
              <a:t>sông</a:t>
            </a:r>
            <a:r>
              <a:rPr lang="en-GB" altLang="en-US" sz="2400" dirty="0">
                <a:solidFill>
                  <a:schemeClr val="tx2">
                    <a:lumMod val="75000"/>
                  </a:schemeClr>
                </a:solidFill>
                <a:latin typeface="+mn-lt"/>
                <a:ea typeface="Roboto Light" panose="020B0604020202020204" charset="0"/>
              </a:rPr>
              <a:t> </a:t>
            </a:r>
            <a:r>
              <a:rPr lang="en-GB" altLang="en-US" sz="2400" dirty="0" err="1">
                <a:solidFill>
                  <a:schemeClr val="tx2">
                    <a:lumMod val="75000"/>
                  </a:schemeClr>
                </a:solidFill>
                <a:latin typeface="+mn-lt"/>
                <a:ea typeface="Roboto Light" panose="020B0604020202020204" charset="0"/>
              </a:rPr>
              <a:t>Việt</a:t>
            </a:r>
            <a:r>
              <a:rPr lang="en-GB" altLang="en-US" sz="2400" dirty="0">
                <a:solidFill>
                  <a:schemeClr val="tx2">
                    <a:lumMod val="75000"/>
                  </a:schemeClr>
                </a:solidFill>
                <a:latin typeface="+mn-lt"/>
                <a:ea typeface="Roboto Light" panose="020B0604020202020204" charset="0"/>
              </a:rPr>
              <a:t> Nam </a:t>
            </a:r>
            <a:r>
              <a:rPr lang="en-GB" altLang="en-US" sz="2400" dirty="0" err="1">
                <a:solidFill>
                  <a:schemeClr val="tx2">
                    <a:lumMod val="75000"/>
                  </a:schemeClr>
                </a:solidFill>
                <a:latin typeface="+mn-lt"/>
                <a:ea typeface="Roboto Light" panose="020B0604020202020204" charset="0"/>
              </a:rPr>
              <a:t>có</a:t>
            </a:r>
            <a:r>
              <a:rPr lang="en-GB" altLang="en-US" sz="2400" dirty="0">
                <a:solidFill>
                  <a:schemeClr val="tx2">
                    <a:lumMod val="75000"/>
                  </a:schemeClr>
                </a:solidFill>
                <a:latin typeface="+mn-lt"/>
                <a:ea typeface="Roboto Light" panose="020B0604020202020204" charset="0"/>
              </a:rPr>
              <a:t> </a:t>
            </a:r>
            <a:r>
              <a:rPr lang="en-GB" altLang="en-US" sz="2400" dirty="0" err="1">
                <a:solidFill>
                  <a:schemeClr val="tx2">
                    <a:lumMod val="75000"/>
                  </a:schemeClr>
                </a:solidFill>
                <a:latin typeface="+mn-lt"/>
                <a:ea typeface="Roboto Light" panose="020B0604020202020204" charset="0"/>
              </a:rPr>
              <a:t>trở</a:t>
            </a:r>
            <a:r>
              <a:rPr lang="en-GB" altLang="en-US" sz="2400" dirty="0">
                <a:solidFill>
                  <a:schemeClr val="tx2">
                    <a:lumMod val="75000"/>
                  </a:schemeClr>
                </a:solidFill>
                <a:latin typeface="+mn-lt"/>
                <a:ea typeface="Roboto Light" panose="020B0604020202020204" charset="0"/>
              </a:rPr>
              <a:t> </a:t>
            </a:r>
            <a:r>
              <a:rPr lang="en-GB" altLang="en-US" sz="2400" dirty="0" err="1">
                <a:solidFill>
                  <a:schemeClr val="tx2">
                    <a:lumMod val="75000"/>
                  </a:schemeClr>
                </a:solidFill>
                <a:latin typeface="+mn-lt"/>
                <a:ea typeface="Roboto Light" panose="020B0604020202020204" charset="0"/>
              </a:rPr>
              <a:t>nên</a:t>
            </a:r>
            <a:r>
              <a:rPr lang="en-GB" altLang="en-US" sz="2400" dirty="0">
                <a:solidFill>
                  <a:schemeClr val="tx2">
                    <a:lumMod val="75000"/>
                  </a:schemeClr>
                </a:solidFill>
                <a:latin typeface="+mn-lt"/>
                <a:ea typeface="Roboto Light" panose="020B0604020202020204" charset="0"/>
              </a:rPr>
              <a:t> </a:t>
            </a:r>
            <a:r>
              <a:rPr lang="en-GB" altLang="en-US" sz="2400" dirty="0" err="1">
                <a:solidFill>
                  <a:schemeClr val="tx2">
                    <a:lumMod val="75000"/>
                  </a:schemeClr>
                </a:solidFill>
                <a:latin typeface="+mn-lt"/>
                <a:ea typeface="Roboto Light" panose="020B0604020202020204" charset="0"/>
              </a:rPr>
              <a:t>tươi</a:t>
            </a:r>
            <a:r>
              <a:rPr lang="en-GB" altLang="en-US" sz="2400" dirty="0">
                <a:solidFill>
                  <a:schemeClr val="tx2">
                    <a:lumMod val="75000"/>
                  </a:schemeClr>
                </a:solidFill>
                <a:latin typeface="+mn-lt"/>
                <a:ea typeface="Roboto Light" panose="020B0604020202020204" charset="0"/>
              </a:rPr>
              <a:t> </a:t>
            </a:r>
            <a:r>
              <a:rPr lang="en-GB" altLang="en-US" sz="2400" dirty="0" err="1">
                <a:solidFill>
                  <a:schemeClr val="tx2">
                    <a:lumMod val="75000"/>
                  </a:schemeClr>
                </a:solidFill>
                <a:latin typeface="+mn-lt"/>
                <a:ea typeface="Roboto Light" panose="020B0604020202020204" charset="0"/>
              </a:rPr>
              <a:t>đẹp</a:t>
            </a:r>
            <a:r>
              <a:rPr lang="en-GB" altLang="en-US" sz="2400" dirty="0">
                <a:solidFill>
                  <a:schemeClr val="tx2">
                    <a:lumMod val="75000"/>
                  </a:schemeClr>
                </a:solidFill>
                <a:latin typeface="+mn-lt"/>
                <a:ea typeface="Roboto Light" panose="020B0604020202020204" charset="0"/>
              </a:rPr>
              <a:t> hay </a:t>
            </a:r>
            <a:r>
              <a:rPr lang="en-GB" altLang="en-US" sz="2400" dirty="0" err="1">
                <a:solidFill>
                  <a:schemeClr val="tx2">
                    <a:lumMod val="75000"/>
                  </a:schemeClr>
                </a:solidFill>
                <a:latin typeface="+mn-lt"/>
                <a:ea typeface="Roboto Light" panose="020B0604020202020204" charset="0"/>
              </a:rPr>
              <a:t>không</a:t>
            </a:r>
            <a:r>
              <a:rPr lang="en-GB" altLang="en-US" sz="2400" dirty="0">
                <a:solidFill>
                  <a:schemeClr val="tx2">
                    <a:lumMod val="75000"/>
                  </a:schemeClr>
                </a:solidFill>
                <a:latin typeface="+mn-lt"/>
                <a:ea typeface="Roboto Light" panose="020B0604020202020204" charset="0"/>
              </a:rPr>
              <a:t>, </a:t>
            </a:r>
            <a:r>
              <a:rPr lang="en-GB" altLang="en-US" sz="2400" dirty="0" err="1">
                <a:solidFill>
                  <a:schemeClr val="tx2">
                    <a:lumMod val="75000"/>
                  </a:schemeClr>
                </a:solidFill>
                <a:latin typeface="+mn-lt"/>
                <a:ea typeface="Roboto Light" panose="020B0604020202020204" charset="0"/>
              </a:rPr>
              <a:t>dân</a:t>
            </a:r>
            <a:r>
              <a:rPr lang="en-GB" altLang="en-US" sz="2400" dirty="0">
                <a:solidFill>
                  <a:schemeClr val="tx2">
                    <a:lumMod val="75000"/>
                  </a:schemeClr>
                </a:solidFill>
                <a:latin typeface="+mn-lt"/>
                <a:ea typeface="Roboto Light" panose="020B0604020202020204" charset="0"/>
              </a:rPr>
              <a:t> </a:t>
            </a:r>
            <a:r>
              <a:rPr lang="en-GB" altLang="en-US" sz="2400" dirty="0" err="1">
                <a:solidFill>
                  <a:schemeClr val="tx2">
                    <a:lumMod val="75000"/>
                  </a:schemeClr>
                </a:solidFill>
                <a:latin typeface="+mn-lt"/>
                <a:ea typeface="Roboto Light" panose="020B0604020202020204" charset="0"/>
              </a:rPr>
              <a:t>tộc</a:t>
            </a:r>
            <a:r>
              <a:rPr lang="en-GB" altLang="en-US" sz="2400" dirty="0">
                <a:solidFill>
                  <a:schemeClr val="tx2">
                    <a:lumMod val="75000"/>
                  </a:schemeClr>
                </a:solidFill>
                <a:latin typeface="+mn-lt"/>
                <a:ea typeface="Roboto Light" panose="020B0604020202020204" charset="0"/>
              </a:rPr>
              <a:t> </a:t>
            </a:r>
            <a:r>
              <a:rPr lang="en-GB" altLang="en-US" sz="2400" dirty="0" err="1">
                <a:solidFill>
                  <a:schemeClr val="tx2">
                    <a:lumMod val="75000"/>
                  </a:schemeClr>
                </a:solidFill>
                <a:latin typeface="+mn-lt"/>
                <a:ea typeface="Roboto Light" panose="020B0604020202020204" charset="0"/>
              </a:rPr>
              <a:t>Việt</a:t>
            </a:r>
            <a:r>
              <a:rPr lang="en-GB" altLang="en-US" sz="2400" dirty="0">
                <a:solidFill>
                  <a:schemeClr val="tx2">
                    <a:lumMod val="75000"/>
                  </a:schemeClr>
                </a:solidFill>
                <a:latin typeface="+mn-lt"/>
                <a:ea typeface="Roboto Light" panose="020B0604020202020204" charset="0"/>
              </a:rPr>
              <a:t> Nam </a:t>
            </a:r>
            <a:r>
              <a:rPr lang="en-GB" altLang="en-US" sz="2400" dirty="0" err="1">
                <a:solidFill>
                  <a:schemeClr val="tx2">
                    <a:lumMod val="75000"/>
                  </a:schemeClr>
                </a:solidFill>
                <a:latin typeface="+mn-lt"/>
                <a:ea typeface="Roboto Light" panose="020B0604020202020204" charset="0"/>
              </a:rPr>
              <a:t>có</a:t>
            </a:r>
            <a:r>
              <a:rPr lang="en-GB" altLang="en-US" sz="2400" dirty="0">
                <a:solidFill>
                  <a:schemeClr val="tx2">
                    <a:lumMod val="75000"/>
                  </a:schemeClr>
                </a:solidFill>
                <a:latin typeface="+mn-lt"/>
                <a:ea typeface="Roboto Light" panose="020B0604020202020204" charset="0"/>
              </a:rPr>
              <a:t> </a:t>
            </a:r>
            <a:r>
              <a:rPr lang="en-GB" altLang="en-US" sz="2400" dirty="0" err="1">
                <a:solidFill>
                  <a:schemeClr val="tx2">
                    <a:lumMod val="75000"/>
                  </a:schemeClr>
                </a:solidFill>
                <a:latin typeface="+mn-lt"/>
                <a:ea typeface="Roboto Light" panose="020B0604020202020204" charset="0"/>
              </a:rPr>
              <a:t>bước</a:t>
            </a:r>
            <a:r>
              <a:rPr lang="en-GB" altLang="en-US" sz="2400" dirty="0">
                <a:solidFill>
                  <a:schemeClr val="tx2">
                    <a:lumMod val="75000"/>
                  </a:schemeClr>
                </a:solidFill>
                <a:latin typeface="+mn-lt"/>
                <a:ea typeface="Roboto Light" panose="020B0604020202020204" charset="0"/>
              </a:rPr>
              <a:t> </a:t>
            </a:r>
            <a:r>
              <a:rPr lang="en-GB" altLang="en-US" sz="2400" dirty="0" err="1">
                <a:solidFill>
                  <a:schemeClr val="tx2">
                    <a:lumMod val="75000"/>
                  </a:schemeClr>
                </a:solidFill>
                <a:latin typeface="+mn-lt"/>
                <a:ea typeface="Roboto Light" panose="020B0604020202020204" charset="0"/>
              </a:rPr>
              <a:t>tới</a:t>
            </a:r>
            <a:r>
              <a:rPr lang="en-GB" altLang="en-US" sz="2400" dirty="0">
                <a:solidFill>
                  <a:schemeClr val="tx2">
                    <a:lumMod val="75000"/>
                  </a:schemeClr>
                </a:solidFill>
                <a:latin typeface="+mn-lt"/>
                <a:ea typeface="Roboto Light" panose="020B0604020202020204" charset="0"/>
              </a:rPr>
              <a:t> </a:t>
            </a:r>
            <a:r>
              <a:rPr lang="en-GB" altLang="en-US" sz="2400" dirty="0" err="1">
                <a:solidFill>
                  <a:schemeClr val="tx2">
                    <a:lumMod val="75000"/>
                  </a:schemeClr>
                </a:solidFill>
                <a:latin typeface="+mn-lt"/>
                <a:ea typeface="Roboto Light" panose="020B0604020202020204" charset="0"/>
              </a:rPr>
              <a:t>đài</a:t>
            </a:r>
            <a:r>
              <a:rPr lang="en-GB" altLang="en-US" sz="2400" dirty="0">
                <a:solidFill>
                  <a:schemeClr val="tx2">
                    <a:lumMod val="75000"/>
                  </a:schemeClr>
                </a:solidFill>
                <a:latin typeface="+mn-lt"/>
                <a:ea typeface="Roboto Light" panose="020B0604020202020204" charset="0"/>
              </a:rPr>
              <a:t> </a:t>
            </a:r>
            <a:r>
              <a:rPr lang="en-GB" altLang="en-US" sz="2400" dirty="0" err="1">
                <a:solidFill>
                  <a:schemeClr val="tx2">
                    <a:lumMod val="75000"/>
                  </a:schemeClr>
                </a:solidFill>
                <a:latin typeface="+mn-lt"/>
                <a:ea typeface="Roboto Light" panose="020B0604020202020204" charset="0"/>
              </a:rPr>
              <a:t>vinh</a:t>
            </a:r>
            <a:r>
              <a:rPr lang="en-GB" altLang="en-US" sz="2400" dirty="0">
                <a:solidFill>
                  <a:schemeClr val="tx2">
                    <a:lumMod val="75000"/>
                  </a:schemeClr>
                </a:solidFill>
                <a:latin typeface="+mn-lt"/>
                <a:ea typeface="Roboto Light" panose="020B0604020202020204" charset="0"/>
              </a:rPr>
              <a:t> </a:t>
            </a:r>
            <a:r>
              <a:rPr lang="en-GB" altLang="en-US" sz="2400" dirty="0" err="1">
                <a:solidFill>
                  <a:schemeClr val="tx2">
                    <a:lumMod val="75000"/>
                  </a:schemeClr>
                </a:solidFill>
                <a:latin typeface="+mn-lt"/>
                <a:ea typeface="Roboto Light" panose="020B0604020202020204" charset="0"/>
              </a:rPr>
              <a:t>quang</a:t>
            </a:r>
            <a:r>
              <a:rPr lang="en-GB" altLang="en-US" sz="2400" dirty="0">
                <a:solidFill>
                  <a:schemeClr val="tx2">
                    <a:lumMod val="75000"/>
                  </a:schemeClr>
                </a:solidFill>
                <a:latin typeface="+mn-lt"/>
                <a:ea typeface="Roboto Light" panose="020B0604020202020204" charset="0"/>
              </a:rPr>
              <a:t> </a:t>
            </a:r>
            <a:r>
              <a:rPr lang="en-GB" altLang="en-US" sz="2400" dirty="0" err="1">
                <a:solidFill>
                  <a:schemeClr val="tx2">
                    <a:lumMod val="75000"/>
                  </a:schemeClr>
                </a:solidFill>
                <a:latin typeface="+mn-lt"/>
                <a:ea typeface="Roboto Light" panose="020B0604020202020204" charset="0"/>
              </a:rPr>
              <a:t>để</a:t>
            </a:r>
            <a:r>
              <a:rPr lang="en-GB" altLang="en-US" sz="2400" dirty="0">
                <a:solidFill>
                  <a:schemeClr val="tx2">
                    <a:lumMod val="75000"/>
                  </a:schemeClr>
                </a:solidFill>
                <a:latin typeface="+mn-lt"/>
                <a:ea typeface="Roboto Light" panose="020B0604020202020204" charset="0"/>
              </a:rPr>
              <a:t> </a:t>
            </a:r>
            <a:r>
              <a:rPr lang="en-GB" altLang="en-US" sz="2400" dirty="0" err="1">
                <a:solidFill>
                  <a:schemeClr val="tx2">
                    <a:lumMod val="75000"/>
                  </a:schemeClr>
                </a:solidFill>
                <a:latin typeface="+mn-lt"/>
                <a:ea typeface="Roboto Light" panose="020B0604020202020204" charset="0"/>
              </a:rPr>
              <a:t>sánh</a:t>
            </a:r>
            <a:r>
              <a:rPr lang="en-GB" altLang="en-US" sz="2400" dirty="0">
                <a:solidFill>
                  <a:schemeClr val="tx2">
                    <a:lumMod val="75000"/>
                  </a:schemeClr>
                </a:solidFill>
                <a:latin typeface="+mn-lt"/>
                <a:ea typeface="Roboto Light" panose="020B0604020202020204" charset="0"/>
              </a:rPr>
              <a:t> </a:t>
            </a:r>
            <a:r>
              <a:rPr lang="en-GB" altLang="en-US" sz="2400" dirty="0" err="1">
                <a:solidFill>
                  <a:schemeClr val="tx2">
                    <a:lumMod val="75000"/>
                  </a:schemeClr>
                </a:solidFill>
                <a:latin typeface="+mn-lt"/>
                <a:ea typeface="Roboto Light" panose="020B0604020202020204" charset="0"/>
              </a:rPr>
              <a:t>vai</a:t>
            </a:r>
            <a:r>
              <a:rPr lang="en-GB" altLang="en-US" sz="2400" dirty="0">
                <a:solidFill>
                  <a:schemeClr val="tx2">
                    <a:lumMod val="75000"/>
                  </a:schemeClr>
                </a:solidFill>
                <a:latin typeface="+mn-lt"/>
                <a:ea typeface="Roboto Light" panose="020B0604020202020204" charset="0"/>
              </a:rPr>
              <a:t> </a:t>
            </a:r>
            <a:r>
              <a:rPr lang="en-GB" altLang="en-US" sz="2400" dirty="0" err="1">
                <a:solidFill>
                  <a:schemeClr val="tx2">
                    <a:lumMod val="75000"/>
                  </a:schemeClr>
                </a:solidFill>
                <a:latin typeface="+mn-lt"/>
                <a:ea typeface="Roboto Light" panose="020B0604020202020204" charset="0"/>
              </a:rPr>
              <a:t>với</a:t>
            </a:r>
            <a:r>
              <a:rPr lang="en-GB" altLang="en-US" sz="2400" dirty="0">
                <a:solidFill>
                  <a:schemeClr val="tx2">
                    <a:lumMod val="75000"/>
                  </a:schemeClr>
                </a:solidFill>
                <a:latin typeface="+mn-lt"/>
                <a:ea typeface="Roboto Light" panose="020B0604020202020204" charset="0"/>
              </a:rPr>
              <a:t> </a:t>
            </a:r>
            <a:r>
              <a:rPr lang="en-GB" altLang="en-US" sz="2400" dirty="0" err="1">
                <a:solidFill>
                  <a:schemeClr val="tx2">
                    <a:lumMod val="75000"/>
                  </a:schemeClr>
                </a:solidFill>
                <a:latin typeface="+mn-lt"/>
                <a:ea typeface="Roboto Light" panose="020B0604020202020204" charset="0"/>
              </a:rPr>
              <a:t>các</a:t>
            </a:r>
            <a:r>
              <a:rPr lang="en-GB" altLang="en-US" sz="2400" dirty="0">
                <a:solidFill>
                  <a:schemeClr val="tx2">
                    <a:lumMod val="75000"/>
                  </a:schemeClr>
                </a:solidFill>
                <a:latin typeface="+mn-lt"/>
                <a:ea typeface="Roboto Light" panose="020B0604020202020204" charset="0"/>
              </a:rPr>
              <a:t> </a:t>
            </a:r>
            <a:r>
              <a:rPr lang="en-GB" altLang="en-US" sz="2400" dirty="0" err="1">
                <a:solidFill>
                  <a:schemeClr val="tx2">
                    <a:lumMod val="75000"/>
                  </a:schemeClr>
                </a:solidFill>
                <a:latin typeface="+mn-lt"/>
                <a:ea typeface="Roboto Light" panose="020B0604020202020204" charset="0"/>
              </a:rPr>
              <a:t>cường</a:t>
            </a:r>
            <a:r>
              <a:rPr lang="en-GB" altLang="en-US" sz="2400" dirty="0">
                <a:solidFill>
                  <a:schemeClr val="tx2">
                    <a:lumMod val="75000"/>
                  </a:schemeClr>
                </a:solidFill>
                <a:latin typeface="+mn-lt"/>
                <a:ea typeface="Roboto Light" panose="020B0604020202020204" charset="0"/>
              </a:rPr>
              <a:t> </a:t>
            </a:r>
            <a:r>
              <a:rPr lang="en-GB" altLang="en-US" sz="2400" dirty="0" err="1">
                <a:solidFill>
                  <a:schemeClr val="tx2">
                    <a:lumMod val="75000"/>
                  </a:schemeClr>
                </a:solidFill>
                <a:latin typeface="+mn-lt"/>
                <a:ea typeface="Roboto Light" panose="020B0604020202020204" charset="0"/>
              </a:rPr>
              <a:t>quốc</a:t>
            </a:r>
            <a:r>
              <a:rPr lang="en-GB" altLang="en-US" sz="2400" dirty="0">
                <a:solidFill>
                  <a:schemeClr val="tx2">
                    <a:lumMod val="75000"/>
                  </a:schemeClr>
                </a:solidFill>
                <a:latin typeface="+mn-lt"/>
                <a:ea typeface="Roboto Light" panose="020B0604020202020204" charset="0"/>
              </a:rPr>
              <a:t> </a:t>
            </a:r>
            <a:r>
              <a:rPr lang="en-GB" altLang="en-US" sz="2400" dirty="0" err="1">
                <a:solidFill>
                  <a:schemeClr val="tx2">
                    <a:lumMod val="75000"/>
                  </a:schemeClr>
                </a:solidFill>
                <a:latin typeface="+mn-lt"/>
                <a:ea typeface="Roboto Light" panose="020B0604020202020204" charset="0"/>
              </a:rPr>
              <a:t>năm</a:t>
            </a:r>
            <a:r>
              <a:rPr lang="en-GB" altLang="en-US" sz="2400" dirty="0">
                <a:solidFill>
                  <a:schemeClr val="tx2">
                    <a:lumMod val="75000"/>
                  </a:schemeClr>
                </a:solidFill>
                <a:latin typeface="+mn-lt"/>
                <a:ea typeface="Roboto Light" panose="020B0604020202020204" charset="0"/>
              </a:rPr>
              <a:t> </a:t>
            </a:r>
            <a:r>
              <a:rPr lang="en-GB" altLang="en-US" sz="2400" dirty="0" err="1">
                <a:solidFill>
                  <a:schemeClr val="tx2">
                    <a:lumMod val="75000"/>
                  </a:schemeClr>
                </a:solidFill>
                <a:latin typeface="+mn-lt"/>
                <a:ea typeface="Roboto Light" panose="020B0604020202020204" charset="0"/>
              </a:rPr>
              <a:t>châu</a:t>
            </a:r>
            <a:r>
              <a:rPr lang="en-GB" altLang="en-US" sz="2400" dirty="0">
                <a:solidFill>
                  <a:schemeClr val="tx2">
                    <a:lumMod val="75000"/>
                  </a:schemeClr>
                </a:solidFill>
                <a:latin typeface="+mn-lt"/>
                <a:ea typeface="Roboto Light" panose="020B0604020202020204" charset="0"/>
              </a:rPr>
              <a:t> </a:t>
            </a:r>
            <a:r>
              <a:rPr lang="en-GB" altLang="en-US" sz="2400" dirty="0" err="1">
                <a:solidFill>
                  <a:schemeClr val="tx2">
                    <a:lumMod val="75000"/>
                  </a:schemeClr>
                </a:solidFill>
                <a:latin typeface="+mn-lt"/>
                <a:ea typeface="Roboto Light" panose="020B0604020202020204" charset="0"/>
              </a:rPr>
              <a:t>được</a:t>
            </a:r>
            <a:r>
              <a:rPr lang="en-GB" altLang="en-US" sz="2400" dirty="0">
                <a:solidFill>
                  <a:schemeClr val="tx2">
                    <a:lumMod val="75000"/>
                  </a:schemeClr>
                </a:solidFill>
                <a:latin typeface="+mn-lt"/>
                <a:ea typeface="Roboto Light" panose="020B0604020202020204" charset="0"/>
              </a:rPr>
              <a:t> hay </a:t>
            </a:r>
            <a:r>
              <a:rPr lang="en-GB" altLang="en-US" sz="2400" dirty="0" err="1">
                <a:solidFill>
                  <a:schemeClr val="tx2">
                    <a:lumMod val="75000"/>
                  </a:schemeClr>
                </a:solidFill>
                <a:latin typeface="+mn-lt"/>
                <a:ea typeface="Roboto Light" panose="020B0604020202020204" charset="0"/>
              </a:rPr>
              <a:t>không</a:t>
            </a:r>
            <a:r>
              <a:rPr lang="en-GB" altLang="en-US" sz="2400" dirty="0">
                <a:solidFill>
                  <a:schemeClr val="tx2">
                    <a:lumMod val="75000"/>
                  </a:schemeClr>
                </a:solidFill>
                <a:latin typeface="+mn-lt"/>
                <a:ea typeface="Roboto Light" panose="020B0604020202020204" charset="0"/>
              </a:rPr>
              <a:t>, </a:t>
            </a:r>
            <a:r>
              <a:rPr lang="en-GB" altLang="en-US" sz="2400" dirty="0" err="1">
                <a:solidFill>
                  <a:schemeClr val="tx2">
                    <a:lumMod val="75000"/>
                  </a:schemeClr>
                </a:solidFill>
                <a:latin typeface="+mn-lt"/>
                <a:ea typeface="Roboto Light" panose="020B0604020202020204" charset="0"/>
              </a:rPr>
              <a:t>chính</a:t>
            </a:r>
            <a:r>
              <a:rPr lang="en-GB" altLang="en-US" sz="2400" dirty="0">
                <a:solidFill>
                  <a:schemeClr val="tx2">
                    <a:lumMod val="75000"/>
                  </a:schemeClr>
                </a:solidFill>
                <a:latin typeface="+mn-lt"/>
                <a:ea typeface="Roboto Light" panose="020B0604020202020204" charset="0"/>
              </a:rPr>
              <a:t>  </a:t>
            </a:r>
            <a:r>
              <a:rPr lang="en-GB" altLang="en-US" sz="2400" dirty="0" err="1">
                <a:solidFill>
                  <a:schemeClr val="tx2">
                    <a:lumMod val="75000"/>
                  </a:schemeClr>
                </a:solidFill>
                <a:latin typeface="+mn-lt"/>
                <a:ea typeface="Roboto Light" panose="020B0604020202020204" charset="0"/>
              </a:rPr>
              <a:t>là</a:t>
            </a:r>
            <a:r>
              <a:rPr lang="en-GB" altLang="en-US" sz="2400" dirty="0">
                <a:solidFill>
                  <a:schemeClr val="tx2">
                    <a:lumMod val="75000"/>
                  </a:schemeClr>
                </a:solidFill>
                <a:latin typeface="+mn-lt"/>
                <a:ea typeface="Roboto Light" panose="020B0604020202020204" charset="0"/>
              </a:rPr>
              <a:t> </a:t>
            </a:r>
            <a:r>
              <a:rPr lang="en-GB" altLang="en-US" sz="2400" dirty="0" err="1">
                <a:solidFill>
                  <a:schemeClr val="tx2">
                    <a:lumMod val="75000"/>
                  </a:schemeClr>
                </a:solidFill>
                <a:latin typeface="+mn-lt"/>
                <a:ea typeface="Roboto Light" panose="020B0604020202020204" charset="0"/>
              </a:rPr>
              <a:t>nhờ</a:t>
            </a:r>
            <a:r>
              <a:rPr lang="en-GB" altLang="en-US" sz="2400" dirty="0">
                <a:solidFill>
                  <a:schemeClr val="tx2">
                    <a:lumMod val="75000"/>
                  </a:schemeClr>
                </a:solidFill>
                <a:latin typeface="+mn-lt"/>
                <a:ea typeface="Roboto Light" panose="020B0604020202020204" charset="0"/>
              </a:rPr>
              <a:t> </a:t>
            </a:r>
            <a:r>
              <a:rPr lang="en-GB" altLang="en-US" sz="2400" dirty="0" err="1">
                <a:solidFill>
                  <a:schemeClr val="tx2">
                    <a:lumMod val="75000"/>
                  </a:schemeClr>
                </a:solidFill>
                <a:latin typeface="+mn-lt"/>
                <a:ea typeface="Roboto Light" panose="020B0604020202020204" charset="0"/>
              </a:rPr>
              <a:t>một</a:t>
            </a:r>
            <a:r>
              <a:rPr lang="en-GB" altLang="en-US" sz="2400" dirty="0">
                <a:solidFill>
                  <a:schemeClr val="tx2">
                    <a:lumMod val="75000"/>
                  </a:schemeClr>
                </a:solidFill>
                <a:latin typeface="+mn-lt"/>
                <a:ea typeface="Roboto Light" panose="020B0604020202020204" charset="0"/>
              </a:rPr>
              <a:t> </a:t>
            </a:r>
            <a:r>
              <a:rPr lang="en-GB" altLang="en-US" sz="2400" dirty="0" err="1">
                <a:solidFill>
                  <a:schemeClr val="tx2">
                    <a:lumMod val="75000"/>
                  </a:schemeClr>
                </a:solidFill>
                <a:latin typeface="+mn-lt"/>
                <a:ea typeface="Roboto Light" panose="020B0604020202020204" charset="0"/>
              </a:rPr>
              <a:t>phần</a:t>
            </a:r>
            <a:r>
              <a:rPr lang="en-GB" altLang="en-US" sz="2400" dirty="0">
                <a:solidFill>
                  <a:schemeClr val="tx2">
                    <a:lumMod val="75000"/>
                  </a:schemeClr>
                </a:solidFill>
                <a:latin typeface="+mn-lt"/>
                <a:ea typeface="Roboto Light" panose="020B0604020202020204" charset="0"/>
              </a:rPr>
              <a:t> </a:t>
            </a:r>
            <a:r>
              <a:rPr lang="en-GB" altLang="en-US" sz="2400" dirty="0" err="1">
                <a:solidFill>
                  <a:schemeClr val="tx2">
                    <a:lumMod val="75000"/>
                  </a:schemeClr>
                </a:solidFill>
                <a:latin typeface="+mn-lt"/>
                <a:ea typeface="Roboto Light" panose="020B0604020202020204" charset="0"/>
              </a:rPr>
              <a:t>lớn</a:t>
            </a:r>
            <a:r>
              <a:rPr lang="en-GB" altLang="en-US" sz="2400" dirty="0">
                <a:solidFill>
                  <a:schemeClr val="tx2">
                    <a:lumMod val="75000"/>
                  </a:schemeClr>
                </a:solidFill>
                <a:latin typeface="+mn-lt"/>
                <a:ea typeface="Roboto Light" panose="020B0604020202020204" charset="0"/>
              </a:rPr>
              <a:t> ở </a:t>
            </a:r>
            <a:r>
              <a:rPr lang="en-GB" altLang="en-US" sz="2400" dirty="0" err="1">
                <a:solidFill>
                  <a:schemeClr val="tx2">
                    <a:lumMod val="75000"/>
                  </a:schemeClr>
                </a:solidFill>
                <a:latin typeface="+mn-lt"/>
                <a:ea typeface="Roboto Light" panose="020B0604020202020204" charset="0"/>
              </a:rPr>
              <a:t>công</a:t>
            </a:r>
            <a:r>
              <a:rPr lang="en-GB" altLang="en-US" sz="2400" dirty="0">
                <a:solidFill>
                  <a:schemeClr val="tx2">
                    <a:lumMod val="75000"/>
                  </a:schemeClr>
                </a:solidFill>
                <a:latin typeface="+mn-lt"/>
                <a:ea typeface="Roboto Light" panose="020B0604020202020204" charset="0"/>
              </a:rPr>
              <a:t> </a:t>
            </a:r>
            <a:r>
              <a:rPr lang="en-GB" altLang="en-US" sz="2400" dirty="0" err="1">
                <a:solidFill>
                  <a:schemeClr val="tx2">
                    <a:lumMod val="75000"/>
                  </a:schemeClr>
                </a:solidFill>
                <a:latin typeface="+mn-lt"/>
                <a:ea typeface="Roboto Light" panose="020B0604020202020204" charset="0"/>
              </a:rPr>
              <a:t>học</a:t>
            </a:r>
            <a:r>
              <a:rPr lang="en-GB" altLang="en-US" sz="2400" dirty="0">
                <a:solidFill>
                  <a:schemeClr val="tx2">
                    <a:lumMod val="75000"/>
                  </a:schemeClr>
                </a:solidFill>
                <a:latin typeface="+mn-lt"/>
                <a:ea typeface="Roboto Light" panose="020B0604020202020204" charset="0"/>
              </a:rPr>
              <a:t> </a:t>
            </a:r>
            <a:r>
              <a:rPr lang="en-GB" altLang="en-US" sz="2400" dirty="0" err="1">
                <a:solidFill>
                  <a:schemeClr val="tx2">
                    <a:lumMod val="75000"/>
                  </a:schemeClr>
                </a:solidFill>
                <a:latin typeface="+mn-lt"/>
                <a:ea typeface="Roboto Light" panose="020B0604020202020204" charset="0"/>
              </a:rPr>
              <a:t>tập</a:t>
            </a:r>
            <a:r>
              <a:rPr lang="en-GB" altLang="en-US" sz="2400" dirty="0">
                <a:solidFill>
                  <a:schemeClr val="tx2">
                    <a:lumMod val="75000"/>
                  </a:schemeClr>
                </a:solidFill>
                <a:latin typeface="+mn-lt"/>
                <a:ea typeface="Roboto Light" panose="020B0604020202020204" charset="0"/>
              </a:rPr>
              <a:t> </a:t>
            </a:r>
            <a:r>
              <a:rPr lang="en-GB" altLang="en-US" sz="2400" dirty="0" err="1">
                <a:solidFill>
                  <a:schemeClr val="tx2">
                    <a:lumMod val="75000"/>
                  </a:schemeClr>
                </a:solidFill>
                <a:latin typeface="+mn-lt"/>
                <a:ea typeface="Roboto Light" panose="020B0604020202020204" charset="0"/>
              </a:rPr>
              <a:t>của</a:t>
            </a:r>
            <a:r>
              <a:rPr lang="en-GB" altLang="en-US" sz="2400" dirty="0">
                <a:solidFill>
                  <a:schemeClr val="tx2">
                    <a:lumMod val="75000"/>
                  </a:schemeClr>
                </a:solidFill>
                <a:latin typeface="+mn-lt"/>
                <a:ea typeface="Roboto Light" panose="020B0604020202020204" charset="0"/>
              </a:rPr>
              <a:t> </a:t>
            </a:r>
            <a:r>
              <a:rPr lang="en-GB" altLang="en-US" sz="2400" dirty="0" err="1">
                <a:solidFill>
                  <a:schemeClr val="tx2">
                    <a:lumMod val="75000"/>
                  </a:schemeClr>
                </a:solidFill>
                <a:latin typeface="+mn-lt"/>
                <a:ea typeface="Roboto Light" panose="020B0604020202020204" charset="0"/>
              </a:rPr>
              <a:t>các</a:t>
            </a:r>
            <a:r>
              <a:rPr lang="en-GB" altLang="en-US" sz="2400" dirty="0">
                <a:solidFill>
                  <a:schemeClr val="tx2">
                    <a:lumMod val="75000"/>
                  </a:schemeClr>
                </a:solidFill>
                <a:latin typeface="+mn-lt"/>
                <a:ea typeface="Roboto Light" panose="020B0604020202020204" charset="0"/>
              </a:rPr>
              <a:t> </a:t>
            </a:r>
            <a:r>
              <a:rPr lang="en-GB" altLang="en-US" sz="2400" dirty="0" err="1">
                <a:solidFill>
                  <a:schemeClr val="tx2">
                    <a:lumMod val="75000"/>
                  </a:schemeClr>
                </a:solidFill>
                <a:latin typeface="+mn-lt"/>
                <a:ea typeface="Roboto Light" panose="020B0604020202020204" charset="0"/>
              </a:rPr>
              <a:t>em</a:t>
            </a:r>
            <a:r>
              <a:rPr lang="en-GB" altLang="en-US" sz="2400" dirty="0">
                <a:solidFill>
                  <a:schemeClr val="tx2">
                    <a:lumMod val="75000"/>
                  </a:schemeClr>
                </a:solidFill>
                <a:latin typeface="+mn-lt"/>
                <a:ea typeface="Roboto Light" panose="020B0604020202020204" charset="0"/>
              </a:rPr>
              <a:t>.</a:t>
            </a:r>
          </a:p>
        </p:txBody>
      </p:sp>
      <p:cxnSp>
        <p:nvCxnSpPr>
          <p:cNvPr id="32" name="Straight Connector 31">
            <a:extLst>
              <a:ext uri="{FF2B5EF4-FFF2-40B4-BE49-F238E27FC236}">
                <a16:creationId xmlns:a16="http://schemas.microsoft.com/office/drawing/2014/main" id="{F7D9E370-D75E-4C11-BC6D-6159C4F754ED}"/>
              </a:ext>
            </a:extLst>
          </p:cNvPr>
          <p:cNvCxnSpPr/>
          <p:nvPr/>
        </p:nvCxnSpPr>
        <p:spPr>
          <a:xfrm flipH="1">
            <a:off x="3505200" y="2020493"/>
            <a:ext cx="152400" cy="3810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A937CAC8-8C3B-44FB-B9E5-B4AAD80E6BCB}"/>
              </a:ext>
            </a:extLst>
          </p:cNvPr>
          <p:cNvCxnSpPr/>
          <p:nvPr/>
        </p:nvCxnSpPr>
        <p:spPr>
          <a:xfrm flipH="1">
            <a:off x="981027" y="2343747"/>
            <a:ext cx="152400" cy="3810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5F7618C7-0D01-4AE3-BA8B-8AE2C7B9079C}"/>
              </a:ext>
            </a:extLst>
          </p:cNvPr>
          <p:cNvCxnSpPr/>
          <p:nvPr/>
        </p:nvCxnSpPr>
        <p:spPr>
          <a:xfrm flipH="1">
            <a:off x="5635209" y="2359513"/>
            <a:ext cx="152400" cy="3810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D4EB38A7-1898-4FD5-AE82-51FBBEC4A071}"/>
              </a:ext>
            </a:extLst>
          </p:cNvPr>
          <p:cNvCxnSpPr>
            <a:cxnSpLocks/>
          </p:cNvCxnSpPr>
          <p:nvPr/>
        </p:nvCxnSpPr>
        <p:spPr>
          <a:xfrm flipH="1">
            <a:off x="3416403" y="2700913"/>
            <a:ext cx="12573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7AA38C1A-0D4F-453B-A163-CD92C21F9B61}"/>
              </a:ext>
            </a:extLst>
          </p:cNvPr>
          <p:cNvCxnSpPr>
            <a:cxnSpLocks/>
          </p:cNvCxnSpPr>
          <p:nvPr/>
        </p:nvCxnSpPr>
        <p:spPr>
          <a:xfrm flipH="1">
            <a:off x="583698" y="3781995"/>
            <a:ext cx="12573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7C1D9776-9E5F-4709-B4AD-8448A7836C1B}"/>
              </a:ext>
            </a:extLst>
          </p:cNvPr>
          <p:cNvCxnSpPr>
            <a:cxnSpLocks/>
          </p:cNvCxnSpPr>
          <p:nvPr/>
        </p:nvCxnSpPr>
        <p:spPr>
          <a:xfrm flipH="1">
            <a:off x="2083700" y="3781995"/>
            <a:ext cx="12573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9EB7951F-4F1F-41C1-9A38-5F99CF72F72D}"/>
              </a:ext>
            </a:extLst>
          </p:cNvPr>
          <p:cNvCxnSpPr>
            <a:cxnSpLocks/>
          </p:cNvCxnSpPr>
          <p:nvPr/>
        </p:nvCxnSpPr>
        <p:spPr>
          <a:xfrm flipH="1">
            <a:off x="1840998" y="4153379"/>
            <a:ext cx="10668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3F92372D-E61A-4DB8-BFA5-AB94BE17888B}"/>
              </a:ext>
            </a:extLst>
          </p:cNvPr>
          <p:cNvCxnSpPr>
            <a:cxnSpLocks/>
          </p:cNvCxnSpPr>
          <p:nvPr/>
        </p:nvCxnSpPr>
        <p:spPr>
          <a:xfrm flipH="1">
            <a:off x="3146519" y="4471322"/>
            <a:ext cx="12573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42ED8357-01DA-46E0-98A9-08203BA39600}"/>
              </a:ext>
            </a:extLst>
          </p:cNvPr>
          <p:cNvCxnSpPr>
            <a:cxnSpLocks/>
          </p:cNvCxnSpPr>
          <p:nvPr/>
        </p:nvCxnSpPr>
        <p:spPr>
          <a:xfrm flipH="1" flipV="1">
            <a:off x="5083761" y="3427312"/>
            <a:ext cx="1164639" cy="1236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0700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par>
                                <p:cTn id="8" presetID="10" presetClass="entr" presetSubtype="0" fill="hold"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fade">
                                      <p:cBhvr>
                                        <p:cTn id="10" dur="500"/>
                                        <p:tgtEl>
                                          <p:spTgt spid="32"/>
                                        </p:tgtEl>
                                      </p:cBhvr>
                                    </p:animEffect>
                                  </p:childTnLst>
                                </p:cTn>
                              </p:par>
                              <p:par>
                                <p:cTn id="11" presetID="10" presetClass="entr" presetSubtype="0" fill="hold" nodeType="with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fade">
                                      <p:cBhvr>
                                        <p:cTn id="13" dur="500"/>
                                        <p:tgtEl>
                                          <p:spTgt spid="3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fade">
                                      <p:cBhvr>
                                        <p:cTn id="18" dur="500"/>
                                        <p:tgtEl>
                                          <p:spTgt spid="35"/>
                                        </p:tgtEl>
                                      </p:cBhvr>
                                    </p:animEffect>
                                  </p:childTnLst>
                                </p:cTn>
                              </p:par>
                              <p:par>
                                <p:cTn id="19" presetID="10" presetClass="entr" presetSubtype="0" fill="hold" nodeType="with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fade">
                                      <p:cBhvr>
                                        <p:cTn id="21" dur="500"/>
                                        <p:tgtEl>
                                          <p:spTgt spid="42"/>
                                        </p:tgtEl>
                                      </p:cBhvr>
                                    </p:animEffect>
                                  </p:childTnLst>
                                </p:cTn>
                              </p:par>
                              <p:par>
                                <p:cTn id="22" presetID="10" presetClass="entr" presetSubtype="0" fill="hold" nodeType="withEffect">
                                  <p:stCondLst>
                                    <p:cond delay="0"/>
                                  </p:stCondLst>
                                  <p:childTnLst>
                                    <p:set>
                                      <p:cBhvr>
                                        <p:cTn id="23" dur="1" fill="hold">
                                          <p:stCondLst>
                                            <p:cond delay="0"/>
                                          </p:stCondLst>
                                        </p:cTn>
                                        <p:tgtEl>
                                          <p:spTgt spid="36"/>
                                        </p:tgtEl>
                                        <p:attrNameLst>
                                          <p:attrName>style.visibility</p:attrName>
                                        </p:attrNameLst>
                                      </p:cBhvr>
                                      <p:to>
                                        <p:strVal val="visible"/>
                                      </p:to>
                                    </p:set>
                                    <p:animEffect transition="in" filter="fade">
                                      <p:cBhvr>
                                        <p:cTn id="24" dur="500"/>
                                        <p:tgtEl>
                                          <p:spTgt spid="36"/>
                                        </p:tgtEl>
                                      </p:cBhvr>
                                    </p:animEffect>
                                  </p:childTnLst>
                                </p:cTn>
                              </p:par>
                              <p:par>
                                <p:cTn id="25" presetID="10" presetClass="entr" presetSubtype="0" fill="hold" nodeType="with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500"/>
                                        <p:tgtEl>
                                          <p:spTgt spid="37"/>
                                        </p:tgtEl>
                                      </p:cBhvr>
                                    </p:animEffect>
                                  </p:childTnLst>
                                </p:cTn>
                              </p:par>
                              <p:par>
                                <p:cTn id="28" presetID="10" presetClass="entr" presetSubtype="0" fill="hold" nodeType="withEffect">
                                  <p:stCondLst>
                                    <p:cond delay="0"/>
                                  </p:stCondLst>
                                  <p:childTnLst>
                                    <p:set>
                                      <p:cBhvr>
                                        <p:cTn id="29" dur="1" fill="hold">
                                          <p:stCondLst>
                                            <p:cond delay="0"/>
                                          </p:stCondLst>
                                        </p:cTn>
                                        <p:tgtEl>
                                          <p:spTgt spid="38"/>
                                        </p:tgtEl>
                                        <p:attrNameLst>
                                          <p:attrName>style.visibility</p:attrName>
                                        </p:attrNameLst>
                                      </p:cBhvr>
                                      <p:to>
                                        <p:strVal val="visible"/>
                                      </p:to>
                                    </p:set>
                                    <p:animEffect transition="in" filter="fade">
                                      <p:cBhvr>
                                        <p:cTn id="30" dur="500"/>
                                        <p:tgtEl>
                                          <p:spTgt spid="38"/>
                                        </p:tgtEl>
                                      </p:cBhvr>
                                    </p:animEffect>
                                  </p:childTnLst>
                                </p:cTn>
                              </p:par>
                              <p:par>
                                <p:cTn id="31" presetID="10" presetClass="entr" presetSubtype="0" fill="hold" nodeType="withEffect">
                                  <p:stCondLst>
                                    <p:cond delay="0"/>
                                  </p:stCondLst>
                                  <p:childTnLst>
                                    <p:set>
                                      <p:cBhvr>
                                        <p:cTn id="32" dur="1" fill="hold">
                                          <p:stCondLst>
                                            <p:cond delay="0"/>
                                          </p:stCondLst>
                                        </p:cTn>
                                        <p:tgtEl>
                                          <p:spTgt spid="40"/>
                                        </p:tgtEl>
                                        <p:attrNameLst>
                                          <p:attrName>style.visibility</p:attrName>
                                        </p:attrNameLst>
                                      </p:cBhvr>
                                      <p:to>
                                        <p:strVal val="visible"/>
                                      </p:to>
                                    </p:set>
                                    <p:animEffect transition="in" filter="fade">
                                      <p:cBhvr>
                                        <p:cTn id="3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sp>
        <p:nvSpPr>
          <p:cNvPr id="448" name="Google Shape;448;p25"/>
          <p:cNvSpPr txBox="1">
            <a:spLocks noGrp="1"/>
          </p:cNvSpPr>
          <p:nvPr>
            <p:ph type="subTitle" idx="1"/>
          </p:nvPr>
        </p:nvSpPr>
        <p:spPr>
          <a:xfrm>
            <a:off x="2971800" y="4052182"/>
            <a:ext cx="5715000" cy="800592"/>
          </a:xfrm>
          <a:prstGeom prst="rect">
            <a:avLst/>
          </a:prstGeom>
        </p:spPr>
        <p:txBody>
          <a:bodyPr spcFirstLastPara="1" vert="horz" wrap="square" lIns="91425" tIns="91425" rIns="91425" bIns="91425" rtlCol="0" anchor="t" anchorCtr="0">
            <a:noAutofit/>
          </a:bodyPr>
          <a:lstStyle/>
          <a:p>
            <a:pPr marL="0" indent="0" algn="l">
              <a:lnSpc>
                <a:spcPct val="150000"/>
              </a:lnSpc>
            </a:pPr>
            <a:r>
              <a:rPr lang="en" sz="7200" dirty="0">
                <a:latin typeface="Arial" panose="020B0604020202020204" pitchFamily="34" charset="0"/>
                <a:cs typeface="Arial" panose="020B0604020202020204" pitchFamily="34" charset="0"/>
              </a:rPr>
              <a:t> Vận dụng</a:t>
            </a:r>
            <a:endParaRPr sz="7200" dirty="0">
              <a:latin typeface="Arial" panose="020B0604020202020204" pitchFamily="34" charset="0"/>
              <a:cs typeface="Arial" panose="020B0604020202020204" pitchFamily="34" charset="0"/>
            </a:endParaRPr>
          </a:p>
        </p:txBody>
      </p:sp>
      <p:sp>
        <p:nvSpPr>
          <p:cNvPr id="2" name="Oval 1">
            <a:extLst>
              <a:ext uri="{FF2B5EF4-FFF2-40B4-BE49-F238E27FC236}">
                <a16:creationId xmlns:a16="http://schemas.microsoft.com/office/drawing/2014/main" id="{74C043FD-1E50-48CB-9C97-E7C8CBD73282}"/>
              </a:ext>
            </a:extLst>
          </p:cNvPr>
          <p:cNvSpPr/>
          <p:nvPr/>
        </p:nvSpPr>
        <p:spPr>
          <a:xfrm>
            <a:off x="-474274" y="-292787"/>
            <a:ext cx="3217474" cy="2731187"/>
          </a:xfrm>
          <a:prstGeom prst="ellipse">
            <a:avLst/>
          </a:prstGeom>
          <a:pattFill prst="pct70">
            <a:fgClr>
              <a:schemeClr val="accent6">
                <a:lumMod val="60000"/>
                <a:lumOff val="4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8C76F85-3ADD-448B-94BA-9ED151492FB6}"/>
              </a:ext>
            </a:extLst>
          </p:cNvPr>
          <p:cNvSpPr/>
          <p:nvPr/>
        </p:nvSpPr>
        <p:spPr>
          <a:xfrm>
            <a:off x="1113681" y="914400"/>
            <a:ext cx="3217474" cy="2731187"/>
          </a:xfrm>
          <a:prstGeom prst="ellipse">
            <a:avLst/>
          </a:prstGeom>
          <a:pattFill prst="dashHorz">
            <a:fgClr>
              <a:schemeClr val="accent6">
                <a:lumMod val="60000"/>
                <a:lumOff val="4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570586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23"/>
          <p:cNvSpPr/>
          <p:nvPr/>
        </p:nvSpPr>
        <p:spPr>
          <a:xfrm>
            <a:off x="4376400" y="5407075"/>
            <a:ext cx="4716300" cy="262200"/>
          </a:xfrm>
          <a:prstGeom prst="ellipse">
            <a:avLst/>
          </a:prstGeom>
          <a:solidFill>
            <a:srgbClr val="E4CEC3"/>
          </a:solidFill>
          <a:ln>
            <a:noFill/>
          </a:ln>
        </p:spPr>
        <p:txBody>
          <a:bodyPr spcFirstLastPara="1" wrap="square" lIns="91425" tIns="91425" rIns="91425" bIns="91425" anchor="ctr" anchorCtr="0">
            <a:noAutofit/>
          </a:bodyPr>
          <a:lstStyle/>
          <a:p>
            <a:endParaRPr/>
          </a:p>
        </p:txBody>
      </p:sp>
      <p:grpSp>
        <p:nvGrpSpPr>
          <p:cNvPr id="344" name="Google Shape;344;p23"/>
          <p:cNvGrpSpPr/>
          <p:nvPr/>
        </p:nvGrpSpPr>
        <p:grpSpPr>
          <a:xfrm>
            <a:off x="4376399" y="1300860"/>
            <a:ext cx="4366770" cy="4256277"/>
            <a:chOff x="1122675" y="238100"/>
            <a:chExt cx="5373825" cy="5237850"/>
          </a:xfrm>
        </p:grpSpPr>
        <p:sp>
          <p:nvSpPr>
            <p:cNvPr id="345" name="Google Shape;345;p23"/>
            <p:cNvSpPr/>
            <p:nvPr/>
          </p:nvSpPr>
          <p:spPr>
            <a:xfrm>
              <a:off x="2545025" y="4745425"/>
              <a:ext cx="644200" cy="511775"/>
            </a:xfrm>
            <a:custGeom>
              <a:avLst/>
              <a:gdLst/>
              <a:ahLst/>
              <a:cxnLst/>
              <a:rect l="l" t="t" r="r" b="b"/>
              <a:pathLst>
                <a:path w="25768" h="20471" extrusionOk="0">
                  <a:moveTo>
                    <a:pt x="24044" y="0"/>
                  </a:moveTo>
                  <a:lnTo>
                    <a:pt x="0" y="9999"/>
                  </a:lnTo>
                  <a:lnTo>
                    <a:pt x="0" y="20470"/>
                  </a:lnTo>
                  <a:lnTo>
                    <a:pt x="4488" y="20470"/>
                  </a:lnTo>
                  <a:lnTo>
                    <a:pt x="4488" y="12993"/>
                  </a:lnTo>
                  <a:lnTo>
                    <a:pt x="25767" y="4144"/>
                  </a:lnTo>
                  <a:lnTo>
                    <a:pt x="24044" y="0"/>
                  </a:lnTo>
                  <a:close/>
                </a:path>
              </a:pathLst>
            </a:custGeom>
            <a:solidFill>
              <a:srgbClr val="61332A"/>
            </a:solidFill>
            <a:ln>
              <a:noFill/>
            </a:ln>
          </p:spPr>
          <p:txBody>
            <a:bodyPr spcFirstLastPara="1" wrap="square" lIns="91425" tIns="91425" rIns="91425" bIns="91425" anchor="ctr" anchorCtr="0">
              <a:noAutofit/>
            </a:bodyPr>
            <a:lstStyle/>
            <a:p>
              <a:endParaRPr/>
            </a:p>
          </p:txBody>
        </p:sp>
        <p:sp>
          <p:nvSpPr>
            <p:cNvPr id="346" name="Google Shape;346;p23"/>
            <p:cNvSpPr/>
            <p:nvPr/>
          </p:nvSpPr>
          <p:spPr>
            <a:xfrm>
              <a:off x="2085075" y="4680800"/>
              <a:ext cx="1061300" cy="553975"/>
            </a:xfrm>
            <a:custGeom>
              <a:avLst/>
              <a:gdLst/>
              <a:ahLst/>
              <a:cxnLst/>
              <a:rect l="l" t="t" r="r" b="b"/>
              <a:pathLst>
                <a:path w="42452" h="22159" extrusionOk="0">
                  <a:moveTo>
                    <a:pt x="41463" y="1"/>
                  </a:moveTo>
                  <a:lnTo>
                    <a:pt x="1" y="9371"/>
                  </a:lnTo>
                  <a:lnTo>
                    <a:pt x="1" y="22158"/>
                  </a:lnTo>
                  <a:lnTo>
                    <a:pt x="4488" y="22158"/>
                  </a:lnTo>
                  <a:lnTo>
                    <a:pt x="4488" y="12958"/>
                  </a:lnTo>
                  <a:lnTo>
                    <a:pt x="42451" y="4378"/>
                  </a:lnTo>
                  <a:lnTo>
                    <a:pt x="41463" y="1"/>
                  </a:lnTo>
                  <a:close/>
                </a:path>
              </a:pathLst>
            </a:custGeom>
            <a:solidFill>
              <a:srgbClr val="61332A"/>
            </a:solidFill>
            <a:ln>
              <a:noFill/>
            </a:ln>
          </p:spPr>
          <p:txBody>
            <a:bodyPr spcFirstLastPara="1" wrap="square" lIns="91425" tIns="91425" rIns="91425" bIns="91425" anchor="ctr" anchorCtr="0">
              <a:noAutofit/>
            </a:bodyPr>
            <a:lstStyle/>
            <a:p>
              <a:endParaRPr/>
            </a:p>
          </p:txBody>
        </p:sp>
        <p:sp>
          <p:nvSpPr>
            <p:cNvPr id="347" name="Google Shape;347;p23"/>
            <p:cNvSpPr/>
            <p:nvPr/>
          </p:nvSpPr>
          <p:spPr>
            <a:xfrm>
              <a:off x="2007950" y="5147800"/>
              <a:ext cx="260875" cy="260825"/>
            </a:xfrm>
            <a:custGeom>
              <a:avLst/>
              <a:gdLst/>
              <a:ahLst/>
              <a:cxnLst/>
              <a:rect l="l" t="t" r="r" b="b"/>
              <a:pathLst>
                <a:path w="10435" h="10433" extrusionOk="0">
                  <a:moveTo>
                    <a:pt x="5217" y="1"/>
                  </a:moveTo>
                  <a:cubicBezTo>
                    <a:pt x="2336" y="1"/>
                    <a:pt x="1" y="2336"/>
                    <a:pt x="1" y="5217"/>
                  </a:cubicBezTo>
                  <a:cubicBezTo>
                    <a:pt x="1" y="8098"/>
                    <a:pt x="2336" y="10433"/>
                    <a:pt x="5217" y="10433"/>
                  </a:cubicBezTo>
                  <a:cubicBezTo>
                    <a:pt x="8098" y="10433"/>
                    <a:pt x="10434" y="8098"/>
                    <a:pt x="10434" y="5217"/>
                  </a:cubicBezTo>
                  <a:cubicBezTo>
                    <a:pt x="10434" y="2336"/>
                    <a:pt x="8098" y="1"/>
                    <a:pt x="5217" y="1"/>
                  </a:cubicBezTo>
                  <a:close/>
                </a:path>
              </a:pathLst>
            </a:custGeom>
            <a:solidFill>
              <a:srgbClr val="61332A"/>
            </a:solidFill>
            <a:ln>
              <a:noFill/>
            </a:ln>
          </p:spPr>
          <p:txBody>
            <a:bodyPr spcFirstLastPara="1" wrap="square" lIns="91425" tIns="91425" rIns="91425" bIns="91425" anchor="ctr" anchorCtr="0">
              <a:noAutofit/>
            </a:bodyPr>
            <a:lstStyle/>
            <a:p>
              <a:endParaRPr/>
            </a:p>
          </p:txBody>
        </p:sp>
        <p:sp>
          <p:nvSpPr>
            <p:cNvPr id="348" name="Google Shape;348;p23"/>
            <p:cNvSpPr/>
            <p:nvPr/>
          </p:nvSpPr>
          <p:spPr>
            <a:xfrm>
              <a:off x="2465100" y="5215125"/>
              <a:ext cx="260875" cy="260825"/>
            </a:xfrm>
            <a:custGeom>
              <a:avLst/>
              <a:gdLst/>
              <a:ahLst/>
              <a:cxnLst/>
              <a:rect l="l" t="t" r="r" b="b"/>
              <a:pathLst>
                <a:path w="10435" h="10433" extrusionOk="0">
                  <a:moveTo>
                    <a:pt x="5217" y="0"/>
                  </a:moveTo>
                  <a:cubicBezTo>
                    <a:pt x="2336" y="0"/>
                    <a:pt x="1" y="2335"/>
                    <a:pt x="1" y="5216"/>
                  </a:cubicBezTo>
                  <a:cubicBezTo>
                    <a:pt x="1" y="8098"/>
                    <a:pt x="2336" y="10432"/>
                    <a:pt x="5217" y="10432"/>
                  </a:cubicBezTo>
                  <a:cubicBezTo>
                    <a:pt x="8098" y="10432"/>
                    <a:pt x="10434" y="8098"/>
                    <a:pt x="10434" y="5216"/>
                  </a:cubicBezTo>
                  <a:cubicBezTo>
                    <a:pt x="10434" y="2335"/>
                    <a:pt x="8098" y="0"/>
                    <a:pt x="5217" y="0"/>
                  </a:cubicBezTo>
                  <a:close/>
                </a:path>
              </a:pathLst>
            </a:custGeom>
            <a:solidFill>
              <a:srgbClr val="61332A"/>
            </a:solidFill>
            <a:ln>
              <a:noFill/>
            </a:ln>
          </p:spPr>
          <p:txBody>
            <a:bodyPr spcFirstLastPara="1" wrap="square" lIns="91425" tIns="91425" rIns="91425" bIns="91425" anchor="ctr" anchorCtr="0">
              <a:noAutofit/>
            </a:bodyPr>
            <a:lstStyle/>
            <a:p>
              <a:endParaRPr/>
            </a:p>
          </p:txBody>
        </p:sp>
        <p:sp>
          <p:nvSpPr>
            <p:cNvPr id="349" name="Google Shape;349;p23"/>
            <p:cNvSpPr/>
            <p:nvPr/>
          </p:nvSpPr>
          <p:spPr>
            <a:xfrm>
              <a:off x="3145650" y="4745425"/>
              <a:ext cx="644200" cy="511775"/>
            </a:xfrm>
            <a:custGeom>
              <a:avLst/>
              <a:gdLst/>
              <a:ahLst/>
              <a:cxnLst/>
              <a:rect l="l" t="t" r="r" b="b"/>
              <a:pathLst>
                <a:path w="25768" h="20471" extrusionOk="0">
                  <a:moveTo>
                    <a:pt x="1723" y="0"/>
                  </a:moveTo>
                  <a:lnTo>
                    <a:pt x="0" y="4144"/>
                  </a:lnTo>
                  <a:lnTo>
                    <a:pt x="21279" y="12993"/>
                  </a:lnTo>
                  <a:lnTo>
                    <a:pt x="21279" y="20470"/>
                  </a:lnTo>
                  <a:lnTo>
                    <a:pt x="25767" y="20470"/>
                  </a:lnTo>
                  <a:lnTo>
                    <a:pt x="25767" y="9999"/>
                  </a:lnTo>
                  <a:lnTo>
                    <a:pt x="1723" y="0"/>
                  </a:lnTo>
                  <a:close/>
                </a:path>
              </a:pathLst>
            </a:custGeom>
            <a:solidFill>
              <a:srgbClr val="61332A"/>
            </a:solidFill>
            <a:ln>
              <a:noFill/>
            </a:ln>
          </p:spPr>
          <p:txBody>
            <a:bodyPr spcFirstLastPara="1" wrap="square" lIns="91425" tIns="91425" rIns="91425" bIns="91425" anchor="ctr" anchorCtr="0">
              <a:noAutofit/>
            </a:bodyPr>
            <a:lstStyle/>
            <a:p>
              <a:endParaRPr/>
            </a:p>
          </p:txBody>
        </p:sp>
        <p:sp>
          <p:nvSpPr>
            <p:cNvPr id="350" name="Google Shape;350;p23"/>
            <p:cNvSpPr/>
            <p:nvPr/>
          </p:nvSpPr>
          <p:spPr>
            <a:xfrm>
              <a:off x="3188475" y="4680800"/>
              <a:ext cx="1061325" cy="553975"/>
            </a:xfrm>
            <a:custGeom>
              <a:avLst/>
              <a:gdLst/>
              <a:ahLst/>
              <a:cxnLst/>
              <a:rect l="l" t="t" r="r" b="b"/>
              <a:pathLst>
                <a:path w="42453" h="22159" extrusionOk="0">
                  <a:moveTo>
                    <a:pt x="989" y="1"/>
                  </a:moveTo>
                  <a:lnTo>
                    <a:pt x="1" y="4378"/>
                  </a:lnTo>
                  <a:lnTo>
                    <a:pt x="37964" y="12958"/>
                  </a:lnTo>
                  <a:lnTo>
                    <a:pt x="37964" y="22158"/>
                  </a:lnTo>
                  <a:lnTo>
                    <a:pt x="42453" y="22158"/>
                  </a:lnTo>
                  <a:lnTo>
                    <a:pt x="42453" y="9371"/>
                  </a:lnTo>
                  <a:lnTo>
                    <a:pt x="989" y="1"/>
                  </a:lnTo>
                  <a:close/>
                </a:path>
              </a:pathLst>
            </a:custGeom>
            <a:solidFill>
              <a:srgbClr val="61332A"/>
            </a:solidFill>
            <a:ln>
              <a:noFill/>
            </a:ln>
          </p:spPr>
          <p:txBody>
            <a:bodyPr spcFirstLastPara="1" wrap="square" lIns="91425" tIns="91425" rIns="91425" bIns="91425" anchor="ctr" anchorCtr="0">
              <a:noAutofit/>
            </a:bodyPr>
            <a:lstStyle/>
            <a:p>
              <a:endParaRPr/>
            </a:p>
          </p:txBody>
        </p:sp>
        <p:sp>
          <p:nvSpPr>
            <p:cNvPr id="351" name="Google Shape;351;p23"/>
            <p:cNvSpPr/>
            <p:nvPr/>
          </p:nvSpPr>
          <p:spPr>
            <a:xfrm>
              <a:off x="4066075" y="5147800"/>
              <a:ext cx="260825" cy="260825"/>
            </a:xfrm>
            <a:custGeom>
              <a:avLst/>
              <a:gdLst/>
              <a:ahLst/>
              <a:cxnLst/>
              <a:rect l="l" t="t" r="r" b="b"/>
              <a:pathLst>
                <a:path w="10433" h="10433" extrusionOk="0">
                  <a:moveTo>
                    <a:pt x="5216" y="1"/>
                  </a:moveTo>
                  <a:cubicBezTo>
                    <a:pt x="2335" y="1"/>
                    <a:pt x="0" y="2336"/>
                    <a:pt x="0" y="5217"/>
                  </a:cubicBezTo>
                  <a:cubicBezTo>
                    <a:pt x="0" y="8098"/>
                    <a:pt x="2335" y="10433"/>
                    <a:pt x="5216" y="10433"/>
                  </a:cubicBezTo>
                  <a:cubicBezTo>
                    <a:pt x="8098" y="10433"/>
                    <a:pt x="10433" y="8098"/>
                    <a:pt x="10433" y="5217"/>
                  </a:cubicBezTo>
                  <a:cubicBezTo>
                    <a:pt x="10433" y="2336"/>
                    <a:pt x="8098" y="1"/>
                    <a:pt x="5216" y="1"/>
                  </a:cubicBezTo>
                  <a:close/>
                </a:path>
              </a:pathLst>
            </a:custGeom>
            <a:solidFill>
              <a:srgbClr val="051934"/>
            </a:solidFill>
            <a:ln>
              <a:noFill/>
            </a:ln>
          </p:spPr>
          <p:txBody>
            <a:bodyPr spcFirstLastPara="1" wrap="square" lIns="91425" tIns="91425" rIns="91425" bIns="91425" anchor="ctr" anchorCtr="0">
              <a:noAutofit/>
            </a:bodyPr>
            <a:lstStyle/>
            <a:p>
              <a:endParaRPr/>
            </a:p>
          </p:txBody>
        </p:sp>
        <p:sp>
          <p:nvSpPr>
            <p:cNvPr id="352" name="Google Shape;352;p23"/>
            <p:cNvSpPr/>
            <p:nvPr/>
          </p:nvSpPr>
          <p:spPr>
            <a:xfrm>
              <a:off x="3608925" y="5215125"/>
              <a:ext cx="260825" cy="260825"/>
            </a:xfrm>
            <a:custGeom>
              <a:avLst/>
              <a:gdLst/>
              <a:ahLst/>
              <a:cxnLst/>
              <a:rect l="l" t="t" r="r" b="b"/>
              <a:pathLst>
                <a:path w="10433" h="10433" extrusionOk="0">
                  <a:moveTo>
                    <a:pt x="5216" y="0"/>
                  </a:moveTo>
                  <a:cubicBezTo>
                    <a:pt x="2335" y="0"/>
                    <a:pt x="0" y="2335"/>
                    <a:pt x="0" y="5216"/>
                  </a:cubicBezTo>
                  <a:cubicBezTo>
                    <a:pt x="0" y="8098"/>
                    <a:pt x="2335" y="10432"/>
                    <a:pt x="5216" y="10432"/>
                  </a:cubicBezTo>
                  <a:cubicBezTo>
                    <a:pt x="8096" y="10432"/>
                    <a:pt x="10433" y="8098"/>
                    <a:pt x="10433" y="5216"/>
                  </a:cubicBezTo>
                  <a:cubicBezTo>
                    <a:pt x="10433" y="2335"/>
                    <a:pt x="8096" y="0"/>
                    <a:pt x="5216" y="0"/>
                  </a:cubicBezTo>
                  <a:close/>
                </a:path>
              </a:pathLst>
            </a:custGeom>
            <a:solidFill>
              <a:srgbClr val="61332A"/>
            </a:solidFill>
            <a:ln>
              <a:noFill/>
            </a:ln>
          </p:spPr>
          <p:txBody>
            <a:bodyPr spcFirstLastPara="1" wrap="square" lIns="91425" tIns="91425" rIns="91425" bIns="91425" anchor="ctr" anchorCtr="0">
              <a:noAutofit/>
            </a:bodyPr>
            <a:lstStyle/>
            <a:p>
              <a:endParaRPr/>
            </a:p>
          </p:txBody>
        </p:sp>
        <p:sp>
          <p:nvSpPr>
            <p:cNvPr id="353" name="Google Shape;353;p23"/>
            <p:cNvSpPr/>
            <p:nvPr/>
          </p:nvSpPr>
          <p:spPr>
            <a:xfrm>
              <a:off x="2640175" y="3546375"/>
              <a:ext cx="1054550" cy="179500"/>
            </a:xfrm>
            <a:custGeom>
              <a:avLst/>
              <a:gdLst/>
              <a:ahLst/>
              <a:cxnLst/>
              <a:rect l="l" t="t" r="r" b="b"/>
              <a:pathLst>
                <a:path w="42182" h="7180" extrusionOk="0">
                  <a:moveTo>
                    <a:pt x="0" y="0"/>
                  </a:moveTo>
                  <a:cubicBezTo>
                    <a:pt x="0" y="3966"/>
                    <a:pt x="3214" y="7180"/>
                    <a:pt x="7180" y="7180"/>
                  </a:cubicBezTo>
                  <a:lnTo>
                    <a:pt x="35002" y="7180"/>
                  </a:lnTo>
                  <a:cubicBezTo>
                    <a:pt x="38967" y="7180"/>
                    <a:pt x="42181" y="3966"/>
                    <a:pt x="42181" y="0"/>
                  </a:cubicBezTo>
                  <a:close/>
                </a:path>
              </a:pathLst>
            </a:custGeom>
            <a:solidFill>
              <a:srgbClr val="CC914A"/>
            </a:solidFill>
            <a:ln>
              <a:noFill/>
            </a:ln>
          </p:spPr>
          <p:txBody>
            <a:bodyPr spcFirstLastPara="1" wrap="square" lIns="91425" tIns="91425" rIns="91425" bIns="91425" anchor="ctr" anchorCtr="0">
              <a:noAutofit/>
            </a:bodyPr>
            <a:lstStyle/>
            <a:p>
              <a:endParaRPr/>
            </a:p>
          </p:txBody>
        </p:sp>
        <p:sp>
          <p:nvSpPr>
            <p:cNvPr id="354" name="Google Shape;354;p23"/>
            <p:cNvSpPr/>
            <p:nvPr/>
          </p:nvSpPr>
          <p:spPr>
            <a:xfrm>
              <a:off x="2854350" y="3697800"/>
              <a:ext cx="626150" cy="106625"/>
            </a:xfrm>
            <a:custGeom>
              <a:avLst/>
              <a:gdLst/>
              <a:ahLst/>
              <a:cxnLst/>
              <a:rect l="l" t="t" r="r" b="b"/>
              <a:pathLst>
                <a:path w="25046" h="4265" extrusionOk="0">
                  <a:moveTo>
                    <a:pt x="1" y="1"/>
                  </a:moveTo>
                  <a:cubicBezTo>
                    <a:pt x="1" y="2356"/>
                    <a:pt x="1909" y="4264"/>
                    <a:pt x="4264" y="4264"/>
                  </a:cubicBezTo>
                  <a:lnTo>
                    <a:pt x="20782" y="4264"/>
                  </a:lnTo>
                  <a:cubicBezTo>
                    <a:pt x="23137" y="4264"/>
                    <a:pt x="25046" y="2356"/>
                    <a:pt x="25046" y="1"/>
                  </a:cubicBezTo>
                  <a:close/>
                </a:path>
              </a:pathLst>
            </a:custGeom>
            <a:solidFill>
              <a:srgbClr val="CC914A"/>
            </a:solidFill>
            <a:ln>
              <a:noFill/>
            </a:ln>
          </p:spPr>
          <p:txBody>
            <a:bodyPr spcFirstLastPara="1" wrap="square" lIns="91425" tIns="91425" rIns="91425" bIns="91425" anchor="ctr" anchorCtr="0">
              <a:noAutofit/>
            </a:bodyPr>
            <a:lstStyle/>
            <a:p>
              <a:endParaRPr/>
            </a:p>
          </p:txBody>
        </p:sp>
        <p:sp>
          <p:nvSpPr>
            <p:cNvPr id="355" name="Google Shape;355;p23"/>
            <p:cNvSpPr/>
            <p:nvPr/>
          </p:nvSpPr>
          <p:spPr>
            <a:xfrm>
              <a:off x="3059000" y="3776350"/>
              <a:ext cx="216900" cy="1157525"/>
            </a:xfrm>
            <a:custGeom>
              <a:avLst/>
              <a:gdLst/>
              <a:ahLst/>
              <a:cxnLst/>
              <a:rect l="l" t="t" r="r" b="b"/>
              <a:pathLst>
                <a:path w="8676" h="46301" extrusionOk="0">
                  <a:moveTo>
                    <a:pt x="21" y="0"/>
                  </a:moveTo>
                  <a:cubicBezTo>
                    <a:pt x="9" y="0"/>
                    <a:pt x="0" y="10"/>
                    <a:pt x="0" y="23"/>
                  </a:cubicBezTo>
                  <a:lnTo>
                    <a:pt x="0" y="46279"/>
                  </a:lnTo>
                  <a:cubicBezTo>
                    <a:pt x="0" y="46291"/>
                    <a:pt x="9" y="46300"/>
                    <a:pt x="21" y="46300"/>
                  </a:cubicBezTo>
                  <a:lnTo>
                    <a:pt x="8653" y="46300"/>
                  </a:lnTo>
                  <a:cubicBezTo>
                    <a:pt x="8665" y="46300"/>
                    <a:pt x="8675" y="46291"/>
                    <a:pt x="8675" y="46279"/>
                  </a:cubicBezTo>
                  <a:lnTo>
                    <a:pt x="8675" y="23"/>
                  </a:lnTo>
                  <a:cubicBezTo>
                    <a:pt x="8675" y="10"/>
                    <a:pt x="8665" y="0"/>
                    <a:pt x="8653" y="0"/>
                  </a:cubicBezTo>
                  <a:close/>
                </a:path>
              </a:pathLst>
            </a:custGeom>
            <a:solidFill>
              <a:srgbClr val="CC914A"/>
            </a:solidFill>
            <a:ln>
              <a:noFill/>
            </a:ln>
          </p:spPr>
          <p:txBody>
            <a:bodyPr spcFirstLastPara="1" wrap="square" lIns="91425" tIns="91425" rIns="91425" bIns="91425" anchor="ctr" anchorCtr="0">
              <a:noAutofit/>
            </a:bodyPr>
            <a:lstStyle/>
            <a:p>
              <a:endParaRPr/>
            </a:p>
          </p:txBody>
        </p:sp>
        <p:sp>
          <p:nvSpPr>
            <p:cNvPr id="356" name="Google Shape;356;p23"/>
            <p:cNvSpPr/>
            <p:nvPr/>
          </p:nvSpPr>
          <p:spPr>
            <a:xfrm>
              <a:off x="2481750" y="2772325"/>
              <a:ext cx="588975" cy="577750"/>
            </a:xfrm>
            <a:custGeom>
              <a:avLst/>
              <a:gdLst/>
              <a:ahLst/>
              <a:cxnLst/>
              <a:rect l="l" t="t" r="r" b="b"/>
              <a:pathLst>
                <a:path w="23559" h="23110" extrusionOk="0">
                  <a:moveTo>
                    <a:pt x="0" y="0"/>
                  </a:moveTo>
                  <a:lnTo>
                    <a:pt x="5609" y="23110"/>
                  </a:lnTo>
                  <a:lnTo>
                    <a:pt x="23559" y="23110"/>
                  </a:lnTo>
                  <a:lnTo>
                    <a:pt x="17950" y="0"/>
                  </a:lnTo>
                  <a:close/>
                </a:path>
              </a:pathLst>
            </a:custGeom>
            <a:solidFill>
              <a:srgbClr val="051934"/>
            </a:solidFill>
            <a:ln>
              <a:noFill/>
            </a:ln>
          </p:spPr>
          <p:txBody>
            <a:bodyPr spcFirstLastPara="1" wrap="square" lIns="91425" tIns="91425" rIns="91425" bIns="91425" anchor="ctr" anchorCtr="0">
              <a:noAutofit/>
            </a:bodyPr>
            <a:lstStyle/>
            <a:p>
              <a:endParaRPr/>
            </a:p>
          </p:txBody>
        </p:sp>
        <p:sp>
          <p:nvSpPr>
            <p:cNvPr id="357" name="Google Shape;357;p23"/>
            <p:cNvSpPr/>
            <p:nvPr/>
          </p:nvSpPr>
          <p:spPr>
            <a:xfrm>
              <a:off x="2090350" y="3289675"/>
              <a:ext cx="2222850" cy="261825"/>
            </a:xfrm>
            <a:custGeom>
              <a:avLst/>
              <a:gdLst/>
              <a:ahLst/>
              <a:cxnLst/>
              <a:rect l="l" t="t" r="r" b="b"/>
              <a:pathLst>
                <a:path w="88914" h="10473" extrusionOk="0">
                  <a:moveTo>
                    <a:pt x="5236" y="1"/>
                  </a:moveTo>
                  <a:cubicBezTo>
                    <a:pt x="2345" y="1"/>
                    <a:pt x="1" y="2345"/>
                    <a:pt x="1" y="5237"/>
                  </a:cubicBezTo>
                  <a:cubicBezTo>
                    <a:pt x="1" y="8128"/>
                    <a:pt x="2344" y="10472"/>
                    <a:pt x="5236" y="10472"/>
                  </a:cubicBezTo>
                  <a:lnTo>
                    <a:pt x="83677" y="10472"/>
                  </a:lnTo>
                  <a:cubicBezTo>
                    <a:pt x="86569" y="10472"/>
                    <a:pt x="88913" y="8128"/>
                    <a:pt x="88913" y="5237"/>
                  </a:cubicBezTo>
                  <a:cubicBezTo>
                    <a:pt x="88913" y="2345"/>
                    <a:pt x="86569" y="1"/>
                    <a:pt x="83677" y="1"/>
                  </a:cubicBezTo>
                  <a:close/>
                </a:path>
              </a:pathLst>
            </a:custGeom>
            <a:solidFill>
              <a:srgbClr val="EB4746"/>
            </a:solidFill>
            <a:ln>
              <a:noFill/>
            </a:ln>
          </p:spPr>
          <p:txBody>
            <a:bodyPr spcFirstLastPara="1" wrap="square" lIns="91425" tIns="91425" rIns="91425" bIns="91425" anchor="ctr" anchorCtr="0">
              <a:noAutofit/>
            </a:bodyPr>
            <a:lstStyle/>
            <a:p>
              <a:endParaRPr/>
            </a:p>
          </p:txBody>
        </p:sp>
        <p:sp>
          <p:nvSpPr>
            <p:cNvPr id="358" name="Google Shape;358;p23"/>
            <p:cNvSpPr/>
            <p:nvPr/>
          </p:nvSpPr>
          <p:spPr>
            <a:xfrm>
              <a:off x="2090350" y="3289675"/>
              <a:ext cx="844875" cy="261825"/>
            </a:xfrm>
            <a:custGeom>
              <a:avLst/>
              <a:gdLst/>
              <a:ahLst/>
              <a:cxnLst/>
              <a:rect l="l" t="t" r="r" b="b"/>
              <a:pathLst>
                <a:path w="33795" h="10473" extrusionOk="0">
                  <a:moveTo>
                    <a:pt x="5236" y="1"/>
                  </a:moveTo>
                  <a:cubicBezTo>
                    <a:pt x="2345" y="1"/>
                    <a:pt x="1" y="2345"/>
                    <a:pt x="1" y="5237"/>
                  </a:cubicBezTo>
                  <a:cubicBezTo>
                    <a:pt x="1" y="8128"/>
                    <a:pt x="2344" y="10472"/>
                    <a:pt x="5236" y="10472"/>
                  </a:cubicBezTo>
                  <a:lnTo>
                    <a:pt x="28559" y="10472"/>
                  </a:lnTo>
                  <a:cubicBezTo>
                    <a:pt x="31450" y="10472"/>
                    <a:pt x="33795" y="8128"/>
                    <a:pt x="33794" y="5237"/>
                  </a:cubicBezTo>
                  <a:cubicBezTo>
                    <a:pt x="33794" y="2345"/>
                    <a:pt x="31449" y="1"/>
                    <a:pt x="28559" y="1"/>
                  </a:cubicBezTo>
                  <a:close/>
                </a:path>
              </a:pathLst>
            </a:custGeom>
            <a:solidFill>
              <a:srgbClr val="D93B3A"/>
            </a:solidFill>
            <a:ln>
              <a:noFill/>
            </a:ln>
          </p:spPr>
          <p:txBody>
            <a:bodyPr spcFirstLastPara="1" wrap="square" lIns="91425" tIns="91425" rIns="91425" bIns="91425" anchor="ctr" anchorCtr="0">
              <a:noAutofit/>
            </a:bodyPr>
            <a:lstStyle/>
            <a:p>
              <a:endParaRPr/>
            </a:p>
          </p:txBody>
        </p:sp>
        <p:sp>
          <p:nvSpPr>
            <p:cNvPr id="359" name="Google Shape;359;p23"/>
            <p:cNvSpPr/>
            <p:nvPr/>
          </p:nvSpPr>
          <p:spPr>
            <a:xfrm>
              <a:off x="1926700" y="1314975"/>
              <a:ext cx="1416725" cy="1557475"/>
            </a:xfrm>
            <a:custGeom>
              <a:avLst/>
              <a:gdLst/>
              <a:ahLst/>
              <a:cxnLst/>
              <a:rect l="l" t="t" r="r" b="b"/>
              <a:pathLst>
                <a:path w="56669" h="62299" extrusionOk="0">
                  <a:moveTo>
                    <a:pt x="3755" y="0"/>
                  </a:moveTo>
                  <a:cubicBezTo>
                    <a:pt x="1636" y="0"/>
                    <a:pt x="0" y="1859"/>
                    <a:pt x="270" y="3960"/>
                  </a:cubicBezTo>
                  <a:lnTo>
                    <a:pt x="7344" y="59231"/>
                  </a:lnTo>
                  <a:cubicBezTo>
                    <a:pt x="7569" y="60985"/>
                    <a:pt x="9061" y="62298"/>
                    <a:pt x="10829" y="62298"/>
                  </a:cubicBezTo>
                  <a:lnTo>
                    <a:pt x="52915" y="62298"/>
                  </a:lnTo>
                  <a:cubicBezTo>
                    <a:pt x="55032" y="62298"/>
                    <a:pt x="56668" y="60439"/>
                    <a:pt x="56400" y="58339"/>
                  </a:cubicBezTo>
                  <a:lnTo>
                    <a:pt x="49324" y="3068"/>
                  </a:lnTo>
                  <a:cubicBezTo>
                    <a:pt x="49100" y="1314"/>
                    <a:pt x="47607" y="0"/>
                    <a:pt x="45839" y="0"/>
                  </a:cubicBezTo>
                  <a:close/>
                </a:path>
              </a:pathLst>
            </a:custGeom>
            <a:solidFill>
              <a:srgbClr val="61332A"/>
            </a:solidFill>
            <a:ln>
              <a:noFill/>
            </a:ln>
          </p:spPr>
          <p:txBody>
            <a:bodyPr spcFirstLastPara="1" wrap="square" lIns="91425" tIns="91425" rIns="91425" bIns="91425" anchor="ctr" anchorCtr="0">
              <a:noAutofit/>
            </a:bodyPr>
            <a:lstStyle/>
            <a:p>
              <a:endParaRPr/>
            </a:p>
          </p:txBody>
        </p:sp>
        <p:sp>
          <p:nvSpPr>
            <p:cNvPr id="360" name="Google Shape;360;p23"/>
            <p:cNvSpPr/>
            <p:nvPr/>
          </p:nvSpPr>
          <p:spPr>
            <a:xfrm>
              <a:off x="2058625" y="1314975"/>
              <a:ext cx="1416725" cy="1557475"/>
            </a:xfrm>
            <a:custGeom>
              <a:avLst/>
              <a:gdLst/>
              <a:ahLst/>
              <a:cxnLst/>
              <a:rect l="l" t="t" r="r" b="b"/>
              <a:pathLst>
                <a:path w="56669" h="62299" extrusionOk="0">
                  <a:moveTo>
                    <a:pt x="3755" y="0"/>
                  </a:moveTo>
                  <a:cubicBezTo>
                    <a:pt x="1637" y="0"/>
                    <a:pt x="0" y="1859"/>
                    <a:pt x="270" y="3960"/>
                  </a:cubicBezTo>
                  <a:lnTo>
                    <a:pt x="7344" y="59231"/>
                  </a:lnTo>
                  <a:cubicBezTo>
                    <a:pt x="7569" y="60985"/>
                    <a:pt x="9061" y="62298"/>
                    <a:pt x="10830" y="62298"/>
                  </a:cubicBezTo>
                  <a:lnTo>
                    <a:pt x="52915" y="62298"/>
                  </a:lnTo>
                  <a:cubicBezTo>
                    <a:pt x="55032" y="62298"/>
                    <a:pt x="56668" y="60439"/>
                    <a:pt x="56400" y="58339"/>
                  </a:cubicBezTo>
                  <a:lnTo>
                    <a:pt x="49324" y="3068"/>
                  </a:lnTo>
                  <a:cubicBezTo>
                    <a:pt x="49101" y="1314"/>
                    <a:pt x="47608" y="0"/>
                    <a:pt x="45840" y="0"/>
                  </a:cubicBezTo>
                  <a:close/>
                </a:path>
              </a:pathLst>
            </a:custGeom>
            <a:solidFill>
              <a:srgbClr val="CC914A"/>
            </a:solidFill>
            <a:ln>
              <a:noFill/>
            </a:ln>
          </p:spPr>
          <p:txBody>
            <a:bodyPr spcFirstLastPara="1" wrap="square" lIns="91425" tIns="91425" rIns="91425" bIns="91425" anchor="ctr" anchorCtr="0">
              <a:noAutofit/>
            </a:bodyPr>
            <a:lstStyle/>
            <a:p>
              <a:endParaRPr/>
            </a:p>
          </p:txBody>
        </p:sp>
        <p:sp>
          <p:nvSpPr>
            <p:cNvPr id="361" name="Google Shape;361;p23"/>
            <p:cNvSpPr/>
            <p:nvPr/>
          </p:nvSpPr>
          <p:spPr>
            <a:xfrm>
              <a:off x="2496000" y="1123750"/>
              <a:ext cx="1270300" cy="1405000"/>
            </a:xfrm>
            <a:custGeom>
              <a:avLst/>
              <a:gdLst/>
              <a:ahLst/>
              <a:cxnLst/>
              <a:rect l="l" t="t" r="r" b="b"/>
              <a:pathLst>
                <a:path w="50812" h="56200" extrusionOk="0">
                  <a:moveTo>
                    <a:pt x="15948" y="1"/>
                  </a:moveTo>
                  <a:cubicBezTo>
                    <a:pt x="0" y="8249"/>
                    <a:pt x="2477" y="15837"/>
                    <a:pt x="3356" y="26396"/>
                  </a:cubicBezTo>
                  <a:cubicBezTo>
                    <a:pt x="4235" y="36954"/>
                    <a:pt x="4400" y="56200"/>
                    <a:pt x="4400" y="56200"/>
                  </a:cubicBezTo>
                  <a:lnTo>
                    <a:pt x="48612" y="56200"/>
                  </a:lnTo>
                  <a:cubicBezTo>
                    <a:pt x="48612" y="56200"/>
                    <a:pt x="47073" y="50041"/>
                    <a:pt x="46302" y="46522"/>
                  </a:cubicBezTo>
                  <a:cubicBezTo>
                    <a:pt x="45532" y="43003"/>
                    <a:pt x="50812" y="19686"/>
                    <a:pt x="50042" y="12538"/>
                  </a:cubicBezTo>
                  <a:cubicBezTo>
                    <a:pt x="49272" y="5389"/>
                    <a:pt x="33544" y="110"/>
                    <a:pt x="33544" y="110"/>
                  </a:cubicBezTo>
                  <a:lnTo>
                    <a:pt x="27001" y="275"/>
                  </a:lnTo>
                  <a:lnTo>
                    <a:pt x="15948" y="1"/>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362" name="Google Shape;362;p23"/>
            <p:cNvSpPr/>
            <p:nvPr/>
          </p:nvSpPr>
          <p:spPr>
            <a:xfrm>
              <a:off x="2842850" y="711525"/>
              <a:ext cx="573175" cy="493950"/>
            </a:xfrm>
            <a:custGeom>
              <a:avLst/>
              <a:gdLst/>
              <a:ahLst/>
              <a:cxnLst/>
              <a:rect l="l" t="t" r="r" b="b"/>
              <a:pathLst>
                <a:path w="22927" h="19758" extrusionOk="0">
                  <a:moveTo>
                    <a:pt x="5127" y="1"/>
                  </a:moveTo>
                  <a:cubicBezTo>
                    <a:pt x="5127" y="1"/>
                    <a:pt x="4931" y="16775"/>
                    <a:pt x="0" y="18594"/>
                  </a:cubicBezTo>
                  <a:lnTo>
                    <a:pt x="8274" y="19758"/>
                  </a:lnTo>
                  <a:lnTo>
                    <a:pt x="14471" y="19758"/>
                  </a:lnTo>
                  <a:lnTo>
                    <a:pt x="22927" y="19241"/>
                  </a:lnTo>
                  <a:cubicBezTo>
                    <a:pt x="17995" y="17422"/>
                    <a:pt x="15567" y="7648"/>
                    <a:pt x="15567" y="7648"/>
                  </a:cubicBezTo>
                  <a:lnTo>
                    <a:pt x="5127" y="1"/>
                  </a:lnTo>
                  <a:close/>
                </a:path>
              </a:pathLst>
            </a:custGeom>
            <a:solidFill>
              <a:srgbClr val="6D392F"/>
            </a:solidFill>
            <a:ln>
              <a:noFill/>
            </a:ln>
          </p:spPr>
          <p:txBody>
            <a:bodyPr spcFirstLastPara="1" wrap="square" lIns="91425" tIns="91425" rIns="91425" bIns="91425" anchor="ctr" anchorCtr="0">
              <a:noAutofit/>
            </a:bodyPr>
            <a:lstStyle/>
            <a:p>
              <a:endParaRPr/>
            </a:p>
          </p:txBody>
        </p:sp>
        <p:sp>
          <p:nvSpPr>
            <p:cNvPr id="363" name="Google Shape;363;p23"/>
            <p:cNvSpPr/>
            <p:nvPr/>
          </p:nvSpPr>
          <p:spPr>
            <a:xfrm>
              <a:off x="2972275" y="712500"/>
              <a:ext cx="294325" cy="294450"/>
            </a:xfrm>
            <a:custGeom>
              <a:avLst/>
              <a:gdLst/>
              <a:ahLst/>
              <a:cxnLst/>
              <a:rect l="l" t="t" r="r" b="b"/>
              <a:pathLst>
                <a:path w="11773" h="11778" extrusionOk="0">
                  <a:moveTo>
                    <a:pt x="1" y="0"/>
                  </a:moveTo>
                  <a:lnTo>
                    <a:pt x="1" y="0"/>
                  </a:lnTo>
                  <a:cubicBezTo>
                    <a:pt x="2432" y="7653"/>
                    <a:pt x="6634" y="11522"/>
                    <a:pt x="10970" y="11774"/>
                  </a:cubicBezTo>
                  <a:cubicBezTo>
                    <a:pt x="11040" y="11776"/>
                    <a:pt x="11111" y="11778"/>
                    <a:pt x="11181" y="11778"/>
                  </a:cubicBezTo>
                  <a:cubicBezTo>
                    <a:pt x="11379" y="11778"/>
                    <a:pt x="11577" y="11767"/>
                    <a:pt x="11773" y="11744"/>
                  </a:cubicBezTo>
                  <a:cubicBezTo>
                    <a:pt x="11503" y="11147"/>
                    <a:pt x="11280" y="10560"/>
                    <a:pt x="11099" y="10033"/>
                  </a:cubicBezTo>
                  <a:cubicBezTo>
                    <a:pt x="10948" y="10049"/>
                    <a:pt x="10797" y="10056"/>
                    <a:pt x="10646" y="10056"/>
                  </a:cubicBezTo>
                  <a:cubicBezTo>
                    <a:pt x="10570" y="10056"/>
                    <a:pt x="10495" y="10055"/>
                    <a:pt x="10419" y="10051"/>
                  </a:cubicBezTo>
                  <a:cubicBezTo>
                    <a:pt x="6435" y="9816"/>
                    <a:pt x="2562" y="6528"/>
                    <a:pt x="71" y="47"/>
                  </a:cubicBezTo>
                  <a:lnTo>
                    <a:pt x="1" y="0"/>
                  </a:lnTo>
                  <a:close/>
                </a:path>
              </a:pathLst>
            </a:custGeom>
            <a:solidFill>
              <a:srgbClr val="61332A"/>
            </a:solidFill>
            <a:ln>
              <a:noFill/>
            </a:ln>
          </p:spPr>
          <p:txBody>
            <a:bodyPr spcFirstLastPara="1" wrap="square" lIns="91425" tIns="91425" rIns="91425" bIns="91425" anchor="ctr" anchorCtr="0">
              <a:noAutofit/>
            </a:bodyPr>
            <a:lstStyle/>
            <a:p>
              <a:endParaRPr/>
            </a:p>
          </p:txBody>
        </p:sp>
        <p:sp>
          <p:nvSpPr>
            <p:cNvPr id="364" name="Google Shape;364;p23"/>
            <p:cNvSpPr/>
            <p:nvPr/>
          </p:nvSpPr>
          <p:spPr>
            <a:xfrm>
              <a:off x="3106400" y="1130625"/>
              <a:ext cx="131875" cy="268100"/>
            </a:xfrm>
            <a:custGeom>
              <a:avLst/>
              <a:gdLst/>
              <a:ahLst/>
              <a:cxnLst/>
              <a:rect l="l" t="t" r="r" b="b"/>
              <a:pathLst>
                <a:path w="5275" h="10724" extrusionOk="0">
                  <a:moveTo>
                    <a:pt x="2119" y="0"/>
                  </a:moveTo>
                  <a:lnTo>
                    <a:pt x="1" y="5169"/>
                  </a:lnTo>
                  <a:lnTo>
                    <a:pt x="1384" y="10723"/>
                  </a:lnTo>
                  <a:lnTo>
                    <a:pt x="4237" y="10723"/>
                  </a:lnTo>
                  <a:lnTo>
                    <a:pt x="5274" y="5390"/>
                  </a:lnTo>
                  <a:lnTo>
                    <a:pt x="2939" y="0"/>
                  </a:lnTo>
                  <a:close/>
                </a:path>
              </a:pathLst>
            </a:custGeom>
            <a:solidFill>
              <a:srgbClr val="FD8860"/>
            </a:solidFill>
            <a:ln>
              <a:noFill/>
            </a:ln>
          </p:spPr>
          <p:txBody>
            <a:bodyPr spcFirstLastPara="1" wrap="square" lIns="91425" tIns="91425" rIns="91425" bIns="91425" anchor="ctr" anchorCtr="0">
              <a:noAutofit/>
            </a:bodyPr>
            <a:lstStyle/>
            <a:p>
              <a:endParaRPr/>
            </a:p>
          </p:txBody>
        </p:sp>
        <p:sp>
          <p:nvSpPr>
            <p:cNvPr id="365" name="Google Shape;365;p23"/>
            <p:cNvSpPr/>
            <p:nvPr/>
          </p:nvSpPr>
          <p:spPr>
            <a:xfrm>
              <a:off x="3132325" y="1398700"/>
              <a:ext cx="198875" cy="1119075"/>
            </a:xfrm>
            <a:custGeom>
              <a:avLst/>
              <a:gdLst/>
              <a:ahLst/>
              <a:cxnLst/>
              <a:rect l="l" t="t" r="r" b="b"/>
              <a:pathLst>
                <a:path w="7955" h="44763" extrusionOk="0">
                  <a:moveTo>
                    <a:pt x="347" y="0"/>
                  </a:moveTo>
                  <a:lnTo>
                    <a:pt x="1" y="38218"/>
                  </a:lnTo>
                  <a:cubicBezTo>
                    <a:pt x="1" y="38218"/>
                    <a:pt x="2378" y="44762"/>
                    <a:pt x="2681" y="44762"/>
                  </a:cubicBezTo>
                  <a:lnTo>
                    <a:pt x="6614" y="44762"/>
                  </a:lnTo>
                  <a:lnTo>
                    <a:pt x="7954" y="37889"/>
                  </a:lnTo>
                  <a:lnTo>
                    <a:pt x="3200" y="0"/>
                  </a:lnTo>
                  <a:close/>
                </a:path>
              </a:pathLst>
            </a:custGeom>
            <a:solidFill>
              <a:srgbClr val="FD8860"/>
            </a:solidFill>
            <a:ln>
              <a:noFill/>
            </a:ln>
          </p:spPr>
          <p:txBody>
            <a:bodyPr spcFirstLastPara="1" wrap="square" lIns="91425" tIns="91425" rIns="91425" bIns="91425" anchor="ctr" anchorCtr="0">
              <a:noAutofit/>
            </a:bodyPr>
            <a:lstStyle/>
            <a:p>
              <a:endParaRPr/>
            </a:p>
          </p:txBody>
        </p:sp>
        <p:sp>
          <p:nvSpPr>
            <p:cNvPr id="366" name="Google Shape;366;p23"/>
            <p:cNvSpPr/>
            <p:nvPr/>
          </p:nvSpPr>
          <p:spPr>
            <a:xfrm>
              <a:off x="2838325" y="1109975"/>
              <a:ext cx="334100" cy="164900"/>
            </a:xfrm>
            <a:custGeom>
              <a:avLst/>
              <a:gdLst/>
              <a:ahLst/>
              <a:cxnLst/>
              <a:rect l="l" t="t" r="r" b="b"/>
              <a:pathLst>
                <a:path w="13364" h="6596" extrusionOk="0">
                  <a:moveTo>
                    <a:pt x="2749" y="1"/>
                  </a:moveTo>
                  <a:cubicBezTo>
                    <a:pt x="2749" y="1"/>
                    <a:pt x="1" y="2476"/>
                    <a:pt x="2089" y="3741"/>
                  </a:cubicBezTo>
                  <a:cubicBezTo>
                    <a:pt x="3553" y="4626"/>
                    <a:pt x="6879" y="5850"/>
                    <a:pt x="8740" y="6503"/>
                  </a:cubicBezTo>
                  <a:cubicBezTo>
                    <a:pt x="8918" y="6565"/>
                    <a:pt x="9099" y="6595"/>
                    <a:pt x="9279" y="6595"/>
                  </a:cubicBezTo>
                  <a:cubicBezTo>
                    <a:pt x="9866" y="6595"/>
                    <a:pt x="10425" y="6275"/>
                    <a:pt x="10712" y="5730"/>
                  </a:cubicBezTo>
                  <a:lnTo>
                    <a:pt x="13363" y="716"/>
                  </a:lnTo>
                  <a:lnTo>
                    <a:pt x="2749" y="1"/>
                  </a:lnTo>
                  <a:close/>
                </a:path>
              </a:pathLst>
            </a:custGeom>
            <a:solidFill>
              <a:srgbClr val="E7E7E7"/>
            </a:solidFill>
            <a:ln>
              <a:noFill/>
            </a:ln>
          </p:spPr>
          <p:txBody>
            <a:bodyPr spcFirstLastPara="1" wrap="square" lIns="91425" tIns="91425" rIns="91425" bIns="91425" anchor="ctr" anchorCtr="0">
              <a:noAutofit/>
            </a:bodyPr>
            <a:lstStyle/>
            <a:p>
              <a:endParaRPr/>
            </a:p>
          </p:txBody>
        </p:sp>
        <p:sp>
          <p:nvSpPr>
            <p:cNvPr id="367" name="Google Shape;367;p23"/>
            <p:cNvSpPr/>
            <p:nvPr/>
          </p:nvSpPr>
          <p:spPr>
            <a:xfrm>
              <a:off x="3172400" y="1118500"/>
              <a:ext cx="262000" cy="156050"/>
            </a:xfrm>
            <a:custGeom>
              <a:avLst/>
              <a:gdLst/>
              <a:ahLst/>
              <a:cxnLst/>
              <a:rect l="l" t="t" r="r" b="b"/>
              <a:pathLst>
                <a:path w="10480" h="6242" extrusionOk="0">
                  <a:moveTo>
                    <a:pt x="6289" y="1"/>
                  </a:moveTo>
                  <a:lnTo>
                    <a:pt x="0" y="376"/>
                  </a:lnTo>
                  <a:cubicBezTo>
                    <a:pt x="0" y="376"/>
                    <a:pt x="2502" y="6012"/>
                    <a:pt x="3382" y="6232"/>
                  </a:cubicBezTo>
                  <a:cubicBezTo>
                    <a:pt x="3408" y="6239"/>
                    <a:pt x="3439" y="6242"/>
                    <a:pt x="3476" y="6242"/>
                  </a:cubicBezTo>
                  <a:cubicBezTo>
                    <a:pt x="4435" y="6242"/>
                    <a:pt x="8957" y="4072"/>
                    <a:pt x="10480" y="3054"/>
                  </a:cubicBezTo>
                  <a:cubicBezTo>
                    <a:pt x="10076" y="2745"/>
                    <a:pt x="9679" y="2427"/>
                    <a:pt x="9293" y="2100"/>
                  </a:cubicBezTo>
                  <a:cubicBezTo>
                    <a:pt x="9101" y="1936"/>
                    <a:pt x="8915" y="1766"/>
                    <a:pt x="8724" y="1602"/>
                  </a:cubicBezTo>
                  <a:cubicBezTo>
                    <a:pt x="8614" y="1506"/>
                    <a:pt x="8469" y="1403"/>
                    <a:pt x="8431" y="1374"/>
                  </a:cubicBezTo>
                  <a:cubicBezTo>
                    <a:pt x="8023" y="1112"/>
                    <a:pt x="7595" y="850"/>
                    <a:pt x="7276" y="489"/>
                  </a:cubicBezTo>
                  <a:cubicBezTo>
                    <a:pt x="7135" y="330"/>
                    <a:pt x="6398" y="172"/>
                    <a:pt x="6289" y="1"/>
                  </a:cubicBezTo>
                  <a:close/>
                </a:path>
              </a:pathLst>
            </a:custGeom>
            <a:solidFill>
              <a:srgbClr val="E7E7E7"/>
            </a:solidFill>
            <a:ln>
              <a:noFill/>
            </a:ln>
          </p:spPr>
          <p:txBody>
            <a:bodyPr spcFirstLastPara="1" wrap="square" lIns="91425" tIns="91425" rIns="91425" bIns="91425" anchor="ctr" anchorCtr="0">
              <a:noAutofit/>
            </a:bodyPr>
            <a:lstStyle/>
            <a:p>
              <a:endParaRPr/>
            </a:p>
          </p:txBody>
        </p:sp>
        <p:sp>
          <p:nvSpPr>
            <p:cNvPr id="368" name="Google Shape;368;p23"/>
            <p:cNvSpPr/>
            <p:nvPr/>
          </p:nvSpPr>
          <p:spPr>
            <a:xfrm>
              <a:off x="4710975" y="2029300"/>
              <a:ext cx="561725" cy="319075"/>
            </a:xfrm>
            <a:custGeom>
              <a:avLst/>
              <a:gdLst/>
              <a:ahLst/>
              <a:cxnLst/>
              <a:rect l="l" t="t" r="r" b="b"/>
              <a:pathLst>
                <a:path w="22469" h="12763" extrusionOk="0">
                  <a:moveTo>
                    <a:pt x="13053" y="1"/>
                  </a:moveTo>
                  <a:cubicBezTo>
                    <a:pt x="12109" y="1"/>
                    <a:pt x="8957" y="2061"/>
                    <a:pt x="7249" y="3613"/>
                  </a:cubicBezTo>
                  <a:lnTo>
                    <a:pt x="7243" y="3613"/>
                  </a:lnTo>
                  <a:lnTo>
                    <a:pt x="530" y="3277"/>
                  </a:lnTo>
                  <a:cubicBezTo>
                    <a:pt x="522" y="5225"/>
                    <a:pt x="201" y="7225"/>
                    <a:pt x="0" y="8964"/>
                  </a:cubicBezTo>
                  <a:cubicBezTo>
                    <a:pt x="51" y="9860"/>
                    <a:pt x="119" y="10756"/>
                    <a:pt x="193" y="11654"/>
                  </a:cubicBezTo>
                  <a:cubicBezTo>
                    <a:pt x="4172" y="10983"/>
                    <a:pt x="6767" y="10470"/>
                    <a:pt x="7402" y="10344"/>
                  </a:cubicBezTo>
                  <a:lnTo>
                    <a:pt x="7404" y="10344"/>
                  </a:lnTo>
                  <a:cubicBezTo>
                    <a:pt x="9191" y="11255"/>
                    <a:pt x="12604" y="12763"/>
                    <a:pt x="15630" y="12763"/>
                  </a:cubicBezTo>
                  <a:cubicBezTo>
                    <a:pt x="15899" y="12763"/>
                    <a:pt x="16164" y="12751"/>
                    <a:pt x="16425" y="12726"/>
                  </a:cubicBezTo>
                  <a:cubicBezTo>
                    <a:pt x="16838" y="12686"/>
                    <a:pt x="16983" y="12205"/>
                    <a:pt x="16642" y="11987"/>
                  </a:cubicBezTo>
                  <a:lnTo>
                    <a:pt x="13193" y="9787"/>
                  </a:lnTo>
                  <a:lnTo>
                    <a:pt x="13193" y="9787"/>
                  </a:lnTo>
                  <a:cubicBezTo>
                    <a:pt x="13194" y="9787"/>
                    <a:pt x="15927" y="10433"/>
                    <a:pt x="18064" y="10433"/>
                  </a:cubicBezTo>
                  <a:cubicBezTo>
                    <a:pt x="18981" y="10433"/>
                    <a:pt x="19788" y="10314"/>
                    <a:pt x="20223" y="9974"/>
                  </a:cubicBezTo>
                  <a:cubicBezTo>
                    <a:pt x="20406" y="9831"/>
                    <a:pt x="20331" y="9555"/>
                    <a:pt x="20100" y="9493"/>
                  </a:cubicBezTo>
                  <a:lnTo>
                    <a:pt x="15242" y="8195"/>
                  </a:lnTo>
                  <a:cubicBezTo>
                    <a:pt x="15242" y="8195"/>
                    <a:pt x="20798" y="7995"/>
                    <a:pt x="21633" y="6846"/>
                  </a:cubicBezTo>
                  <a:cubicBezTo>
                    <a:pt x="22469" y="5696"/>
                    <a:pt x="15100" y="5629"/>
                    <a:pt x="15100" y="5629"/>
                  </a:cubicBezTo>
                  <a:cubicBezTo>
                    <a:pt x="15100" y="5629"/>
                    <a:pt x="20884" y="4575"/>
                    <a:pt x="21277" y="3724"/>
                  </a:cubicBezTo>
                  <a:cubicBezTo>
                    <a:pt x="21417" y="3420"/>
                    <a:pt x="20279" y="3322"/>
                    <a:pt x="18756" y="3322"/>
                  </a:cubicBezTo>
                  <a:cubicBezTo>
                    <a:pt x="16018" y="3322"/>
                    <a:pt x="12039" y="3639"/>
                    <a:pt x="12039" y="3639"/>
                  </a:cubicBezTo>
                  <a:cubicBezTo>
                    <a:pt x="12039" y="3639"/>
                    <a:pt x="13880" y="789"/>
                    <a:pt x="13281" y="80"/>
                  </a:cubicBezTo>
                  <a:cubicBezTo>
                    <a:pt x="13236" y="26"/>
                    <a:pt x="13158" y="1"/>
                    <a:pt x="13053" y="1"/>
                  </a:cubicBezTo>
                  <a:close/>
                </a:path>
              </a:pathLst>
            </a:custGeom>
            <a:solidFill>
              <a:srgbClr val="F7BB8B"/>
            </a:solidFill>
            <a:ln>
              <a:noFill/>
            </a:ln>
          </p:spPr>
          <p:txBody>
            <a:bodyPr spcFirstLastPara="1" wrap="square" lIns="91425" tIns="91425" rIns="91425" bIns="91425" anchor="ctr" anchorCtr="0">
              <a:noAutofit/>
            </a:bodyPr>
            <a:lstStyle/>
            <a:p>
              <a:endParaRPr/>
            </a:p>
          </p:txBody>
        </p:sp>
        <p:sp>
          <p:nvSpPr>
            <p:cNvPr id="369" name="Google Shape;369;p23"/>
            <p:cNvSpPr/>
            <p:nvPr/>
          </p:nvSpPr>
          <p:spPr>
            <a:xfrm>
              <a:off x="3516075" y="1350575"/>
              <a:ext cx="1361000" cy="1068050"/>
            </a:xfrm>
            <a:custGeom>
              <a:avLst/>
              <a:gdLst/>
              <a:ahLst/>
              <a:cxnLst/>
              <a:rect l="l" t="t" r="r" b="b"/>
              <a:pathLst>
                <a:path w="54440" h="42722" extrusionOk="0">
                  <a:moveTo>
                    <a:pt x="9239" y="0"/>
                  </a:moveTo>
                  <a:lnTo>
                    <a:pt x="1" y="19193"/>
                  </a:lnTo>
                  <a:cubicBezTo>
                    <a:pt x="1" y="19193"/>
                    <a:pt x="4290" y="37119"/>
                    <a:pt x="11989" y="41408"/>
                  </a:cubicBezTo>
                  <a:cubicBezTo>
                    <a:pt x="13685" y="42353"/>
                    <a:pt x="16695" y="42722"/>
                    <a:pt x="20358" y="42722"/>
                  </a:cubicBezTo>
                  <a:cubicBezTo>
                    <a:pt x="33316" y="42722"/>
                    <a:pt x="54439" y="38109"/>
                    <a:pt x="54439" y="38109"/>
                  </a:cubicBezTo>
                  <a:lnTo>
                    <a:pt x="54000" y="30410"/>
                  </a:lnTo>
                  <a:lnTo>
                    <a:pt x="23096" y="28210"/>
                  </a:lnTo>
                  <a:lnTo>
                    <a:pt x="9239" y="0"/>
                  </a:lnTo>
                  <a:close/>
                </a:path>
              </a:pathLst>
            </a:custGeom>
            <a:solidFill>
              <a:srgbClr val="477861"/>
            </a:solidFill>
            <a:ln>
              <a:noFill/>
            </a:ln>
          </p:spPr>
          <p:txBody>
            <a:bodyPr spcFirstLastPara="1" wrap="square" lIns="91425" tIns="91425" rIns="91425" bIns="91425" anchor="ctr" anchorCtr="0">
              <a:noAutofit/>
            </a:bodyPr>
            <a:lstStyle/>
            <a:p>
              <a:endParaRPr/>
            </a:p>
          </p:txBody>
        </p:sp>
        <p:sp>
          <p:nvSpPr>
            <p:cNvPr id="370" name="Google Shape;370;p23"/>
            <p:cNvSpPr/>
            <p:nvPr/>
          </p:nvSpPr>
          <p:spPr>
            <a:xfrm>
              <a:off x="3327025" y="1118225"/>
              <a:ext cx="623525" cy="1608525"/>
            </a:xfrm>
            <a:custGeom>
              <a:avLst/>
              <a:gdLst/>
              <a:ahLst/>
              <a:cxnLst/>
              <a:rect l="l" t="t" r="r" b="b"/>
              <a:pathLst>
                <a:path w="24941" h="64341" extrusionOk="0">
                  <a:moveTo>
                    <a:pt x="96" y="0"/>
                  </a:moveTo>
                  <a:cubicBezTo>
                    <a:pt x="64" y="0"/>
                    <a:pt x="32" y="1"/>
                    <a:pt x="1" y="1"/>
                  </a:cubicBezTo>
                  <a:cubicBezTo>
                    <a:pt x="1" y="1"/>
                    <a:pt x="7782" y="4840"/>
                    <a:pt x="7232" y="25407"/>
                  </a:cubicBezTo>
                  <a:cubicBezTo>
                    <a:pt x="6682" y="45973"/>
                    <a:pt x="15482" y="56862"/>
                    <a:pt x="15482" y="56862"/>
                  </a:cubicBezTo>
                  <a:lnTo>
                    <a:pt x="24940" y="64340"/>
                  </a:lnTo>
                  <a:cubicBezTo>
                    <a:pt x="24940" y="64340"/>
                    <a:pt x="16032" y="36954"/>
                    <a:pt x="16802" y="32556"/>
                  </a:cubicBezTo>
                  <a:cubicBezTo>
                    <a:pt x="17572" y="28157"/>
                    <a:pt x="18450" y="11550"/>
                    <a:pt x="16911" y="9350"/>
                  </a:cubicBezTo>
                  <a:cubicBezTo>
                    <a:pt x="15382" y="7167"/>
                    <a:pt x="4349" y="0"/>
                    <a:pt x="96" y="0"/>
                  </a:cubicBezTo>
                  <a:close/>
                </a:path>
              </a:pathLst>
            </a:custGeom>
            <a:solidFill>
              <a:srgbClr val="477861"/>
            </a:solidFill>
            <a:ln>
              <a:noFill/>
            </a:ln>
          </p:spPr>
          <p:txBody>
            <a:bodyPr spcFirstLastPara="1" wrap="square" lIns="91425" tIns="91425" rIns="91425" bIns="91425" anchor="ctr" anchorCtr="0">
              <a:noAutofit/>
            </a:bodyPr>
            <a:lstStyle/>
            <a:p>
              <a:endParaRPr/>
            </a:p>
          </p:txBody>
        </p:sp>
        <p:sp>
          <p:nvSpPr>
            <p:cNvPr id="371" name="Google Shape;371;p23"/>
            <p:cNvSpPr/>
            <p:nvPr/>
          </p:nvSpPr>
          <p:spPr>
            <a:xfrm>
              <a:off x="3417775" y="1161550"/>
              <a:ext cx="231800" cy="960950"/>
            </a:xfrm>
            <a:custGeom>
              <a:avLst/>
              <a:gdLst/>
              <a:ahLst/>
              <a:cxnLst/>
              <a:rect l="l" t="t" r="r" b="b"/>
              <a:pathLst>
                <a:path w="9272" h="38438" extrusionOk="0">
                  <a:moveTo>
                    <a:pt x="0" y="1"/>
                  </a:moveTo>
                  <a:cubicBezTo>
                    <a:pt x="302" y="213"/>
                    <a:pt x="597" y="432"/>
                    <a:pt x="891" y="656"/>
                  </a:cubicBezTo>
                  <a:cubicBezTo>
                    <a:pt x="1184" y="879"/>
                    <a:pt x="1473" y="1106"/>
                    <a:pt x="1759" y="1338"/>
                  </a:cubicBezTo>
                  <a:cubicBezTo>
                    <a:pt x="1851" y="1412"/>
                    <a:pt x="1943" y="1487"/>
                    <a:pt x="2034" y="1561"/>
                  </a:cubicBezTo>
                  <a:lnTo>
                    <a:pt x="2034" y="1561"/>
                  </a:lnTo>
                  <a:cubicBezTo>
                    <a:pt x="1943" y="1486"/>
                    <a:pt x="1851" y="1411"/>
                    <a:pt x="1759" y="1337"/>
                  </a:cubicBezTo>
                  <a:cubicBezTo>
                    <a:pt x="1472" y="1105"/>
                    <a:pt x="1183" y="878"/>
                    <a:pt x="890" y="655"/>
                  </a:cubicBezTo>
                  <a:cubicBezTo>
                    <a:pt x="597" y="432"/>
                    <a:pt x="301" y="212"/>
                    <a:pt x="0" y="1"/>
                  </a:cubicBezTo>
                  <a:close/>
                  <a:moveTo>
                    <a:pt x="2034" y="1561"/>
                  </a:moveTo>
                  <a:cubicBezTo>
                    <a:pt x="2335" y="1810"/>
                    <a:pt x="2632" y="2063"/>
                    <a:pt x="2925" y="2321"/>
                  </a:cubicBezTo>
                  <a:lnTo>
                    <a:pt x="2925" y="2321"/>
                  </a:lnTo>
                  <a:cubicBezTo>
                    <a:pt x="2632" y="2062"/>
                    <a:pt x="2336" y="1809"/>
                    <a:pt x="2034" y="1561"/>
                  </a:cubicBezTo>
                  <a:close/>
                  <a:moveTo>
                    <a:pt x="2925" y="2321"/>
                  </a:moveTo>
                  <a:cubicBezTo>
                    <a:pt x="3096" y="2472"/>
                    <a:pt x="3265" y="2624"/>
                    <a:pt x="3433" y="2779"/>
                  </a:cubicBezTo>
                  <a:cubicBezTo>
                    <a:pt x="3704" y="3029"/>
                    <a:pt x="3971" y="3283"/>
                    <a:pt x="4232" y="3543"/>
                  </a:cubicBezTo>
                  <a:cubicBezTo>
                    <a:pt x="4492" y="3802"/>
                    <a:pt x="4746" y="4068"/>
                    <a:pt x="4994" y="4341"/>
                  </a:cubicBezTo>
                  <a:cubicBezTo>
                    <a:pt x="5240" y="4615"/>
                    <a:pt x="5479" y="4895"/>
                    <a:pt x="5706" y="5184"/>
                  </a:cubicBezTo>
                  <a:cubicBezTo>
                    <a:pt x="5935" y="5474"/>
                    <a:pt x="6150" y="5771"/>
                    <a:pt x="6349" y="6082"/>
                  </a:cubicBezTo>
                  <a:cubicBezTo>
                    <a:pt x="6448" y="6237"/>
                    <a:pt x="6543" y="6395"/>
                    <a:pt x="6631" y="6557"/>
                  </a:cubicBezTo>
                  <a:cubicBezTo>
                    <a:pt x="6676" y="6638"/>
                    <a:pt x="6718" y="6719"/>
                    <a:pt x="6758" y="6802"/>
                  </a:cubicBezTo>
                  <a:cubicBezTo>
                    <a:pt x="6799" y="6884"/>
                    <a:pt x="6839" y="6967"/>
                    <a:pt x="6875" y="7052"/>
                  </a:cubicBezTo>
                  <a:cubicBezTo>
                    <a:pt x="7021" y="7389"/>
                    <a:pt x="7137" y="7742"/>
                    <a:pt x="7188" y="8106"/>
                  </a:cubicBezTo>
                  <a:cubicBezTo>
                    <a:pt x="7214" y="8288"/>
                    <a:pt x="7221" y="8473"/>
                    <a:pt x="7208" y="8657"/>
                  </a:cubicBezTo>
                  <a:cubicBezTo>
                    <a:pt x="7201" y="8749"/>
                    <a:pt x="7189" y="8840"/>
                    <a:pt x="7170" y="8931"/>
                  </a:cubicBezTo>
                  <a:lnTo>
                    <a:pt x="7116" y="9200"/>
                  </a:lnTo>
                  <a:cubicBezTo>
                    <a:pt x="7039" y="9561"/>
                    <a:pt x="6949" y="9918"/>
                    <a:pt x="6844" y="10270"/>
                  </a:cubicBezTo>
                  <a:cubicBezTo>
                    <a:pt x="6637" y="10977"/>
                    <a:pt x="6370" y="11664"/>
                    <a:pt x="6045" y="12326"/>
                  </a:cubicBezTo>
                  <a:cubicBezTo>
                    <a:pt x="6004" y="12408"/>
                    <a:pt x="5964" y="12490"/>
                    <a:pt x="5920" y="12571"/>
                  </a:cubicBezTo>
                  <a:cubicBezTo>
                    <a:pt x="5898" y="12612"/>
                    <a:pt x="5877" y="12653"/>
                    <a:pt x="5855" y="12694"/>
                  </a:cubicBezTo>
                  <a:lnTo>
                    <a:pt x="5789" y="12815"/>
                  </a:lnTo>
                  <a:cubicBezTo>
                    <a:pt x="5700" y="12976"/>
                    <a:pt x="5608" y="13135"/>
                    <a:pt x="5509" y="13291"/>
                  </a:cubicBezTo>
                  <a:cubicBezTo>
                    <a:pt x="5412" y="13447"/>
                    <a:pt x="5310" y="13601"/>
                    <a:pt x="5203" y="13751"/>
                  </a:cubicBezTo>
                  <a:cubicBezTo>
                    <a:pt x="5151" y="13826"/>
                    <a:pt x="5096" y="13899"/>
                    <a:pt x="5039" y="13972"/>
                  </a:cubicBezTo>
                  <a:cubicBezTo>
                    <a:pt x="4983" y="14045"/>
                    <a:pt x="4926" y="14116"/>
                    <a:pt x="4865" y="14185"/>
                  </a:cubicBezTo>
                  <a:lnTo>
                    <a:pt x="4862" y="14189"/>
                  </a:lnTo>
                  <a:lnTo>
                    <a:pt x="4866" y="14191"/>
                  </a:lnTo>
                  <a:cubicBezTo>
                    <a:pt x="5112" y="14327"/>
                    <a:pt x="5352" y="14473"/>
                    <a:pt x="5589" y="14624"/>
                  </a:cubicBezTo>
                  <a:cubicBezTo>
                    <a:pt x="5826" y="14774"/>
                    <a:pt x="6060" y="14930"/>
                    <a:pt x="6289" y="15092"/>
                  </a:cubicBezTo>
                  <a:cubicBezTo>
                    <a:pt x="6517" y="15253"/>
                    <a:pt x="6742" y="15421"/>
                    <a:pt x="6963" y="15596"/>
                  </a:cubicBezTo>
                  <a:cubicBezTo>
                    <a:pt x="7182" y="15769"/>
                    <a:pt x="7397" y="15951"/>
                    <a:pt x="7604" y="16139"/>
                  </a:cubicBezTo>
                  <a:cubicBezTo>
                    <a:pt x="7811" y="16329"/>
                    <a:pt x="8011" y="16526"/>
                    <a:pt x="8199" y="16735"/>
                  </a:cubicBezTo>
                  <a:cubicBezTo>
                    <a:pt x="8388" y="16941"/>
                    <a:pt x="8562" y="17162"/>
                    <a:pt x="8720" y="17394"/>
                  </a:cubicBezTo>
                  <a:cubicBezTo>
                    <a:pt x="8877" y="17627"/>
                    <a:pt x="9014" y="17873"/>
                    <a:pt x="9114" y="18135"/>
                  </a:cubicBezTo>
                  <a:cubicBezTo>
                    <a:pt x="9163" y="18266"/>
                    <a:pt x="9203" y="18401"/>
                    <a:pt x="9230" y="18539"/>
                  </a:cubicBezTo>
                  <a:cubicBezTo>
                    <a:pt x="9258" y="18675"/>
                    <a:pt x="9263" y="18817"/>
                    <a:pt x="9263" y="18956"/>
                  </a:cubicBezTo>
                  <a:cubicBezTo>
                    <a:pt x="9260" y="19236"/>
                    <a:pt x="9236" y="19517"/>
                    <a:pt x="9204" y="19795"/>
                  </a:cubicBezTo>
                  <a:cubicBezTo>
                    <a:pt x="9174" y="20076"/>
                    <a:pt x="9135" y="20353"/>
                    <a:pt x="9094" y="20631"/>
                  </a:cubicBezTo>
                  <a:cubicBezTo>
                    <a:pt x="9009" y="21186"/>
                    <a:pt x="8911" y="21739"/>
                    <a:pt x="8808" y="22291"/>
                  </a:cubicBezTo>
                  <a:cubicBezTo>
                    <a:pt x="8602" y="23394"/>
                    <a:pt x="8374" y="24494"/>
                    <a:pt x="8144" y="25592"/>
                  </a:cubicBezTo>
                  <a:cubicBezTo>
                    <a:pt x="7683" y="27790"/>
                    <a:pt x="7203" y="29984"/>
                    <a:pt x="6771" y="32188"/>
                  </a:cubicBezTo>
                  <a:cubicBezTo>
                    <a:pt x="6555" y="33290"/>
                    <a:pt x="6350" y="34394"/>
                    <a:pt x="6182" y="35504"/>
                  </a:cubicBezTo>
                  <a:cubicBezTo>
                    <a:pt x="6100" y="36060"/>
                    <a:pt x="6026" y="36616"/>
                    <a:pt x="5978" y="37175"/>
                  </a:cubicBezTo>
                  <a:cubicBezTo>
                    <a:pt x="5955" y="37456"/>
                    <a:pt x="5938" y="37736"/>
                    <a:pt x="5937" y="38017"/>
                  </a:cubicBezTo>
                  <a:cubicBezTo>
                    <a:pt x="5938" y="37736"/>
                    <a:pt x="5956" y="37456"/>
                    <a:pt x="5979" y="37175"/>
                  </a:cubicBezTo>
                  <a:cubicBezTo>
                    <a:pt x="6027" y="36616"/>
                    <a:pt x="6101" y="36060"/>
                    <a:pt x="6184" y="35504"/>
                  </a:cubicBezTo>
                  <a:cubicBezTo>
                    <a:pt x="6352" y="34394"/>
                    <a:pt x="6558" y="33290"/>
                    <a:pt x="6774" y="32188"/>
                  </a:cubicBezTo>
                  <a:cubicBezTo>
                    <a:pt x="7208" y="29985"/>
                    <a:pt x="7688" y="27792"/>
                    <a:pt x="8150" y="25594"/>
                  </a:cubicBezTo>
                  <a:cubicBezTo>
                    <a:pt x="8381" y="24495"/>
                    <a:pt x="8609" y="23395"/>
                    <a:pt x="8816" y="22292"/>
                  </a:cubicBezTo>
                  <a:cubicBezTo>
                    <a:pt x="8919" y="21740"/>
                    <a:pt x="9018" y="21187"/>
                    <a:pt x="9102" y="20632"/>
                  </a:cubicBezTo>
                  <a:cubicBezTo>
                    <a:pt x="9144" y="20353"/>
                    <a:pt x="9183" y="20076"/>
                    <a:pt x="9213" y="19797"/>
                  </a:cubicBezTo>
                  <a:cubicBezTo>
                    <a:pt x="9244" y="19518"/>
                    <a:pt x="9270" y="19238"/>
                    <a:pt x="9272" y="18956"/>
                  </a:cubicBezTo>
                  <a:cubicBezTo>
                    <a:pt x="9271" y="18817"/>
                    <a:pt x="9267" y="18675"/>
                    <a:pt x="9239" y="18537"/>
                  </a:cubicBezTo>
                  <a:cubicBezTo>
                    <a:pt x="9212" y="18398"/>
                    <a:pt x="9172" y="18263"/>
                    <a:pt x="9122" y="18132"/>
                  </a:cubicBezTo>
                  <a:cubicBezTo>
                    <a:pt x="9023" y="17868"/>
                    <a:pt x="8885" y="17621"/>
                    <a:pt x="8728" y="17388"/>
                  </a:cubicBezTo>
                  <a:cubicBezTo>
                    <a:pt x="8570" y="17156"/>
                    <a:pt x="8395" y="16935"/>
                    <a:pt x="8205" y="16728"/>
                  </a:cubicBezTo>
                  <a:cubicBezTo>
                    <a:pt x="8018" y="16519"/>
                    <a:pt x="7817" y="16321"/>
                    <a:pt x="7610" y="16132"/>
                  </a:cubicBezTo>
                  <a:cubicBezTo>
                    <a:pt x="7402" y="15943"/>
                    <a:pt x="7188" y="15762"/>
                    <a:pt x="6967" y="15587"/>
                  </a:cubicBezTo>
                  <a:cubicBezTo>
                    <a:pt x="6747" y="15413"/>
                    <a:pt x="6522" y="15246"/>
                    <a:pt x="6292" y="15084"/>
                  </a:cubicBezTo>
                  <a:cubicBezTo>
                    <a:pt x="6063" y="14923"/>
                    <a:pt x="5829" y="14766"/>
                    <a:pt x="5593" y="14616"/>
                  </a:cubicBezTo>
                  <a:cubicBezTo>
                    <a:pt x="5356" y="14467"/>
                    <a:pt x="5117" y="14322"/>
                    <a:pt x="4874" y="14187"/>
                  </a:cubicBezTo>
                  <a:lnTo>
                    <a:pt x="4874" y="14187"/>
                  </a:lnTo>
                  <a:cubicBezTo>
                    <a:pt x="4934" y="14119"/>
                    <a:pt x="4989" y="14048"/>
                    <a:pt x="5045" y="13977"/>
                  </a:cubicBezTo>
                  <a:cubicBezTo>
                    <a:pt x="5101" y="13904"/>
                    <a:pt x="5155" y="13829"/>
                    <a:pt x="5209" y="13755"/>
                  </a:cubicBezTo>
                  <a:cubicBezTo>
                    <a:pt x="5316" y="13604"/>
                    <a:pt x="5418" y="13452"/>
                    <a:pt x="5515" y="13295"/>
                  </a:cubicBezTo>
                  <a:cubicBezTo>
                    <a:pt x="5612" y="13139"/>
                    <a:pt x="5705" y="12979"/>
                    <a:pt x="5794" y="12819"/>
                  </a:cubicBezTo>
                  <a:lnTo>
                    <a:pt x="5861" y="12697"/>
                  </a:lnTo>
                  <a:cubicBezTo>
                    <a:pt x="5883" y="12657"/>
                    <a:pt x="5904" y="12616"/>
                    <a:pt x="5925" y="12575"/>
                  </a:cubicBezTo>
                  <a:cubicBezTo>
                    <a:pt x="5969" y="12494"/>
                    <a:pt x="6009" y="12411"/>
                    <a:pt x="6051" y="12329"/>
                  </a:cubicBezTo>
                  <a:cubicBezTo>
                    <a:pt x="6374" y="11666"/>
                    <a:pt x="6642" y="10978"/>
                    <a:pt x="6849" y="10272"/>
                  </a:cubicBezTo>
                  <a:cubicBezTo>
                    <a:pt x="6953" y="9918"/>
                    <a:pt x="7044" y="9561"/>
                    <a:pt x="7121" y="9201"/>
                  </a:cubicBezTo>
                  <a:lnTo>
                    <a:pt x="7175" y="8931"/>
                  </a:lnTo>
                  <a:cubicBezTo>
                    <a:pt x="7193" y="8840"/>
                    <a:pt x="7205" y="8749"/>
                    <a:pt x="7212" y="8656"/>
                  </a:cubicBezTo>
                  <a:cubicBezTo>
                    <a:pt x="7224" y="8472"/>
                    <a:pt x="7218" y="8288"/>
                    <a:pt x="7191" y="8105"/>
                  </a:cubicBezTo>
                  <a:cubicBezTo>
                    <a:pt x="7141" y="7740"/>
                    <a:pt x="7025" y="7387"/>
                    <a:pt x="6877" y="7049"/>
                  </a:cubicBezTo>
                  <a:cubicBezTo>
                    <a:pt x="6841" y="6965"/>
                    <a:pt x="6802" y="6882"/>
                    <a:pt x="6760" y="6798"/>
                  </a:cubicBezTo>
                  <a:cubicBezTo>
                    <a:pt x="6719" y="6716"/>
                    <a:pt x="6677" y="6634"/>
                    <a:pt x="6632" y="6555"/>
                  </a:cubicBezTo>
                  <a:cubicBezTo>
                    <a:pt x="6544" y="6393"/>
                    <a:pt x="6449" y="6235"/>
                    <a:pt x="6351" y="6080"/>
                  </a:cubicBezTo>
                  <a:cubicBezTo>
                    <a:pt x="6152" y="5769"/>
                    <a:pt x="5936" y="5470"/>
                    <a:pt x="5707" y="5182"/>
                  </a:cubicBezTo>
                  <a:cubicBezTo>
                    <a:pt x="5480" y="4892"/>
                    <a:pt x="5241" y="4612"/>
                    <a:pt x="4994" y="4339"/>
                  </a:cubicBezTo>
                  <a:cubicBezTo>
                    <a:pt x="4747" y="4066"/>
                    <a:pt x="4493" y="3800"/>
                    <a:pt x="4232" y="3540"/>
                  </a:cubicBezTo>
                  <a:cubicBezTo>
                    <a:pt x="3970" y="3281"/>
                    <a:pt x="3704" y="3026"/>
                    <a:pt x="3433" y="2777"/>
                  </a:cubicBezTo>
                  <a:cubicBezTo>
                    <a:pt x="3265" y="2623"/>
                    <a:pt x="3096" y="2471"/>
                    <a:pt x="2925" y="2321"/>
                  </a:cubicBezTo>
                  <a:close/>
                  <a:moveTo>
                    <a:pt x="5937" y="38018"/>
                  </a:moveTo>
                  <a:cubicBezTo>
                    <a:pt x="5937" y="38157"/>
                    <a:pt x="5940" y="38298"/>
                    <a:pt x="5952" y="38438"/>
                  </a:cubicBezTo>
                  <a:cubicBezTo>
                    <a:pt x="5941" y="38298"/>
                    <a:pt x="5937" y="38157"/>
                    <a:pt x="5937" y="38018"/>
                  </a:cubicBezTo>
                  <a:close/>
                </a:path>
              </a:pathLst>
            </a:custGeom>
            <a:solidFill>
              <a:srgbClr val="477861"/>
            </a:solidFill>
            <a:ln>
              <a:noFill/>
            </a:ln>
          </p:spPr>
          <p:txBody>
            <a:bodyPr spcFirstLastPara="1" wrap="square" lIns="91425" tIns="91425" rIns="91425" bIns="91425" anchor="ctr" anchorCtr="0">
              <a:noAutofit/>
            </a:bodyPr>
            <a:lstStyle/>
            <a:p>
              <a:endParaRPr/>
            </a:p>
          </p:txBody>
        </p:sp>
        <p:sp>
          <p:nvSpPr>
            <p:cNvPr id="372" name="Google Shape;372;p23"/>
            <p:cNvSpPr/>
            <p:nvPr/>
          </p:nvSpPr>
          <p:spPr>
            <a:xfrm>
              <a:off x="3747700" y="1932850"/>
              <a:ext cx="74275" cy="360825"/>
            </a:xfrm>
            <a:custGeom>
              <a:avLst/>
              <a:gdLst/>
              <a:ahLst/>
              <a:cxnLst/>
              <a:rect l="l" t="t" r="r" b="b"/>
              <a:pathLst>
                <a:path w="2971" h="14433" extrusionOk="0">
                  <a:moveTo>
                    <a:pt x="1" y="1"/>
                  </a:moveTo>
                  <a:cubicBezTo>
                    <a:pt x="5" y="38"/>
                    <a:pt x="12" y="75"/>
                    <a:pt x="18" y="112"/>
                  </a:cubicBezTo>
                  <a:lnTo>
                    <a:pt x="39" y="225"/>
                  </a:lnTo>
                  <a:lnTo>
                    <a:pt x="19" y="112"/>
                  </a:lnTo>
                  <a:cubicBezTo>
                    <a:pt x="13" y="75"/>
                    <a:pt x="5" y="38"/>
                    <a:pt x="1" y="1"/>
                  </a:cubicBezTo>
                  <a:close/>
                  <a:moveTo>
                    <a:pt x="39" y="225"/>
                  </a:moveTo>
                  <a:lnTo>
                    <a:pt x="83" y="452"/>
                  </a:lnTo>
                  <a:lnTo>
                    <a:pt x="171" y="903"/>
                  </a:lnTo>
                  <a:lnTo>
                    <a:pt x="351" y="1806"/>
                  </a:lnTo>
                  <a:lnTo>
                    <a:pt x="719" y="3611"/>
                  </a:lnTo>
                  <a:lnTo>
                    <a:pt x="1462" y="7220"/>
                  </a:lnTo>
                  <a:lnTo>
                    <a:pt x="2971" y="14433"/>
                  </a:lnTo>
                  <a:lnTo>
                    <a:pt x="1473" y="7218"/>
                  </a:lnTo>
                  <a:lnTo>
                    <a:pt x="725" y="3611"/>
                  </a:lnTo>
                  <a:lnTo>
                    <a:pt x="355" y="1806"/>
                  </a:lnTo>
                  <a:lnTo>
                    <a:pt x="173" y="903"/>
                  </a:lnTo>
                  <a:lnTo>
                    <a:pt x="83" y="451"/>
                  </a:lnTo>
                  <a:lnTo>
                    <a:pt x="39" y="225"/>
                  </a:lnTo>
                  <a:close/>
                </a:path>
              </a:pathLst>
            </a:custGeom>
            <a:solidFill>
              <a:srgbClr val="051934"/>
            </a:solidFill>
            <a:ln>
              <a:noFill/>
            </a:ln>
          </p:spPr>
          <p:txBody>
            <a:bodyPr spcFirstLastPara="1" wrap="square" lIns="91425" tIns="91425" rIns="91425" bIns="91425" anchor="ctr" anchorCtr="0">
              <a:noAutofit/>
            </a:bodyPr>
            <a:lstStyle/>
            <a:p>
              <a:endParaRPr/>
            </a:p>
          </p:txBody>
        </p:sp>
        <p:sp>
          <p:nvSpPr>
            <p:cNvPr id="373" name="Google Shape;373;p23"/>
            <p:cNvSpPr/>
            <p:nvPr/>
          </p:nvSpPr>
          <p:spPr>
            <a:xfrm>
              <a:off x="2484525" y="1108950"/>
              <a:ext cx="599900" cy="1933975"/>
            </a:xfrm>
            <a:custGeom>
              <a:avLst/>
              <a:gdLst/>
              <a:ahLst/>
              <a:cxnLst/>
              <a:rect l="l" t="t" r="r" b="b"/>
              <a:pathLst>
                <a:path w="23996" h="77359" extrusionOk="0">
                  <a:moveTo>
                    <a:pt x="16750" y="1"/>
                  </a:moveTo>
                  <a:cubicBezTo>
                    <a:pt x="1" y="7485"/>
                    <a:pt x="1341" y="19949"/>
                    <a:pt x="2001" y="27648"/>
                  </a:cubicBezTo>
                  <a:cubicBezTo>
                    <a:pt x="2659" y="35346"/>
                    <a:pt x="2659" y="74940"/>
                    <a:pt x="2659" y="74940"/>
                  </a:cubicBezTo>
                  <a:lnTo>
                    <a:pt x="17397" y="77359"/>
                  </a:lnTo>
                  <a:cubicBezTo>
                    <a:pt x="17397" y="77359"/>
                    <a:pt x="23995" y="42165"/>
                    <a:pt x="23335" y="30507"/>
                  </a:cubicBezTo>
                  <a:cubicBezTo>
                    <a:pt x="22675" y="18849"/>
                    <a:pt x="16750" y="1"/>
                    <a:pt x="16750" y="1"/>
                  </a:cubicBezTo>
                  <a:close/>
                </a:path>
              </a:pathLst>
            </a:custGeom>
            <a:solidFill>
              <a:srgbClr val="477861"/>
            </a:solidFill>
            <a:ln>
              <a:noFill/>
            </a:ln>
          </p:spPr>
          <p:txBody>
            <a:bodyPr spcFirstLastPara="1" wrap="square" lIns="91425" tIns="91425" rIns="91425" bIns="91425" anchor="ctr" anchorCtr="0">
              <a:noAutofit/>
            </a:bodyPr>
            <a:lstStyle/>
            <a:p>
              <a:endParaRPr/>
            </a:p>
          </p:txBody>
        </p:sp>
        <p:sp>
          <p:nvSpPr>
            <p:cNvPr id="374" name="Google Shape;374;p23"/>
            <p:cNvSpPr/>
            <p:nvPr/>
          </p:nvSpPr>
          <p:spPr>
            <a:xfrm>
              <a:off x="2802250" y="1151250"/>
              <a:ext cx="149550" cy="631025"/>
            </a:xfrm>
            <a:custGeom>
              <a:avLst/>
              <a:gdLst/>
              <a:ahLst/>
              <a:cxnLst/>
              <a:rect l="l" t="t" r="r" b="b"/>
              <a:pathLst>
                <a:path w="5982" h="25241" extrusionOk="0">
                  <a:moveTo>
                    <a:pt x="2927" y="0"/>
                  </a:moveTo>
                  <a:cubicBezTo>
                    <a:pt x="2681" y="686"/>
                    <a:pt x="2445" y="1378"/>
                    <a:pt x="2214" y="2069"/>
                  </a:cubicBezTo>
                  <a:cubicBezTo>
                    <a:pt x="2445" y="1378"/>
                    <a:pt x="2681" y="687"/>
                    <a:pt x="2927" y="0"/>
                  </a:cubicBezTo>
                  <a:close/>
                  <a:moveTo>
                    <a:pt x="2214" y="2069"/>
                  </a:moveTo>
                  <a:cubicBezTo>
                    <a:pt x="2125" y="2336"/>
                    <a:pt x="2037" y="2602"/>
                    <a:pt x="1951" y="2869"/>
                  </a:cubicBezTo>
                  <a:lnTo>
                    <a:pt x="1951" y="2869"/>
                  </a:lnTo>
                  <a:cubicBezTo>
                    <a:pt x="2038" y="2602"/>
                    <a:pt x="2125" y="2336"/>
                    <a:pt x="2214" y="2069"/>
                  </a:cubicBezTo>
                  <a:close/>
                  <a:moveTo>
                    <a:pt x="1951" y="2869"/>
                  </a:moveTo>
                  <a:lnTo>
                    <a:pt x="1951" y="2869"/>
                  </a:lnTo>
                  <a:cubicBezTo>
                    <a:pt x="1812" y="3296"/>
                    <a:pt x="1676" y="3724"/>
                    <a:pt x="1544" y="4153"/>
                  </a:cubicBezTo>
                  <a:cubicBezTo>
                    <a:pt x="1329" y="4851"/>
                    <a:pt x="1121" y="5551"/>
                    <a:pt x="928" y="6254"/>
                  </a:cubicBezTo>
                  <a:cubicBezTo>
                    <a:pt x="734" y="6957"/>
                    <a:pt x="553" y="7664"/>
                    <a:pt x="394" y="8377"/>
                  </a:cubicBezTo>
                  <a:cubicBezTo>
                    <a:pt x="316" y="8733"/>
                    <a:pt x="242" y="9092"/>
                    <a:pt x="180" y="9450"/>
                  </a:cubicBezTo>
                  <a:cubicBezTo>
                    <a:pt x="118" y="9810"/>
                    <a:pt x="65" y="10171"/>
                    <a:pt x="32" y="10535"/>
                  </a:cubicBezTo>
                  <a:cubicBezTo>
                    <a:pt x="16" y="10716"/>
                    <a:pt x="5" y="10899"/>
                    <a:pt x="4" y="11082"/>
                  </a:cubicBezTo>
                  <a:cubicBezTo>
                    <a:pt x="1" y="11264"/>
                    <a:pt x="12" y="11447"/>
                    <a:pt x="37" y="11627"/>
                  </a:cubicBezTo>
                  <a:cubicBezTo>
                    <a:pt x="51" y="11719"/>
                    <a:pt x="72" y="11808"/>
                    <a:pt x="100" y="11894"/>
                  </a:cubicBezTo>
                  <a:cubicBezTo>
                    <a:pt x="127" y="11982"/>
                    <a:pt x="169" y="12064"/>
                    <a:pt x="226" y="12138"/>
                  </a:cubicBezTo>
                  <a:cubicBezTo>
                    <a:pt x="281" y="12212"/>
                    <a:pt x="359" y="12266"/>
                    <a:pt x="448" y="12293"/>
                  </a:cubicBezTo>
                  <a:lnTo>
                    <a:pt x="712" y="12366"/>
                  </a:lnTo>
                  <a:cubicBezTo>
                    <a:pt x="1063" y="12464"/>
                    <a:pt x="1414" y="12564"/>
                    <a:pt x="1765" y="12666"/>
                  </a:cubicBezTo>
                  <a:cubicBezTo>
                    <a:pt x="2114" y="12769"/>
                    <a:pt x="2464" y="12872"/>
                    <a:pt x="2814" y="12976"/>
                  </a:cubicBezTo>
                  <a:cubicBezTo>
                    <a:pt x="3512" y="13185"/>
                    <a:pt x="4208" y="13398"/>
                    <a:pt x="4904" y="13614"/>
                  </a:cubicBezTo>
                  <a:lnTo>
                    <a:pt x="4904" y="13614"/>
                  </a:lnTo>
                  <a:cubicBezTo>
                    <a:pt x="4738" y="14153"/>
                    <a:pt x="4580" y="14695"/>
                    <a:pt x="4424" y="15237"/>
                  </a:cubicBezTo>
                  <a:cubicBezTo>
                    <a:pt x="4270" y="15781"/>
                    <a:pt x="4118" y="16328"/>
                    <a:pt x="3973" y="16874"/>
                  </a:cubicBezTo>
                  <a:cubicBezTo>
                    <a:pt x="3827" y="17420"/>
                    <a:pt x="3687" y="17969"/>
                    <a:pt x="3553" y="18520"/>
                  </a:cubicBezTo>
                  <a:cubicBezTo>
                    <a:pt x="3421" y="19069"/>
                    <a:pt x="3297" y="19621"/>
                    <a:pt x="3184" y="20176"/>
                  </a:cubicBezTo>
                  <a:cubicBezTo>
                    <a:pt x="3129" y="20455"/>
                    <a:pt x="3076" y="20733"/>
                    <a:pt x="3029" y="21012"/>
                  </a:cubicBezTo>
                  <a:cubicBezTo>
                    <a:pt x="2983" y="21291"/>
                    <a:pt x="2940" y="21571"/>
                    <a:pt x="2908" y="21852"/>
                  </a:cubicBezTo>
                  <a:cubicBezTo>
                    <a:pt x="2892" y="21993"/>
                    <a:pt x="2879" y="22133"/>
                    <a:pt x="2869" y="22274"/>
                  </a:cubicBezTo>
                  <a:cubicBezTo>
                    <a:pt x="2858" y="22416"/>
                    <a:pt x="2852" y="22557"/>
                    <a:pt x="2854" y="22698"/>
                  </a:cubicBezTo>
                  <a:cubicBezTo>
                    <a:pt x="2854" y="22840"/>
                    <a:pt x="2865" y="22982"/>
                    <a:pt x="2888" y="23122"/>
                  </a:cubicBezTo>
                  <a:cubicBezTo>
                    <a:pt x="2901" y="23191"/>
                    <a:pt x="2919" y="23260"/>
                    <a:pt x="2945" y="23326"/>
                  </a:cubicBezTo>
                  <a:cubicBezTo>
                    <a:pt x="2952" y="23342"/>
                    <a:pt x="2960" y="23357"/>
                    <a:pt x="2969" y="23374"/>
                  </a:cubicBezTo>
                  <a:cubicBezTo>
                    <a:pt x="2977" y="23389"/>
                    <a:pt x="2986" y="23404"/>
                    <a:pt x="2995" y="23419"/>
                  </a:cubicBezTo>
                  <a:cubicBezTo>
                    <a:pt x="3015" y="23449"/>
                    <a:pt x="3040" y="23474"/>
                    <a:pt x="3069" y="23495"/>
                  </a:cubicBezTo>
                  <a:lnTo>
                    <a:pt x="3092" y="23510"/>
                  </a:lnTo>
                  <a:lnTo>
                    <a:pt x="3115" y="23522"/>
                  </a:lnTo>
                  <a:lnTo>
                    <a:pt x="3162" y="23547"/>
                  </a:lnTo>
                  <a:lnTo>
                    <a:pt x="3255" y="23599"/>
                  </a:lnTo>
                  <a:cubicBezTo>
                    <a:pt x="3317" y="23633"/>
                    <a:pt x="3378" y="23668"/>
                    <a:pt x="3440" y="23702"/>
                  </a:cubicBezTo>
                  <a:cubicBezTo>
                    <a:pt x="3502" y="23737"/>
                    <a:pt x="3563" y="23772"/>
                    <a:pt x="3624" y="23807"/>
                  </a:cubicBezTo>
                  <a:cubicBezTo>
                    <a:pt x="3686" y="23842"/>
                    <a:pt x="3747" y="23878"/>
                    <a:pt x="3808" y="23914"/>
                  </a:cubicBezTo>
                  <a:cubicBezTo>
                    <a:pt x="4053" y="24056"/>
                    <a:pt x="4295" y="24201"/>
                    <a:pt x="4537" y="24348"/>
                  </a:cubicBezTo>
                  <a:cubicBezTo>
                    <a:pt x="5021" y="24641"/>
                    <a:pt x="5502" y="24938"/>
                    <a:pt x="5981" y="25241"/>
                  </a:cubicBezTo>
                  <a:cubicBezTo>
                    <a:pt x="5503" y="24937"/>
                    <a:pt x="5022" y="24640"/>
                    <a:pt x="4538" y="24346"/>
                  </a:cubicBezTo>
                  <a:cubicBezTo>
                    <a:pt x="4295" y="24200"/>
                    <a:pt x="4053" y="24055"/>
                    <a:pt x="3809" y="23912"/>
                  </a:cubicBezTo>
                  <a:cubicBezTo>
                    <a:pt x="3748" y="23875"/>
                    <a:pt x="3686" y="23841"/>
                    <a:pt x="3625" y="23805"/>
                  </a:cubicBezTo>
                  <a:cubicBezTo>
                    <a:pt x="3564" y="23770"/>
                    <a:pt x="3502" y="23735"/>
                    <a:pt x="3441" y="23701"/>
                  </a:cubicBezTo>
                  <a:cubicBezTo>
                    <a:pt x="3379" y="23665"/>
                    <a:pt x="3318" y="23630"/>
                    <a:pt x="3256" y="23596"/>
                  </a:cubicBezTo>
                  <a:lnTo>
                    <a:pt x="3163" y="23546"/>
                  </a:lnTo>
                  <a:lnTo>
                    <a:pt x="3116" y="23520"/>
                  </a:lnTo>
                  <a:lnTo>
                    <a:pt x="3093" y="23507"/>
                  </a:lnTo>
                  <a:lnTo>
                    <a:pt x="3070" y="23493"/>
                  </a:lnTo>
                  <a:cubicBezTo>
                    <a:pt x="3041" y="23472"/>
                    <a:pt x="3017" y="23446"/>
                    <a:pt x="2997" y="23417"/>
                  </a:cubicBezTo>
                  <a:cubicBezTo>
                    <a:pt x="2987" y="23403"/>
                    <a:pt x="2978" y="23388"/>
                    <a:pt x="2970" y="23372"/>
                  </a:cubicBezTo>
                  <a:cubicBezTo>
                    <a:pt x="2961" y="23356"/>
                    <a:pt x="2953" y="23341"/>
                    <a:pt x="2947" y="23324"/>
                  </a:cubicBezTo>
                  <a:cubicBezTo>
                    <a:pt x="2920" y="23259"/>
                    <a:pt x="2902" y="23191"/>
                    <a:pt x="2890" y="23120"/>
                  </a:cubicBezTo>
                  <a:cubicBezTo>
                    <a:pt x="2867" y="22981"/>
                    <a:pt x="2856" y="22840"/>
                    <a:pt x="2856" y="22698"/>
                  </a:cubicBezTo>
                  <a:cubicBezTo>
                    <a:pt x="2855" y="22557"/>
                    <a:pt x="2861" y="22416"/>
                    <a:pt x="2871" y="22274"/>
                  </a:cubicBezTo>
                  <a:cubicBezTo>
                    <a:pt x="2881" y="22133"/>
                    <a:pt x="2895" y="21993"/>
                    <a:pt x="2910" y="21852"/>
                  </a:cubicBezTo>
                  <a:cubicBezTo>
                    <a:pt x="2943" y="21571"/>
                    <a:pt x="2985" y="21291"/>
                    <a:pt x="3032" y="21012"/>
                  </a:cubicBezTo>
                  <a:cubicBezTo>
                    <a:pt x="3080" y="20733"/>
                    <a:pt x="3131" y="20455"/>
                    <a:pt x="3188" y="20178"/>
                  </a:cubicBezTo>
                  <a:cubicBezTo>
                    <a:pt x="3300" y="19623"/>
                    <a:pt x="3426" y="19072"/>
                    <a:pt x="3558" y="18521"/>
                  </a:cubicBezTo>
                  <a:cubicBezTo>
                    <a:pt x="3692" y="17971"/>
                    <a:pt x="3832" y="17424"/>
                    <a:pt x="3978" y="16876"/>
                  </a:cubicBezTo>
                  <a:cubicBezTo>
                    <a:pt x="4125" y="16330"/>
                    <a:pt x="4275" y="15785"/>
                    <a:pt x="4431" y="15240"/>
                  </a:cubicBezTo>
                  <a:cubicBezTo>
                    <a:pt x="4586" y="14696"/>
                    <a:pt x="4747" y="14153"/>
                    <a:pt x="4912" y="13612"/>
                  </a:cubicBezTo>
                  <a:lnTo>
                    <a:pt x="4913" y="13608"/>
                  </a:lnTo>
                  <a:lnTo>
                    <a:pt x="4910" y="13607"/>
                  </a:lnTo>
                  <a:cubicBezTo>
                    <a:pt x="4213" y="13389"/>
                    <a:pt x="3515" y="13176"/>
                    <a:pt x="2816" y="12967"/>
                  </a:cubicBezTo>
                  <a:cubicBezTo>
                    <a:pt x="2466" y="12863"/>
                    <a:pt x="2116" y="12759"/>
                    <a:pt x="1766" y="12657"/>
                  </a:cubicBezTo>
                  <a:cubicBezTo>
                    <a:pt x="1415" y="12555"/>
                    <a:pt x="1065" y="12456"/>
                    <a:pt x="713" y="12359"/>
                  </a:cubicBezTo>
                  <a:lnTo>
                    <a:pt x="449" y="12285"/>
                  </a:lnTo>
                  <a:cubicBezTo>
                    <a:pt x="362" y="12259"/>
                    <a:pt x="285" y="12205"/>
                    <a:pt x="230" y="12132"/>
                  </a:cubicBezTo>
                  <a:cubicBezTo>
                    <a:pt x="176" y="12061"/>
                    <a:pt x="134" y="11979"/>
                    <a:pt x="107" y="11892"/>
                  </a:cubicBezTo>
                  <a:cubicBezTo>
                    <a:pt x="78" y="11805"/>
                    <a:pt x="58" y="11716"/>
                    <a:pt x="44" y="11627"/>
                  </a:cubicBezTo>
                  <a:cubicBezTo>
                    <a:pt x="18" y="11447"/>
                    <a:pt x="8" y="11264"/>
                    <a:pt x="10" y="11082"/>
                  </a:cubicBezTo>
                  <a:cubicBezTo>
                    <a:pt x="12" y="10899"/>
                    <a:pt x="23" y="10717"/>
                    <a:pt x="38" y="10536"/>
                  </a:cubicBezTo>
                  <a:cubicBezTo>
                    <a:pt x="70" y="10172"/>
                    <a:pt x="122" y="9810"/>
                    <a:pt x="185" y="9452"/>
                  </a:cubicBezTo>
                  <a:cubicBezTo>
                    <a:pt x="248" y="9092"/>
                    <a:pt x="319" y="8734"/>
                    <a:pt x="398" y="8378"/>
                  </a:cubicBezTo>
                  <a:cubicBezTo>
                    <a:pt x="556" y="7665"/>
                    <a:pt x="737" y="6958"/>
                    <a:pt x="930" y="6255"/>
                  </a:cubicBezTo>
                  <a:cubicBezTo>
                    <a:pt x="1123" y="5552"/>
                    <a:pt x="1330" y="4851"/>
                    <a:pt x="1545" y="4154"/>
                  </a:cubicBezTo>
                  <a:cubicBezTo>
                    <a:pt x="1678" y="3725"/>
                    <a:pt x="1813" y="3297"/>
                    <a:pt x="1951" y="2869"/>
                  </a:cubicBezTo>
                  <a:close/>
                </a:path>
              </a:pathLst>
            </a:custGeom>
            <a:solidFill>
              <a:srgbClr val="477861"/>
            </a:solidFill>
            <a:ln>
              <a:noFill/>
            </a:ln>
          </p:spPr>
          <p:txBody>
            <a:bodyPr spcFirstLastPara="1" wrap="square" lIns="91425" tIns="91425" rIns="91425" bIns="91425" anchor="ctr" anchorCtr="0">
              <a:noAutofit/>
            </a:bodyPr>
            <a:lstStyle/>
            <a:p>
              <a:endParaRPr/>
            </a:p>
          </p:txBody>
        </p:sp>
        <p:sp>
          <p:nvSpPr>
            <p:cNvPr id="375" name="Google Shape;375;p23"/>
            <p:cNvSpPr/>
            <p:nvPr/>
          </p:nvSpPr>
          <p:spPr>
            <a:xfrm>
              <a:off x="3146550" y="1182400"/>
              <a:ext cx="372850" cy="467825"/>
            </a:xfrm>
            <a:custGeom>
              <a:avLst/>
              <a:gdLst/>
              <a:ahLst/>
              <a:cxnLst/>
              <a:rect l="l" t="t" r="r" b="b"/>
              <a:pathLst>
                <a:path w="14914" h="18713" extrusionOk="0">
                  <a:moveTo>
                    <a:pt x="9975" y="1"/>
                  </a:moveTo>
                  <a:cubicBezTo>
                    <a:pt x="9156" y="1"/>
                    <a:pt x="4771" y="7625"/>
                    <a:pt x="4771" y="7625"/>
                  </a:cubicBezTo>
                  <a:cubicBezTo>
                    <a:pt x="4771" y="7625"/>
                    <a:pt x="3501" y="4585"/>
                    <a:pt x="2580" y="4585"/>
                  </a:cubicBezTo>
                  <a:cubicBezTo>
                    <a:pt x="2566" y="4585"/>
                    <a:pt x="2553" y="4586"/>
                    <a:pt x="2539" y="4587"/>
                  </a:cubicBezTo>
                  <a:cubicBezTo>
                    <a:pt x="1834" y="4657"/>
                    <a:pt x="1691" y="9034"/>
                    <a:pt x="2041" y="11573"/>
                  </a:cubicBezTo>
                  <a:lnTo>
                    <a:pt x="1" y="14247"/>
                  </a:lnTo>
                  <a:cubicBezTo>
                    <a:pt x="1924" y="15900"/>
                    <a:pt x="4007" y="17343"/>
                    <a:pt x="6146" y="18713"/>
                  </a:cubicBezTo>
                  <a:cubicBezTo>
                    <a:pt x="6978" y="16863"/>
                    <a:pt x="7502" y="15645"/>
                    <a:pt x="7672" y="15244"/>
                  </a:cubicBezTo>
                  <a:lnTo>
                    <a:pt x="7674" y="15242"/>
                  </a:lnTo>
                  <a:cubicBezTo>
                    <a:pt x="9591" y="14199"/>
                    <a:pt x="13186" y="11967"/>
                    <a:pt x="14744" y="9149"/>
                  </a:cubicBezTo>
                  <a:cubicBezTo>
                    <a:pt x="14913" y="8843"/>
                    <a:pt x="14716" y="8516"/>
                    <a:pt x="14427" y="8516"/>
                  </a:cubicBezTo>
                  <a:cubicBezTo>
                    <a:pt x="14373" y="8516"/>
                    <a:pt x="14316" y="8528"/>
                    <a:pt x="14258" y="8553"/>
                  </a:cubicBezTo>
                  <a:lnTo>
                    <a:pt x="10493" y="10151"/>
                  </a:lnTo>
                  <a:cubicBezTo>
                    <a:pt x="10493" y="10151"/>
                    <a:pt x="14737" y="6296"/>
                    <a:pt x="14625" y="4460"/>
                  </a:cubicBezTo>
                  <a:cubicBezTo>
                    <a:pt x="14615" y="4307"/>
                    <a:pt x="14492" y="4214"/>
                    <a:pt x="14359" y="4214"/>
                  </a:cubicBezTo>
                  <a:cubicBezTo>
                    <a:pt x="14290" y="4214"/>
                    <a:pt x="14219" y="4238"/>
                    <a:pt x="14158" y="4290"/>
                  </a:cubicBezTo>
                  <a:lnTo>
                    <a:pt x="10340" y="7562"/>
                  </a:lnTo>
                  <a:cubicBezTo>
                    <a:pt x="10340" y="7562"/>
                    <a:pt x="13318" y="2866"/>
                    <a:pt x="12843" y="1528"/>
                  </a:cubicBezTo>
                  <a:cubicBezTo>
                    <a:pt x="12796" y="1394"/>
                    <a:pt x="12711" y="1334"/>
                    <a:pt x="12597" y="1334"/>
                  </a:cubicBezTo>
                  <a:cubicBezTo>
                    <a:pt x="11567" y="1334"/>
                    <a:pt x="8144" y="6227"/>
                    <a:pt x="8144" y="6227"/>
                  </a:cubicBezTo>
                  <a:cubicBezTo>
                    <a:pt x="8144" y="6227"/>
                    <a:pt x="10547" y="862"/>
                    <a:pt x="10067" y="55"/>
                  </a:cubicBezTo>
                  <a:cubicBezTo>
                    <a:pt x="10045" y="18"/>
                    <a:pt x="10014" y="1"/>
                    <a:pt x="9975" y="1"/>
                  </a:cubicBezTo>
                  <a:close/>
                </a:path>
              </a:pathLst>
            </a:custGeom>
            <a:solidFill>
              <a:srgbClr val="6D392F"/>
            </a:solidFill>
            <a:ln>
              <a:noFill/>
            </a:ln>
          </p:spPr>
          <p:txBody>
            <a:bodyPr spcFirstLastPara="1" wrap="square" lIns="91425" tIns="91425" rIns="91425" bIns="91425" anchor="ctr" anchorCtr="0">
              <a:noAutofit/>
            </a:bodyPr>
            <a:lstStyle/>
            <a:p>
              <a:endParaRPr/>
            </a:p>
          </p:txBody>
        </p:sp>
        <p:sp>
          <p:nvSpPr>
            <p:cNvPr id="376" name="Google Shape;376;p23"/>
            <p:cNvSpPr/>
            <p:nvPr/>
          </p:nvSpPr>
          <p:spPr>
            <a:xfrm>
              <a:off x="2369500" y="1204375"/>
              <a:ext cx="976150" cy="1351900"/>
            </a:xfrm>
            <a:custGeom>
              <a:avLst/>
              <a:gdLst/>
              <a:ahLst/>
              <a:cxnLst/>
              <a:rect l="l" t="t" r="r" b="b"/>
              <a:pathLst>
                <a:path w="39046" h="54076" extrusionOk="0">
                  <a:moveTo>
                    <a:pt x="15890" y="0"/>
                  </a:moveTo>
                  <a:cubicBezTo>
                    <a:pt x="15667" y="37"/>
                    <a:pt x="15367" y="196"/>
                    <a:pt x="14958" y="515"/>
                  </a:cubicBezTo>
                  <a:cubicBezTo>
                    <a:pt x="12798" y="2202"/>
                    <a:pt x="3998" y="9524"/>
                    <a:pt x="3630" y="13823"/>
                  </a:cubicBezTo>
                  <a:cubicBezTo>
                    <a:pt x="2971" y="21521"/>
                    <a:pt x="1" y="49236"/>
                    <a:pt x="10559" y="53745"/>
                  </a:cubicBezTo>
                  <a:cubicBezTo>
                    <a:pt x="11084" y="53969"/>
                    <a:pt x="11627" y="54076"/>
                    <a:pt x="12185" y="54076"/>
                  </a:cubicBezTo>
                  <a:cubicBezTo>
                    <a:pt x="22855" y="54076"/>
                    <a:pt x="39045" y="15141"/>
                    <a:pt x="39045" y="15141"/>
                  </a:cubicBezTo>
                  <a:lnTo>
                    <a:pt x="32446" y="11293"/>
                  </a:lnTo>
                  <a:lnTo>
                    <a:pt x="18258" y="29659"/>
                  </a:lnTo>
                  <a:cubicBezTo>
                    <a:pt x="18258" y="29659"/>
                    <a:pt x="18836" y="27203"/>
                    <a:pt x="19268" y="23786"/>
                  </a:cubicBezTo>
                  <a:lnTo>
                    <a:pt x="19268" y="23786"/>
                  </a:lnTo>
                  <a:cubicBezTo>
                    <a:pt x="18781" y="24118"/>
                    <a:pt x="18232" y="24267"/>
                    <a:pt x="17678" y="24267"/>
                  </a:cubicBezTo>
                  <a:cubicBezTo>
                    <a:pt x="15462" y="24267"/>
                    <a:pt x="13181" y="21882"/>
                    <a:pt x="14584" y="19306"/>
                  </a:cubicBezTo>
                  <a:cubicBezTo>
                    <a:pt x="17179" y="14538"/>
                    <a:pt x="15191" y="7346"/>
                    <a:pt x="15123" y="2164"/>
                  </a:cubicBezTo>
                  <a:cubicBezTo>
                    <a:pt x="15112" y="1243"/>
                    <a:pt x="15412" y="522"/>
                    <a:pt x="15890" y="0"/>
                  </a:cubicBezTo>
                  <a:close/>
                </a:path>
              </a:pathLst>
            </a:custGeom>
            <a:solidFill>
              <a:srgbClr val="477861"/>
            </a:solidFill>
            <a:ln>
              <a:noFill/>
            </a:ln>
          </p:spPr>
          <p:txBody>
            <a:bodyPr spcFirstLastPara="1" wrap="square" lIns="91425" tIns="91425" rIns="91425" bIns="91425" anchor="ctr" anchorCtr="0">
              <a:noAutofit/>
            </a:bodyPr>
            <a:lstStyle/>
            <a:p>
              <a:endParaRPr/>
            </a:p>
          </p:txBody>
        </p:sp>
        <p:sp>
          <p:nvSpPr>
            <p:cNvPr id="377" name="Google Shape;377;p23"/>
            <p:cNvSpPr/>
            <p:nvPr/>
          </p:nvSpPr>
          <p:spPr>
            <a:xfrm>
              <a:off x="2696025" y="1944800"/>
              <a:ext cx="132425" cy="179800"/>
            </a:xfrm>
            <a:custGeom>
              <a:avLst/>
              <a:gdLst/>
              <a:ahLst/>
              <a:cxnLst/>
              <a:rect l="l" t="t" r="r" b="b"/>
              <a:pathLst>
                <a:path w="5297" h="7192" extrusionOk="0">
                  <a:moveTo>
                    <a:pt x="5296" y="1"/>
                  </a:moveTo>
                  <a:lnTo>
                    <a:pt x="5278" y="11"/>
                  </a:lnTo>
                  <a:lnTo>
                    <a:pt x="1238" y="2489"/>
                  </a:lnTo>
                  <a:lnTo>
                    <a:pt x="5263" y="30"/>
                  </a:lnTo>
                  <a:lnTo>
                    <a:pt x="5263" y="30"/>
                  </a:lnTo>
                  <a:cubicBezTo>
                    <a:pt x="4819" y="616"/>
                    <a:pt x="4375" y="1202"/>
                    <a:pt x="3933" y="1790"/>
                  </a:cubicBezTo>
                  <a:cubicBezTo>
                    <a:pt x="3486" y="2384"/>
                    <a:pt x="3041" y="2978"/>
                    <a:pt x="2597" y="3573"/>
                  </a:cubicBezTo>
                  <a:cubicBezTo>
                    <a:pt x="2153" y="4167"/>
                    <a:pt x="1711" y="4765"/>
                    <a:pt x="1271" y="5364"/>
                  </a:cubicBezTo>
                  <a:cubicBezTo>
                    <a:pt x="1051" y="5663"/>
                    <a:pt x="833" y="5963"/>
                    <a:pt x="617" y="6265"/>
                  </a:cubicBezTo>
                  <a:cubicBezTo>
                    <a:pt x="510" y="6416"/>
                    <a:pt x="402" y="6568"/>
                    <a:pt x="297" y="6721"/>
                  </a:cubicBezTo>
                  <a:cubicBezTo>
                    <a:pt x="244" y="6797"/>
                    <a:pt x="191" y="6873"/>
                    <a:pt x="141" y="6951"/>
                  </a:cubicBezTo>
                  <a:cubicBezTo>
                    <a:pt x="193" y="6875"/>
                    <a:pt x="245" y="6797"/>
                    <a:pt x="298" y="6721"/>
                  </a:cubicBezTo>
                  <a:cubicBezTo>
                    <a:pt x="404" y="6569"/>
                    <a:pt x="511" y="6417"/>
                    <a:pt x="620" y="6267"/>
                  </a:cubicBezTo>
                  <a:cubicBezTo>
                    <a:pt x="836" y="5965"/>
                    <a:pt x="1055" y="5666"/>
                    <a:pt x="1276" y="5366"/>
                  </a:cubicBezTo>
                  <a:cubicBezTo>
                    <a:pt x="1715" y="4768"/>
                    <a:pt x="2158" y="4172"/>
                    <a:pt x="2603" y="3577"/>
                  </a:cubicBezTo>
                  <a:cubicBezTo>
                    <a:pt x="3048" y="2982"/>
                    <a:pt x="3493" y="2389"/>
                    <a:pt x="3941" y="1796"/>
                  </a:cubicBezTo>
                  <a:lnTo>
                    <a:pt x="5283" y="17"/>
                  </a:lnTo>
                  <a:lnTo>
                    <a:pt x="5296" y="1"/>
                  </a:lnTo>
                  <a:close/>
                  <a:moveTo>
                    <a:pt x="141" y="6951"/>
                  </a:moveTo>
                  <a:cubicBezTo>
                    <a:pt x="115" y="6990"/>
                    <a:pt x="91" y="7029"/>
                    <a:pt x="66" y="7068"/>
                  </a:cubicBezTo>
                  <a:cubicBezTo>
                    <a:pt x="91" y="7029"/>
                    <a:pt x="115" y="6991"/>
                    <a:pt x="141" y="6951"/>
                  </a:cubicBezTo>
                  <a:close/>
                  <a:moveTo>
                    <a:pt x="66" y="7068"/>
                  </a:moveTo>
                  <a:lnTo>
                    <a:pt x="66" y="7068"/>
                  </a:lnTo>
                  <a:cubicBezTo>
                    <a:pt x="53" y="7088"/>
                    <a:pt x="41" y="7108"/>
                    <a:pt x="30" y="7128"/>
                  </a:cubicBezTo>
                  <a:cubicBezTo>
                    <a:pt x="24" y="7138"/>
                    <a:pt x="19" y="7149"/>
                    <a:pt x="14" y="7159"/>
                  </a:cubicBezTo>
                  <a:cubicBezTo>
                    <a:pt x="19" y="7149"/>
                    <a:pt x="25" y="7138"/>
                    <a:pt x="31" y="7128"/>
                  </a:cubicBezTo>
                  <a:cubicBezTo>
                    <a:pt x="41" y="7108"/>
                    <a:pt x="54" y="7088"/>
                    <a:pt x="66" y="7068"/>
                  </a:cubicBezTo>
                  <a:close/>
                  <a:moveTo>
                    <a:pt x="14" y="7159"/>
                  </a:moveTo>
                  <a:cubicBezTo>
                    <a:pt x="9" y="7169"/>
                    <a:pt x="4" y="7181"/>
                    <a:pt x="0" y="7191"/>
                  </a:cubicBezTo>
                  <a:cubicBezTo>
                    <a:pt x="4" y="7181"/>
                    <a:pt x="9" y="7170"/>
                    <a:pt x="14" y="7159"/>
                  </a:cubicBezTo>
                  <a:close/>
                </a:path>
              </a:pathLst>
            </a:custGeom>
            <a:solidFill>
              <a:srgbClr val="051934"/>
            </a:solidFill>
            <a:ln>
              <a:noFill/>
            </a:ln>
          </p:spPr>
          <p:txBody>
            <a:bodyPr spcFirstLastPara="1" wrap="square" lIns="91425" tIns="91425" rIns="91425" bIns="91425" anchor="ctr" anchorCtr="0">
              <a:noAutofit/>
            </a:bodyPr>
            <a:lstStyle/>
            <a:p>
              <a:endParaRPr/>
            </a:p>
          </p:txBody>
        </p:sp>
        <p:sp>
          <p:nvSpPr>
            <p:cNvPr id="378" name="Google Shape;378;p23"/>
            <p:cNvSpPr/>
            <p:nvPr/>
          </p:nvSpPr>
          <p:spPr>
            <a:xfrm>
              <a:off x="2834200" y="2174050"/>
              <a:ext cx="212425" cy="195925"/>
            </a:xfrm>
            <a:custGeom>
              <a:avLst/>
              <a:gdLst/>
              <a:ahLst/>
              <a:cxnLst/>
              <a:rect l="l" t="t" r="r" b="b"/>
              <a:pathLst>
                <a:path w="8497" h="7837" extrusionOk="0">
                  <a:moveTo>
                    <a:pt x="8496" y="1"/>
                  </a:moveTo>
                  <a:cubicBezTo>
                    <a:pt x="8198" y="381"/>
                    <a:pt x="7880" y="743"/>
                    <a:pt x="7551" y="1096"/>
                  </a:cubicBezTo>
                  <a:cubicBezTo>
                    <a:pt x="7222" y="1449"/>
                    <a:pt x="6886" y="1794"/>
                    <a:pt x="6542" y="2133"/>
                  </a:cubicBezTo>
                  <a:cubicBezTo>
                    <a:pt x="6199" y="2472"/>
                    <a:pt x="5849" y="2806"/>
                    <a:pt x="5497" y="3133"/>
                  </a:cubicBezTo>
                  <a:cubicBezTo>
                    <a:pt x="5143" y="3461"/>
                    <a:pt x="4786" y="3786"/>
                    <a:pt x="4426" y="4108"/>
                  </a:cubicBezTo>
                  <a:cubicBezTo>
                    <a:pt x="4068" y="4429"/>
                    <a:pt x="3705" y="4748"/>
                    <a:pt x="3340" y="5064"/>
                  </a:cubicBezTo>
                  <a:cubicBezTo>
                    <a:pt x="2975" y="5379"/>
                    <a:pt x="2608" y="5692"/>
                    <a:pt x="2239" y="6003"/>
                  </a:cubicBezTo>
                  <a:cubicBezTo>
                    <a:pt x="1869" y="6312"/>
                    <a:pt x="1497" y="6620"/>
                    <a:pt x="1126" y="6926"/>
                  </a:cubicBezTo>
                  <a:cubicBezTo>
                    <a:pt x="753" y="7233"/>
                    <a:pt x="378" y="7537"/>
                    <a:pt x="0" y="7837"/>
                  </a:cubicBezTo>
                  <a:cubicBezTo>
                    <a:pt x="756" y="7238"/>
                    <a:pt x="1504" y="6627"/>
                    <a:pt x="2243" y="6007"/>
                  </a:cubicBezTo>
                  <a:cubicBezTo>
                    <a:pt x="2612" y="5698"/>
                    <a:pt x="2980" y="5386"/>
                    <a:pt x="3344" y="5069"/>
                  </a:cubicBezTo>
                  <a:cubicBezTo>
                    <a:pt x="3710" y="4754"/>
                    <a:pt x="4072" y="4438"/>
                    <a:pt x="4432" y="4115"/>
                  </a:cubicBezTo>
                  <a:cubicBezTo>
                    <a:pt x="4792" y="3794"/>
                    <a:pt x="5150" y="3469"/>
                    <a:pt x="5502" y="3140"/>
                  </a:cubicBezTo>
                  <a:cubicBezTo>
                    <a:pt x="5854" y="2811"/>
                    <a:pt x="6205" y="2478"/>
                    <a:pt x="6547" y="2139"/>
                  </a:cubicBezTo>
                  <a:cubicBezTo>
                    <a:pt x="6890" y="1799"/>
                    <a:pt x="7228" y="1454"/>
                    <a:pt x="7555" y="1099"/>
                  </a:cubicBezTo>
                  <a:cubicBezTo>
                    <a:pt x="7882" y="745"/>
                    <a:pt x="8201" y="382"/>
                    <a:pt x="8496" y="1"/>
                  </a:cubicBezTo>
                  <a:close/>
                </a:path>
              </a:pathLst>
            </a:custGeom>
            <a:solidFill>
              <a:srgbClr val="477861"/>
            </a:solidFill>
            <a:ln>
              <a:noFill/>
            </a:ln>
          </p:spPr>
          <p:txBody>
            <a:bodyPr spcFirstLastPara="1" wrap="square" lIns="91425" tIns="91425" rIns="91425" bIns="91425" anchor="ctr" anchorCtr="0">
              <a:noAutofit/>
            </a:bodyPr>
            <a:lstStyle/>
            <a:p>
              <a:endParaRPr/>
            </a:p>
          </p:txBody>
        </p:sp>
        <p:sp>
          <p:nvSpPr>
            <p:cNvPr id="379" name="Google Shape;379;p23"/>
            <p:cNvSpPr/>
            <p:nvPr/>
          </p:nvSpPr>
          <p:spPr>
            <a:xfrm>
              <a:off x="3293250" y="5199300"/>
              <a:ext cx="778675" cy="276650"/>
            </a:xfrm>
            <a:custGeom>
              <a:avLst/>
              <a:gdLst/>
              <a:ahLst/>
              <a:cxnLst/>
              <a:rect l="l" t="t" r="r" b="b"/>
              <a:pathLst>
                <a:path w="31147" h="11066" extrusionOk="0">
                  <a:moveTo>
                    <a:pt x="2668" y="1"/>
                  </a:moveTo>
                  <a:cubicBezTo>
                    <a:pt x="2336" y="1"/>
                    <a:pt x="2018" y="209"/>
                    <a:pt x="1911" y="565"/>
                  </a:cubicBezTo>
                  <a:cubicBezTo>
                    <a:pt x="1263" y="2725"/>
                    <a:pt x="0" y="7431"/>
                    <a:pt x="381" y="10144"/>
                  </a:cubicBezTo>
                  <a:cubicBezTo>
                    <a:pt x="440" y="10558"/>
                    <a:pt x="808" y="10858"/>
                    <a:pt x="1227" y="10860"/>
                  </a:cubicBezTo>
                  <a:lnTo>
                    <a:pt x="30232" y="11065"/>
                  </a:lnTo>
                  <a:cubicBezTo>
                    <a:pt x="30234" y="11066"/>
                    <a:pt x="30236" y="11066"/>
                    <a:pt x="30238" y="11066"/>
                  </a:cubicBezTo>
                  <a:cubicBezTo>
                    <a:pt x="30743" y="11066"/>
                    <a:pt x="31146" y="10637"/>
                    <a:pt x="31098" y="10134"/>
                  </a:cubicBezTo>
                  <a:cubicBezTo>
                    <a:pt x="30965" y="8745"/>
                    <a:pt x="30216" y="6268"/>
                    <a:pt x="26615" y="5945"/>
                  </a:cubicBezTo>
                  <a:cubicBezTo>
                    <a:pt x="21869" y="5522"/>
                    <a:pt x="15745" y="3159"/>
                    <a:pt x="14984" y="1007"/>
                  </a:cubicBezTo>
                  <a:cubicBezTo>
                    <a:pt x="14886" y="730"/>
                    <a:pt x="14686" y="510"/>
                    <a:pt x="14407" y="419"/>
                  </a:cubicBezTo>
                  <a:cubicBezTo>
                    <a:pt x="13887" y="248"/>
                    <a:pt x="13015" y="21"/>
                    <a:pt x="12040" y="21"/>
                  </a:cubicBezTo>
                  <a:cubicBezTo>
                    <a:pt x="10980" y="21"/>
                    <a:pt x="9799" y="289"/>
                    <a:pt x="8815" y="1186"/>
                  </a:cubicBezTo>
                  <a:cubicBezTo>
                    <a:pt x="8285" y="1670"/>
                    <a:pt x="7675" y="1860"/>
                    <a:pt x="7045" y="1860"/>
                  </a:cubicBezTo>
                  <a:cubicBezTo>
                    <a:pt x="5617" y="1860"/>
                    <a:pt x="4087" y="885"/>
                    <a:pt x="3155" y="168"/>
                  </a:cubicBezTo>
                  <a:cubicBezTo>
                    <a:pt x="3006" y="54"/>
                    <a:pt x="2835" y="1"/>
                    <a:pt x="2668" y="1"/>
                  </a:cubicBezTo>
                  <a:close/>
                </a:path>
              </a:pathLst>
            </a:custGeom>
            <a:solidFill>
              <a:srgbClr val="B07D35"/>
            </a:solidFill>
            <a:ln>
              <a:noFill/>
            </a:ln>
          </p:spPr>
          <p:txBody>
            <a:bodyPr spcFirstLastPara="1" wrap="square" lIns="91425" tIns="91425" rIns="91425" bIns="91425" anchor="ctr" anchorCtr="0">
              <a:noAutofit/>
            </a:bodyPr>
            <a:lstStyle/>
            <a:p>
              <a:endParaRPr/>
            </a:p>
          </p:txBody>
        </p:sp>
        <p:sp>
          <p:nvSpPr>
            <p:cNvPr id="380" name="Google Shape;380;p23"/>
            <p:cNvSpPr/>
            <p:nvPr/>
          </p:nvSpPr>
          <p:spPr>
            <a:xfrm>
              <a:off x="4033550" y="5199300"/>
              <a:ext cx="778700" cy="276650"/>
            </a:xfrm>
            <a:custGeom>
              <a:avLst/>
              <a:gdLst/>
              <a:ahLst/>
              <a:cxnLst/>
              <a:rect l="l" t="t" r="r" b="b"/>
              <a:pathLst>
                <a:path w="31148" h="11066" extrusionOk="0">
                  <a:moveTo>
                    <a:pt x="2669" y="1"/>
                  </a:moveTo>
                  <a:cubicBezTo>
                    <a:pt x="2336" y="1"/>
                    <a:pt x="2017" y="209"/>
                    <a:pt x="1911" y="565"/>
                  </a:cubicBezTo>
                  <a:cubicBezTo>
                    <a:pt x="1264" y="2725"/>
                    <a:pt x="0" y="7431"/>
                    <a:pt x="381" y="10144"/>
                  </a:cubicBezTo>
                  <a:cubicBezTo>
                    <a:pt x="440" y="10558"/>
                    <a:pt x="809" y="10858"/>
                    <a:pt x="1227" y="10860"/>
                  </a:cubicBezTo>
                  <a:lnTo>
                    <a:pt x="30232" y="11065"/>
                  </a:lnTo>
                  <a:cubicBezTo>
                    <a:pt x="30234" y="11066"/>
                    <a:pt x="30236" y="11066"/>
                    <a:pt x="30238" y="11066"/>
                  </a:cubicBezTo>
                  <a:cubicBezTo>
                    <a:pt x="30743" y="11066"/>
                    <a:pt x="31147" y="10637"/>
                    <a:pt x="31098" y="10134"/>
                  </a:cubicBezTo>
                  <a:cubicBezTo>
                    <a:pt x="30964" y="8745"/>
                    <a:pt x="30215" y="6268"/>
                    <a:pt x="26614" y="5945"/>
                  </a:cubicBezTo>
                  <a:cubicBezTo>
                    <a:pt x="21869" y="5521"/>
                    <a:pt x="15746" y="3159"/>
                    <a:pt x="14985" y="1007"/>
                  </a:cubicBezTo>
                  <a:cubicBezTo>
                    <a:pt x="14887" y="730"/>
                    <a:pt x="14685" y="510"/>
                    <a:pt x="14406" y="419"/>
                  </a:cubicBezTo>
                  <a:cubicBezTo>
                    <a:pt x="13887" y="248"/>
                    <a:pt x="13015" y="21"/>
                    <a:pt x="12040" y="21"/>
                  </a:cubicBezTo>
                  <a:cubicBezTo>
                    <a:pt x="10981" y="21"/>
                    <a:pt x="9799" y="289"/>
                    <a:pt x="8816" y="1186"/>
                  </a:cubicBezTo>
                  <a:cubicBezTo>
                    <a:pt x="8285" y="1670"/>
                    <a:pt x="7675" y="1860"/>
                    <a:pt x="7046" y="1860"/>
                  </a:cubicBezTo>
                  <a:cubicBezTo>
                    <a:pt x="5617" y="1860"/>
                    <a:pt x="4088" y="885"/>
                    <a:pt x="3156" y="168"/>
                  </a:cubicBezTo>
                  <a:cubicBezTo>
                    <a:pt x="3007" y="54"/>
                    <a:pt x="2836" y="1"/>
                    <a:pt x="2669" y="1"/>
                  </a:cubicBezTo>
                  <a:close/>
                </a:path>
              </a:pathLst>
            </a:custGeom>
            <a:solidFill>
              <a:srgbClr val="B07D35"/>
            </a:solidFill>
            <a:ln>
              <a:noFill/>
            </a:ln>
          </p:spPr>
          <p:txBody>
            <a:bodyPr spcFirstLastPara="1" wrap="square" lIns="91425" tIns="91425" rIns="91425" bIns="91425" anchor="ctr" anchorCtr="0">
              <a:noAutofit/>
            </a:bodyPr>
            <a:lstStyle/>
            <a:p>
              <a:endParaRPr/>
            </a:p>
          </p:txBody>
        </p:sp>
        <p:sp>
          <p:nvSpPr>
            <p:cNvPr id="381" name="Google Shape;381;p23"/>
            <p:cNvSpPr/>
            <p:nvPr/>
          </p:nvSpPr>
          <p:spPr>
            <a:xfrm>
              <a:off x="2369550" y="2515000"/>
              <a:ext cx="2353600" cy="2746800"/>
            </a:xfrm>
            <a:custGeom>
              <a:avLst/>
              <a:gdLst/>
              <a:ahLst/>
              <a:cxnLst/>
              <a:rect l="l" t="t" r="r" b="b"/>
              <a:pathLst>
                <a:path w="94144" h="109872" extrusionOk="0">
                  <a:moveTo>
                    <a:pt x="11657" y="0"/>
                  </a:moveTo>
                  <a:cubicBezTo>
                    <a:pt x="11657" y="0"/>
                    <a:pt x="0" y="21336"/>
                    <a:pt x="13417" y="30135"/>
                  </a:cubicBezTo>
                  <a:cubicBezTo>
                    <a:pt x="26835" y="38933"/>
                    <a:pt x="39373" y="47071"/>
                    <a:pt x="39373" y="47071"/>
                  </a:cubicBezTo>
                  <a:lnTo>
                    <a:pt x="38108" y="109871"/>
                  </a:lnTo>
                  <a:lnTo>
                    <a:pt x="38108" y="109871"/>
                  </a:lnTo>
                  <a:lnTo>
                    <a:pt x="53065" y="109432"/>
                  </a:lnTo>
                  <a:cubicBezTo>
                    <a:pt x="53065" y="109432"/>
                    <a:pt x="63250" y="41788"/>
                    <a:pt x="63781" y="41788"/>
                  </a:cubicBezTo>
                  <a:cubicBezTo>
                    <a:pt x="63783" y="41788"/>
                    <a:pt x="63786" y="41790"/>
                    <a:pt x="63788" y="41793"/>
                  </a:cubicBezTo>
                  <a:cubicBezTo>
                    <a:pt x="64227" y="42453"/>
                    <a:pt x="69015" y="46280"/>
                    <a:pt x="69015" y="46280"/>
                  </a:cubicBezTo>
                  <a:lnTo>
                    <a:pt x="67418" y="109761"/>
                  </a:lnTo>
                  <a:lnTo>
                    <a:pt x="82485" y="109266"/>
                  </a:lnTo>
                  <a:cubicBezTo>
                    <a:pt x="82485" y="109266"/>
                    <a:pt x="94144" y="39814"/>
                    <a:pt x="93043" y="36074"/>
                  </a:cubicBezTo>
                  <a:cubicBezTo>
                    <a:pt x="91944" y="32334"/>
                    <a:pt x="53231" y="0"/>
                    <a:pt x="53231" y="0"/>
                  </a:cubicBezTo>
                  <a:close/>
                </a:path>
              </a:pathLst>
            </a:custGeom>
            <a:solidFill>
              <a:srgbClr val="477861"/>
            </a:solidFill>
            <a:ln>
              <a:noFill/>
            </a:ln>
          </p:spPr>
          <p:txBody>
            <a:bodyPr spcFirstLastPara="1" wrap="square" lIns="91425" tIns="91425" rIns="91425" bIns="91425" anchor="ctr" anchorCtr="0">
              <a:noAutofit/>
            </a:bodyPr>
            <a:lstStyle/>
            <a:p>
              <a:endParaRPr/>
            </a:p>
          </p:txBody>
        </p:sp>
        <p:sp>
          <p:nvSpPr>
            <p:cNvPr id="382" name="Google Shape;382;p23"/>
            <p:cNvSpPr/>
            <p:nvPr/>
          </p:nvSpPr>
          <p:spPr>
            <a:xfrm>
              <a:off x="3452850" y="2941175"/>
              <a:ext cx="511400" cy="602175"/>
            </a:xfrm>
            <a:custGeom>
              <a:avLst/>
              <a:gdLst/>
              <a:ahLst/>
              <a:cxnLst/>
              <a:rect l="l" t="t" r="r" b="b"/>
              <a:pathLst>
                <a:path w="20456" h="24087" extrusionOk="0">
                  <a:moveTo>
                    <a:pt x="0" y="0"/>
                  </a:moveTo>
                  <a:lnTo>
                    <a:pt x="10224" y="12047"/>
                  </a:lnTo>
                  <a:lnTo>
                    <a:pt x="20456" y="24086"/>
                  </a:lnTo>
                  <a:lnTo>
                    <a:pt x="10232" y="12040"/>
                  </a:lnTo>
                  <a:lnTo>
                    <a:pt x="0" y="0"/>
                  </a:lnTo>
                  <a:close/>
                </a:path>
              </a:pathLst>
            </a:custGeom>
            <a:solidFill>
              <a:srgbClr val="477861"/>
            </a:solidFill>
            <a:ln>
              <a:noFill/>
            </a:ln>
          </p:spPr>
          <p:txBody>
            <a:bodyPr spcFirstLastPara="1" wrap="square" lIns="91425" tIns="91425" rIns="91425" bIns="91425" anchor="ctr" anchorCtr="0">
              <a:noAutofit/>
            </a:bodyPr>
            <a:lstStyle/>
            <a:p>
              <a:endParaRPr/>
            </a:p>
          </p:txBody>
        </p:sp>
        <p:sp>
          <p:nvSpPr>
            <p:cNvPr id="383" name="Google Shape;383;p23"/>
            <p:cNvSpPr/>
            <p:nvPr/>
          </p:nvSpPr>
          <p:spPr>
            <a:xfrm>
              <a:off x="2710475" y="2664700"/>
              <a:ext cx="969200" cy="300"/>
            </a:xfrm>
            <a:custGeom>
              <a:avLst/>
              <a:gdLst/>
              <a:ahLst/>
              <a:cxnLst/>
              <a:rect l="l" t="t" r="r" b="b"/>
              <a:pathLst>
                <a:path w="38768" h="12" extrusionOk="0">
                  <a:moveTo>
                    <a:pt x="19385" y="1"/>
                  </a:moveTo>
                  <a:lnTo>
                    <a:pt x="0" y="7"/>
                  </a:lnTo>
                  <a:lnTo>
                    <a:pt x="19385" y="11"/>
                  </a:lnTo>
                  <a:lnTo>
                    <a:pt x="38768" y="7"/>
                  </a:lnTo>
                  <a:lnTo>
                    <a:pt x="19385" y="1"/>
                  </a:lnTo>
                  <a:close/>
                </a:path>
              </a:pathLst>
            </a:custGeom>
            <a:solidFill>
              <a:srgbClr val="477861"/>
            </a:solidFill>
            <a:ln>
              <a:noFill/>
            </a:ln>
          </p:spPr>
          <p:txBody>
            <a:bodyPr spcFirstLastPara="1" wrap="square" lIns="91425" tIns="91425" rIns="91425" bIns="91425" anchor="ctr" anchorCtr="0">
              <a:noAutofit/>
            </a:bodyPr>
            <a:lstStyle/>
            <a:p>
              <a:endParaRPr/>
            </a:p>
          </p:txBody>
        </p:sp>
        <p:sp>
          <p:nvSpPr>
            <p:cNvPr id="384" name="Google Shape;384;p23"/>
            <p:cNvSpPr/>
            <p:nvPr/>
          </p:nvSpPr>
          <p:spPr>
            <a:xfrm>
              <a:off x="3390975" y="5155775"/>
              <a:ext cx="263975" cy="275"/>
            </a:xfrm>
            <a:custGeom>
              <a:avLst/>
              <a:gdLst/>
              <a:ahLst/>
              <a:cxnLst/>
              <a:rect l="l" t="t" r="r" b="b"/>
              <a:pathLst>
                <a:path w="10559" h="11" extrusionOk="0">
                  <a:moveTo>
                    <a:pt x="5279" y="0"/>
                  </a:moveTo>
                  <a:lnTo>
                    <a:pt x="2640" y="3"/>
                  </a:lnTo>
                  <a:lnTo>
                    <a:pt x="1" y="5"/>
                  </a:lnTo>
                  <a:lnTo>
                    <a:pt x="2640" y="9"/>
                  </a:lnTo>
                  <a:lnTo>
                    <a:pt x="5279" y="11"/>
                  </a:lnTo>
                  <a:lnTo>
                    <a:pt x="7919" y="9"/>
                  </a:lnTo>
                  <a:lnTo>
                    <a:pt x="10558" y="5"/>
                  </a:lnTo>
                  <a:lnTo>
                    <a:pt x="7919" y="3"/>
                  </a:lnTo>
                  <a:lnTo>
                    <a:pt x="5279" y="0"/>
                  </a:lnTo>
                  <a:close/>
                </a:path>
              </a:pathLst>
            </a:custGeom>
            <a:solidFill>
              <a:srgbClr val="051934"/>
            </a:solidFill>
            <a:ln>
              <a:noFill/>
            </a:ln>
          </p:spPr>
          <p:txBody>
            <a:bodyPr spcFirstLastPara="1" wrap="square" lIns="91425" tIns="91425" rIns="91425" bIns="91425" anchor="ctr" anchorCtr="0">
              <a:noAutofit/>
            </a:bodyPr>
            <a:lstStyle/>
            <a:p>
              <a:endParaRPr/>
            </a:p>
          </p:txBody>
        </p:sp>
        <p:sp>
          <p:nvSpPr>
            <p:cNvPr id="385" name="Google Shape;385;p23"/>
            <p:cNvSpPr/>
            <p:nvPr/>
          </p:nvSpPr>
          <p:spPr>
            <a:xfrm>
              <a:off x="4133350" y="5147550"/>
              <a:ext cx="243350" cy="250"/>
            </a:xfrm>
            <a:custGeom>
              <a:avLst/>
              <a:gdLst/>
              <a:ahLst/>
              <a:cxnLst/>
              <a:rect l="l" t="t" r="r" b="b"/>
              <a:pathLst>
                <a:path w="9734" h="10" extrusionOk="0">
                  <a:moveTo>
                    <a:pt x="4866" y="0"/>
                  </a:moveTo>
                  <a:lnTo>
                    <a:pt x="2433" y="1"/>
                  </a:lnTo>
                  <a:lnTo>
                    <a:pt x="1" y="5"/>
                  </a:lnTo>
                  <a:lnTo>
                    <a:pt x="2433" y="8"/>
                  </a:lnTo>
                  <a:lnTo>
                    <a:pt x="4866" y="9"/>
                  </a:lnTo>
                  <a:lnTo>
                    <a:pt x="7300" y="8"/>
                  </a:lnTo>
                  <a:lnTo>
                    <a:pt x="9733" y="5"/>
                  </a:lnTo>
                  <a:lnTo>
                    <a:pt x="7300" y="1"/>
                  </a:lnTo>
                  <a:lnTo>
                    <a:pt x="4866" y="0"/>
                  </a:lnTo>
                  <a:close/>
                </a:path>
              </a:pathLst>
            </a:custGeom>
            <a:solidFill>
              <a:srgbClr val="051934"/>
            </a:solidFill>
            <a:ln>
              <a:noFill/>
            </a:ln>
          </p:spPr>
          <p:txBody>
            <a:bodyPr spcFirstLastPara="1" wrap="square" lIns="91425" tIns="91425" rIns="91425" bIns="91425" anchor="ctr" anchorCtr="0">
              <a:noAutofit/>
            </a:bodyPr>
            <a:lstStyle/>
            <a:p>
              <a:endParaRPr/>
            </a:p>
          </p:txBody>
        </p:sp>
        <p:sp>
          <p:nvSpPr>
            <p:cNvPr id="386" name="Google Shape;386;p23"/>
            <p:cNvSpPr/>
            <p:nvPr/>
          </p:nvSpPr>
          <p:spPr>
            <a:xfrm>
              <a:off x="2855525" y="290500"/>
              <a:ext cx="591900" cy="673475"/>
            </a:xfrm>
            <a:custGeom>
              <a:avLst/>
              <a:gdLst/>
              <a:ahLst/>
              <a:cxnLst/>
              <a:rect l="l" t="t" r="r" b="b"/>
              <a:pathLst>
                <a:path w="23676" h="26939" extrusionOk="0">
                  <a:moveTo>
                    <a:pt x="13735" y="0"/>
                  </a:moveTo>
                  <a:cubicBezTo>
                    <a:pt x="10555" y="0"/>
                    <a:pt x="7647" y="1136"/>
                    <a:pt x="4796" y="3448"/>
                  </a:cubicBezTo>
                  <a:cubicBezTo>
                    <a:pt x="4796" y="3448"/>
                    <a:pt x="2007" y="5820"/>
                    <a:pt x="3463" y="12662"/>
                  </a:cubicBezTo>
                  <a:cubicBezTo>
                    <a:pt x="3244" y="12565"/>
                    <a:pt x="2978" y="12498"/>
                    <a:pt x="2664" y="12498"/>
                  </a:cubicBezTo>
                  <a:cubicBezTo>
                    <a:pt x="2358" y="12498"/>
                    <a:pt x="2007" y="12561"/>
                    <a:pt x="1606" y="12721"/>
                  </a:cubicBezTo>
                  <a:cubicBezTo>
                    <a:pt x="0" y="13363"/>
                    <a:pt x="650" y="17640"/>
                    <a:pt x="3633" y="17640"/>
                  </a:cubicBezTo>
                  <a:cubicBezTo>
                    <a:pt x="4027" y="17640"/>
                    <a:pt x="4461" y="17565"/>
                    <a:pt x="4935" y="17398"/>
                  </a:cubicBezTo>
                  <a:cubicBezTo>
                    <a:pt x="7430" y="23559"/>
                    <a:pt x="11202" y="26703"/>
                    <a:pt x="15089" y="26934"/>
                  </a:cubicBezTo>
                  <a:cubicBezTo>
                    <a:pt x="15152" y="26937"/>
                    <a:pt x="15215" y="26938"/>
                    <a:pt x="15278" y="26938"/>
                  </a:cubicBezTo>
                  <a:cubicBezTo>
                    <a:pt x="15658" y="26938"/>
                    <a:pt x="16035" y="26889"/>
                    <a:pt x="16403" y="26815"/>
                  </a:cubicBezTo>
                  <a:cubicBezTo>
                    <a:pt x="16838" y="26736"/>
                    <a:pt x="17267" y="26623"/>
                    <a:pt x="17670" y="26439"/>
                  </a:cubicBezTo>
                  <a:cubicBezTo>
                    <a:pt x="20078" y="25324"/>
                    <a:pt x="21952" y="22974"/>
                    <a:pt x="22916" y="19477"/>
                  </a:cubicBezTo>
                  <a:cubicBezTo>
                    <a:pt x="23238" y="18322"/>
                    <a:pt x="23456" y="17042"/>
                    <a:pt x="23568" y="15637"/>
                  </a:cubicBezTo>
                  <a:cubicBezTo>
                    <a:pt x="23668" y="14350"/>
                    <a:pt x="23675" y="12964"/>
                    <a:pt x="23577" y="11473"/>
                  </a:cubicBezTo>
                  <a:cubicBezTo>
                    <a:pt x="22962" y="2274"/>
                    <a:pt x="18659" y="823"/>
                    <a:pt x="18659" y="823"/>
                  </a:cubicBezTo>
                  <a:cubicBezTo>
                    <a:pt x="16935" y="276"/>
                    <a:pt x="15302" y="0"/>
                    <a:pt x="13735" y="0"/>
                  </a:cubicBezTo>
                  <a:close/>
                </a:path>
              </a:pathLst>
            </a:custGeom>
            <a:solidFill>
              <a:srgbClr val="6D392F"/>
            </a:solidFill>
            <a:ln>
              <a:noFill/>
            </a:ln>
          </p:spPr>
          <p:txBody>
            <a:bodyPr spcFirstLastPara="1" wrap="square" lIns="91425" tIns="91425" rIns="91425" bIns="91425" anchor="ctr" anchorCtr="0">
              <a:noAutofit/>
            </a:bodyPr>
            <a:lstStyle/>
            <a:p>
              <a:endParaRPr/>
            </a:p>
          </p:txBody>
        </p:sp>
        <p:sp>
          <p:nvSpPr>
            <p:cNvPr id="387" name="Google Shape;387;p23"/>
            <p:cNvSpPr/>
            <p:nvPr/>
          </p:nvSpPr>
          <p:spPr>
            <a:xfrm>
              <a:off x="3256425" y="578700"/>
              <a:ext cx="40400" cy="131050"/>
            </a:xfrm>
            <a:custGeom>
              <a:avLst/>
              <a:gdLst/>
              <a:ahLst/>
              <a:cxnLst/>
              <a:rect l="l" t="t" r="r" b="b"/>
              <a:pathLst>
                <a:path w="1616" h="5242" extrusionOk="0">
                  <a:moveTo>
                    <a:pt x="461" y="0"/>
                  </a:moveTo>
                  <a:cubicBezTo>
                    <a:pt x="372" y="511"/>
                    <a:pt x="379" y="1029"/>
                    <a:pt x="441" y="1539"/>
                  </a:cubicBezTo>
                  <a:cubicBezTo>
                    <a:pt x="492" y="2048"/>
                    <a:pt x="645" y="2560"/>
                    <a:pt x="768" y="3020"/>
                  </a:cubicBezTo>
                  <a:cubicBezTo>
                    <a:pt x="900" y="3479"/>
                    <a:pt x="974" y="3913"/>
                    <a:pt x="891" y="4334"/>
                  </a:cubicBezTo>
                  <a:cubicBezTo>
                    <a:pt x="852" y="4535"/>
                    <a:pt x="758" y="4754"/>
                    <a:pt x="638" y="4895"/>
                  </a:cubicBezTo>
                  <a:cubicBezTo>
                    <a:pt x="513" y="5035"/>
                    <a:pt x="237" y="5090"/>
                    <a:pt x="0" y="5184"/>
                  </a:cubicBezTo>
                  <a:cubicBezTo>
                    <a:pt x="144" y="5208"/>
                    <a:pt x="289" y="5241"/>
                    <a:pt x="443" y="5241"/>
                  </a:cubicBezTo>
                  <a:cubicBezTo>
                    <a:pt x="561" y="5241"/>
                    <a:pt x="684" y="5222"/>
                    <a:pt x="817" y="5165"/>
                  </a:cubicBezTo>
                  <a:cubicBezTo>
                    <a:pt x="1095" y="5001"/>
                    <a:pt x="1265" y="4765"/>
                    <a:pt x="1381" y="4493"/>
                  </a:cubicBezTo>
                  <a:cubicBezTo>
                    <a:pt x="1615" y="3950"/>
                    <a:pt x="1538" y="3344"/>
                    <a:pt x="1405" y="2847"/>
                  </a:cubicBezTo>
                  <a:cubicBezTo>
                    <a:pt x="1255" y="2343"/>
                    <a:pt x="1094" y="1901"/>
                    <a:pt x="942" y="1429"/>
                  </a:cubicBezTo>
                  <a:cubicBezTo>
                    <a:pt x="789" y="960"/>
                    <a:pt x="644" y="485"/>
                    <a:pt x="461" y="0"/>
                  </a:cubicBezTo>
                  <a:close/>
                </a:path>
              </a:pathLst>
            </a:custGeom>
            <a:solidFill>
              <a:srgbClr val="3B1D18"/>
            </a:solidFill>
            <a:ln>
              <a:noFill/>
            </a:ln>
          </p:spPr>
          <p:txBody>
            <a:bodyPr spcFirstLastPara="1" wrap="square" lIns="91425" tIns="91425" rIns="91425" bIns="91425" anchor="ctr" anchorCtr="0">
              <a:noAutofit/>
            </a:bodyPr>
            <a:lstStyle/>
            <a:p>
              <a:endParaRPr/>
            </a:p>
          </p:txBody>
        </p:sp>
        <p:sp>
          <p:nvSpPr>
            <p:cNvPr id="388" name="Google Shape;388;p23"/>
            <p:cNvSpPr/>
            <p:nvPr/>
          </p:nvSpPr>
          <p:spPr>
            <a:xfrm>
              <a:off x="3182975" y="714675"/>
              <a:ext cx="107375" cy="49700"/>
            </a:xfrm>
            <a:custGeom>
              <a:avLst/>
              <a:gdLst/>
              <a:ahLst/>
              <a:cxnLst/>
              <a:rect l="l" t="t" r="r" b="b"/>
              <a:pathLst>
                <a:path w="4295" h="1988" extrusionOk="0">
                  <a:moveTo>
                    <a:pt x="1" y="0"/>
                  </a:moveTo>
                  <a:lnTo>
                    <a:pt x="1" y="0"/>
                  </a:lnTo>
                  <a:cubicBezTo>
                    <a:pt x="284" y="804"/>
                    <a:pt x="937" y="1503"/>
                    <a:pt x="1785" y="1824"/>
                  </a:cubicBezTo>
                  <a:cubicBezTo>
                    <a:pt x="2067" y="1929"/>
                    <a:pt x="2372" y="1987"/>
                    <a:pt x="2674" y="1987"/>
                  </a:cubicBezTo>
                  <a:cubicBezTo>
                    <a:pt x="2821" y="1987"/>
                    <a:pt x="2968" y="1974"/>
                    <a:pt x="3111" y="1945"/>
                  </a:cubicBezTo>
                  <a:cubicBezTo>
                    <a:pt x="3555" y="1887"/>
                    <a:pt x="3950" y="1670"/>
                    <a:pt x="4294" y="1427"/>
                  </a:cubicBezTo>
                  <a:lnTo>
                    <a:pt x="4294" y="1427"/>
                  </a:lnTo>
                  <a:cubicBezTo>
                    <a:pt x="3886" y="1506"/>
                    <a:pt x="3500" y="1589"/>
                    <a:pt x="3117" y="1589"/>
                  </a:cubicBezTo>
                  <a:cubicBezTo>
                    <a:pt x="3104" y="1589"/>
                    <a:pt x="3092" y="1589"/>
                    <a:pt x="3079" y="1588"/>
                  </a:cubicBezTo>
                  <a:cubicBezTo>
                    <a:pt x="3049" y="1589"/>
                    <a:pt x="3020" y="1590"/>
                    <a:pt x="2990" y="1590"/>
                  </a:cubicBezTo>
                  <a:cubicBezTo>
                    <a:pt x="2632" y="1590"/>
                    <a:pt x="2276" y="1524"/>
                    <a:pt x="1943" y="1394"/>
                  </a:cubicBezTo>
                  <a:cubicBezTo>
                    <a:pt x="1581" y="1265"/>
                    <a:pt x="1242" y="1063"/>
                    <a:pt x="920" y="825"/>
                  </a:cubicBezTo>
                  <a:cubicBezTo>
                    <a:pt x="603" y="581"/>
                    <a:pt x="291" y="311"/>
                    <a:pt x="1" y="0"/>
                  </a:cubicBezTo>
                  <a:close/>
                </a:path>
              </a:pathLst>
            </a:custGeom>
            <a:solidFill>
              <a:srgbClr val="3B1D18"/>
            </a:solidFill>
            <a:ln>
              <a:noFill/>
            </a:ln>
          </p:spPr>
          <p:txBody>
            <a:bodyPr spcFirstLastPara="1" wrap="square" lIns="91425" tIns="91425" rIns="91425" bIns="91425" anchor="ctr" anchorCtr="0">
              <a:noAutofit/>
            </a:bodyPr>
            <a:lstStyle/>
            <a:p>
              <a:endParaRPr/>
            </a:p>
          </p:txBody>
        </p:sp>
        <p:sp>
          <p:nvSpPr>
            <p:cNvPr id="389" name="Google Shape;389;p23"/>
            <p:cNvSpPr/>
            <p:nvPr/>
          </p:nvSpPr>
          <p:spPr>
            <a:xfrm>
              <a:off x="3162700" y="574975"/>
              <a:ext cx="36475" cy="65525"/>
            </a:xfrm>
            <a:custGeom>
              <a:avLst/>
              <a:gdLst/>
              <a:ahLst/>
              <a:cxnLst/>
              <a:rect l="l" t="t" r="r" b="b"/>
              <a:pathLst>
                <a:path w="1459" h="2621" extrusionOk="0">
                  <a:moveTo>
                    <a:pt x="729" y="0"/>
                  </a:moveTo>
                  <a:cubicBezTo>
                    <a:pt x="326" y="0"/>
                    <a:pt x="0" y="586"/>
                    <a:pt x="0" y="1310"/>
                  </a:cubicBezTo>
                  <a:cubicBezTo>
                    <a:pt x="0" y="2034"/>
                    <a:pt x="326" y="2620"/>
                    <a:pt x="729" y="2620"/>
                  </a:cubicBezTo>
                  <a:cubicBezTo>
                    <a:pt x="1133" y="2620"/>
                    <a:pt x="1459" y="2034"/>
                    <a:pt x="1459" y="1310"/>
                  </a:cubicBezTo>
                  <a:cubicBezTo>
                    <a:pt x="1459" y="586"/>
                    <a:pt x="1133" y="0"/>
                    <a:pt x="729" y="0"/>
                  </a:cubicBezTo>
                  <a:close/>
                </a:path>
              </a:pathLst>
            </a:custGeom>
            <a:solidFill>
              <a:srgbClr val="3B1D18"/>
            </a:solidFill>
            <a:ln>
              <a:noFill/>
            </a:ln>
          </p:spPr>
          <p:txBody>
            <a:bodyPr spcFirstLastPara="1" wrap="square" lIns="91425" tIns="91425" rIns="91425" bIns="91425" anchor="ctr" anchorCtr="0">
              <a:noAutofit/>
            </a:bodyPr>
            <a:lstStyle/>
            <a:p>
              <a:endParaRPr/>
            </a:p>
          </p:txBody>
        </p:sp>
        <p:sp>
          <p:nvSpPr>
            <p:cNvPr id="390" name="Google Shape;390;p23"/>
            <p:cNvSpPr/>
            <p:nvPr/>
          </p:nvSpPr>
          <p:spPr>
            <a:xfrm>
              <a:off x="3316200" y="574975"/>
              <a:ext cx="36475" cy="65525"/>
            </a:xfrm>
            <a:custGeom>
              <a:avLst/>
              <a:gdLst/>
              <a:ahLst/>
              <a:cxnLst/>
              <a:rect l="l" t="t" r="r" b="b"/>
              <a:pathLst>
                <a:path w="1459" h="2621" extrusionOk="0">
                  <a:moveTo>
                    <a:pt x="729" y="0"/>
                  </a:moveTo>
                  <a:cubicBezTo>
                    <a:pt x="326" y="0"/>
                    <a:pt x="0" y="586"/>
                    <a:pt x="0" y="1310"/>
                  </a:cubicBezTo>
                  <a:cubicBezTo>
                    <a:pt x="0" y="2034"/>
                    <a:pt x="326" y="2620"/>
                    <a:pt x="729" y="2620"/>
                  </a:cubicBezTo>
                  <a:cubicBezTo>
                    <a:pt x="1133" y="2620"/>
                    <a:pt x="1458" y="2034"/>
                    <a:pt x="1458" y="1310"/>
                  </a:cubicBezTo>
                  <a:cubicBezTo>
                    <a:pt x="1458" y="586"/>
                    <a:pt x="1133" y="0"/>
                    <a:pt x="729" y="0"/>
                  </a:cubicBezTo>
                  <a:close/>
                </a:path>
              </a:pathLst>
            </a:custGeom>
            <a:solidFill>
              <a:srgbClr val="3B1D18"/>
            </a:solidFill>
            <a:ln>
              <a:noFill/>
            </a:ln>
          </p:spPr>
          <p:txBody>
            <a:bodyPr spcFirstLastPara="1" wrap="square" lIns="91425" tIns="91425" rIns="91425" bIns="91425" anchor="ctr" anchorCtr="0">
              <a:noAutofit/>
            </a:bodyPr>
            <a:lstStyle/>
            <a:p>
              <a:endParaRPr/>
            </a:p>
          </p:txBody>
        </p:sp>
        <p:sp>
          <p:nvSpPr>
            <p:cNvPr id="391" name="Google Shape;391;p23"/>
            <p:cNvSpPr/>
            <p:nvPr/>
          </p:nvSpPr>
          <p:spPr>
            <a:xfrm>
              <a:off x="2864550" y="238100"/>
              <a:ext cx="669175" cy="451100"/>
            </a:xfrm>
            <a:custGeom>
              <a:avLst/>
              <a:gdLst/>
              <a:ahLst/>
              <a:cxnLst/>
              <a:rect l="l" t="t" r="r" b="b"/>
              <a:pathLst>
                <a:path w="26767" h="18044" extrusionOk="0">
                  <a:moveTo>
                    <a:pt x="16913" y="1"/>
                  </a:moveTo>
                  <a:cubicBezTo>
                    <a:pt x="16217" y="1"/>
                    <a:pt x="15517" y="82"/>
                    <a:pt x="14835" y="219"/>
                  </a:cubicBezTo>
                  <a:cubicBezTo>
                    <a:pt x="13851" y="410"/>
                    <a:pt x="12862" y="713"/>
                    <a:pt x="11869" y="713"/>
                  </a:cubicBezTo>
                  <a:cubicBezTo>
                    <a:pt x="11690" y="713"/>
                    <a:pt x="11511" y="703"/>
                    <a:pt x="11331" y="681"/>
                  </a:cubicBezTo>
                  <a:cubicBezTo>
                    <a:pt x="10757" y="609"/>
                    <a:pt x="10209" y="411"/>
                    <a:pt x="9642" y="326"/>
                  </a:cubicBezTo>
                  <a:cubicBezTo>
                    <a:pt x="9398" y="287"/>
                    <a:pt x="9152" y="268"/>
                    <a:pt x="8906" y="268"/>
                  </a:cubicBezTo>
                  <a:cubicBezTo>
                    <a:pt x="8067" y="268"/>
                    <a:pt x="7228" y="485"/>
                    <a:pt x="6468" y="846"/>
                  </a:cubicBezTo>
                  <a:cubicBezTo>
                    <a:pt x="5491" y="1315"/>
                    <a:pt x="4626" y="2008"/>
                    <a:pt x="3881" y="2800"/>
                  </a:cubicBezTo>
                  <a:cubicBezTo>
                    <a:pt x="3241" y="3466"/>
                    <a:pt x="2824" y="4284"/>
                    <a:pt x="2719" y="5202"/>
                  </a:cubicBezTo>
                  <a:cubicBezTo>
                    <a:pt x="2561" y="5081"/>
                    <a:pt x="2368" y="5027"/>
                    <a:pt x="2171" y="5027"/>
                  </a:cubicBezTo>
                  <a:cubicBezTo>
                    <a:pt x="1852" y="5027"/>
                    <a:pt x="1518" y="5170"/>
                    <a:pt x="1294" y="5407"/>
                  </a:cubicBezTo>
                  <a:cubicBezTo>
                    <a:pt x="931" y="5790"/>
                    <a:pt x="806" y="6337"/>
                    <a:pt x="792" y="6865"/>
                  </a:cubicBezTo>
                  <a:cubicBezTo>
                    <a:pt x="779" y="7386"/>
                    <a:pt x="865" y="7907"/>
                    <a:pt x="859" y="8436"/>
                  </a:cubicBezTo>
                  <a:cubicBezTo>
                    <a:pt x="832" y="9986"/>
                    <a:pt x="1" y="11536"/>
                    <a:pt x="450" y="13022"/>
                  </a:cubicBezTo>
                  <a:cubicBezTo>
                    <a:pt x="646" y="13689"/>
                    <a:pt x="1075" y="14229"/>
                    <a:pt x="1604" y="14698"/>
                  </a:cubicBezTo>
                  <a:cubicBezTo>
                    <a:pt x="1860" y="14626"/>
                    <a:pt x="2094" y="14596"/>
                    <a:pt x="2305" y="14596"/>
                  </a:cubicBezTo>
                  <a:cubicBezTo>
                    <a:pt x="2616" y="14596"/>
                    <a:pt x="2879" y="14661"/>
                    <a:pt x="3095" y="14751"/>
                  </a:cubicBezTo>
                  <a:cubicBezTo>
                    <a:pt x="3088" y="14719"/>
                    <a:pt x="3085" y="14691"/>
                    <a:pt x="3079" y="14659"/>
                  </a:cubicBezTo>
                  <a:lnTo>
                    <a:pt x="3079" y="14659"/>
                  </a:lnTo>
                  <a:lnTo>
                    <a:pt x="4619" y="15847"/>
                  </a:lnTo>
                  <a:cubicBezTo>
                    <a:pt x="5259" y="15328"/>
                    <a:pt x="5668" y="14583"/>
                    <a:pt x="6002" y="13832"/>
                  </a:cubicBezTo>
                  <a:cubicBezTo>
                    <a:pt x="6838" y="11949"/>
                    <a:pt x="7300" y="9922"/>
                    <a:pt x="7360" y="7864"/>
                  </a:cubicBezTo>
                  <a:cubicBezTo>
                    <a:pt x="7360" y="7864"/>
                    <a:pt x="10941" y="10441"/>
                    <a:pt x="14222" y="10441"/>
                  </a:cubicBezTo>
                  <a:cubicBezTo>
                    <a:pt x="14652" y="10441"/>
                    <a:pt x="15078" y="10397"/>
                    <a:pt x="15490" y="10296"/>
                  </a:cubicBezTo>
                  <a:cubicBezTo>
                    <a:pt x="16058" y="10157"/>
                    <a:pt x="16602" y="10095"/>
                    <a:pt x="17115" y="10095"/>
                  </a:cubicBezTo>
                  <a:cubicBezTo>
                    <a:pt x="19806" y="10095"/>
                    <a:pt x="21654" y="11817"/>
                    <a:pt x="21759" y="13306"/>
                  </a:cubicBezTo>
                  <a:cubicBezTo>
                    <a:pt x="21882" y="15080"/>
                    <a:pt x="23209" y="17733"/>
                    <a:pt x="23209" y="17733"/>
                  </a:cubicBezTo>
                  <a:cubicBezTo>
                    <a:pt x="23203" y="17838"/>
                    <a:pt x="23189" y="17938"/>
                    <a:pt x="23176" y="18043"/>
                  </a:cubicBezTo>
                  <a:cubicBezTo>
                    <a:pt x="23849" y="17231"/>
                    <a:pt x="24496" y="16400"/>
                    <a:pt x="25050" y="15502"/>
                  </a:cubicBezTo>
                  <a:cubicBezTo>
                    <a:pt x="25868" y="14176"/>
                    <a:pt x="26488" y="12698"/>
                    <a:pt x="26627" y="11147"/>
                  </a:cubicBezTo>
                  <a:cubicBezTo>
                    <a:pt x="26766" y="9596"/>
                    <a:pt x="26396" y="7960"/>
                    <a:pt x="25412" y="6753"/>
                  </a:cubicBezTo>
                  <a:cubicBezTo>
                    <a:pt x="24496" y="5624"/>
                    <a:pt x="22872" y="5017"/>
                    <a:pt x="22509" y="3604"/>
                  </a:cubicBezTo>
                  <a:cubicBezTo>
                    <a:pt x="22127" y="2113"/>
                    <a:pt x="20860" y="946"/>
                    <a:pt x="19407" y="417"/>
                  </a:cubicBezTo>
                  <a:cubicBezTo>
                    <a:pt x="18609" y="123"/>
                    <a:pt x="17764" y="1"/>
                    <a:pt x="16913" y="1"/>
                  </a:cubicBezTo>
                  <a:close/>
                </a:path>
              </a:pathLst>
            </a:custGeom>
            <a:solidFill>
              <a:srgbClr val="3B1D18"/>
            </a:solidFill>
            <a:ln>
              <a:noFill/>
            </a:ln>
          </p:spPr>
          <p:txBody>
            <a:bodyPr spcFirstLastPara="1" wrap="square" lIns="91425" tIns="91425" rIns="91425" bIns="91425" anchor="ctr" anchorCtr="0">
              <a:noAutofit/>
            </a:bodyPr>
            <a:lstStyle/>
            <a:p>
              <a:endParaRPr/>
            </a:p>
          </p:txBody>
        </p:sp>
        <p:sp>
          <p:nvSpPr>
            <p:cNvPr id="392" name="Google Shape;392;p23"/>
            <p:cNvSpPr/>
            <p:nvPr/>
          </p:nvSpPr>
          <p:spPr>
            <a:xfrm>
              <a:off x="2465100" y="2498100"/>
              <a:ext cx="132800" cy="2977850"/>
            </a:xfrm>
            <a:custGeom>
              <a:avLst/>
              <a:gdLst/>
              <a:ahLst/>
              <a:cxnLst/>
              <a:rect l="l" t="t" r="r" b="b"/>
              <a:pathLst>
                <a:path w="5312" h="119114" extrusionOk="0">
                  <a:moveTo>
                    <a:pt x="1" y="1"/>
                  </a:moveTo>
                  <a:lnTo>
                    <a:pt x="1" y="119113"/>
                  </a:lnTo>
                  <a:lnTo>
                    <a:pt x="5312" y="119113"/>
                  </a:lnTo>
                  <a:lnTo>
                    <a:pt x="5312" y="1"/>
                  </a:lnTo>
                  <a:close/>
                </a:path>
              </a:pathLst>
            </a:custGeom>
            <a:solidFill>
              <a:srgbClr val="B07D35"/>
            </a:solidFill>
            <a:ln>
              <a:noFill/>
            </a:ln>
          </p:spPr>
          <p:txBody>
            <a:bodyPr spcFirstLastPara="1" wrap="square" lIns="91425" tIns="91425" rIns="91425" bIns="91425" anchor="ctr" anchorCtr="0">
              <a:noAutofit/>
            </a:bodyPr>
            <a:lstStyle/>
            <a:p>
              <a:endParaRPr/>
            </a:p>
          </p:txBody>
        </p:sp>
        <p:sp>
          <p:nvSpPr>
            <p:cNvPr id="393" name="Google Shape;393;p23"/>
            <p:cNvSpPr/>
            <p:nvPr/>
          </p:nvSpPr>
          <p:spPr>
            <a:xfrm>
              <a:off x="2389900" y="2498100"/>
              <a:ext cx="132850" cy="2977850"/>
            </a:xfrm>
            <a:custGeom>
              <a:avLst/>
              <a:gdLst/>
              <a:ahLst/>
              <a:cxnLst/>
              <a:rect l="l" t="t" r="r" b="b"/>
              <a:pathLst>
                <a:path w="5314" h="119114" extrusionOk="0">
                  <a:moveTo>
                    <a:pt x="1" y="1"/>
                  </a:moveTo>
                  <a:lnTo>
                    <a:pt x="1" y="119113"/>
                  </a:lnTo>
                  <a:lnTo>
                    <a:pt x="5313" y="119113"/>
                  </a:lnTo>
                  <a:lnTo>
                    <a:pt x="5313" y="1"/>
                  </a:lnTo>
                  <a:close/>
                </a:path>
              </a:pathLst>
            </a:custGeom>
            <a:solidFill>
              <a:srgbClr val="CC914A"/>
            </a:solidFill>
            <a:ln>
              <a:noFill/>
            </a:ln>
          </p:spPr>
          <p:txBody>
            <a:bodyPr spcFirstLastPara="1" wrap="square" lIns="91425" tIns="91425" rIns="91425" bIns="91425" anchor="ctr" anchorCtr="0">
              <a:noAutofit/>
            </a:bodyPr>
            <a:lstStyle/>
            <a:p>
              <a:endParaRPr/>
            </a:p>
          </p:txBody>
        </p:sp>
        <p:sp>
          <p:nvSpPr>
            <p:cNvPr id="394" name="Google Shape;394;p23"/>
            <p:cNvSpPr/>
            <p:nvPr/>
          </p:nvSpPr>
          <p:spPr>
            <a:xfrm>
              <a:off x="1383150" y="2498100"/>
              <a:ext cx="132800" cy="2977850"/>
            </a:xfrm>
            <a:custGeom>
              <a:avLst/>
              <a:gdLst/>
              <a:ahLst/>
              <a:cxnLst/>
              <a:rect l="l" t="t" r="r" b="b"/>
              <a:pathLst>
                <a:path w="5312" h="119114" extrusionOk="0">
                  <a:moveTo>
                    <a:pt x="1" y="1"/>
                  </a:moveTo>
                  <a:lnTo>
                    <a:pt x="1" y="119113"/>
                  </a:lnTo>
                  <a:lnTo>
                    <a:pt x="5312" y="119113"/>
                  </a:lnTo>
                  <a:lnTo>
                    <a:pt x="5312" y="1"/>
                  </a:lnTo>
                  <a:close/>
                </a:path>
              </a:pathLst>
            </a:custGeom>
            <a:solidFill>
              <a:srgbClr val="B07D35"/>
            </a:solidFill>
            <a:ln>
              <a:noFill/>
            </a:ln>
          </p:spPr>
          <p:txBody>
            <a:bodyPr spcFirstLastPara="1" wrap="square" lIns="91425" tIns="91425" rIns="91425" bIns="91425" anchor="ctr" anchorCtr="0">
              <a:noAutofit/>
            </a:bodyPr>
            <a:lstStyle/>
            <a:p>
              <a:endParaRPr/>
            </a:p>
          </p:txBody>
        </p:sp>
        <p:sp>
          <p:nvSpPr>
            <p:cNvPr id="395" name="Google Shape;395;p23"/>
            <p:cNvSpPr/>
            <p:nvPr/>
          </p:nvSpPr>
          <p:spPr>
            <a:xfrm>
              <a:off x="1307950" y="2498100"/>
              <a:ext cx="132850" cy="2977850"/>
            </a:xfrm>
            <a:custGeom>
              <a:avLst/>
              <a:gdLst/>
              <a:ahLst/>
              <a:cxnLst/>
              <a:rect l="l" t="t" r="r" b="b"/>
              <a:pathLst>
                <a:path w="5314" h="119114" extrusionOk="0">
                  <a:moveTo>
                    <a:pt x="1" y="1"/>
                  </a:moveTo>
                  <a:lnTo>
                    <a:pt x="1" y="119113"/>
                  </a:lnTo>
                  <a:lnTo>
                    <a:pt x="5313" y="119113"/>
                  </a:lnTo>
                  <a:lnTo>
                    <a:pt x="5313" y="1"/>
                  </a:lnTo>
                  <a:close/>
                </a:path>
              </a:pathLst>
            </a:custGeom>
            <a:solidFill>
              <a:srgbClr val="CC914A"/>
            </a:solidFill>
            <a:ln>
              <a:noFill/>
            </a:ln>
          </p:spPr>
          <p:txBody>
            <a:bodyPr spcFirstLastPara="1" wrap="square" lIns="91425" tIns="91425" rIns="91425" bIns="91425" anchor="ctr" anchorCtr="0">
              <a:noAutofit/>
            </a:bodyPr>
            <a:lstStyle/>
            <a:p>
              <a:endParaRPr/>
            </a:p>
          </p:txBody>
        </p:sp>
        <p:sp>
          <p:nvSpPr>
            <p:cNvPr id="396" name="Google Shape;396;p23"/>
            <p:cNvSpPr/>
            <p:nvPr/>
          </p:nvSpPr>
          <p:spPr>
            <a:xfrm>
              <a:off x="6178375" y="2498100"/>
              <a:ext cx="132825" cy="2977850"/>
            </a:xfrm>
            <a:custGeom>
              <a:avLst/>
              <a:gdLst/>
              <a:ahLst/>
              <a:cxnLst/>
              <a:rect l="l" t="t" r="r" b="b"/>
              <a:pathLst>
                <a:path w="5313" h="119114" extrusionOk="0">
                  <a:moveTo>
                    <a:pt x="0" y="1"/>
                  </a:moveTo>
                  <a:lnTo>
                    <a:pt x="0" y="119113"/>
                  </a:lnTo>
                  <a:lnTo>
                    <a:pt x="5312" y="119113"/>
                  </a:lnTo>
                  <a:lnTo>
                    <a:pt x="5312" y="1"/>
                  </a:lnTo>
                  <a:close/>
                </a:path>
              </a:pathLst>
            </a:custGeom>
            <a:solidFill>
              <a:srgbClr val="B07D35"/>
            </a:solidFill>
            <a:ln>
              <a:noFill/>
            </a:ln>
          </p:spPr>
          <p:txBody>
            <a:bodyPr spcFirstLastPara="1" wrap="square" lIns="91425" tIns="91425" rIns="91425" bIns="91425" anchor="ctr" anchorCtr="0">
              <a:noAutofit/>
            </a:bodyPr>
            <a:lstStyle/>
            <a:p>
              <a:endParaRPr/>
            </a:p>
          </p:txBody>
        </p:sp>
        <p:sp>
          <p:nvSpPr>
            <p:cNvPr id="397" name="Google Shape;397;p23"/>
            <p:cNvSpPr/>
            <p:nvPr/>
          </p:nvSpPr>
          <p:spPr>
            <a:xfrm>
              <a:off x="6103200" y="2498100"/>
              <a:ext cx="132800" cy="2977850"/>
            </a:xfrm>
            <a:custGeom>
              <a:avLst/>
              <a:gdLst/>
              <a:ahLst/>
              <a:cxnLst/>
              <a:rect l="l" t="t" r="r" b="b"/>
              <a:pathLst>
                <a:path w="5312" h="119114" extrusionOk="0">
                  <a:moveTo>
                    <a:pt x="1" y="1"/>
                  </a:moveTo>
                  <a:lnTo>
                    <a:pt x="1" y="119113"/>
                  </a:lnTo>
                  <a:lnTo>
                    <a:pt x="5312" y="119113"/>
                  </a:lnTo>
                  <a:lnTo>
                    <a:pt x="5312" y="1"/>
                  </a:lnTo>
                  <a:close/>
                </a:path>
              </a:pathLst>
            </a:custGeom>
            <a:solidFill>
              <a:srgbClr val="CC914A"/>
            </a:solidFill>
            <a:ln>
              <a:noFill/>
            </a:ln>
          </p:spPr>
          <p:txBody>
            <a:bodyPr spcFirstLastPara="1" wrap="square" lIns="91425" tIns="91425" rIns="91425" bIns="91425" anchor="ctr" anchorCtr="0">
              <a:noAutofit/>
            </a:bodyPr>
            <a:lstStyle/>
            <a:p>
              <a:endParaRPr/>
            </a:p>
          </p:txBody>
        </p:sp>
        <p:sp>
          <p:nvSpPr>
            <p:cNvPr id="398" name="Google Shape;398;p23"/>
            <p:cNvSpPr/>
            <p:nvPr/>
          </p:nvSpPr>
          <p:spPr>
            <a:xfrm>
              <a:off x="5096425" y="2498100"/>
              <a:ext cx="132825" cy="2977850"/>
            </a:xfrm>
            <a:custGeom>
              <a:avLst/>
              <a:gdLst/>
              <a:ahLst/>
              <a:cxnLst/>
              <a:rect l="l" t="t" r="r" b="b"/>
              <a:pathLst>
                <a:path w="5313" h="119114" extrusionOk="0">
                  <a:moveTo>
                    <a:pt x="0" y="1"/>
                  </a:moveTo>
                  <a:lnTo>
                    <a:pt x="0" y="119113"/>
                  </a:lnTo>
                  <a:lnTo>
                    <a:pt x="5312" y="119113"/>
                  </a:lnTo>
                  <a:lnTo>
                    <a:pt x="5312" y="1"/>
                  </a:lnTo>
                  <a:close/>
                </a:path>
              </a:pathLst>
            </a:custGeom>
            <a:solidFill>
              <a:srgbClr val="B07D35"/>
            </a:solidFill>
            <a:ln>
              <a:noFill/>
            </a:ln>
          </p:spPr>
          <p:txBody>
            <a:bodyPr spcFirstLastPara="1" wrap="square" lIns="91425" tIns="91425" rIns="91425" bIns="91425" anchor="ctr" anchorCtr="0">
              <a:noAutofit/>
            </a:bodyPr>
            <a:lstStyle/>
            <a:p>
              <a:endParaRPr/>
            </a:p>
          </p:txBody>
        </p:sp>
        <p:sp>
          <p:nvSpPr>
            <p:cNvPr id="399" name="Google Shape;399;p23"/>
            <p:cNvSpPr/>
            <p:nvPr/>
          </p:nvSpPr>
          <p:spPr>
            <a:xfrm>
              <a:off x="5021250" y="2498100"/>
              <a:ext cx="132800" cy="2977850"/>
            </a:xfrm>
            <a:custGeom>
              <a:avLst/>
              <a:gdLst/>
              <a:ahLst/>
              <a:cxnLst/>
              <a:rect l="l" t="t" r="r" b="b"/>
              <a:pathLst>
                <a:path w="5312" h="119114" extrusionOk="0">
                  <a:moveTo>
                    <a:pt x="0" y="1"/>
                  </a:moveTo>
                  <a:lnTo>
                    <a:pt x="0" y="119113"/>
                  </a:lnTo>
                  <a:lnTo>
                    <a:pt x="5312" y="119113"/>
                  </a:lnTo>
                  <a:lnTo>
                    <a:pt x="5312" y="1"/>
                  </a:lnTo>
                  <a:close/>
                </a:path>
              </a:pathLst>
            </a:custGeom>
            <a:solidFill>
              <a:srgbClr val="CC914A"/>
            </a:solidFill>
            <a:ln>
              <a:noFill/>
            </a:ln>
          </p:spPr>
          <p:txBody>
            <a:bodyPr spcFirstLastPara="1" wrap="square" lIns="91425" tIns="91425" rIns="91425" bIns="91425" anchor="ctr" anchorCtr="0">
              <a:noAutofit/>
            </a:bodyPr>
            <a:lstStyle/>
            <a:p>
              <a:endParaRPr/>
            </a:p>
          </p:txBody>
        </p:sp>
        <p:sp>
          <p:nvSpPr>
            <p:cNvPr id="400" name="Google Shape;400;p23"/>
            <p:cNvSpPr/>
            <p:nvPr/>
          </p:nvSpPr>
          <p:spPr>
            <a:xfrm>
              <a:off x="1122675" y="2391025"/>
              <a:ext cx="1526300" cy="183500"/>
            </a:xfrm>
            <a:custGeom>
              <a:avLst/>
              <a:gdLst/>
              <a:ahLst/>
              <a:cxnLst/>
              <a:rect l="l" t="t" r="r" b="b"/>
              <a:pathLst>
                <a:path w="61052" h="7340" extrusionOk="0">
                  <a:moveTo>
                    <a:pt x="0" y="1"/>
                  </a:moveTo>
                  <a:lnTo>
                    <a:pt x="0" y="7340"/>
                  </a:lnTo>
                  <a:lnTo>
                    <a:pt x="61052" y="7340"/>
                  </a:lnTo>
                  <a:lnTo>
                    <a:pt x="61052" y="1"/>
                  </a:lnTo>
                  <a:close/>
                </a:path>
              </a:pathLst>
            </a:custGeom>
            <a:solidFill>
              <a:srgbClr val="B55A2B"/>
            </a:solidFill>
            <a:ln>
              <a:noFill/>
            </a:ln>
          </p:spPr>
          <p:txBody>
            <a:bodyPr spcFirstLastPara="1" wrap="square" lIns="91425" tIns="91425" rIns="91425" bIns="91425" anchor="ctr" anchorCtr="0">
              <a:noAutofit/>
            </a:bodyPr>
            <a:lstStyle/>
            <a:p>
              <a:endParaRPr/>
            </a:p>
          </p:txBody>
        </p:sp>
        <p:sp>
          <p:nvSpPr>
            <p:cNvPr id="401" name="Google Shape;401;p23"/>
            <p:cNvSpPr/>
            <p:nvPr/>
          </p:nvSpPr>
          <p:spPr>
            <a:xfrm>
              <a:off x="2639150" y="2391025"/>
              <a:ext cx="3857350" cy="183500"/>
            </a:xfrm>
            <a:custGeom>
              <a:avLst/>
              <a:gdLst/>
              <a:ahLst/>
              <a:cxnLst/>
              <a:rect l="l" t="t" r="r" b="b"/>
              <a:pathLst>
                <a:path w="154294" h="7340" extrusionOk="0">
                  <a:moveTo>
                    <a:pt x="0" y="1"/>
                  </a:moveTo>
                  <a:lnTo>
                    <a:pt x="0" y="7340"/>
                  </a:lnTo>
                  <a:lnTo>
                    <a:pt x="154293" y="7340"/>
                  </a:lnTo>
                  <a:lnTo>
                    <a:pt x="154293" y="1"/>
                  </a:lnTo>
                  <a:close/>
                </a:path>
              </a:pathLst>
            </a:custGeom>
            <a:solidFill>
              <a:srgbClr val="D16C38"/>
            </a:solidFill>
            <a:ln>
              <a:noFill/>
            </a:ln>
          </p:spPr>
          <p:txBody>
            <a:bodyPr spcFirstLastPara="1" wrap="square" lIns="91425" tIns="91425" rIns="91425" bIns="91425" anchor="ctr" anchorCtr="0">
              <a:noAutofit/>
            </a:bodyPr>
            <a:lstStyle/>
            <a:p>
              <a:endParaRPr/>
            </a:p>
          </p:txBody>
        </p:sp>
        <p:sp>
          <p:nvSpPr>
            <p:cNvPr id="402" name="Google Shape;402;p23"/>
            <p:cNvSpPr/>
            <p:nvPr/>
          </p:nvSpPr>
          <p:spPr>
            <a:xfrm>
              <a:off x="5875675" y="1789150"/>
              <a:ext cx="335525" cy="335975"/>
            </a:xfrm>
            <a:custGeom>
              <a:avLst/>
              <a:gdLst/>
              <a:ahLst/>
              <a:cxnLst/>
              <a:rect l="l" t="t" r="r" b="b"/>
              <a:pathLst>
                <a:path w="13421" h="13439" extrusionOk="0">
                  <a:moveTo>
                    <a:pt x="1683" y="0"/>
                  </a:moveTo>
                  <a:cubicBezTo>
                    <a:pt x="1058" y="0"/>
                    <a:pt x="446" y="221"/>
                    <a:pt x="253" y="854"/>
                  </a:cubicBezTo>
                  <a:cubicBezTo>
                    <a:pt x="1" y="1675"/>
                    <a:pt x="691" y="2281"/>
                    <a:pt x="964" y="3005"/>
                  </a:cubicBezTo>
                  <a:cubicBezTo>
                    <a:pt x="1175" y="3561"/>
                    <a:pt x="1079" y="4111"/>
                    <a:pt x="1066" y="4700"/>
                  </a:cubicBezTo>
                  <a:cubicBezTo>
                    <a:pt x="1047" y="5492"/>
                    <a:pt x="1070" y="6255"/>
                    <a:pt x="1398" y="7004"/>
                  </a:cubicBezTo>
                  <a:cubicBezTo>
                    <a:pt x="1726" y="7754"/>
                    <a:pt x="2356" y="8340"/>
                    <a:pt x="3121" y="8562"/>
                  </a:cubicBezTo>
                  <a:cubicBezTo>
                    <a:pt x="3389" y="8639"/>
                    <a:pt x="3655" y="8655"/>
                    <a:pt x="3917" y="8655"/>
                  </a:cubicBezTo>
                  <a:cubicBezTo>
                    <a:pt x="4099" y="8655"/>
                    <a:pt x="4279" y="8647"/>
                    <a:pt x="4458" y="8647"/>
                  </a:cubicBezTo>
                  <a:cubicBezTo>
                    <a:pt x="4760" y="8647"/>
                    <a:pt x="5057" y="8669"/>
                    <a:pt x="5348" y="8785"/>
                  </a:cubicBezTo>
                  <a:cubicBezTo>
                    <a:pt x="6224" y="9132"/>
                    <a:pt x="6375" y="9919"/>
                    <a:pt x="6532" y="10763"/>
                  </a:cubicBezTo>
                  <a:cubicBezTo>
                    <a:pt x="6612" y="11190"/>
                    <a:pt x="6604" y="11631"/>
                    <a:pt x="6837" y="12023"/>
                  </a:cubicBezTo>
                  <a:cubicBezTo>
                    <a:pt x="7289" y="12782"/>
                    <a:pt x="7982" y="13334"/>
                    <a:pt x="8923" y="13415"/>
                  </a:cubicBezTo>
                  <a:cubicBezTo>
                    <a:pt x="9102" y="13430"/>
                    <a:pt x="9277" y="13438"/>
                    <a:pt x="9447" y="13438"/>
                  </a:cubicBezTo>
                  <a:cubicBezTo>
                    <a:pt x="11377" y="13438"/>
                    <a:pt x="12709" y="12432"/>
                    <a:pt x="13173" y="10372"/>
                  </a:cubicBezTo>
                  <a:cubicBezTo>
                    <a:pt x="13421" y="9262"/>
                    <a:pt x="12997" y="8080"/>
                    <a:pt x="12161" y="7307"/>
                  </a:cubicBezTo>
                  <a:cubicBezTo>
                    <a:pt x="11644" y="6828"/>
                    <a:pt x="10962" y="6710"/>
                    <a:pt x="10439" y="6215"/>
                  </a:cubicBezTo>
                  <a:cubicBezTo>
                    <a:pt x="9507" y="5330"/>
                    <a:pt x="9186" y="4091"/>
                    <a:pt x="8889" y="2862"/>
                  </a:cubicBezTo>
                  <a:cubicBezTo>
                    <a:pt x="8801" y="2496"/>
                    <a:pt x="8725" y="2135"/>
                    <a:pt x="8525" y="1811"/>
                  </a:cubicBezTo>
                  <a:cubicBezTo>
                    <a:pt x="8392" y="1597"/>
                    <a:pt x="8213" y="1423"/>
                    <a:pt x="8017" y="1259"/>
                  </a:cubicBezTo>
                  <a:cubicBezTo>
                    <a:pt x="7553" y="871"/>
                    <a:pt x="7078" y="522"/>
                    <a:pt x="6478" y="386"/>
                  </a:cubicBezTo>
                  <a:cubicBezTo>
                    <a:pt x="6220" y="327"/>
                    <a:pt x="5958" y="308"/>
                    <a:pt x="5694" y="308"/>
                  </a:cubicBezTo>
                  <a:cubicBezTo>
                    <a:pt x="5208" y="308"/>
                    <a:pt x="4717" y="373"/>
                    <a:pt x="4239" y="373"/>
                  </a:cubicBezTo>
                  <a:cubicBezTo>
                    <a:pt x="4155" y="373"/>
                    <a:pt x="4072" y="371"/>
                    <a:pt x="3988" y="366"/>
                  </a:cubicBezTo>
                  <a:cubicBezTo>
                    <a:pt x="3269" y="325"/>
                    <a:pt x="2565" y="55"/>
                    <a:pt x="1876" y="7"/>
                  </a:cubicBezTo>
                  <a:cubicBezTo>
                    <a:pt x="1812" y="3"/>
                    <a:pt x="1747" y="0"/>
                    <a:pt x="1683" y="0"/>
                  </a:cubicBezTo>
                  <a:close/>
                </a:path>
              </a:pathLst>
            </a:custGeom>
            <a:solidFill>
              <a:srgbClr val="477861"/>
            </a:solidFill>
            <a:ln>
              <a:noFill/>
            </a:ln>
          </p:spPr>
          <p:txBody>
            <a:bodyPr spcFirstLastPara="1" wrap="square" lIns="91425" tIns="91425" rIns="91425" bIns="91425" anchor="ctr" anchorCtr="0">
              <a:noAutofit/>
            </a:bodyPr>
            <a:lstStyle/>
            <a:p>
              <a:endParaRPr/>
            </a:p>
          </p:txBody>
        </p:sp>
        <p:sp>
          <p:nvSpPr>
            <p:cNvPr id="403" name="Google Shape;403;p23"/>
            <p:cNvSpPr/>
            <p:nvPr/>
          </p:nvSpPr>
          <p:spPr>
            <a:xfrm>
              <a:off x="6113200" y="1738100"/>
              <a:ext cx="209800" cy="385575"/>
            </a:xfrm>
            <a:custGeom>
              <a:avLst/>
              <a:gdLst/>
              <a:ahLst/>
              <a:cxnLst/>
              <a:rect l="l" t="t" r="r" b="b"/>
              <a:pathLst>
                <a:path w="8392" h="15423" extrusionOk="0">
                  <a:moveTo>
                    <a:pt x="4302" y="1"/>
                  </a:moveTo>
                  <a:cubicBezTo>
                    <a:pt x="4165" y="1"/>
                    <a:pt x="4026" y="31"/>
                    <a:pt x="3887" y="99"/>
                  </a:cubicBezTo>
                  <a:cubicBezTo>
                    <a:pt x="3206" y="429"/>
                    <a:pt x="3152" y="1282"/>
                    <a:pt x="2806" y="1878"/>
                  </a:cubicBezTo>
                  <a:cubicBezTo>
                    <a:pt x="2539" y="2339"/>
                    <a:pt x="2219" y="2692"/>
                    <a:pt x="1855" y="3073"/>
                  </a:cubicBezTo>
                  <a:cubicBezTo>
                    <a:pt x="1365" y="3586"/>
                    <a:pt x="944" y="4078"/>
                    <a:pt x="671" y="4750"/>
                  </a:cubicBezTo>
                  <a:cubicBezTo>
                    <a:pt x="398" y="5423"/>
                    <a:pt x="410" y="6172"/>
                    <a:pt x="711" y="6815"/>
                  </a:cubicBezTo>
                  <a:cubicBezTo>
                    <a:pt x="1009" y="7459"/>
                    <a:pt x="1639" y="7772"/>
                    <a:pt x="1836" y="8449"/>
                  </a:cubicBezTo>
                  <a:cubicBezTo>
                    <a:pt x="2077" y="9281"/>
                    <a:pt x="1471" y="9943"/>
                    <a:pt x="977" y="10566"/>
                  </a:cubicBezTo>
                  <a:cubicBezTo>
                    <a:pt x="726" y="10883"/>
                    <a:pt x="398" y="11198"/>
                    <a:pt x="263" y="11603"/>
                  </a:cubicBezTo>
                  <a:cubicBezTo>
                    <a:pt x="0" y="12386"/>
                    <a:pt x="102" y="13237"/>
                    <a:pt x="647" y="13905"/>
                  </a:cubicBezTo>
                  <a:cubicBezTo>
                    <a:pt x="1447" y="14886"/>
                    <a:pt x="2350" y="15422"/>
                    <a:pt x="3354" y="15422"/>
                  </a:cubicBezTo>
                  <a:cubicBezTo>
                    <a:pt x="3958" y="15422"/>
                    <a:pt x="4598" y="15228"/>
                    <a:pt x="5273" y="14820"/>
                  </a:cubicBezTo>
                  <a:cubicBezTo>
                    <a:pt x="6165" y="14282"/>
                    <a:pt x="6631" y="13296"/>
                    <a:pt x="6650" y="12254"/>
                  </a:cubicBezTo>
                  <a:cubicBezTo>
                    <a:pt x="6662" y="11610"/>
                    <a:pt x="6353" y="11026"/>
                    <a:pt x="6412" y="10351"/>
                  </a:cubicBezTo>
                  <a:cubicBezTo>
                    <a:pt x="6518" y="9149"/>
                    <a:pt x="7221" y="8115"/>
                    <a:pt x="7863" y="7108"/>
                  </a:cubicBezTo>
                  <a:cubicBezTo>
                    <a:pt x="8054" y="6810"/>
                    <a:pt x="8242" y="6534"/>
                    <a:pt x="8325" y="6192"/>
                  </a:cubicBezTo>
                  <a:cubicBezTo>
                    <a:pt x="8380" y="5964"/>
                    <a:pt x="8392" y="5742"/>
                    <a:pt x="8374" y="5510"/>
                  </a:cubicBezTo>
                  <a:cubicBezTo>
                    <a:pt x="8333" y="4961"/>
                    <a:pt x="8268" y="4423"/>
                    <a:pt x="7973" y="3946"/>
                  </a:cubicBezTo>
                  <a:cubicBezTo>
                    <a:pt x="7576" y="3298"/>
                    <a:pt x="6887" y="2834"/>
                    <a:pt x="6413" y="2271"/>
                  </a:cubicBezTo>
                  <a:cubicBezTo>
                    <a:pt x="5995" y="1773"/>
                    <a:pt x="5787" y="1151"/>
                    <a:pt x="5413" y="666"/>
                  </a:cubicBezTo>
                  <a:cubicBezTo>
                    <a:pt x="5131" y="299"/>
                    <a:pt x="4730" y="1"/>
                    <a:pt x="4302" y="1"/>
                  </a:cubicBezTo>
                  <a:close/>
                </a:path>
              </a:pathLst>
            </a:custGeom>
            <a:solidFill>
              <a:srgbClr val="477861"/>
            </a:solidFill>
            <a:ln>
              <a:noFill/>
            </a:ln>
          </p:spPr>
          <p:txBody>
            <a:bodyPr spcFirstLastPara="1" wrap="square" lIns="91425" tIns="91425" rIns="91425" bIns="91425" anchor="ctr" anchorCtr="0">
              <a:noAutofit/>
            </a:bodyPr>
            <a:lstStyle/>
            <a:p>
              <a:endParaRPr/>
            </a:p>
          </p:txBody>
        </p:sp>
        <p:sp>
          <p:nvSpPr>
            <p:cNvPr id="404" name="Google Shape;404;p23"/>
            <p:cNvSpPr/>
            <p:nvPr/>
          </p:nvSpPr>
          <p:spPr>
            <a:xfrm>
              <a:off x="5985425" y="2075300"/>
              <a:ext cx="316550" cy="324025"/>
            </a:xfrm>
            <a:custGeom>
              <a:avLst/>
              <a:gdLst/>
              <a:ahLst/>
              <a:cxnLst/>
              <a:rect l="l" t="t" r="r" b="b"/>
              <a:pathLst>
                <a:path w="12662" h="12961" extrusionOk="0">
                  <a:moveTo>
                    <a:pt x="2361" y="1"/>
                  </a:moveTo>
                  <a:cubicBezTo>
                    <a:pt x="1725" y="1"/>
                    <a:pt x="1191" y="482"/>
                    <a:pt x="1127" y="1115"/>
                  </a:cubicBezTo>
                  <a:cubicBezTo>
                    <a:pt x="1" y="12363"/>
                    <a:pt x="5255" y="12961"/>
                    <a:pt x="6384" y="12961"/>
                  </a:cubicBezTo>
                  <a:cubicBezTo>
                    <a:pt x="6518" y="12961"/>
                    <a:pt x="6594" y="12952"/>
                    <a:pt x="6594" y="12952"/>
                  </a:cubicBezTo>
                  <a:cubicBezTo>
                    <a:pt x="12661" y="12792"/>
                    <a:pt x="12308" y="4223"/>
                    <a:pt x="11979" y="1113"/>
                  </a:cubicBezTo>
                  <a:cubicBezTo>
                    <a:pt x="11913" y="481"/>
                    <a:pt x="11381" y="2"/>
                    <a:pt x="10746" y="1"/>
                  </a:cubicBezTo>
                  <a:close/>
                </a:path>
              </a:pathLst>
            </a:custGeom>
            <a:solidFill>
              <a:srgbClr val="E66043"/>
            </a:solidFill>
            <a:ln>
              <a:noFill/>
            </a:ln>
          </p:spPr>
          <p:txBody>
            <a:bodyPr spcFirstLastPara="1" wrap="square" lIns="91425" tIns="91425" rIns="91425" bIns="91425" anchor="ctr" anchorCtr="0">
              <a:noAutofit/>
            </a:bodyPr>
            <a:lstStyle/>
            <a:p>
              <a:endParaRPr/>
            </a:p>
          </p:txBody>
        </p:sp>
        <p:sp>
          <p:nvSpPr>
            <p:cNvPr id="405" name="Google Shape;405;p23"/>
            <p:cNvSpPr/>
            <p:nvPr/>
          </p:nvSpPr>
          <p:spPr>
            <a:xfrm>
              <a:off x="4091475" y="1213900"/>
              <a:ext cx="1530125" cy="1006350"/>
            </a:xfrm>
            <a:custGeom>
              <a:avLst/>
              <a:gdLst/>
              <a:ahLst/>
              <a:cxnLst/>
              <a:rect l="l" t="t" r="r" b="b"/>
              <a:pathLst>
                <a:path w="61205" h="40254" extrusionOk="0">
                  <a:moveTo>
                    <a:pt x="11" y="0"/>
                  </a:moveTo>
                  <a:cubicBezTo>
                    <a:pt x="5" y="0"/>
                    <a:pt x="0" y="5"/>
                    <a:pt x="0" y="11"/>
                  </a:cubicBezTo>
                  <a:lnTo>
                    <a:pt x="0" y="40244"/>
                  </a:lnTo>
                  <a:cubicBezTo>
                    <a:pt x="0" y="40250"/>
                    <a:pt x="5" y="40253"/>
                    <a:pt x="11" y="40253"/>
                  </a:cubicBezTo>
                  <a:lnTo>
                    <a:pt x="61195" y="40253"/>
                  </a:lnTo>
                  <a:cubicBezTo>
                    <a:pt x="61201" y="40253"/>
                    <a:pt x="61205" y="40250"/>
                    <a:pt x="61205" y="40244"/>
                  </a:cubicBezTo>
                  <a:lnTo>
                    <a:pt x="61205" y="11"/>
                  </a:lnTo>
                  <a:cubicBezTo>
                    <a:pt x="61205" y="5"/>
                    <a:pt x="61201" y="0"/>
                    <a:pt x="61195" y="0"/>
                  </a:cubicBezTo>
                  <a:close/>
                </a:path>
              </a:pathLst>
            </a:custGeom>
            <a:solidFill>
              <a:srgbClr val="F5C8A8"/>
            </a:solidFill>
            <a:ln>
              <a:noFill/>
            </a:ln>
          </p:spPr>
          <p:txBody>
            <a:bodyPr spcFirstLastPara="1" wrap="square" lIns="91425" tIns="91425" rIns="91425" bIns="91425" anchor="ctr" anchorCtr="0">
              <a:noAutofit/>
            </a:bodyPr>
            <a:lstStyle/>
            <a:p>
              <a:endParaRPr/>
            </a:p>
          </p:txBody>
        </p:sp>
        <p:sp>
          <p:nvSpPr>
            <p:cNvPr id="406" name="Google Shape;406;p23"/>
            <p:cNvSpPr/>
            <p:nvPr/>
          </p:nvSpPr>
          <p:spPr>
            <a:xfrm>
              <a:off x="4091475" y="1213900"/>
              <a:ext cx="87275" cy="1006375"/>
            </a:xfrm>
            <a:custGeom>
              <a:avLst/>
              <a:gdLst/>
              <a:ahLst/>
              <a:cxnLst/>
              <a:rect l="l" t="t" r="r" b="b"/>
              <a:pathLst>
                <a:path w="3491" h="40255" extrusionOk="0">
                  <a:moveTo>
                    <a:pt x="616" y="0"/>
                  </a:moveTo>
                  <a:cubicBezTo>
                    <a:pt x="276" y="0"/>
                    <a:pt x="0" y="276"/>
                    <a:pt x="0" y="616"/>
                  </a:cubicBezTo>
                  <a:lnTo>
                    <a:pt x="0" y="39639"/>
                  </a:lnTo>
                  <a:cubicBezTo>
                    <a:pt x="0" y="39979"/>
                    <a:pt x="276" y="40254"/>
                    <a:pt x="616" y="40254"/>
                  </a:cubicBezTo>
                  <a:lnTo>
                    <a:pt x="3490" y="40254"/>
                  </a:lnTo>
                  <a:lnTo>
                    <a:pt x="3490" y="0"/>
                  </a:lnTo>
                  <a:close/>
                </a:path>
              </a:pathLst>
            </a:custGeom>
            <a:solidFill>
              <a:srgbClr val="CC914A"/>
            </a:solidFill>
            <a:ln>
              <a:noFill/>
            </a:ln>
          </p:spPr>
          <p:txBody>
            <a:bodyPr spcFirstLastPara="1" wrap="square" lIns="91425" tIns="91425" rIns="91425" bIns="91425" anchor="ctr" anchorCtr="0">
              <a:noAutofit/>
            </a:bodyPr>
            <a:lstStyle/>
            <a:p>
              <a:endParaRPr/>
            </a:p>
          </p:txBody>
        </p:sp>
        <p:sp>
          <p:nvSpPr>
            <p:cNvPr id="407" name="Google Shape;407;p23"/>
            <p:cNvSpPr/>
            <p:nvPr/>
          </p:nvSpPr>
          <p:spPr>
            <a:xfrm>
              <a:off x="4389975" y="2315075"/>
              <a:ext cx="797800" cy="74275"/>
            </a:xfrm>
            <a:custGeom>
              <a:avLst/>
              <a:gdLst/>
              <a:ahLst/>
              <a:cxnLst/>
              <a:rect l="l" t="t" r="r" b="b"/>
              <a:pathLst>
                <a:path w="31912" h="2971" extrusionOk="0">
                  <a:moveTo>
                    <a:pt x="0" y="0"/>
                  </a:moveTo>
                  <a:lnTo>
                    <a:pt x="0" y="2971"/>
                  </a:lnTo>
                  <a:lnTo>
                    <a:pt x="31912" y="2971"/>
                  </a:lnTo>
                  <a:lnTo>
                    <a:pt x="31912" y="0"/>
                  </a:lnTo>
                  <a:close/>
                </a:path>
              </a:pathLst>
            </a:custGeom>
            <a:solidFill>
              <a:srgbClr val="CC914A"/>
            </a:solidFill>
            <a:ln>
              <a:noFill/>
            </a:ln>
          </p:spPr>
          <p:txBody>
            <a:bodyPr spcFirstLastPara="1" wrap="square" lIns="91425" tIns="91425" rIns="91425" bIns="91425" anchor="ctr" anchorCtr="0">
              <a:noAutofit/>
            </a:bodyPr>
            <a:lstStyle/>
            <a:p>
              <a:endParaRPr/>
            </a:p>
          </p:txBody>
        </p:sp>
        <p:sp>
          <p:nvSpPr>
            <p:cNvPr id="408" name="Google Shape;408;p23"/>
            <p:cNvSpPr/>
            <p:nvPr/>
          </p:nvSpPr>
          <p:spPr>
            <a:xfrm>
              <a:off x="4704475" y="1972775"/>
              <a:ext cx="483300" cy="416575"/>
            </a:xfrm>
            <a:custGeom>
              <a:avLst/>
              <a:gdLst/>
              <a:ahLst/>
              <a:cxnLst/>
              <a:rect l="l" t="t" r="r" b="b"/>
              <a:pathLst>
                <a:path w="19332" h="16663" extrusionOk="0">
                  <a:moveTo>
                    <a:pt x="0" y="0"/>
                  </a:moveTo>
                  <a:lnTo>
                    <a:pt x="0" y="16663"/>
                  </a:lnTo>
                  <a:lnTo>
                    <a:pt x="19332" y="16663"/>
                  </a:lnTo>
                  <a:lnTo>
                    <a:pt x="19332" y="0"/>
                  </a:lnTo>
                  <a:close/>
                </a:path>
              </a:pathLst>
            </a:custGeom>
            <a:solidFill>
              <a:srgbClr val="CC914A"/>
            </a:solidFill>
            <a:ln>
              <a:noFill/>
            </a:ln>
          </p:spPr>
          <p:txBody>
            <a:bodyPr spcFirstLastPara="1" wrap="square" lIns="91425" tIns="91425" rIns="91425" bIns="91425" anchor="ctr" anchorCtr="0">
              <a:noAutofit/>
            </a:bodyPr>
            <a:lstStyle/>
            <a:p>
              <a:endParaRPr/>
            </a:p>
          </p:txBody>
        </p:sp>
        <p:sp>
          <p:nvSpPr>
            <p:cNvPr id="409" name="Google Shape;409;p23"/>
            <p:cNvSpPr/>
            <p:nvPr/>
          </p:nvSpPr>
          <p:spPr>
            <a:xfrm>
              <a:off x="3197125" y="2321600"/>
              <a:ext cx="1097075" cy="70150"/>
            </a:xfrm>
            <a:custGeom>
              <a:avLst/>
              <a:gdLst/>
              <a:ahLst/>
              <a:cxnLst/>
              <a:rect l="l" t="t" r="r" b="b"/>
              <a:pathLst>
                <a:path w="43883" h="2806" extrusionOk="0">
                  <a:moveTo>
                    <a:pt x="14" y="1"/>
                  </a:moveTo>
                  <a:cubicBezTo>
                    <a:pt x="7" y="1"/>
                    <a:pt x="1" y="7"/>
                    <a:pt x="1" y="14"/>
                  </a:cubicBezTo>
                  <a:lnTo>
                    <a:pt x="1" y="2806"/>
                  </a:lnTo>
                  <a:lnTo>
                    <a:pt x="43882" y="2806"/>
                  </a:lnTo>
                  <a:lnTo>
                    <a:pt x="43882" y="14"/>
                  </a:lnTo>
                  <a:cubicBezTo>
                    <a:pt x="43882" y="7"/>
                    <a:pt x="43877" y="1"/>
                    <a:pt x="43870" y="1"/>
                  </a:cubicBezTo>
                  <a:close/>
                </a:path>
              </a:pathLst>
            </a:custGeom>
            <a:solidFill>
              <a:srgbClr val="F5C8A8"/>
            </a:solidFill>
            <a:ln>
              <a:noFill/>
            </a:ln>
          </p:spPr>
          <p:txBody>
            <a:bodyPr spcFirstLastPara="1" wrap="square" lIns="91425" tIns="91425" rIns="91425" bIns="91425" anchor="ctr" anchorCtr="0">
              <a:noAutofit/>
            </a:bodyPr>
            <a:lstStyle/>
            <a:p>
              <a:endParaRPr/>
            </a:p>
          </p:txBody>
        </p:sp>
        <p:sp>
          <p:nvSpPr>
            <p:cNvPr id="410" name="Google Shape;410;p23"/>
            <p:cNvSpPr/>
            <p:nvPr/>
          </p:nvSpPr>
          <p:spPr>
            <a:xfrm>
              <a:off x="2478075" y="2016050"/>
              <a:ext cx="299825" cy="373300"/>
            </a:xfrm>
            <a:custGeom>
              <a:avLst/>
              <a:gdLst/>
              <a:ahLst/>
              <a:cxnLst/>
              <a:rect l="l" t="t" r="r" b="b"/>
              <a:pathLst>
                <a:path w="11993" h="14932" extrusionOk="0">
                  <a:moveTo>
                    <a:pt x="909" y="1"/>
                  </a:moveTo>
                  <a:cubicBezTo>
                    <a:pt x="403" y="1"/>
                    <a:pt x="1" y="428"/>
                    <a:pt x="33" y="934"/>
                  </a:cubicBezTo>
                  <a:lnTo>
                    <a:pt x="833" y="14105"/>
                  </a:lnTo>
                  <a:cubicBezTo>
                    <a:pt x="861" y="14570"/>
                    <a:pt x="1245" y="14932"/>
                    <a:pt x="1710" y="14932"/>
                  </a:cubicBezTo>
                  <a:lnTo>
                    <a:pt x="10283" y="14932"/>
                  </a:lnTo>
                  <a:cubicBezTo>
                    <a:pt x="10749" y="14932"/>
                    <a:pt x="11133" y="14570"/>
                    <a:pt x="11161" y="14105"/>
                  </a:cubicBezTo>
                  <a:lnTo>
                    <a:pt x="11962" y="934"/>
                  </a:lnTo>
                  <a:cubicBezTo>
                    <a:pt x="11992" y="427"/>
                    <a:pt x="11590" y="1"/>
                    <a:pt x="11084" y="1"/>
                  </a:cubicBezTo>
                  <a:close/>
                </a:path>
              </a:pathLst>
            </a:custGeom>
            <a:solidFill>
              <a:srgbClr val="FD8860"/>
            </a:solidFill>
            <a:ln>
              <a:noFill/>
            </a:ln>
          </p:spPr>
          <p:txBody>
            <a:bodyPr spcFirstLastPara="1" wrap="square" lIns="91425" tIns="91425" rIns="91425" bIns="91425" anchor="ctr" anchorCtr="0">
              <a:noAutofit/>
            </a:bodyPr>
            <a:lstStyle/>
            <a:p>
              <a:endParaRPr/>
            </a:p>
          </p:txBody>
        </p:sp>
        <p:sp>
          <p:nvSpPr>
            <p:cNvPr id="411" name="Google Shape;411;p23"/>
            <p:cNvSpPr/>
            <p:nvPr/>
          </p:nvSpPr>
          <p:spPr>
            <a:xfrm>
              <a:off x="2352075" y="2067650"/>
              <a:ext cx="187600" cy="272125"/>
            </a:xfrm>
            <a:custGeom>
              <a:avLst/>
              <a:gdLst/>
              <a:ahLst/>
              <a:cxnLst/>
              <a:rect l="l" t="t" r="r" b="b"/>
              <a:pathLst>
                <a:path w="7504" h="10885" extrusionOk="0">
                  <a:moveTo>
                    <a:pt x="3350" y="0"/>
                  </a:moveTo>
                  <a:cubicBezTo>
                    <a:pt x="3200" y="0"/>
                    <a:pt x="3050" y="12"/>
                    <a:pt x="2898" y="36"/>
                  </a:cubicBezTo>
                  <a:cubicBezTo>
                    <a:pt x="2197" y="147"/>
                    <a:pt x="1215" y="593"/>
                    <a:pt x="512" y="2084"/>
                  </a:cubicBezTo>
                  <a:cubicBezTo>
                    <a:pt x="1" y="3167"/>
                    <a:pt x="10" y="4362"/>
                    <a:pt x="541" y="5540"/>
                  </a:cubicBezTo>
                  <a:cubicBezTo>
                    <a:pt x="1796" y="8328"/>
                    <a:pt x="5702" y="10493"/>
                    <a:pt x="7044" y="10884"/>
                  </a:cubicBezTo>
                  <a:lnTo>
                    <a:pt x="7504" y="9308"/>
                  </a:lnTo>
                  <a:cubicBezTo>
                    <a:pt x="6312" y="8961"/>
                    <a:pt x="3012" y="7030"/>
                    <a:pt x="2039" y="4866"/>
                  </a:cubicBezTo>
                  <a:cubicBezTo>
                    <a:pt x="1701" y="4119"/>
                    <a:pt x="1688" y="3438"/>
                    <a:pt x="1996" y="2785"/>
                  </a:cubicBezTo>
                  <a:cubicBezTo>
                    <a:pt x="2476" y="1768"/>
                    <a:pt x="2986" y="1685"/>
                    <a:pt x="3154" y="1658"/>
                  </a:cubicBezTo>
                  <a:cubicBezTo>
                    <a:pt x="3215" y="1648"/>
                    <a:pt x="3278" y="1644"/>
                    <a:pt x="3342" y="1644"/>
                  </a:cubicBezTo>
                  <a:cubicBezTo>
                    <a:pt x="4273" y="1644"/>
                    <a:pt x="5436" y="2627"/>
                    <a:pt x="5789" y="2999"/>
                  </a:cubicBezTo>
                  <a:lnTo>
                    <a:pt x="6982" y="1870"/>
                  </a:lnTo>
                  <a:cubicBezTo>
                    <a:pt x="6789" y="1667"/>
                    <a:pt x="5166" y="0"/>
                    <a:pt x="3350" y="0"/>
                  </a:cubicBezTo>
                  <a:close/>
                </a:path>
              </a:pathLst>
            </a:custGeom>
            <a:solidFill>
              <a:srgbClr val="FD8860"/>
            </a:solidFill>
            <a:ln>
              <a:noFill/>
            </a:ln>
          </p:spPr>
          <p:txBody>
            <a:bodyPr spcFirstLastPara="1" wrap="square" lIns="91425" tIns="91425" rIns="91425" bIns="91425" anchor="ctr" anchorCtr="0">
              <a:noAutofit/>
            </a:bodyPr>
            <a:lstStyle/>
            <a:p>
              <a:endParaRPr/>
            </a:p>
          </p:txBody>
        </p:sp>
      </p:grpSp>
      <p:sp>
        <p:nvSpPr>
          <p:cNvPr id="80" name="Google Shape;309;p22">
            <a:extLst>
              <a:ext uri="{FF2B5EF4-FFF2-40B4-BE49-F238E27FC236}">
                <a16:creationId xmlns:a16="http://schemas.microsoft.com/office/drawing/2014/main" id="{9A7B8E46-B8E1-204E-8B36-723F34844808}"/>
              </a:ext>
            </a:extLst>
          </p:cNvPr>
          <p:cNvSpPr txBox="1">
            <a:spLocks noGrp="1"/>
          </p:cNvSpPr>
          <p:nvPr>
            <p:ph type="subTitle" idx="1"/>
          </p:nvPr>
        </p:nvSpPr>
        <p:spPr>
          <a:xfrm>
            <a:off x="430509" y="1748574"/>
            <a:ext cx="3533373" cy="792600"/>
          </a:xfrm>
          <a:prstGeom prst="rect">
            <a:avLst/>
          </a:prstGeom>
        </p:spPr>
        <p:txBody>
          <a:bodyPr spcFirstLastPara="1" vert="horz" wrap="square" lIns="91425" tIns="91425" rIns="91425" bIns="91425" rtlCol="0" anchor="t" anchorCtr="0">
            <a:noAutofit/>
          </a:bodyPr>
          <a:lstStyle/>
          <a:p>
            <a:r>
              <a:rPr lang="vi-VN" sz="2800" dirty="0">
                <a:latin typeface="Arial" panose="020B0604020202020204" pitchFamily="34" charset="0"/>
                <a:ea typeface="Roboto Light" panose="020B0604020202020204" charset="0"/>
                <a:cs typeface="Arial" panose="020B0604020202020204" pitchFamily="34" charset="0"/>
              </a:rPr>
              <a:t>(?) </a:t>
            </a:r>
            <a:r>
              <a:rPr lang="en-US" sz="2800" dirty="0">
                <a:latin typeface="Arial" panose="020B0604020202020204" pitchFamily="34" charset="0"/>
                <a:ea typeface="Roboto Light" panose="020B0604020202020204" charset="0"/>
                <a:cs typeface="Arial" panose="020B0604020202020204" pitchFamily="34" charset="0"/>
              </a:rPr>
              <a:t>Qua </a:t>
            </a:r>
            <a:r>
              <a:rPr lang="en-US" sz="2800" dirty="0" err="1">
                <a:latin typeface="Arial" panose="020B0604020202020204" pitchFamily="34" charset="0"/>
                <a:ea typeface="Roboto Light" panose="020B0604020202020204" charset="0"/>
                <a:cs typeface="Arial" panose="020B0604020202020204" pitchFamily="34" charset="0"/>
              </a:rPr>
              <a:t>lời</a:t>
            </a:r>
            <a:r>
              <a:rPr lang="en-US" sz="2800" dirty="0">
                <a:latin typeface="Arial" panose="020B0604020202020204" pitchFamily="34" charset="0"/>
                <a:ea typeface="Roboto Light" panose="020B0604020202020204" charset="0"/>
                <a:cs typeface="Arial" panose="020B0604020202020204" pitchFamily="34" charset="0"/>
              </a:rPr>
              <a:t> </a:t>
            </a:r>
            <a:r>
              <a:rPr lang="en-US" sz="2800" dirty="0" err="1">
                <a:latin typeface="Arial" panose="020B0604020202020204" pitchFamily="34" charset="0"/>
                <a:ea typeface="Roboto Light" panose="020B0604020202020204" charset="0"/>
                <a:cs typeface="Arial" panose="020B0604020202020204" pitchFamily="34" charset="0"/>
              </a:rPr>
              <a:t>dạy</a:t>
            </a:r>
            <a:r>
              <a:rPr lang="en-US" sz="2800" dirty="0">
                <a:latin typeface="Arial" panose="020B0604020202020204" pitchFamily="34" charset="0"/>
                <a:ea typeface="Roboto Light" panose="020B0604020202020204" charset="0"/>
                <a:cs typeface="Arial" panose="020B0604020202020204" pitchFamily="34" charset="0"/>
              </a:rPr>
              <a:t> </a:t>
            </a:r>
            <a:r>
              <a:rPr lang="en-US" sz="2800" dirty="0" err="1">
                <a:latin typeface="Arial" panose="020B0604020202020204" pitchFamily="34" charset="0"/>
                <a:ea typeface="Roboto Light" panose="020B0604020202020204" charset="0"/>
                <a:cs typeface="Arial" panose="020B0604020202020204" pitchFamily="34" charset="0"/>
              </a:rPr>
              <a:t>của</a:t>
            </a:r>
            <a:r>
              <a:rPr lang="en-US" sz="2800" dirty="0">
                <a:latin typeface="Arial" panose="020B0604020202020204" pitchFamily="34" charset="0"/>
                <a:ea typeface="Roboto Light" panose="020B0604020202020204" charset="0"/>
                <a:cs typeface="Arial" panose="020B0604020202020204" pitchFamily="34" charset="0"/>
              </a:rPr>
              <a:t> </a:t>
            </a:r>
            <a:r>
              <a:rPr lang="en-US" sz="2800" dirty="0" err="1">
                <a:latin typeface="Arial" panose="020B0604020202020204" pitchFamily="34" charset="0"/>
                <a:ea typeface="Roboto Light" panose="020B0604020202020204" charset="0"/>
                <a:cs typeface="Arial" panose="020B0604020202020204" pitchFamily="34" charset="0"/>
              </a:rPr>
              <a:t>Bác</a:t>
            </a:r>
            <a:r>
              <a:rPr lang="en-US" sz="2800" dirty="0">
                <a:latin typeface="Arial" panose="020B0604020202020204" pitchFamily="34" charset="0"/>
                <a:ea typeface="Roboto Light" panose="020B0604020202020204" charset="0"/>
                <a:cs typeface="Arial" panose="020B0604020202020204" pitchFamily="34" charset="0"/>
              </a:rPr>
              <a:t>, </a:t>
            </a:r>
            <a:r>
              <a:rPr lang="en-US" sz="2800" dirty="0" err="1">
                <a:latin typeface="Arial" panose="020B0604020202020204" pitchFamily="34" charset="0"/>
                <a:ea typeface="Roboto Light" panose="020B0604020202020204" charset="0"/>
                <a:cs typeface="Arial" panose="020B0604020202020204" pitchFamily="34" charset="0"/>
              </a:rPr>
              <a:t>em</a:t>
            </a:r>
            <a:r>
              <a:rPr lang="en-US" sz="2800" dirty="0">
                <a:latin typeface="Arial" panose="020B0604020202020204" pitchFamily="34" charset="0"/>
                <a:ea typeface="Roboto Light" panose="020B0604020202020204" charset="0"/>
                <a:cs typeface="Arial" panose="020B0604020202020204" pitchFamily="34" charset="0"/>
              </a:rPr>
              <a:t> </a:t>
            </a:r>
            <a:r>
              <a:rPr lang="en-US" sz="2800" dirty="0" err="1">
                <a:latin typeface="Arial" panose="020B0604020202020204" pitchFamily="34" charset="0"/>
                <a:ea typeface="Roboto Light" panose="020B0604020202020204" charset="0"/>
                <a:cs typeface="Arial" panose="020B0604020202020204" pitchFamily="34" charset="0"/>
              </a:rPr>
              <a:t>đã</a:t>
            </a:r>
            <a:r>
              <a:rPr lang="en-US" sz="2800" dirty="0">
                <a:latin typeface="Arial" panose="020B0604020202020204" pitchFamily="34" charset="0"/>
                <a:ea typeface="Roboto Light" panose="020B0604020202020204" charset="0"/>
                <a:cs typeface="Arial" panose="020B0604020202020204" pitchFamily="34" charset="0"/>
              </a:rPr>
              <a:t> </a:t>
            </a:r>
            <a:r>
              <a:rPr lang="en-US" sz="2800" dirty="0" err="1">
                <a:latin typeface="Arial" panose="020B0604020202020204" pitchFamily="34" charset="0"/>
                <a:ea typeface="Roboto Light" panose="020B0604020202020204" charset="0"/>
                <a:cs typeface="Arial" panose="020B0604020202020204" pitchFamily="34" charset="0"/>
              </a:rPr>
              <a:t>thực</a:t>
            </a:r>
            <a:r>
              <a:rPr lang="en-US" sz="2800" dirty="0">
                <a:latin typeface="Arial" panose="020B0604020202020204" pitchFamily="34" charset="0"/>
                <a:ea typeface="Roboto Light" panose="020B0604020202020204" charset="0"/>
                <a:cs typeface="Arial" panose="020B0604020202020204" pitchFamily="34" charset="0"/>
              </a:rPr>
              <a:t> </a:t>
            </a:r>
            <a:r>
              <a:rPr lang="en-US" sz="2800" dirty="0" err="1">
                <a:latin typeface="Arial" panose="020B0604020202020204" pitchFamily="34" charset="0"/>
                <a:ea typeface="Roboto Light" panose="020B0604020202020204" charset="0"/>
                <a:cs typeface="Arial" panose="020B0604020202020204" pitchFamily="34" charset="0"/>
              </a:rPr>
              <a:t>hiện</a:t>
            </a:r>
            <a:r>
              <a:rPr lang="en-US" sz="2800" dirty="0">
                <a:latin typeface="Arial" panose="020B0604020202020204" pitchFamily="34" charset="0"/>
                <a:ea typeface="Roboto Light" panose="020B0604020202020204" charset="0"/>
                <a:cs typeface="Arial" panose="020B0604020202020204" pitchFamily="34" charset="0"/>
              </a:rPr>
              <a:t> </a:t>
            </a:r>
            <a:r>
              <a:rPr lang="en-US" sz="2800" dirty="0" err="1">
                <a:latin typeface="Arial" panose="020B0604020202020204" pitchFamily="34" charset="0"/>
                <a:ea typeface="Roboto Light" panose="020B0604020202020204" charset="0"/>
                <a:cs typeface="Arial" panose="020B0604020202020204" pitchFamily="34" charset="0"/>
              </a:rPr>
              <a:t>được</a:t>
            </a:r>
            <a:r>
              <a:rPr lang="en-US" sz="2800" dirty="0">
                <a:latin typeface="Arial" panose="020B0604020202020204" pitchFamily="34" charset="0"/>
                <a:ea typeface="Roboto Light" panose="020B0604020202020204" charset="0"/>
                <a:cs typeface="Arial" panose="020B0604020202020204" pitchFamily="34" charset="0"/>
              </a:rPr>
              <a:t> </a:t>
            </a:r>
            <a:r>
              <a:rPr lang="en-US" sz="2800" dirty="0" err="1">
                <a:latin typeface="Arial" panose="020B0604020202020204" pitchFamily="34" charset="0"/>
                <a:ea typeface="Roboto Light" panose="020B0604020202020204" charset="0"/>
                <a:cs typeface="Arial" panose="020B0604020202020204" pitchFamily="34" charset="0"/>
              </a:rPr>
              <a:t>những</a:t>
            </a:r>
            <a:r>
              <a:rPr lang="en-US" sz="2800" dirty="0">
                <a:latin typeface="Arial" panose="020B0604020202020204" pitchFamily="34" charset="0"/>
                <a:ea typeface="Roboto Light" panose="020B0604020202020204" charset="0"/>
                <a:cs typeface="Arial" panose="020B0604020202020204" pitchFamily="34" charset="0"/>
              </a:rPr>
              <a:t> </a:t>
            </a:r>
            <a:r>
              <a:rPr lang="en-US" sz="2800" dirty="0" err="1">
                <a:latin typeface="Arial" panose="020B0604020202020204" pitchFamily="34" charset="0"/>
                <a:ea typeface="Roboto Light" panose="020B0604020202020204" charset="0"/>
                <a:cs typeface="Arial" panose="020B0604020202020204" pitchFamily="34" charset="0"/>
              </a:rPr>
              <a:t>điều</a:t>
            </a:r>
            <a:r>
              <a:rPr lang="en-US" sz="2800" dirty="0">
                <a:latin typeface="Arial" panose="020B0604020202020204" pitchFamily="34" charset="0"/>
                <a:ea typeface="Roboto Light" panose="020B0604020202020204" charset="0"/>
                <a:cs typeface="Arial" panose="020B0604020202020204" pitchFamily="34" charset="0"/>
              </a:rPr>
              <a:t> </a:t>
            </a:r>
            <a:r>
              <a:rPr lang="en-US" sz="2800" dirty="0" err="1">
                <a:latin typeface="Arial" panose="020B0604020202020204" pitchFamily="34" charset="0"/>
                <a:ea typeface="Roboto Light" panose="020B0604020202020204" charset="0"/>
                <a:cs typeface="Arial" panose="020B0604020202020204" pitchFamily="34" charset="0"/>
              </a:rPr>
              <a:t>gì</a:t>
            </a:r>
            <a:r>
              <a:rPr lang="en-US" sz="2800" dirty="0">
                <a:latin typeface="Arial" panose="020B0604020202020204" pitchFamily="34" charset="0"/>
                <a:ea typeface="Roboto Light" panose="020B0604020202020204" charset="0"/>
                <a:cs typeface="Arial" panose="020B0604020202020204" pitchFamily="34" charset="0"/>
              </a:rPr>
              <a:t>?</a:t>
            </a:r>
          </a:p>
        </p:txBody>
      </p:sp>
      <p:sp>
        <p:nvSpPr>
          <p:cNvPr id="73" name="Google Shape;309;p22">
            <a:extLst>
              <a:ext uri="{FF2B5EF4-FFF2-40B4-BE49-F238E27FC236}">
                <a16:creationId xmlns:a16="http://schemas.microsoft.com/office/drawing/2014/main" id="{33DA0DC8-9E94-4CD9-9F63-38CE30FB3287}"/>
              </a:ext>
            </a:extLst>
          </p:cNvPr>
          <p:cNvSpPr txBox="1">
            <a:spLocks/>
          </p:cNvSpPr>
          <p:nvPr/>
        </p:nvSpPr>
        <p:spPr>
          <a:xfrm>
            <a:off x="376411" y="3590406"/>
            <a:ext cx="3533373" cy="792600"/>
          </a:xfrm>
          <a:prstGeom prst="rect">
            <a:avLst/>
          </a:prstGeom>
        </p:spPr>
        <p:txBody>
          <a:bodyPr spcFirstLastPara="1" vert="horz" wrap="square" lIns="91425" tIns="91425" rIns="91425" bIns="91425" rtlCol="0" anchor="t" anchorCtr="0">
            <a:noAutofit/>
          </a:bodyPr>
          <a:lstStyle>
            <a:lvl1pPr marL="342900" lvl="0" indent="-342900" algn="l" defTabSz="914400" rtl="0" eaLnBrk="1" latinLnBrk="0" hangingPunct="1">
              <a:lnSpc>
                <a:spcPct val="100000"/>
              </a:lnSpc>
              <a:spcBef>
                <a:spcPts val="0"/>
              </a:spcBef>
              <a:spcAft>
                <a:spcPts val="0"/>
              </a:spcAft>
              <a:buSzPts val="1200"/>
              <a:buFont typeface="Arial" pitchFamily="34" charset="0"/>
              <a:buNone/>
              <a:defRPr sz="1200" kern="1200">
                <a:solidFill>
                  <a:schemeClr val="tx1"/>
                </a:solidFill>
                <a:latin typeface="+mn-lt"/>
                <a:ea typeface="+mn-ea"/>
                <a:cs typeface="+mn-cs"/>
              </a:defRPr>
            </a:lvl1pPr>
            <a:lvl2pPr marL="742950" lvl="1" indent="-285750" algn="l" defTabSz="914400" rtl="0" eaLnBrk="1" latinLnBrk="0" hangingPunct="1">
              <a:lnSpc>
                <a:spcPct val="100000"/>
              </a:lnSpc>
              <a:spcBef>
                <a:spcPts val="0"/>
              </a:spcBef>
              <a:spcAft>
                <a:spcPts val="0"/>
              </a:spcAft>
              <a:buSzPts val="1200"/>
              <a:buFont typeface="Arial" pitchFamily="34" charset="0"/>
              <a:buNone/>
              <a:defRPr sz="1200" kern="1200">
                <a:solidFill>
                  <a:schemeClr val="tx1"/>
                </a:solidFill>
                <a:latin typeface="+mn-lt"/>
                <a:ea typeface="+mn-ea"/>
                <a:cs typeface="+mn-cs"/>
              </a:defRPr>
            </a:lvl2pPr>
            <a:lvl3pPr marL="1143000" lvl="2" indent="-228600" algn="l" defTabSz="914400" rtl="0" eaLnBrk="1" latinLnBrk="0" hangingPunct="1">
              <a:lnSpc>
                <a:spcPct val="100000"/>
              </a:lnSpc>
              <a:spcBef>
                <a:spcPts val="0"/>
              </a:spcBef>
              <a:spcAft>
                <a:spcPts val="0"/>
              </a:spcAft>
              <a:buSzPts val="1200"/>
              <a:buFont typeface="Arial" pitchFamily="34" charset="0"/>
              <a:buNone/>
              <a:defRPr sz="1200" kern="1200">
                <a:solidFill>
                  <a:schemeClr val="tx1"/>
                </a:solidFill>
                <a:latin typeface="+mn-lt"/>
                <a:ea typeface="+mn-ea"/>
                <a:cs typeface="+mn-cs"/>
              </a:defRPr>
            </a:lvl3pPr>
            <a:lvl4pPr marL="1600200" lvl="3" indent="-228600" algn="l" defTabSz="914400" rtl="0" eaLnBrk="1" latinLnBrk="0" hangingPunct="1">
              <a:lnSpc>
                <a:spcPct val="100000"/>
              </a:lnSpc>
              <a:spcBef>
                <a:spcPts val="0"/>
              </a:spcBef>
              <a:spcAft>
                <a:spcPts val="0"/>
              </a:spcAft>
              <a:buSzPts val="1200"/>
              <a:buFont typeface="Arial" pitchFamily="34" charset="0"/>
              <a:buNone/>
              <a:defRPr sz="1200" kern="1200">
                <a:solidFill>
                  <a:schemeClr val="tx1"/>
                </a:solidFill>
                <a:latin typeface="+mn-lt"/>
                <a:ea typeface="+mn-ea"/>
                <a:cs typeface="+mn-cs"/>
              </a:defRPr>
            </a:lvl4pPr>
            <a:lvl5pPr marL="2057400" lvl="4" indent="-228600" algn="l" defTabSz="914400" rtl="0" eaLnBrk="1" latinLnBrk="0" hangingPunct="1">
              <a:lnSpc>
                <a:spcPct val="100000"/>
              </a:lnSpc>
              <a:spcBef>
                <a:spcPts val="0"/>
              </a:spcBef>
              <a:spcAft>
                <a:spcPts val="0"/>
              </a:spcAft>
              <a:buSzPts val="1200"/>
              <a:buFont typeface="Arial" pitchFamily="34" charset="0"/>
              <a:buNone/>
              <a:defRPr sz="1200" kern="1200">
                <a:solidFill>
                  <a:schemeClr val="tx1"/>
                </a:solidFill>
                <a:latin typeface="+mn-lt"/>
                <a:ea typeface="+mn-ea"/>
                <a:cs typeface="+mn-cs"/>
              </a:defRPr>
            </a:lvl5pPr>
            <a:lvl6pPr marL="2514600" lvl="5" indent="-228600" algn="l" defTabSz="914400" rtl="0" eaLnBrk="1" latinLnBrk="0" hangingPunct="1">
              <a:lnSpc>
                <a:spcPct val="100000"/>
              </a:lnSpc>
              <a:spcBef>
                <a:spcPts val="0"/>
              </a:spcBef>
              <a:spcAft>
                <a:spcPts val="0"/>
              </a:spcAft>
              <a:buSzPts val="1200"/>
              <a:buFont typeface="Arial" pitchFamily="34" charset="0"/>
              <a:buNone/>
              <a:defRPr sz="1200" kern="1200">
                <a:solidFill>
                  <a:schemeClr val="tx1"/>
                </a:solidFill>
                <a:latin typeface="+mn-lt"/>
                <a:ea typeface="+mn-ea"/>
                <a:cs typeface="+mn-cs"/>
              </a:defRPr>
            </a:lvl6pPr>
            <a:lvl7pPr marL="2971800" lvl="6" indent="-228600" algn="l" defTabSz="914400" rtl="0" eaLnBrk="1" latinLnBrk="0" hangingPunct="1">
              <a:lnSpc>
                <a:spcPct val="100000"/>
              </a:lnSpc>
              <a:spcBef>
                <a:spcPts val="0"/>
              </a:spcBef>
              <a:spcAft>
                <a:spcPts val="0"/>
              </a:spcAft>
              <a:buSzPts val="1200"/>
              <a:buFont typeface="Arial" pitchFamily="34" charset="0"/>
              <a:buNone/>
              <a:defRPr sz="1200" kern="1200">
                <a:solidFill>
                  <a:schemeClr val="tx1"/>
                </a:solidFill>
                <a:latin typeface="+mn-lt"/>
                <a:ea typeface="+mn-ea"/>
                <a:cs typeface="+mn-cs"/>
              </a:defRPr>
            </a:lvl7pPr>
            <a:lvl8pPr marL="3429000" lvl="7" indent="-228600" algn="l" defTabSz="914400" rtl="0" eaLnBrk="1" latinLnBrk="0" hangingPunct="1">
              <a:lnSpc>
                <a:spcPct val="100000"/>
              </a:lnSpc>
              <a:spcBef>
                <a:spcPts val="0"/>
              </a:spcBef>
              <a:spcAft>
                <a:spcPts val="0"/>
              </a:spcAft>
              <a:buSzPts val="1200"/>
              <a:buFont typeface="Arial" pitchFamily="34" charset="0"/>
              <a:buNone/>
              <a:defRPr sz="1200" kern="1200">
                <a:solidFill>
                  <a:schemeClr val="tx1"/>
                </a:solidFill>
                <a:latin typeface="+mn-lt"/>
                <a:ea typeface="+mn-ea"/>
                <a:cs typeface="+mn-cs"/>
              </a:defRPr>
            </a:lvl8pPr>
            <a:lvl9pPr marL="3886200" lvl="8" indent="-228600" algn="l" defTabSz="914400" rtl="0" eaLnBrk="1" latinLnBrk="0" hangingPunct="1">
              <a:lnSpc>
                <a:spcPct val="100000"/>
              </a:lnSpc>
              <a:spcBef>
                <a:spcPts val="0"/>
              </a:spcBef>
              <a:spcAft>
                <a:spcPts val="0"/>
              </a:spcAft>
              <a:buSzPts val="1200"/>
              <a:buFont typeface="Arial" pitchFamily="34" charset="0"/>
              <a:buNone/>
              <a:defRPr sz="1200" kern="1200">
                <a:solidFill>
                  <a:schemeClr val="tx1"/>
                </a:solidFill>
                <a:latin typeface="+mn-lt"/>
                <a:ea typeface="+mn-ea"/>
                <a:cs typeface="+mn-cs"/>
              </a:defRPr>
            </a:lvl9pPr>
          </a:lstStyle>
          <a:p>
            <a:r>
              <a:rPr lang="vi-VN" sz="2800" dirty="0">
                <a:latin typeface="Arial" panose="020B0604020202020204" pitchFamily="34" charset="0"/>
                <a:ea typeface="Roboto Light" panose="020B0604020202020204" charset="0"/>
                <a:cs typeface="Arial" panose="020B0604020202020204" pitchFamily="34" charset="0"/>
              </a:rPr>
              <a:t>(?) </a:t>
            </a:r>
            <a:r>
              <a:rPr lang="en-US" sz="2800" dirty="0" err="1">
                <a:latin typeface="Arial" panose="020B0604020202020204" pitchFamily="34" charset="0"/>
                <a:ea typeface="Roboto Light" panose="020B0604020202020204" charset="0"/>
                <a:cs typeface="Arial" panose="020B0604020202020204" pitchFamily="34" charset="0"/>
              </a:rPr>
              <a:t>Viết</a:t>
            </a:r>
            <a:r>
              <a:rPr lang="en-US" sz="2800" dirty="0">
                <a:latin typeface="Arial" panose="020B0604020202020204" pitchFamily="34" charset="0"/>
                <a:ea typeface="Roboto Light" panose="020B0604020202020204" charset="0"/>
                <a:cs typeface="Arial" panose="020B0604020202020204" pitchFamily="34" charset="0"/>
              </a:rPr>
              <a:t> </a:t>
            </a:r>
            <a:r>
              <a:rPr lang="en-US" sz="2800" dirty="0" err="1">
                <a:latin typeface="Arial" panose="020B0604020202020204" pitchFamily="34" charset="0"/>
                <a:ea typeface="Roboto Light" panose="020B0604020202020204" charset="0"/>
                <a:cs typeface="Arial" panose="020B0604020202020204" pitchFamily="34" charset="0"/>
              </a:rPr>
              <a:t>những</a:t>
            </a:r>
            <a:r>
              <a:rPr lang="en-US" sz="2800" dirty="0">
                <a:latin typeface="Arial" panose="020B0604020202020204" pitchFamily="34" charset="0"/>
                <a:ea typeface="Roboto Light" panose="020B0604020202020204" charset="0"/>
                <a:cs typeface="Arial" panose="020B0604020202020204" pitchFamily="34" charset="0"/>
              </a:rPr>
              <a:t> </a:t>
            </a:r>
            <a:r>
              <a:rPr lang="en-US" sz="2800" dirty="0" err="1">
                <a:latin typeface="Arial" panose="020B0604020202020204" pitchFamily="34" charset="0"/>
                <a:ea typeface="Roboto Light" panose="020B0604020202020204" charset="0"/>
                <a:cs typeface="Arial" panose="020B0604020202020204" pitchFamily="34" charset="0"/>
              </a:rPr>
              <a:t>điều</a:t>
            </a:r>
            <a:r>
              <a:rPr lang="en-US" sz="2800" dirty="0">
                <a:latin typeface="Arial" panose="020B0604020202020204" pitchFamily="34" charset="0"/>
                <a:ea typeface="Roboto Light" panose="020B0604020202020204" charset="0"/>
                <a:cs typeface="Arial" panose="020B0604020202020204" pitchFamily="34" charset="0"/>
              </a:rPr>
              <a:t> </a:t>
            </a:r>
            <a:r>
              <a:rPr lang="en-US" sz="2800" dirty="0" err="1">
                <a:latin typeface="Arial" panose="020B0604020202020204" pitchFamily="34" charset="0"/>
                <a:ea typeface="Roboto Light" panose="020B0604020202020204" charset="0"/>
                <a:cs typeface="Arial" panose="020B0604020202020204" pitchFamily="34" charset="0"/>
              </a:rPr>
              <a:t>em</a:t>
            </a:r>
            <a:r>
              <a:rPr lang="en-US" sz="2800" dirty="0">
                <a:latin typeface="Arial" panose="020B0604020202020204" pitchFamily="34" charset="0"/>
                <a:ea typeface="Roboto Light" panose="020B0604020202020204" charset="0"/>
                <a:cs typeface="Arial" panose="020B0604020202020204" pitchFamily="34" charset="0"/>
              </a:rPr>
              <a:t> </a:t>
            </a:r>
            <a:r>
              <a:rPr lang="en-US" sz="2800" dirty="0" err="1">
                <a:latin typeface="Arial" panose="020B0604020202020204" pitchFamily="34" charset="0"/>
                <a:ea typeface="Roboto Light" panose="020B0604020202020204" charset="0"/>
                <a:cs typeface="Arial" panose="020B0604020202020204" pitchFamily="34" charset="0"/>
              </a:rPr>
              <a:t>dự</a:t>
            </a:r>
            <a:r>
              <a:rPr lang="en-US" sz="2800" dirty="0">
                <a:latin typeface="Arial" panose="020B0604020202020204" pitchFamily="34" charset="0"/>
                <a:ea typeface="Roboto Light" panose="020B0604020202020204" charset="0"/>
                <a:cs typeface="Arial" panose="020B0604020202020204" pitchFamily="34" charset="0"/>
              </a:rPr>
              <a:t> </a:t>
            </a:r>
            <a:r>
              <a:rPr lang="en-US" sz="2800" dirty="0" err="1">
                <a:latin typeface="Arial" panose="020B0604020202020204" pitchFamily="34" charset="0"/>
                <a:ea typeface="Roboto Light" panose="020B0604020202020204" charset="0"/>
                <a:cs typeface="Arial" panose="020B0604020202020204" pitchFamily="34" charset="0"/>
              </a:rPr>
              <a:t>định</a:t>
            </a:r>
            <a:r>
              <a:rPr lang="en-US" sz="2800" dirty="0">
                <a:latin typeface="Arial" panose="020B0604020202020204" pitchFamily="34" charset="0"/>
                <a:ea typeface="Roboto Light" panose="020B0604020202020204" charset="0"/>
                <a:cs typeface="Arial" panose="020B0604020202020204" pitchFamily="34" charset="0"/>
              </a:rPr>
              <a:t> </a:t>
            </a:r>
            <a:r>
              <a:rPr lang="en-US" sz="2800" dirty="0" err="1">
                <a:latin typeface="Arial" panose="020B0604020202020204" pitchFamily="34" charset="0"/>
                <a:ea typeface="Roboto Light" panose="020B0604020202020204" charset="0"/>
                <a:cs typeface="Arial" panose="020B0604020202020204" pitchFamily="34" charset="0"/>
              </a:rPr>
              <a:t>trong</a:t>
            </a:r>
            <a:r>
              <a:rPr lang="en-US" sz="2800" dirty="0">
                <a:latin typeface="Arial" panose="020B0604020202020204" pitchFamily="34" charset="0"/>
                <a:ea typeface="Roboto Light" panose="020B0604020202020204" charset="0"/>
                <a:cs typeface="Arial" panose="020B0604020202020204" pitchFamily="34" charset="0"/>
              </a:rPr>
              <a:t> </a:t>
            </a:r>
            <a:r>
              <a:rPr lang="en-US" sz="2800" dirty="0" err="1">
                <a:latin typeface="Arial" panose="020B0604020202020204" pitchFamily="34" charset="0"/>
                <a:ea typeface="Roboto Light" panose="020B0604020202020204" charset="0"/>
                <a:cs typeface="Arial" panose="020B0604020202020204" pitchFamily="34" charset="0"/>
              </a:rPr>
              <a:t>thời</a:t>
            </a:r>
            <a:r>
              <a:rPr lang="en-US" sz="2800" dirty="0">
                <a:latin typeface="Arial" panose="020B0604020202020204" pitchFamily="34" charset="0"/>
                <a:ea typeface="Roboto Light" panose="020B0604020202020204" charset="0"/>
                <a:cs typeface="Arial" panose="020B0604020202020204" pitchFamily="34" charset="0"/>
              </a:rPr>
              <a:t> </a:t>
            </a:r>
            <a:r>
              <a:rPr lang="en-US" sz="2800" dirty="0" err="1">
                <a:latin typeface="Arial" panose="020B0604020202020204" pitchFamily="34" charset="0"/>
                <a:ea typeface="Roboto Light" panose="020B0604020202020204" charset="0"/>
                <a:cs typeface="Arial" panose="020B0604020202020204" pitchFamily="34" charset="0"/>
              </a:rPr>
              <a:t>gian</a:t>
            </a:r>
            <a:r>
              <a:rPr lang="en-US" sz="2800" dirty="0">
                <a:latin typeface="Arial" panose="020B0604020202020204" pitchFamily="34" charset="0"/>
                <a:ea typeface="Roboto Light" panose="020B0604020202020204" charset="0"/>
                <a:cs typeface="Arial" panose="020B0604020202020204" pitchFamily="34" charset="0"/>
              </a:rPr>
              <a:t> </a:t>
            </a:r>
            <a:r>
              <a:rPr lang="en-US" sz="2800" dirty="0" err="1">
                <a:latin typeface="Arial" panose="020B0604020202020204" pitchFamily="34" charset="0"/>
                <a:ea typeface="Roboto Light" panose="020B0604020202020204" charset="0"/>
                <a:cs typeface="Arial" panose="020B0604020202020204" pitchFamily="34" charset="0"/>
              </a:rPr>
              <a:t>sắp</a:t>
            </a:r>
            <a:r>
              <a:rPr lang="en-US" sz="2800" dirty="0">
                <a:latin typeface="Arial" panose="020B0604020202020204" pitchFamily="34" charset="0"/>
                <a:ea typeface="Roboto Light" panose="020B0604020202020204" charset="0"/>
                <a:cs typeface="Arial" panose="020B0604020202020204" pitchFamily="34" charset="0"/>
              </a:rPr>
              <a:t> </a:t>
            </a:r>
            <a:r>
              <a:rPr lang="en-US" sz="2800" dirty="0" err="1">
                <a:latin typeface="Arial" panose="020B0604020202020204" pitchFamily="34" charset="0"/>
                <a:ea typeface="Roboto Light" panose="020B0604020202020204" charset="0"/>
                <a:cs typeface="Arial" panose="020B0604020202020204" pitchFamily="34" charset="0"/>
              </a:rPr>
              <a:t>tới</a:t>
            </a:r>
            <a:r>
              <a:rPr lang="en-US" sz="2800" dirty="0">
                <a:latin typeface="Arial" panose="020B0604020202020204" pitchFamily="34" charset="0"/>
                <a:ea typeface="Roboto Light" panose="020B0604020202020204" charset="0"/>
                <a:cs typeface="Arial" panose="020B0604020202020204" pitchFamily="34" charset="0"/>
              </a:rPr>
              <a:t>.</a:t>
            </a:r>
          </a:p>
        </p:txBody>
      </p:sp>
    </p:spTree>
    <p:extLst>
      <p:ext uri="{BB962C8B-B14F-4D97-AF65-F5344CB8AC3E}">
        <p14:creationId xmlns:p14="http://schemas.microsoft.com/office/powerpoint/2010/main" val="6391513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705"/>
        <p:cNvGrpSpPr/>
        <p:nvPr/>
      </p:nvGrpSpPr>
      <p:grpSpPr>
        <a:xfrm>
          <a:off x="0" y="0"/>
          <a:ext cx="0" cy="0"/>
          <a:chOff x="0" y="0"/>
          <a:chExt cx="0" cy="0"/>
        </a:xfrm>
      </p:grpSpPr>
      <p:grpSp>
        <p:nvGrpSpPr>
          <p:cNvPr id="1708" name="Google Shape;1708;p35"/>
          <p:cNvGrpSpPr/>
          <p:nvPr/>
        </p:nvGrpSpPr>
        <p:grpSpPr>
          <a:xfrm>
            <a:off x="8238792" y="2835515"/>
            <a:ext cx="802725" cy="3034716"/>
            <a:chOff x="11803225" y="4025991"/>
            <a:chExt cx="295576" cy="1117512"/>
          </a:xfrm>
        </p:grpSpPr>
        <p:sp>
          <p:nvSpPr>
            <p:cNvPr id="1709" name="Google Shape;1709;p35"/>
            <p:cNvSpPr/>
            <p:nvPr/>
          </p:nvSpPr>
          <p:spPr>
            <a:xfrm>
              <a:off x="11803225" y="4504913"/>
              <a:ext cx="144365" cy="123452"/>
            </a:xfrm>
            <a:custGeom>
              <a:avLst/>
              <a:gdLst/>
              <a:ahLst/>
              <a:cxnLst/>
              <a:rect l="l" t="t" r="r" b="b"/>
              <a:pathLst>
                <a:path w="5840" h="4994" extrusionOk="0">
                  <a:moveTo>
                    <a:pt x="5840" y="1"/>
                  </a:moveTo>
                  <a:lnTo>
                    <a:pt x="901" y="2586"/>
                  </a:lnTo>
                  <a:cubicBezTo>
                    <a:pt x="167" y="2981"/>
                    <a:pt x="1" y="3963"/>
                    <a:pt x="565" y="4578"/>
                  </a:cubicBezTo>
                  <a:cubicBezTo>
                    <a:pt x="820" y="4857"/>
                    <a:pt x="1164" y="4993"/>
                    <a:pt x="1508" y="4993"/>
                  </a:cubicBezTo>
                  <a:cubicBezTo>
                    <a:pt x="1897" y="4993"/>
                    <a:pt x="2285" y="4818"/>
                    <a:pt x="2539" y="4474"/>
                  </a:cubicBezTo>
                  <a:lnTo>
                    <a:pt x="5840" y="1"/>
                  </a:lnTo>
                  <a:close/>
                </a:path>
              </a:pathLst>
            </a:custGeom>
            <a:solidFill>
              <a:srgbClr val="477861"/>
            </a:solidFill>
            <a:ln>
              <a:noFill/>
            </a:ln>
          </p:spPr>
          <p:txBody>
            <a:bodyPr spcFirstLastPara="1" wrap="square" lIns="91425" tIns="91425" rIns="91425" bIns="91425" anchor="ctr" anchorCtr="0">
              <a:noAutofit/>
            </a:bodyPr>
            <a:lstStyle/>
            <a:p>
              <a:endParaRPr>
                <a:latin typeface="Roboto Light" panose="020B0604020202020204" charset="0"/>
                <a:ea typeface="Roboto Light" panose="020B0604020202020204" charset="0"/>
              </a:endParaRPr>
            </a:p>
          </p:txBody>
        </p:sp>
        <p:sp>
          <p:nvSpPr>
            <p:cNvPr id="1710" name="Google Shape;1710;p35"/>
            <p:cNvSpPr/>
            <p:nvPr/>
          </p:nvSpPr>
          <p:spPr>
            <a:xfrm>
              <a:off x="11853802" y="4504270"/>
              <a:ext cx="93021" cy="80439"/>
            </a:xfrm>
            <a:custGeom>
              <a:avLst/>
              <a:gdLst/>
              <a:ahLst/>
              <a:cxnLst/>
              <a:rect l="l" t="t" r="r" b="b"/>
              <a:pathLst>
                <a:path w="3763" h="3254" extrusionOk="0">
                  <a:moveTo>
                    <a:pt x="3723" y="1"/>
                  </a:moveTo>
                  <a:cubicBezTo>
                    <a:pt x="3717" y="1"/>
                    <a:pt x="3710" y="3"/>
                    <a:pt x="3705" y="8"/>
                  </a:cubicBezTo>
                  <a:cubicBezTo>
                    <a:pt x="2459" y="1051"/>
                    <a:pt x="1237" y="2124"/>
                    <a:pt x="23" y="3203"/>
                  </a:cubicBezTo>
                  <a:cubicBezTo>
                    <a:pt x="0" y="3224"/>
                    <a:pt x="21" y="3254"/>
                    <a:pt x="46" y="3254"/>
                  </a:cubicBezTo>
                  <a:cubicBezTo>
                    <a:pt x="53" y="3254"/>
                    <a:pt x="60" y="3252"/>
                    <a:pt x="67" y="3246"/>
                  </a:cubicBezTo>
                  <a:cubicBezTo>
                    <a:pt x="1303" y="2194"/>
                    <a:pt x="2537" y="1134"/>
                    <a:pt x="3743" y="45"/>
                  </a:cubicBezTo>
                  <a:cubicBezTo>
                    <a:pt x="3763" y="27"/>
                    <a:pt x="3744" y="1"/>
                    <a:pt x="3723" y="1"/>
                  </a:cubicBezTo>
                  <a:close/>
                </a:path>
              </a:pathLst>
            </a:custGeom>
            <a:solidFill>
              <a:srgbClr val="1D2239"/>
            </a:solidFill>
            <a:ln>
              <a:noFill/>
            </a:ln>
          </p:spPr>
          <p:txBody>
            <a:bodyPr spcFirstLastPara="1" wrap="square" lIns="91425" tIns="91425" rIns="91425" bIns="91425" anchor="ctr" anchorCtr="0">
              <a:noAutofit/>
            </a:bodyPr>
            <a:lstStyle/>
            <a:p>
              <a:endParaRPr>
                <a:latin typeface="Roboto Light" panose="020B0604020202020204" charset="0"/>
                <a:ea typeface="Roboto Light" panose="020B0604020202020204" charset="0"/>
              </a:endParaRPr>
            </a:p>
          </p:txBody>
        </p:sp>
        <p:sp>
          <p:nvSpPr>
            <p:cNvPr id="1711" name="Google Shape;1711;p35"/>
            <p:cNvSpPr/>
            <p:nvPr/>
          </p:nvSpPr>
          <p:spPr>
            <a:xfrm>
              <a:off x="11944202" y="4350785"/>
              <a:ext cx="138654" cy="134378"/>
            </a:xfrm>
            <a:custGeom>
              <a:avLst/>
              <a:gdLst/>
              <a:ahLst/>
              <a:cxnLst/>
              <a:rect l="l" t="t" r="r" b="b"/>
              <a:pathLst>
                <a:path w="5609" h="5436" extrusionOk="0">
                  <a:moveTo>
                    <a:pt x="4126" y="0"/>
                  </a:moveTo>
                  <a:cubicBezTo>
                    <a:pt x="3704" y="0"/>
                    <a:pt x="3286" y="207"/>
                    <a:pt x="3040" y="600"/>
                  </a:cubicBezTo>
                  <a:lnTo>
                    <a:pt x="0" y="5436"/>
                  </a:lnTo>
                  <a:lnTo>
                    <a:pt x="4813" y="2360"/>
                  </a:lnTo>
                  <a:cubicBezTo>
                    <a:pt x="5517" y="1910"/>
                    <a:pt x="5608" y="919"/>
                    <a:pt x="5000" y="347"/>
                  </a:cubicBezTo>
                  <a:cubicBezTo>
                    <a:pt x="4751" y="113"/>
                    <a:pt x="4437" y="0"/>
                    <a:pt x="4126" y="0"/>
                  </a:cubicBezTo>
                  <a:close/>
                </a:path>
              </a:pathLst>
            </a:custGeom>
            <a:solidFill>
              <a:srgbClr val="477861"/>
            </a:solidFill>
            <a:ln>
              <a:noFill/>
            </a:ln>
          </p:spPr>
          <p:txBody>
            <a:bodyPr spcFirstLastPara="1" wrap="square" lIns="91425" tIns="91425" rIns="91425" bIns="91425" anchor="ctr" anchorCtr="0">
              <a:noAutofit/>
            </a:bodyPr>
            <a:lstStyle/>
            <a:p>
              <a:endParaRPr>
                <a:latin typeface="Roboto Light" panose="020B0604020202020204" charset="0"/>
                <a:ea typeface="Roboto Light" panose="020B0604020202020204" charset="0"/>
              </a:endParaRPr>
            </a:p>
          </p:txBody>
        </p:sp>
        <p:sp>
          <p:nvSpPr>
            <p:cNvPr id="1712" name="Google Shape;1712;p35"/>
            <p:cNvSpPr/>
            <p:nvPr/>
          </p:nvSpPr>
          <p:spPr>
            <a:xfrm>
              <a:off x="11946106" y="4231734"/>
              <a:ext cx="138679" cy="134403"/>
            </a:xfrm>
            <a:custGeom>
              <a:avLst/>
              <a:gdLst/>
              <a:ahLst/>
              <a:cxnLst/>
              <a:rect l="l" t="t" r="r" b="b"/>
              <a:pathLst>
                <a:path w="5610" h="5437" extrusionOk="0">
                  <a:moveTo>
                    <a:pt x="4127" y="1"/>
                  </a:moveTo>
                  <a:cubicBezTo>
                    <a:pt x="3705" y="1"/>
                    <a:pt x="3287" y="208"/>
                    <a:pt x="3040" y="600"/>
                  </a:cubicBezTo>
                  <a:lnTo>
                    <a:pt x="1" y="5437"/>
                  </a:lnTo>
                  <a:lnTo>
                    <a:pt x="4814" y="2360"/>
                  </a:lnTo>
                  <a:cubicBezTo>
                    <a:pt x="5517" y="1911"/>
                    <a:pt x="5609" y="920"/>
                    <a:pt x="5002" y="348"/>
                  </a:cubicBezTo>
                  <a:cubicBezTo>
                    <a:pt x="4752" y="114"/>
                    <a:pt x="4438" y="1"/>
                    <a:pt x="4127" y="1"/>
                  </a:cubicBezTo>
                  <a:close/>
                </a:path>
              </a:pathLst>
            </a:custGeom>
            <a:solidFill>
              <a:srgbClr val="477861"/>
            </a:solidFill>
            <a:ln>
              <a:noFill/>
            </a:ln>
          </p:spPr>
          <p:txBody>
            <a:bodyPr spcFirstLastPara="1" wrap="square" lIns="91425" tIns="91425" rIns="91425" bIns="91425" anchor="ctr" anchorCtr="0">
              <a:noAutofit/>
            </a:bodyPr>
            <a:lstStyle/>
            <a:p>
              <a:endParaRPr>
                <a:latin typeface="Roboto Light" panose="020B0604020202020204" charset="0"/>
                <a:ea typeface="Roboto Light" panose="020B0604020202020204" charset="0"/>
              </a:endParaRPr>
            </a:p>
          </p:txBody>
        </p:sp>
        <p:sp>
          <p:nvSpPr>
            <p:cNvPr id="1713" name="Google Shape;1713;p35"/>
            <p:cNvSpPr/>
            <p:nvPr/>
          </p:nvSpPr>
          <p:spPr>
            <a:xfrm rot="-483086">
              <a:off x="11944029" y="4108903"/>
              <a:ext cx="130478" cy="126498"/>
            </a:xfrm>
            <a:custGeom>
              <a:avLst/>
              <a:gdLst/>
              <a:ahLst/>
              <a:cxnLst/>
              <a:rect l="l" t="t" r="r" b="b"/>
              <a:pathLst>
                <a:path w="5278" h="5117" extrusionOk="0">
                  <a:moveTo>
                    <a:pt x="3881" y="0"/>
                  </a:moveTo>
                  <a:cubicBezTo>
                    <a:pt x="3485" y="0"/>
                    <a:pt x="3092" y="195"/>
                    <a:pt x="2860" y="564"/>
                  </a:cubicBezTo>
                  <a:lnTo>
                    <a:pt x="1" y="5116"/>
                  </a:lnTo>
                  <a:lnTo>
                    <a:pt x="4529" y="2221"/>
                  </a:lnTo>
                  <a:cubicBezTo>
                    <a:pt x="5191" y="1798"/>
                    <a:pt x="5278" y="865"/>
                    <a:pt x="4705" y="327"/>
                  </a:cubicBezTo>
                  <a:cubicBezTo>
                    <a:pt x="4470" y="106"/>
                    <a:pt x="4175" y="0"/>
                    <a:pt x="3881" y="0"/>
                  </a:cubicBezTo>
                  <a:close/>
                </a:path>
              </a:pathLst>
            </a:custGeom>
            <a:solidFill>
              <a:srgbClr val="477861"/>
            </a:solidFill>
            <a:ln>
              <a:noFill/>
            </a:ln>
          </p:spPr>
          <p:txBody>
            <a:bodyPr spcFirstLastPara="1" wrap="square" lIns="91425" tIns="91425" rIns="91425" bIns="91425" anchor="ctr" anchorCtr="0">
              <a:noAutofit/>
            </a:bodyPr>
            <a:lstStyle/>
            <a:p>
              <a:endParaRPr>
                <a:latin typeface="Roboto Light" panose="020B0604020202020204" charset="0"/>
                <a:ea typeface="Roboto Light" panose="020B0604020202020204" charset="0"/>
              </a:endParaRPr>
            </a:p>
          </p:txBody>
        </p:sp>
        <p:sp>
          <p:nvSpPr>
            <p:cNvPr id="1714" name="Google Shape;1714;p35"/>
            <p:cNvSpPr/>
            <p:nvPr/>
          </p:nvSpPr>
          <p:spPr>
            <a:xfrm>
              <a:off x="11807477" y="4349400"/>
              <a:ext cx="138654" cy="134403"/>
            </a:xfrm>
            <a:custGeom>
              <a:avLst/>
              <a:gdLst/>
              <a:ahLst/>
              <a:cxnLst/>
              <a:rect l="l" t="t" r="r" b="b"/>
              <a:pathLst>
                <a:path w="5609" h="5437" extrusionOk="0">
                  <a:moveTo>
                    <a:pt x="1484" y="1"/>
                  </a:moveTo>
                  <a:cubicBezTo>
                    <a:pt x="1173" y="1"/>
                    <a:pt x="859" y="113"/>
                    <a:pt x="609" y="348"/>
                  </a:cubicBezTo>
                  <a:cubicBezTo>
                    <a:pt x="1" y="919"/>
                    <a:pt x="93" y="1910"/>
                    <a:pt x="797" y="2359"/>
                  </a:cubicBezTo>
                  <a:lnTo>
                    <a:pt x="5609" y="5436"/>
                  </a:lnTo>
                  <a:lnTo>
                    <a:pt x="2570" y="600"/>
                  </a:lnTo>
                  <a:cubicBezTo>
                    <a:pt x="2324" y="208"/>
                    <a:pt x="1906" y="1"/>
                    <a:pt x="1484" y="1"/>
                  </a:cubicBezTo>
                  <a:close/>
                </a:path>
              </a:pathLst>
            </a:custGeom>
            <a:solidFill>
              <a:srgbClr val="477861"/>
            </a:solidFill>
            <a:ln>
              <a:noFill/>
            </a:ln>
          </p:spPr>
          <p:txBody>
            <a:bodyPr spcFirstLastPara="1" wrap="square" lIns="91425" tIns="91425" rIns="91425" bIns="91425" anchor="ctr" anchorCtr="0">
              <a:noAutofit/>
            </a:bodyPr>
            <a:lstStyle/>
            <a:p>
              <a:endParaRPr>
                <a:latin typeface="Roboto Light" panose="020B0604020202020204" charset="0"/>
                <a:ea typeface="Roboto Light" panose="020B0604020202020204" charset="0"/>
              </a:endParaRPr>
            </a:p>
          </p:txBody>
        </p:sp>
        <p:sp>
          <p:nvSpPr>
            <p:cNvPr id="1715" name="Google Shape;1715;p35"/>
            <p:cNvSpPr/>
            <p:nvPr/>
          </p:nvSpPr>
          <p:spPr>
            <a:xfrm>
              <a:off x="11807477" y="4231734"/>
              <a:ext cx="138654" cy="134403"/>
            </a:xfrm>
            <a:custGeom>
              <a:avLst/>
              <a:gdLst/>
              <a:ahLst/>
              <a:cxnLst/>
              <a:rect l="l" t="t" r="r" b="b"/>
              <a:pathLst>
                <a:path w="5609" h="5437" extrusionOk="0">
                  <a:moveTo>
                    <a:pt x="1484" y="1"/>
                  </a:moveTo>
                  <a:cubicBezTo>
                    <a:pt x="1173" y="1"/>
                    <a:pt x="859" y="114"/>
                    <a:pt x="609" y="348"/>
                  </a:cubicBezTo>
                  <a:cubicBezTo>
                    <a:pt x="1" y="920"/>
                    <a:pt x="93" y="1911"/>
                    <a:pt x="797" y="2360"/>
                  </a:cubicBezTo>
                  <a:lnTo>
                    <a:pt x="5609" y="5437"/>
                  </a:lnTo>
                  <a:lnTo>
                    <a:pt x="2570" y="600"/>
                  </a:lnTo>
                  <a:cubicBezTo>
                    <a:pt x="2324" y="208"/>
                    <a:pt x="1906" y="1"/>
                    <a:pt x="1484" y="1"/>
                  </a:cubicBezTo>
                  <a:close/>
                </a:path>
              </a:pathLst>
            </a:custGeom>
            <a:solidFill>
              <a:srgbClr val="477861"/>
            </a:solidFill>
            <a:ln>
              <a:noFill/>
            </a:ln>
          </p:spPr>
          <p:txBody>
            <a:bodyPr spcFirstLastPara="1" wrap="square" lIns="91425" tIns="91425" rIns="91425" bIns="91425" anchor="ctr" anchorCtr="0">
              <a:noAutofit/>
            </a:bodyPr>
            <a:lstStyle/>
            <a:p>
              <a:endParaRPr>
                <a:latin typeface="Roboto Light" panose="020B0604020202020204" charset="0"/>
                <a:ea typeface="Roboto Light" panose="020B0604020202020204" charset="0"/>
              </a:endParaRPr>
            </a:p>
          </p:txBody>
        </p:sp>
        <p:sp>
          <p:nvSpPr>
            <p:cNvPr id="1716" name="Google Shape;1716;p35"/>
            <p:cNvSpPr/>
            <p:nvPr/>
          </p:nvSpPr>
          <p:spPr>
            <a:xfrm>
              <a:off x="11807477" y="4114092"/>
              <a:ext cx="138654" cy="134378"/>
            </a:xfrm>
            <a:custGeom>
              <a:avLst/>
              <a:gdLst/>
              <a:ahLst/>
              <a:cxnLst/>
              <a:rect l="l" t="t" r="r" b="b"/>
              <a:pathLst>
                <a:path w="5609" h="5436" extrusionOk="0">
                  <a:moveTo>
                    <a:pt x="1485" y="1"/>
                  </a:moveTo>
                  <a:cubicBezTo>
                    <a:pt x="1173" y="1"/>
                    <a:pt x="859" y="114"/>
                    <a:pt x="609" y="348"/>
                  </a:cubicBezTo>
                  <a:cubicBezTo>
                    <a:pt x="1" y="919"/>
                    <a:pt x="93" y="1911"/>
                    <a:pt x="797" y="2360"/>
                  </a:cubicBezTo>
                  <a:lnTo>
                    <a:pt x="5609" y="5436"/>
                  </a:lnTo>
                  <a:lnTo>
                    <a:pt x="2570" y="599"/>
                  </a:lnTo>
                  <a:cubicBezTo>
                    <a:pt x="2324" y="207"/>
                    <a:pt x="1907" y="1"/>
                    <a:pt x="1485" y="1"/>
                  </a:cubicBezTo>
                  <a:close/>
                </a:path>
              </a:pathLst>
            </a:custGeom>
            <a:solidFill>
              <a:srgbClr val="477861"/>
            </a:solidFill>
            <a:ln>
              <a:noFill/>
            </a:ln>
          </p:spPr>
          <p:txBody>
            <a:bodyPr spcFirstLastPara="1" wrap="square" lIns="91425" tIns="91425" rIns="91425" bIns="91425" anchor="ctr" anchorCtr="0">
              <a:noAutofit/>
            </a:bodyPr>
            <a:lstStyle/>
            <a:p>
              <a:endParaRPr>
                <a:latin typeface="Roboto Light" panose="020B0604020202020204" charset="0"/>
                <a:ea typeface="Roboto Light" panose="020B0604020202020204" charset="0"/>
              </a:endParaRPr>
            </a:p>
          </p:txBody>
        </p:sp>
        <p:sp>
          <p:nvSpPr>
            <p:cNvPr id="1717" name="Google Shape;1717;p35"/>
            <p:cNvSpPr/>
            <p:nvPr/>
          </p:nvSpPr>
          <p:spPr>
            <a:xfrm>
              <a:off x="11906455" y="4025991"/>
              <a:ext cx="66225" cy="165822"/>
            </a:xfrm>
            <a:custGeom>
              <a:avLst/>
              <a:gdLst/>
              <a:ahLst/>
              <a:cxnLst/>
              <a:rect l="l" t="t" r="r" b="b"/>
              <a:pathLst>
                <a:path w="2679" h="6708" extrusionOk="0">
                  <a:moveTo>
                    <a:pt x="1366" y="1"/>
                  </a:moveTo>
                  <a:cubicBezTo>
                    <a:pt x="1334" y="1"/>
                    <a:pt x="1302" y="2"/>
                    <a:pt x="1270" y="4"/>
                  </a:cubicBezTo>
                  <a:cubicBezTo>
                    <a:pt x="514" y="64"/>
                    <a:pt x="0" y="798"/>
                    <a:pt x="202" y="1529"/>
                  </a:cubicBezTo>
                  <a:lnTo>
                    <a:pt x="1521" y="6708"/>
                  </a:lnTo>
                  <a:lnTo>
                    <a:pt x="2551" y="1410"/>
                  </a:lnTo>
                  <a:cubicBezTo>
                    <a:pt x="2679" y="668"/>
                    <a:pt x="2103" y="1"/>
                    <a:pt x="1366" y="1"/>
                  </a:cubicBezTo>
                  <a:close/>
                </a:path>
              </a:pathLst>
            </a:custGeom>
            <a:solidFill>
              <a:srgbClr val="477861"/>
            </a:solidFill>
            <a:ln>
              <a:noFill/>
            </a:ln>
          </p:spPr>
          <p:txBody>
            <a:bodyPr spcFirstLastPara="1" wrap="square" lIns="91425" tIns="91425" rIns="91425" bIns="91425" anchor="ctr" anchorCtr="0">
              <a:noAutofit/>
            </a:bodyPr>
            <a:lstStyle/>
            <a:p>
              <a:endParaRPr>
                <a:latin typeface="Roboto Light" panose="020B0604020202020204" charset="0"/>
                <a:ea typeface="Roboto Light" panose="020B0604020202020204" charset="0"/>
              </a:endParaRPr>
            </a:p>
          </p:txBody>
        </p:sp>
        <p:sp>
          <p:nvSpPr>
            <p:cNvPr id="1718" name="Google Shape;1718;p35"/>
            <p:cNvSpPr/>
            <p:nvPr/>
          </p:nvSpPr>
          <p:spPr>
            <a:xfrm>
              <a:off x="11945735" y="4172233"/>
              <a:ext cx="77275" cy="76756"/>
            </a:xfrm>
            <a:custGeom>
              <a:avLst/>
              <a:gdLst/>
              <a:ahLst/>
              <a:cxnLst/>
              <a:rect l="l" t="t" r="r" b="b"/>
              <a:pathLst>
                <a:path w="3126" h="3105" extrusionOk="0">
                  <a:moveTo>
                    <a:pt x="3079" y="0"/>
                  </a:moveTo>
                  <a:cubicBezTo>
                    <a:pt x="3072" y="0"/>
                    <a:pt x="3065" y="3"/>
                    <a:pt x="3058" y="10"/>
                  </a:cubicBezTo>
                  <a:cubicBezTo>
                    <a:pt x="2450" y="593"/>
                    <a:pt x="1867" y="1200"/>
                    <a:pt x="1278" y="1800"/>
                  </a:cubicBezTo>
                  <a:cubicBezTo>
                    <a:pt x="1015" y="2067"/>
                    <a:pt x="754" y="2333"/>
                    <a:pt x="492" y="2598"/>
                  </a:cubicBezTo>
                  <a:cubicBezTo>
                    <a:pt x="397" y="2694"/>
                    <a:pt x="52" y="2939"/>
                    <a:pt x="27" y="3085"/>
                  </a:cubicBezTo>
                  <a:lnTo>
                    <a:pt x="27" y="3085"/>
                  </a:lnTo>
                  <a:cubicBezTo>
                    <a:pt x="28" y="3078"/>
                    <a:pt x="22" y="3074"/>
                    <a:pt x="16" y="3074"/>
                  </a:cubicBezTo>
                  <a:cubicBezTo>
                    <a:pt x="12" y="3074"/>
                    <a:pt x="8" y="3076"/>
                    <a:pt x="6" y="3082"/>
                  </a:cubicBezTo>
                  <a:cubicBezTo>
                    <a:pt x="5" y="3084"/>
                    <a:pt x="4" y="3087"/>
                    <a:pt x="3" y="3090"/>
                  </a:cubicBezTo>
                  <a:cubicBezTo>
                    <a:pt x="0" y="3097"/>
                    <a:pt x="7" y="3105"/>
                    <a:pt x="15" y="3105"/>
                  </a:cubicBezTo>
                  <a:cubicBezTo>
                    <a:pt x="16" y="3105"/>
                    <a:pt x="17" y="3105"/>
                    <a:pt x="18" y="3105"/>
                  </a:cubicBezTo>
                  <a:cubicBezTo>
                    <a:pt x="97" y="3105"/>
                    <a:pt x="191" y="2984"/>
                    <a:pt x="242" y="2939"/>
                  </a:cubicBezTo>
                  <a:cubicBezTo>
                    <a:pt x="538" y="2685"/>
                    <a:pt x="804" y="2387"/>
                    <a:pt x="1078" y="2110"/>
                  </a:cubicBezTo>
                  <a:cubicBezTo>
                    <a:pt x="1751" y="1424"/>
                    <a:pt x="2420" y="732"/>
                    <a:pt x="3103" y="55"/>
                  </a:cubicBezTo>
                  <a:cubicBezTo>
                    <a:pt x="3126" y="32"/>
                    <a:pt x="3104" y="0"/>
                    <a:pt x="3079" y="0"/>
                  </a:cubicBezTo>
                  <a:close/>
                </a:path>
              </a:pathLst>
            </a:custGeom>
            <a:solidFill>
              <a:srgbClr val="1D2239"/>
            </a:solidFill>
            <a:ln>
              <a:noFill/>
            </a:ln>
          </p:spPr>
          <p:txBody>
            <a:bodyPr spcFirstLastPara="1" wrap="square" lIns="91425" tIns="91425" rIns="91425" bIns="91425" anchor="ctr" anchorCtr="0">
              <a:noAutofit/>
            </a:bodyPr>
            <a:lstStyle/>
            <a:p>
              <a:endParaRPr>
                <a:latin typeface="Roboto Light" panose="020B0604020202020204" charset="0"/>
                <a:ea typeface="Roboto Light" panose="020B0604020202020204" charset="0"/>
              </a:endParaRPr>
            </a:p>
          </p:txBody>
        </p:sp>
        <p:sp>
          <p:nvSpPr>
            <p:cNvPr id="1719" name="Google Shape;1719;p35"/>
            <p:cNvSpPr/>
            <p:nvPr/>
          </p:nvSpPr>
          <p:spPr>
            <a:xfrm>
              <a:off x="11865099" y="4170379"/>
              <a:ext cx="81996" cy="79796"/>
            </a:xfrm>
            <a:custGeom>
              <a:avLst/>
              <a:gdLst/>
              <a:ahLst/>
              <a:cxnLst/>
              <a:rect l="l" t="t" r="r" b="b"/>
              <a:pathLst>
                <a:path w="3317" h="3228" extrusionOk="0">
                  <a:moveTo>
                    <a:pt x="12" y="0"/>
                  </a:moveTo>
                  <a:cubicBezTo>
                    <a:pt x="6" y="0"/>
                    <a:pt x="0" y="9"/>
                    <a:pt x="6" y="15"/>
                  </a:cubicBezTo>
                  <a:cubicBezTo>
                    <a:pt x="1073" y="1092"/>
                    <a:pt x="2158" y="2150"/>
                    <a:pt x="3239" y="3217"/>
                  </a:cubicBezTo>
                  <a:cubicBezTo>
                    <a:pt x="3247" y="3224"/>
                    <a:pt x="3255" y="3227"/>
                    <a:pt x="3263" y="3227"/>
                  </a:cubicBezTo>
                  <a:cubicBezTo>
                    <a:pt x="3292" y="3227"/>
                    <a:pt x="3317" y="3190"/>
                    <a:pt x="3290" y="3164"/>
                  </a:cubicBezTo>
                  <a:cubicBezTo>
                    <a:pt x="2201" y="2108"/>
                    <a:pt x="1119" y="1047"/>
                    <a:pt x="17" y="3"/>
                  </a:cubicBezTo>
                  <a:cubicBezTo>
                    <a:pt x="16" y="1"/>
                    <a:pt x="14" y="0"/>
                    <a:pt x="12" y="0"/>
                  </a:cubicBezTo>
                  <a:close/>
                </a:path>
              </a:pathLst>
            </a:custGeom>
            <a:solidFill>
              <a:srgbClr val="1D2239"/>
            </a:solidFill>
            <a:ln>
              <a:noFill/>
            </a:ln>
          </p:spPr>
          <p:txBody>
            <a:bodyPr spcFirstLastPara="1" wrap="square" lIns="91425" tIns="91425" rIns="91425" bIns="91425" anchor="ctr" anchorCtr="0">
              <a:noAutofit/>
            </a:bodyPr>
            <a:lstStyle/>
            <a:p>
              <a:endParaRPr>
                <a:latin typeface="Roboto Light" panose="020B0604020202020204" charset="0"/>
                <a:ea typeface="Roboto Light" panose="020B0604020202020204" charset="0"/>
              </a:endParaRPr>
            </a:p>
          </p:txBody>
        </p:sp>
        <p:sp>
          <p:nvSpPr>
            <p:cNvPr id="1720" name="Google Shape;1720;p35"/>
            <p:cNvSpPr/>
            <p:nvPr/>
          </p:nvSpPr>
          <p:spPr>
            <a:xfrm>
              <a:off x="11945488" y="4288416"/>
              <a:ext cx="79524" cy="78165"/>
            </a:xfrm>
            <a:custGeom>
              <a:avLst/>
              <a:gdLst/>
              <a:ahLst/>
              <a:cxnLst/>
              <a:rect l="l" t="t" r="r" b="b"/>
              <a:pathLst>
                <a:path w="3217" h="3162" extrusionOk="0">
                  <a:moveTo>
                    <a:pt x="3178" y="0"/>
                  </a:moveTo>
                  <a:cubicBezTo>
                    <a:pt x="3171" y="0"/>
                    <a:pt x="3165" y="3"/>
                    <a:pt x="3159" y="9"/>
                  </a:cubicBezTo>
                  <a:cubicBezTo>
                    <a:pt x="2106" y="1042"/>
                    <a:pt x="1031" y="2061"/>
                    <a:pt x="14" y="3130"/>
                  </a:cubicBezTo>
                  <a:cubicBezTo>
                    <a:pt x="1" y="3143"/>
                    <a:pt x="13" y="3161"/>
                    <a:pt x="27" y="3161"/>
                  </a:cubicBezTo>
                  <a:cubicBezTo>
                    <a:pt x="31" y="3161"/>
                    <a:pt x="35" y="3160"/>
                    <a:pt x="39" y="3156"/>
                  </a:cubicBezTo>
                  <a:cubicBezTo>
                    <a:pt x="1106" y="2136"/>
                    <a:pt x="2165" y="1101"/>
                    <a:pt x="3197" y="46"/>
                  </a:cubicBezTo>
                  <a:cubicBezTo>
                    <a:pt x="3216" y="27"/>
                    <a:pt x="3199" y="0"/>
                    <a:pt x="3178" y="0"/>
                  </a:cubicBezTo>
                  <a:close/>
                </a:path>
              </a:pathLst>
            </a:custGeom>
            <a:solidFill>
              <a:srgbClr val="1D2239"/>
            </a:solidFill>
            <a:ln>
              <a:noFill/>
            </a:ln>
          </p:spPr>
          <p:txBody>
            <a:bodyPr spcFirstLastPara="1" wrap="square" lIns="91425" tIns="91425" rIns="91425" bIns="91425" anchor="ctr" anchorCtr="0">
              <a:noAutofit/>
            </a:bodyPr>
            <a:lstStyle/>
            <a:p>
              <a:endParaRPr>
                <a:latin typeface="Roboto Light" panose="020B0604020202020204" charset="0"/>
                <a:ea typeface="Roboto Light" panose="020B0604020202020204" charset="0"/>
              </a:endParaRPr>
            </a:p>
          </p:txBody>
        </p:sp>
        <p:sp>
          <p:nvSpPr>
            <p:cNvPr id="1721" name="Google Shape;1721;p35"/>
            <p:cNvSpPr/>
            <p:nvPr/>
          </p:nvSpPr>
          <p:spPr>
            <a:xfrm>
              <a:off x="11862923" y="4285005"/>
              <a:ext cx="84641" cy="82120"/>
            </a:xfrm>
            <a:custGeom>
              <a:avLst/>
              <a:gdLst/>
              <a:ahLst/>
              <a:cxnLst/>
              <a:rect l="l" t="t" r="r" b="b"/>
              <a:pathLst>
                <a:path w="3424" h="3322" extrusionOk="0">
                  <a:moveTo>
                    <a:pt x="24" y="0"/>
                  </a:moveTo>
                  <a:cubicBezTo>
                    <a:pt x="11" y="0"/>
                    <a:pt x="0" y="17"/>
                    <a:pt x="12" y="29"/>
                  </a:cubicBezTo>
                  <a:cubicBezTo>
                    <a:pt x="1078" y="1160"/>
                    <a:pt x="2219" y="2230"/>
                    <a:pt x="3338" y="3311"/>
                  </a:cubicBezTo>
                  <a:cubicBezTo>
                    <a:pt x="3346" y="3319"/>
                    <a:pt x="3356" y="3322"/>
                    <a:pt x="3365" y="3322"/>
                  </a:cubicBezTo>
                  <a:cubicBezTo>
                    <a:pt x="3396" y="3322"/>
                    <a:pt x="3423" y="3282"/>
                    <a:pt x="3395" y="3253"/>
                  </a:cubicBezTo>
                  <a:cubicBezTo>
                    <a:pt x="2313" y="2136"/>
                    <a:pt x="1167" y="1071"/>
                    <a:pt x="35" y="5"/>
                  </a:cubicBezTo>
                  <a:cubicBezTo>
                    <a:pt x="32" y="2"/>
                    <a:pt x="28" y="0"/>
                    <a:pt x="24" y="0"/>
                  </a:cubicBezTo>
                  <a:close/>
                </a:path>
              </a:pathLst>
            </a:custGeom>
            <a:solidFill>
              <a:srgbClr val="1D2239"/>
            </a:solidFill>
            <a:ln>
              <a:noFill/>
            </a:ln>
          </p:spPr>
          <p:txBody>
            <a:bodyPr spcFirstLastPara="1" wrap="square" lIns="91425" tIns="91425" rIns="91425" bIns="91425" anchor="ctr" anchorCtr="0">
              <a:noAutofit/>
            </a:bodyPr>
            <a:lstStyle/>
            <a:p>
              <a:endParaRPr>
                <a:latin typeface="Roboto Light" panose="020B0604020202020204" charset="0"/>
                <a:ea typeface="Roboto Light" panose="020B0604020202020204" charset="0"/>
              </a:endParaRPr>
            </a:p>
          </p:txBody>
        </p:sp>
        <p:sp>
          <p:nvSpPr>
            <p:cNvPr id="1722" name="Google Shape;1722;p35"/>
            <p:cNvSpPr/>
            <p:nvPr/>
          </p:nvSpPr>
          <p:spPr>
            <a:xfrm>
              <a:off x="11946996" y="4395404"/>
              <a:ext cx="86817" cy="87089"/>
            </a:xfrm>
            <a:custGeom>
              <a:avLst/>
              <a:gdLst/>
              <a:ahLst/>
              <a:cxnLst/>
              <a:rect l="l" t="t" r="r" b="b"/>
              <a:pathLst>
                <a:path w="3512" h="3523" extrusionOk="0">
                  <a:moveTo>
                    <a:pt x="3466" y="1"/>
                  </a:moveTo>
                  <a:cubicBezTo>
                    <a:pt x="3460" y="1"/>
                    <a:pt x="3453" y="3"/>
                    <a:pt x="3446" y="9"/>
                  </a:cubicBezTo>
                  <a:cubicBezTo>
                    <a:pt x="2292" y="1152"/>
                    <a:pt x="1141" y="2302"/>
                    <a:pt x="20" y="3477"/>
                  </a:cubicBezTo>
                  <a:cubicBezTo>
                    <a:pt x="1" y="3496"/>
                    <a:pt x="18" y="3523"/>
                    <a:pt x="39" y="3523"/>
                  </a:cubicBezTo>
                  <a:cubicBezTo>
                    <a:pt x="46" y="3523"/>
                    <a:pt x="52" y="3520"/>
                    <a:pt x="58" y="3514"/>
                  </a:cubicBezTo>
                  <a:cubicBezTo>
                    <a:pt x="1222" y="2383"/>
                    <a:pt x="2360" y="1220"/>
                    <a:pt x="3490" y="54"/>
                  </a:cubicBezTo>
                  <a:cubicBezTo>
                    <a:pt x="3511" y="32"/>
                    <a:pt x="3490" y="1"/>
                    <a:pt x="3466" y="1"/>
                  </a:cubicBezTo>
                  <a:close/>
                </a:path>
              </a:pathLst>
            </a:custGeom>
            <a:solidFill>
              <a:srgbClr val="1D2239"/>
            </a:solidFill>
            <a:ln>
              <a:noFill/>
            </a:ln>
          </p:spPr>
          <p:txBody>
            <a:bodyPr spcFirstLastPara="1" wrap="square" lIns="91425" tIns="91425" rIns="91425" bIns="91425" anchor="ctr" anchorCtr="0">
              <a:noAutofit/>
            </a:bodyPr>
            <a:lstStyle/>
            <a:p>
              <a:endParaRPr>
                <a:latin typeface="Roboto Light" panose="020B0604020202020204" charset="0"/>
                <a:ea typeface="Roboto Light" panose="020B0604020202020204" charset="0"/>
              </a:endParaRPr>
            </a:p>
          </p:txBody>
        </p:sp>
        <p:sp>
          <p:nvSpPr>
            <p:cNvPr id="1723" name="Google Shape;1723;p35"/>
            <p:cNvSpPr/>
            <p:nvPr/>
          </p:nvSpPr>
          <p:spPr>
            <a:xfrm>
              <a:off x="11945240" y="4506149"/>
              <a:ext cx="153561" cy="117939"/>
            </a:xfrm>
            <a:custGeom>
              <a:avLst/>
              <a:gdLst/>
              <a:ahLst/>
              <a:cxnLst/>
              <a:rect l="l" t="t" r="r" b="b"/>
              <a:pathLst>
                <a:path w="6212" h="4771" extrusionOk="0">
                  <a:moveTo>
                    <a:pt x="0" y="1"/>
                  </a:moveTo>
                  <a:lnTo>
                    <a:pt x="3732" y="4326"/>
                  </a:lnTo>
                  <a:cubicBezTo>
                    <a:pt x="3989" y="4624"/>
                    <a:pt x="4345" y="4770"/>
                    <a:pt x="4700" y="4770"/>
                  </a:cubicBezTo>
                  <a:cubicBezTo>
                    <a:pt x="5099" y="4770"/>
                    <a:pt x="5497" y="4586"/>
                    <a:pt x="5750" y="4224"/>
                  </a:cubicBezTo>
                  <a:cubicBezTo>
                    <a:pt x="6212" y="3564"/>
                    <a:pt x="5956" y="2646"/>
                    <a:pt x="5220" y="2319"/>
                  </a:cubicBezTo>
                  <a:lnTo>
                    <a:pt x="0" y="1"/>
                  </a:lnTo>
                  <a:close/>
                </a:path>
              </a:pathLst>
            </a:custGeom>
            <a:solidFill>
              <a:srgbClr val="477861"/>
            </a:solidFill>
            <a:ln>
              <a:noFill/>
            </a:ln>
          </p:spPr>
          <p:txBody>
            <a:bodyPr spcFirstLastPara="1" wrap="square" lIns="91425" tIns="91425" rIns="91425" bIns="91425" anchor="ctr" anchorCtr="0">
              <a:noAutofit/>
            </a:bodyPr>
            <a:lstStyle/>
            <a:p>
              <a:endParaRPr>
                <a:latin typeface="Roboto Light" panose="020B0604020202020204" charset="0"/>
                <a:ea typeface="Roboto Light" panose="020B0604020202020204" charset="0"/>
              </a:endParaRPr>
            </a:p>
          </p:txBody>
        </p:sp>
        <p:sp>
          <p:nvSpPr>
            <p:cNvPr id="1724" name="Google Shape;1724;p35"/>
            <p:cNvSpPr/>
            <p:nvPr/>
          </p:nvSpPr>
          <p:spPr>
            <a:xfrm>
              <a:off x="11948207" y="4508720"/>
              <a:ext cx="98756" cy="73196"/>
            </a:xfrm>
            <a:custGeom>
              <a:avLst/>
              <a:gdLst/>
              <a:ahLst/>
              <a:cxnLst/>
              <a:rect l="l" t="t" r="r" b="b"/>
              <a:pathLst>
                <a:path w="3995" h="2961" extrusionOk="0">
                  <a:moveTo>
                    <a:pt x="35" y="0"/>
                  </a:moveTo>
                  <a:cubicBezTo>
                    <a:pt x="14" y="0"/>
                    <a:pt x="1" y="34"/>
                    <a:pt x="23" y="51"/>
                  </a:cubicBezTo>
                  <a:cubicBezTo>
                    <a:pt x="1311" y="1040"/>
                    <a:pt x="2622" y="2002"/>
                    <a:pt x="3938" y="2955"/>
                  </a:cubicBezTo>
                  <a:cubicBezTo>
                    <a:pt x="3944" y="2959"/>
                    <a:pt x="3949" y="2961"/>
                    <a:pt x="3954" y="2961"/>
                  </a:cubicBezTo>
                  <a:cubicBezTo>
                    <a:pt x="3979" y="2961"/>
                    <a:pt x="3994" y="2921"/>
                    <a:pt x="3969" y="2902"/>
                  </a:cubicBezTo>
                  <a:cubicBezTo>
                    <a:pt x="2673" y="1922"/>
                    <a:pt x="1372" y="948"/>
                    <a:pt x="49" y="5"/>
                  </a:cubicBezTo>
                  <a:cubicBezTo>
                    <a:pt x="44" y="2"/>
                    <a:pt x="39" y="0"/>
                    <a:pt x="35" y="0"/>
                  </a:cubicBezTo>
                  <a:close/>
                </a:path>
              </a:pathLst>
            </a:custGeom>
            <a:solidFill>
              <a:srgbClr val="1D2239"/>
            </a:solidFill>
            <a:ln>
              <a:noFill/>
            </a:ln>
          </p:spPr>
          <p:txBody>
            <a:bodyPr spcFirstLastPara="1" wrap="square" lIns="91425" tIns="91425" rIns="91425" bIns="91425" anchor="ctr" anchorCtr="0">
              <a:noAutofit/>
            </a:bodyPr>
            <a:lstStyle/>
            <a:p>
              <a:endParaRPr>
                <a:latin typeface="Roboto Light" panose="020B0604020202020204" charset="0"/>
                <a:ea typeface="Roboto Light" panose="020B0604020202020204" charset="0"/>
              </a:endParaRPr>
            </a:p>
          </p:txBody>
        </p:sp>
        <p:sp>
          <p:nvSpPr>
            <p:cNvPr id="1725" name="Google Shape;1725;p35"/>
            <p:cNvSpPr/>
            <p:nvPr/>
          </p:nvSpPr>
          <p:spPr>
            <a:xfrm>
              <a:off x="11857930" y="4398049"/>
              <a:ext cx="88572" cy="88003"/>
            </a:xfrm>
            <a:custGeom>
              <a:avLst/>
              <a:gdLst/>
              <a:ahLst/>
              <a:cxnLst/>
              <a:rect l="l" t="t" r="r" b="b"/>
              <a:pathLst>
                <a:path w="3583" h="3560" extrusionOk="0">
                  <a:moveTo>
                    <a:pt x="30" y="0"/>
                  </a:moveTo>
                  <a:cubicBezTo>
                    <a:pt x="14" y="0"/>
                    <a:pt x="0" y="20"/>
                    <a:pt x="14" y="35"/>
                  </a:cubicBezTo>
                  <a:cubicBezTo>
                    <a:pt x="1136" y="1241"/>
                    <a:pt x="2313" y="2416"/>
                    <a:pt x="3507" y="3550"/>
                  </a:cubicBezTo>
                  <a:cubicBezTo>
                    <a:pt x="3515" y="3557"/>
                    <a:pt x="3523" y="3560"/>
                    <a:pt x="3531" y="3560"/>
                  </a:cubicBezTo>
                  <a:cubicBezTo>
                    <a:pt x="3559" y="3560"/>
                    <a:pt x="3583" y="3524"/>
                    <a:pt x="3558" y="3498"/>
                  </a:cubicBezTo>
                  <a:cubicBezTo>
                    <a:pt x="2424" y="2305"/>
                    <a:pt x="1249" y="1127"/>
                    <a:pt x="43" y="6"/>
                  </a:cubicBezTo>
                  <a:cubicBezTo>
                    <a:pt x="39" y="2"/>
                    <a:pt x="34" y="0"/>
                    <a:pt x="30" y="0"/>
                  </a:cubicBezTo>
                  <a:close/>
                </a:path>
              </a:pathLst>
            </a:custGeom>
            <a:solidFill>
              <a:srgbClr val="1D2239"/>
            </a:solidFill>
            <a:ln>
              <a:noFill/>
            </a:ln>
          </p:spPr>
          <p:txBody>
            <a:bodyPr spcFirstLastPara="1" wrap="square" lIns="91425" tIns="91425" rIns="91425" bIns="91425" anchor="ctr" anchorCtr="0">
              <a:noAutofit/>
            </a:bodyPr>
            <a:lstStyle/>
            <a:p>
              <a:endParaRPr>
                <a:latin typeface="Roboto Light" panose="020B0604020202020204" charset="0"/>
                <a:ea typeface="Roboto Light" panose="020B0604020202020204" charset="0"/>
              </a:endParaRPr>
            </a:p>
          </p:txBody>
        </p:sp>
        <p:sp>
          <p:nvSpPr>
            <p:cNvPr id="1726" name="Google Shape;1726;p35"/>
            <p:cNvSpPr/>
            <p:nvPr/>
          </p:nvSpPr>
          <p:spPr>
            <a:xfrm>
              <a:off x="11943065" y="4108679"/>
              <a:ext cx="6155" cy="890192"/>
            </a:xfrm>
            <a:custGeom>
              <a:avLst/>
              <a:gdLst/>
              <a:ahLst/>
              <a:cxnLst/>
              <a:rect l="l" t="t" r="r" b="b"/>
              <a:pathLst>
                <a:path w="249" h="36011" extrusionOk="0">
                  <a:moveTo>
                    <a:pt x="124" y="0"/>
                  </a:moveTo>
                  <a:cubicBezTo>
                    <a:pt x="106" y="0"/>
                    <a:pt x="88" y="12"/>
                    <a:pt x="88" y="35"/>
                  </a:cubicBezTo>
                  <a:cubicBezTo>
                    <a:pt x="54" y="12016"/>
                    <a:pt x="1" y="24000"/>
                    <a:pt x="91" y="35978"/>
                  </a:cubicBezTo>
                  <a:cubicBezTo>
                    <a:pt x="91" y="36000"/>
                    <a:pt x="107" y="36011"/>
                    <a:pt x="124" y="36011"/>
                  </a:cubicBezTo>
                  <a:cubicBezTo>
                    <a:pt x="141" y="36011"/>
                    <a:pt x="158" y="36000"/>
                    <a:pt x="158" y="35978"/>
                  </a:cubicBezTo>
                  <a:cubicBezTo>
                    <a:pt x="248" y="24000"/>
                    <a:pt x="195" y="12015"/>
                    <a:pt x="161" y="35"/>
                  </a:cubicBezTo>
                  <a:cubicBezTo>
                    <a:pt x="161" y="12"/>
                    <a:pt x="143" y="0"/>
                    <a:pt x="124" y="0"/>
                  </a:cubicBezTo>
                  <a:close/>
                </a:path>
              </a:pathLst>
            </a:custGeom>
            <a:solidFill>
              <a:srgbClr val="1D2239"/>
            </a:solidFill>
            <a:ln>
              <a:noFill/>
            </a:ln>
          </p:spPr>
          <p:txBody>
            <a:bodyPr spcFirstLastPara="1" wrap="square" lIns="91425" tIns="91425" rIns="91425" bIns="91425" anchor="ctr" anchorCtr="0">
              <a:noAutofit/>
            </a:bodyPr>
            <a:lstStyle/>
            <a:p>
              <a:endParaRPr>
                <a:latin typeface="Roboto Light" panose="020B0604020202020204" charset="0"/>
                <a:ea typeface="Roboto Light" panose="020B0604020202020204" charset="0"/>
              </a:endParaRPr>
            </a:p>
          </p:txBody>
        </p:sp>
        <p:sp>
          <p:nvSpPr>
            <p:cNvPr id="1727" name="Google Shape;1727;p35"/>
            <p:cNvSpPr/>
            <p:nvPr/>
          </p:nvSpPr>
          <p:spPr>
            <a:xfrm>
              <a:off x="11867571" y="4714883"/>
              <a:ext cx="177119" cy="428620"/>
            </a:xfrm>
            <a:custGeom>
              <a:avLst/>
              <a:gdLst/>
              <a:ahLst/>
              <a:cxnLst/>
              <a:rect l="l" t="t" r="r" b="b"/>
              <a:pathLst>
                <a:path w="7165" h="17339" extrusionOk="0">
                  <a:moveTo>
                    <a:pt x="830" y="0"/>
                  </a:moveTo>
                  <a:lnTo>
                    <a:pt x="107" y="13651"/>
                  </a:lnTo>
                  <a:cubicBezTo>
                    <a:pt x="1" y="15654"/>
                    <a:pt x="1598" y="17338"/>
                    <a:pt x="3604" y="17338"/>
                  </a:cubicBezTo>
                  <a:cubicBezTo>
                    <a:pt x="5580" y="17338"/>
                    <a:pt x="7165" y="15703"/>
                    <a:pt x="7104" y="13728"/>
                  </a:cubicBezTo>
                  <a:lnTo>
                    <a:pt x="6682" y="0"/>
                  </a:lnTo>
                  <a:close/>
                </a:path>
              </a:pathLst>
            </a:custGeom>
            <a:solidFill>
              <a:srgbClr val="B88C5D"/>
            </a:solidFill>
            <a:ln>
              <a:noFill/>
            </a:ln>
          </p:spPr>
          <p:txBody>
            <a:bodyPr spcFirstLastPara="1" wrap="square" lIns="91425" tIns="91425" rIns="91425" bIns="91425" anchor="ctr" anchorCtr="0">
              <a:noAutofit/>
            </a:bodyPr>
            <a:lstStyle/>
            <a:p>
              <a:endParaRPr>
                <a:latin typeface="Roboto Light" panose="020B0604020202020204" charset="0"/>
                <a:ea typeface="Roboto Light" panose="020B0604020202020204" charset="0"/>
              </a:endParaRPr>
            </a:p>
          </p:txBody>
        </p:sp>
        <p:sp>
          <p:nvSpPr>
            <p:cNvPr id="1728" name="Google Shape;1728;p35"/>
            <p:cNvSpPr/>
            <p:nvPr/>
          </p:nvSpPr>
          <p:spPr>
            <a:xfrm>
              <a:off x="11885913" y="4780687"/>
              <a:ext cx="149556" cy="3634"/>
            </a:xfrm>
            <a:custGeom>
              <a:avLst/>
              <a:gdLst/>
              <a:ahLst/>
              <a:cxnLst/>
              <a:rect l="l" t="t" r="r" b="b"/>
              <a:pathLst>
                <a:path w="6050" h="147" extrusionOk="0">
                  <a:moveTo>
                    <a:pt x="3026" y="0"/>
                  </a:moveTo>
                  <a:cubicBezTo>
                    <a:pt x="1354" y="0"/>
                    <a:pt x="0" y="32"/>
                    <a:pt x="0" y="73"/>
                  </a:cubicBezTo>
                  <a:cubicBezTo>
                    <a:pt x="0" y="113"/>
                    <a:pt x="1354" y="147"/>
                    <a:pt x="3026" y="147"/>
                  </a:cubicBezTo>
                  <a:cubicBezTo>
                    <a:pt x="4696" y="147"/>
                    <a:pt x="6050" y="113"/>
                    <a:pt x="6050" y="73"/>
                  </a:cubicBezTo>
                  <a:cubicBezTo>
                    <a:pt x="6050" y="32"/>
                    <a:pt x="4696" y="0"/>
                    <a:pt x="3026" y="0"/>
                  </a:cubicBezTo>
                  <a:close/>
                </a:path>
              </a:pathLst>
            </a:custGeom>
            <a:solidFill>
              <a:srgbClr val="FD8860"/>
            </a:solidFill>
            <a:ln>
              <a:noFill/>
            </a:ln>
          </p:spPr>
          <p:txBody>
            <a:bodyPr spcFirstLastPara="1" wrap="square" lIns="91425" tIns="91425" rIns="91425" bIns="91425" anchor="ctr" anchorCtr="0">
              <a:noAutofit/>
            </a:bodyPr>
            <a:lstStyle/>
            <a:p>
              <a:endParaRPr>
                <a:latin typeface="Roboto Light" panose="020B0604020202020204" charset="0"/>
                <a:ea typeface="Roboto Light" panose="020B0604020202020204" charset="0"/>
              </a:endParaRPr>
            </a:p>
          </p:txBody>
        </p:sp>
        <p:sp>
          <p:nvSpPr>
            <p:cNvPr id="1729" name="Google Shape;1729;p35"/>
            <p:cNvSpPr/>
            <p:nvPr/>
          </p:nvSpPr>
          <p:spPr>
            <a:xfrm>
              <a:off x="11885913" y="4812378"/>
              <a:ext cx="149556" cy="3659"/>
            </a:xfrm>
            <a:custGeom>
              <a:avLst/>
              <a:gdLst/>
              <a:ahLst/>
              <a:cxnLst/>
              <a:rect l="l" t="t" r="r" b="b"/>
              <a:pathLst>
                <a:path w="6050" h="148" extrusionOk="0">
                  <a:moveTo>
                    <a:pt x="3026" y="1"/>
                  </a:moveTo>
                  <a:cubicBezTo>
                    <a:pt x="1354" y="1"/>
                    <a:pt x="0" y="33"/>
                    <a:pt x="0" y="74"/>
                  </a:cubicBezTo>
                  <a:cubicBezTo>
                    <a:pt x="0" y="115"/>
                    <a:pt x="1354" y="147"/>
                    <a:pt x="3026" y="147"/>
                  </a:cubicBezTo>
                  <a:cubicBezTo>
                    <a:pt x="4696" y="147"/>
                    <a:pt x="6050" y="115"/>
                    <a:pt x="6050" y="74"/>
                  </a:cubicBezTo>
                  <a:cubicBezTo>
                    <a:pt x="6050" y="34"/>
                    <a:pt x="4696" y="1"/>
                    <a:pt x="3026" y="1"/>
                  </a:cubicBezTo>
                  <a:close/>
                </a:path>
              </a:pathLst>
            </a:custGeom>
            <a:solidFill>
              <a:srgbClr val="FD8860"/>
            </a:solidFill>
            <a:ln>
              <a:noFill/>
            </a:ln>
          </p:spPr>
          <p:txBody>
            <a:bodyPr spcFirstLastPara="1" wrap="square" lIns="91425" tIns="91425" rIns="91425" bIns="91425" anchor="ctr" anchorCtr="0">
              <a:noAutofit/>
            </a:bodyPr>
            <a:lstStyle/>
            <a:p>
              <a:endParaRPr>
                <a:latin typeface="Roboto Light" panose="020B0604020202020204" charset="0"/>
                <a:ea typeface="Roboto Light" panose="020B0604020202020204" charset="0"/>
              </a:endParaRPr>
            </a:p>
          </p:txBody>
        </p:sp>
        <p:sp>
          <p:nvSpPr>
            <p:cNvPr id="1730" name="Google Shape;1730;p35"/>
            <p:cNvSpPr/>
            <p:nvPr/>
          </p:nvSpPr>
          <p:spPr>
            <a:xfrm>
              <a:off x="11885913" y="4846565"/>
              <a:ext cx="149556" cy="3683"/>
            </a:xfrm>
            <a:custGeom>
              <a:avLst/>
              <a:gdLst/>
              <a:ahLst/>
              <a:cxnLst/>
              <a:rect l="l" t="t" r="r" b="b"/>
              <a:pathLst>
                <a:path w="6050" h="149" extrusionOk="0">
                  <a:moveTo>
                    <a:pt x="3026" y="0"/>
                  </a:moveTo>
                  <a:cubicBezTo>
                    <a:pt x="1354" y="0"/>
                    <a:pt x="0" y="34"/>
                    <a:pt x="0" y="75"/>
                  </a:cubicBezTo>
                  <a:cubicBezTo>
                    <a:pt x="0" y="115"/>
                    <a:pt x="1354" y="148"/>
                    <a:pt x="3026" y="148"/>
                  </a:cubicBezTo>
                  <a:cubicBezTo>
                    <a:pt x="4696" y="148"/>
                    <a:pt x="6050" y="115"/>
                    <a:pt x="6050" y="75"/>
                  </a:cubicBezTo>
                  <a:cubicBezTo>
                    <a:pt x="6050" y="34"/>
                    <a:pt x="4696" y="0"/>
                    <a:pt x="3026" y="0"/>
                  </a:cubicBezTo>
                  <a:close/>
                </a:path>
              </a:pathLst>
            </a:custGeom>
            <a:solidFill>
              <a:srgbClr val="FD8860"/>
            </a:solidFill>
            <a:ln>
              <a:noFill/>
            </a:ln>
          </p:spPr>
          <p:txBody>
            <a:bodyPr spcFirstLastPara="1" wrap="square" lIns="91425" tIns="91425" rIns="91425" bIns="91425" anchor="ctr" anchorCtr="0">
              <a:noAutofit/>
            </a:bodyPr>
            <a:lstStyle/>
            <a:p>
              <a:endParaRPr>
                <a:latin typeface="Roboto Light" panose="020B0604020202020204" charset="0"/>
                <a:ea typeface="Roboto Light" panose="020B0604020202020204" charset="0"/>
              </a:endParaRPr>
            </a:p>
          </p:txBody>
        </p:sp>
        <p:sp>
          <p:nvSpPr>
            <p:cNvPr id="1731" name="Google Shape;1731;p35"/>
            <p:cNvSpPr/>
            <p:nvPr/>
          </p:nvSpPr>
          <p:spPr>
            <a:xfrm>
              <a:off x="11885913" y="4885598"/>
              <a:ext cx="149556" cy="3683"/>
            </a:xfrm>
            <a:custGeom>
              <a:avLst/>
              <a:gdLst/>
              <a:ahLst/>
              <a:cxnLst/>
              <a:rect l="l" t="t" r="r" b="b"/>
              <a:pathLst>
                <a:path w="6050" h="149" extrusionOk="0">
                  <a:moveTo>
                    <a:pt x="3026" y="1"/>
                  </a:moveTo>
                  <a:cubicBezTo>
                    <a:pt x="1354" y="1"/>
                    <a:pt x="0" y="34"/>
                    <a:pt x="0" y="74"/>
                  </a:cubicBezTo>
                  <a:cubicBezTo>
                    <a:pt x="0" y="115"/>
                    <a:pt x="1354" y="148"/>
                    <a:pt x="3026" y="148"/>
                  </a:cubicBezTo>
                  <a:cubicBezTo>
                    <a:pt x="4696" y="148"/>
                    <a:pt x="6050" y="115"/>
                    <a:pt x="6050" y="74"/>
                  </a:cubicBezTo>
                  <a:cubicBezTo>
                    <a:pt x="6050" y="34"/>
                    <a:pt x="4696" y="1"/>
                    <a:pt x="3026" y="1"/>
                  </a:cubicBezTo>
                  <a:close/>
                </a:path>
              </a:pathLst>
            </a:custGeom>
            <a:solidFill>
              <a:srgbClr val="FD8860"/>
            </a:solidFill>
            <a:ln>
              <a:noFill/>
            </a:ln>
          </p:spPr>
          <p:txBody>
            <a:bodyPr spcFirstLastPara="1" wrap="square" lIns="91425" tIns="91425" rIns="91425" bIns="91425" anchor="ctr" anchorCtr="0">
              <a:noAutofit/>
            </a:bodyPr>
            <a:lstStyle/>
            <a:p>
              <a:endParaRPr>
                <a:latin typeface="Roboto Light" panose="020B0604020202020204" charset="0"/>
                <a:ea typeface="Roboto Light" panose="020B0604020202020204" charset="0"/>
              </a:endParaRPr>
            </a:p>
          </p:txBody>
        </p:sp>
        <p:sp>
          <p:nvSpPr>
            <p:cNvPr id="1732" name="Google Shape;1732;p35"/>
            <p:cNvSpPr/>
            <p:nvPr/>
          </p:nvSpPr>
          <p:spPr>
            <a:xfrm>
              <a:off x="11885913" y="4924631"/>
              <a:ext cx="149556" cy="3659"/>
            </a:xfrm>
            <a:custGeom>
              <a:avLst/>
              <a:gdLst/>
              <a:ahLst/>
              <a:cxnLst/>
              <a:rect l="l" t="t" r="r" b="b"/>
              <a:pathLst>
                <a:path w="6050" h="148" extrusionOk="0">
                  <a:moveTo>
                    <a:pt x="3026" y="1"/>
                  </a:moveTo>
                  <a:cubicBezTo>
                    <a:pt x="1354" y="1"/>
                    <a:pt x="0" y="33"/>
                    <a:pt x="0" y="74"/>
                  </a:cubicBezTo>
                  <a:cubicBezTo>
                    <a:pt x="0" y="115"/>
                    <a:pt x="1354" y="147"/>
                    <a:pt x="3026" y="147"/>
                  </a:cubicBezTo>
                  <a:cubicBezTo>
                    <a:pt x="4696" y="147"/>
                    <a:pt x="6050" y="115"/>
                    <a:pt x="6050" y="74"/>
                  </a:cubicBezTo>
                  <a:cubicBezTo>
                    <a:pt x="6050" y="33"/>
                    <a:pt x="4696" y="1"/>
                    <a:pt x="3026" y="1"/>
                  </a:cubicBezTo>
                  <a:close/>
                </a:path>
              </a:pathLst>
            </a:custGeom>
            <a:solidFill>
              <a:srgbClr val="FD8860"/>
            </a:solidFill>
            <a:ln>
              <a:noFill/>
            </a:ln>
          </p:spPr>
          <p:txBody>
            <a:bodyPr spcFirstLastPara="1" wrap="square" lIns="91425" tIns="91425" rIns="91425" bIns="91425" anchor="ctr" anchorCtr="0">
              <a:noAutofit/>
            </a:bodyPr>
            <a:lstStyle/>
            <a:p>
              <a:endParaRPr>
                <a:latin typeface="Roboto Light" panose="020B0604020202020204" charset="0"/>
                <a:ea typeface="Roboto Light" panose="020B0604020202020204" charset="0"/>
              </a:endParaRPr>
            </a:p>
          </p:txBody>
        </p:sp>
      </p:grpSp>
      <p:sp>
        <p:nvSpPr>
          <p:cNvPr id="3" name="Rounded Rectangle 2"/>
          <p:cNvSpPr/>
          <p:nvPr/>
        </p:nvSpPr>
        <p:spPr>
          <a:xfrm>
            <a:off x="762000" y="403161"/>
            <a:ext cx="4419600" cy="3036518"/>
          </a:xfrm>
          <a:prstGeom prst="round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ounded Rectangle 40"/>
          <p:cNvSpPr/>
          <p:nvPr/>
        </p:nvSpPr>
        <p:spPr>
          <a:xfrm>
            <a:off x="3554763" y="3443069"/>
            <a:ext cx="4648200" cy="2903534"/>
          </a:xfrm>
          <a:prstGeom prst="roundRect">
            <a:avLst/>
          </a:prstGeom>
          <a:blipFill dpi="0" rotWithShape="1">
            <a:blip r:embed="rId4">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039778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grpSp>
        <p:nvGrpSpPr>
          <p:cNvPr id="253" name="Google Shape;253;p21"/>
          <p:cNvGrpSpPr/>
          <p:nvPr/>
        </p:nvGrpSpPr>
        <p:grpSpPr>
          <a:xfrm>
            <a:off x="7605998" y="4743723"/>
            <a:ext cx="1302190" cy="896743"/>
            <a:chOff x="7605998" y="3886472"/>
            <a:chExt cx="1302190" cy="896743"/>
          </a:xfrm>
        </p:grpSpPr>
        <p:sp>
          <p:nvSpPr>
            <p:cNvPr id="254" name="Google Shape;254;p21"/>
            <p:cNvSpPr/>
            <p:nvPr/>
          </p:nvSpPr>
          <p:spPr>
            <a:xfrm>
              <a:off x="7751571" y="4471035"/>
              <a:ext cx="1156617" cy="312180"/>
            </a:xfrm>
            <a:custGeom>
              <a:avLst/>
              <a:gdLst/>
              <a:ahLst/>
              <a:cxnLst/>
              <a:rect l="l" t="t" r="r" b="b"/>
              <a:pathLst>
                <a:path w="23923" h="6457" extrusionOk="0">
                  <a:moveTo>
                    <a:pt x="1" y="0"/>
                  </a:moveTo>
                  <a:lnTo>
                    <a:pt x="620" y="6456"/>
                  </a:lnTo>
                  <a:lnTo>
                    <a:pt x="23923" y="5757"/>
                  </a:lnTo>
                  <a:lnTo>
                    <a:pt x="22803" y="42"/>
                  </a:lnTo>
                  <a:lnTo>
                    <a:pt x="1" y="0"/>
                  </a:lnTo>
                  <a:close/>
                </a:path>
              </a:pathLst>
            </a:custGeom>
            <a:solidFill>
              <a:srgbClr val="477861"/>
            </a:solidFill>
            <a:ln>
              <a:noFill/>
            </a:ln>
          </p:spPr>
          <p:txBody>
            <a:bodyPr spcFirstLastPara="1" wrap="square" lIns="91425" tIns="91425" rIns="91425" bIns="91425" anchor="ctr" anchorCtr="0">
              <a:noAutofit/>
            </a:bodyPr>
            <a:lstStyle/>
            <a:p>
              <a:endParaRPr/>
            </a:p>
          </p:txBody>
        </p:sp>
        <p:sp>
          <p:nvSpPr>
            <p:cNvPr id="255" name="Google Shape;255;p21"/>
            <p:cNvSpPr/>
            <p:nvPr/>
          </p:nvSpPr>
          <p:spPr>
            <a:xfrm>
              <a:off x="8003459" y="4592773"/>
              <a:ext cx="689822" cy="57969"/>
            </a:xfrm>
            <a:custGeom>
              <a:avLst/>
              <a:gdLst/>
              <a:ahLst/>
              <a:cxnLst/>
              <a:rect l="l" t="t" r="r" b="b"/>
              <a:pathLst>
                <a:path w="14268" h="1199" extrusionOk="0">
                  <a:moveTo>
                    <a:pt x="3" y="1"/>
                  </a:moveTo>
                  <a:lnTo>
                    <a:pt x="1" y="1170"/>
                  </a:lnTo>
                  <a:lnTo>
                    <a:pt x="14265" y="1198"/>
                  </a:lnTo>
                  <a:lnTo>
                    <a:pt x="14267" y="29"/>
                  </a:lnTo>
                  <a:lnTo>
                    <a:pt x="3" y="1"/>
                  </a:lnTo>
                  <a:close/>
                </a:path>
              </a:pathLst>
            </a:custGeom>
            <a:solidFill>
              <a:srgbClr val="FD8860"/>
            </a:solidFill>
            <a:ln>
              <a:noFill/>
            </a:ln>
          </p:spPr>
          <p:txBody>
            <a:bodyPr spcFirstLastPara="1" wrap="square" lIns="91425" tIns="91425" rIns="91425" bIns="91425" anchor="ctr" anchorCtr="0">
              <a:noAutofit/>
            </a:bodyPr>
            <a:lstStyle/>
            <a:p>
              <a:endParaRPr/>
            </a:p>
          </p:txBody>
        </p:sp>
        <p:sp>
          <p:nvSpPr>
            <p:cNvPr id="256" name="Google Shape;256;p21"/>
            <p:cNvSpPr/>
            <p:nvPr/>
          </p:nvSpPr>
          <p:spPr>
            <a:xfrm>
              <a:off x="7606627" y="4182355"/>
              <a:ext cx="1153620" cy="312422"/>
            </a:xfrm>
            <a:custGeom>
              <a:avLst/>
              <a:gdLst/>
              <a:ahLst/>
              <a:cxnLst/>
              <a:rect l="l" t="t" r="r" b="b"/>
              <a:pathLst>
                <a:path w="23861" h="6462" extrusionOk="0">
                  <a:moveTo>
                    <a:pt x="1" y="1"/>
                  </a:moveTo>
                  <a:lnTo>
                    <a:pt x="553" y="6462"/>
                  </a:lnTo>
                  <a:lnTo>
                    <a:pt x="23861" y="6010"/>
                  </a:lnTo>
                  <a:lnTo>
                    <a:pt x="22800" y="284"/>
                  </a:lnTo>
                  <a:lnTo>
                    <a:pt x="1" y="1"/>
                  </a:lnTo>
                  <a:close/>
                </a:path>
              </a:pathLst>
            </a:custGeom>
            <a:solidFill>
              <a:srgbClr val="B35135"/>
            </a:solidFill>
            <a:ln>
              <a:noFill/>
            </a:ln>
          </p:spPr>
          <p:txBody>
            <a:bodyPr spcFirstLastPara="1" wrap="square" lIns="91425" tIns="91425" rIns="91425" bIns="91425" anchor="ctr" anchorCtr="0">
              <a:noAutofit/>
            </a:bodyPr>
            <a:lstStyle/>
            <a:p>
              <a:endParaRPr/>
            </a:p>
          </p:txBody>
        </p:sp>
        <p:sp>
          <p:nvSpPr>
            <p:cNvPr id="257" name="Google Shape;257;p21"/>
            <p:cNvSpPr/>
            <p:nvPr/>
          </p:nvSpPr>
          <p:spPr>
            <a:xfrm>
              <a:off x="7605998" y="4219147"/>
              <a:ext cx="1147286" cy="254936"/>
            </a:xfrm>
            <a:custGeom>
              <a:avLst/>
              <a:gdLst/>
              <a:ahLst/>
              <a:cxnLst/>
              <a:rect l="l" t="t" r="r" b="b"/>
              <a:pathLst>
                <a:path w="23730" h="5273" extrusionOk="0">
                  <a:moveTo>
                    <a:pt x="22904" y="1"/>
                  </a:moveTo>
                  <a:lnTo>
                    <a:pt x="3" y="153"/>
                  </a:lnTo>
                  <a:lnTo>
                    <a:pt x="1" y="445"/>
                  </a:lnTo>
                  <a:cubicBezTo>
                    <a:pt x="1" y="378"/>
                    <a:pt x="5" y="347"/>
                    <a:pt x="11" y="347"/>
                  </a:cubicBezTo>
                  <a:cubicBezTo>
                    <a:pt x="84" y="347"/>
                    <a:pt x="530" y="5272"/>
                    <a:pt x="530" y="5272"/>
                  </a:cubicBezTo>
                  <a:lnTo>
                    <a:pt x="23729" y="4452"/>
                  </a:lnTo>
                  <a:lnTo>
                    <a:pt x="22904" y="1"/>
                  </a:lnTo>
                  <a:close/>
                </a:path>
              </a:pathLst>
            </a:custGeom>
            <a:solidFill>
              <a:srgbClr val="E8E8E8"/>
            </a:solidFill>
            <a:ln>
              <a:noFill/>
            </a:ln>
          </p:spPr>
          <p:txBody>
            <a:bodyPr spcFirstLastPara="1" wrap="square" lIns="91425" tIns="91425" rIns="91425" bIns="91425" anchor="ctr" anchorCtr="0">
              <a:noAutofit/>
            </a:bodyPr>
            <a:lstStyle/>
            <a:p>
              <a:endParaRPr/>
            </a:p>
          </p:txBody>
        </p:sp>
        <p:sp>
          <p:nvSpPr>
            <p:cNvPr id="258" name="Google Shape;258;p21"/>
            <p:cNvSpPr/>
            <p:nvPr/>
          </p:nvSpPr>
          <p:spPr>
            <a:xfrm>
              <a:off x="7662371" y="4367959"/>
              <a:ext cx="1048222" cy="32876"/>
            </a:xfrm>
            <a:custGeom>
              <a:avLst/>
              <a:gdLst/>
              <a:ahLst/>
              <a:cxnLst/>
              <a:rect l="l" t="t" r="r" b="b"/>
              <a:pathLst>
                <a:path w="21681" h="680" extrusionOk="0">
                  <a:moveTo>
                    <a:pt x="333" y="0"/>
                  </a:moveTo>
                  <a:cubicBezTo>
                    <a:pt x="116" y="0"/>
                    <a:pt x="1" y="5"/>
                    <a:pt x="1" y="17"/>
                  </a:cubicBezTo>
                  <a:cubicBezTo>
                    <a:pt x="1" y="35"/>
                    <a:pt x="305" y="63"/>
                    <a:pt x="850" y="107"/>
                  </a:cubicBezTo>
                  <a:cubicBezTo>
                    <a:pt x="1397" y="148"/>
                    <a:pt x="2192" y="197"/>
                    <a:pt x="3170" y="251"/>
                  </a:cubicBezTo>
                  <a:cubicBezTo>
                    <a:pt x="5131" y="357"/>
                    <a:pt x="7840" y="476"/>
                    <a:pt x="10833" y="558"/>
                  </a:cubicBezTo>
                  <a:cubicBezTo>
                    <a:pt x="13829" y="641"/>
                    <a:pt x="16538" y="677"/>
                    <a:pt x="18502" y="680"/>
                  </a:cubicBezTo>
                  <a:cubicBezTo>
                    <a:pt x="19482" y="680"/>
                    <a:pt x="20277" y="675"/>
                    <a:pt x="20827" y="664"/>
                  </a:cubicBezTo>
                  <a:cubicBezTo>
                    <a:pt x="21376" y="654"/>
                    <a:pt x="21678" y="638"/>
                    <a:pt x="21678" y="620"/>
                  </a:cubicBezTo>
                  <a:cubicBezTo>
                    <a:pt x="21681" y="605"/>
                    <a:pt x="21374" y="582"/>
                    <a:pt x="20827" y="564"/>
                  </a:cubicBezTo>
                  <a:cubicBezTo>
                    <a:pt x="20277" y="546"/>
                    <a:pt x="19485" y="522"/>
                    <a:pt x="18504" y="499"/>
                  </a:cubicBezTo>
                  <a:lnTo>
                    <a:pt x="10841" y="306"/>
                  </a:lnTo>
                  <a:lnTo>
                    <a:pt x="3177" y="71"/>
                  </a:lnTo>
                  <a:cubicBezTo>
                    <a:pt x="2197" y="40"/>
                    <a:pt x="1405" y="17"/>
                    <a:pt x="855" y="6"/>
                  </a:cubicBezTo>
                  <a:cubicBezTo>
                    <a:pt x="643" y="2"/>
                    <a:pt x="468" y="0"/>
                    <a:pt x="333" y="0"/>
                  </a:cubicBezTo>
                  <a:close/>
                </a:path>
              </a:pathLst>
            </a:custGeom>
            <a:solidFill>
              <a:srgbClr val="1E2128"/>
            </a:solidFill>
            <a:ln>
              <a:noFill/>
            </a:ln>
          </p:spPr>
          <p:txBody>
            <a:bodyPr spcFirstLastPara="1" wrap="square" lIns="91425" tIns="91425" rIns="91425" bIns="91425" anchor="ctr" anchorCtr="0">
              <a:noAutofit/>
            </a:bodyPr>
            <a:lstStyle/>
            <a:p>
              <a:endParaRPr/>
            </a:p>
          </p:txBody>
        </p:sp>
        <p:sp>
          <p:nvSpPr>
            <p:cNvPr id="259" name="Google Shape;259;p21"/>
            <p:cNvSpPr/>
            <p:nvPr/>
          </p:nvSpPr>
          <p:spPr>
            <a:xfrm>
              <a:off x="7658020" y="4303416"/>
              <a:ext cx="1018392" cy="29637"/>
            </a:xfrm>
            <a:custGeom>
              <a:avLst/>
              <a:gdLst/>
              <a:ahLst/>
              <a:cxnLst/>
              <a:rect l="l" t="t" r="r" b="b"/>
              <a:pathLst>
                <a:path w="21064" h="613" extrusionOk="0">
                  <a:moveTo>
                    <a:pt x="13177" y="1"/>
                  </a:moveTo>
                  <a:cubicBezTo>
                    <a:pt x="12331" y="1"/>
                    <a:pt x="11443" y="7"/>
                    <a:pt x="10528" y="23"/>
                  </a:cubicBezTo>
                  <a:cubicBezTo>
                    <a:pt x="7615" y="72"/>
                    <a:pt x="4981" y="196"/>
                    <a:pt x="3079" y="322"/>
                  </a:cubicBezTo>
                  <a:cubicBezTo>
                    <a:pt x="2127" y="387"/>
                    <a:pt x="1358" y="448"/>
                    <a:pt x="826" y="497"/>
                  </a:cubicBezTo>
                  <a:cubicBezTo>
                    <a:pt x="295" y="546"/>
                    <a:pt x="1" y="585"/>
                    <a:pt x="3" y="601"/>
                  </a:cubicBezTo>
                  <a:cubicBezTo>
                    <a:pt x="4" y="609"/>
                    <a:pt x="65" y="613"/>
                    <a:pt x="179" y="613"/>
                  </a:cubicBezTo>
                  <a:cubicBezTo>
                    <a:pt x="319" y="613"/>
                    <a:pt x="539" y="607"/>
                    <a:pt x="832" y="596"/>
                  </a:cubicBezTo>
                  <a:lnTo>
                    <a:pt x="3089" y="503"/>
                  </a:lnTo>
                  <a:cubicBezTo>
                    <a:pt x="4994" y="423"/>
                    <a:pt x="7626" y="325"/>
                    <a:pt x="10531" y="278"/>
                  </a:cubicBezTo>
                  <a:cubicBezTo>
                    <a:pt x="12100" y="252"/>
                    <a:pt x="13589" y="243"/>
                    <a:pt x="14927" y="243"/>
                  </a:cubicBezTo>
                  <a:cubicBezTo>
                    <a:pt x="16069" y="243"/>
                    <a:pt x="17100" y="249"/>
                    <a:pt x="17978" y="257"/>
                  </a:cubicBezTo>
                  <a:lnTo>
                    <a:pt x="20236" y="276"/>
                  </a:lnTo>
                  <a:cubicBezTo>
                    <a:pt x="20320" y="276"/>
                    <a:pt x="20398" y="276"/>
                    <a:pt x="20470" y="276"/>
                  </a:cubicBezTo>
                  <a:cubicBezTo>
                    <a:pt x="20854" y="276"/>
                    <a:pt x="21064" y="270"/>
                    <a:pt x="21064" y="255"/>
                  </a:cubicBezTo>
                  <a:cubicBezTo>
                    <a:pt x="21064" y="237"/>
                    <a:pt x="20772" y="211"/>
                    <a:pt x="20238" y="178"/>
                  </a:cubicBezTo>
                  <a:cubicBezTo>
                    <a:pt x="19704" y="144"/>
                    <a:pt x="18935" y="110"/>
                    <a:pt x="17980" y="77"/>
                  </a:cubicBezTo>
                  <a:cubicBezTo>
                    <a:pt x="16674" y="33"/>
                    <a:pt x="15024" y="1"/>
                    <a:pt x="13177" y="1"/>
                  </a:cubicBezTo>
                  <a:close/>
                </a:path>
              </a:pathLst>
            </a:custGeom>
            <a:solidFill>
              <a:srgbClr val="1E2128"/>
            </a:solidFill>
            <a:ln>
              <a:noFill/>
            </a:ln>
          </p:spPr>
          <p:txBody>
            <a:bodyPr spcFirstLastPara="1" wrap="square" lIns="91425" tIns="91425" rIns="91425" bIns="91425" anchor="ctr" anchorCtr="0">
              <a:noAutofit/>
            </a:bodyPr>
            <a:lstStyle/>
            <a:p>
              <a:endParaRPr/>
            </a:p>
          </p:txBody>
        </p:sp>
        <p:sp>
          <p:nvSpPr>
            <p:cNvPr id="260" name="Google Shape;260;p21"/>
            <p:cNvSpPr/>
            <p:nvPr/>
          </p:nvSpPr>
          <p:spPr>
            <a:xfrm>
              <a:off x="7658551" y="4254296"/>
              <a:ext cx="1038214" cy="44093"/>
            </a:xfrm>
            <a:custGeom>
              <a:avLst/>
              <a:gdLst/>
              <a:ahLst/>
              <a:cxnLst/>
              <a:rect l="l" t="t" r="r" b="b"/>
              <a:pathLst>
                <a:path w="21474" h="912" extrusionOk="0">
                  <a:moveTo>
                    <a:pt x="8327" y="0"/>
                  </a:moveTo>
                  <a:cubicBezTo>
                    <a:pt x="7716" y="0"/>
                    <a:pt x="7125" y="5"/>
                    <a:pt x="6559" y="14"/>
                  </a:cubicBezTo>
                  <a:cubicBezTo>
                    <a:pt x="5917" y="30"/>
                    <a:pt x="5305" y="40"/>
                    <a:pt x="4732" y="66"/>
                  </a:cubicBezTo>
                  <a:cubicBezTo>
                    <a:pt x="4159" y="84"/>
                    <a:pt x="3628" y="112"/>
                    <a:pt x="3140" y="136"/>
                  </a:cubicBezTo>
                  <a:cubicBezTo>
                    <a:pt x="2655" y="159"/>
                    <a:pt x="2216" y="192"/>
                    <a:pt x="1829" y="218"/>
                  </a:cubicBezTo>
                  <a:cubicBezTo>
                    <a:pt x="1445" y="244"/>
                    <a:pt x="1112" y="272"/>
                    <a:pt x="841" y="298"/>
                  </a:cubicBezTo>
                  <a:cubicBezTo>
                    <a:pt x="299" y="347"/>
                    <a:pt x="0" y="383"/>
                    <a:pt x="3" y="401"/>
                  </a:cubicBezTo>
                  <a:cubicBezTo>
                    <a:pt x="3" y="408"/>
                    <a:pt x="62" y="412"/>
                    <a:pt x="175" y="412"/>
                  </a:cubicBezTo>
                  <a:cubicBezTo>
                    <a:pt x="317" y="412"/>
                    <a:pt x="545" y="406"/>
                    <a:pt x="849" y="396"/>
                  </a:cubicBezTo>
                  <a:lnTo>
                    <a:pt x="1840" y="360"/>
                  </a:lnTo>
                  <a:cubicBezTo>
                    <a:pt x="2224" y="350"/>
                    <a:pt x="2665" y="332"/>
                    <a:pt x="3151" y="316"/>
                  </a:cubicBezTo>
                  <a:cubicBezTo>
                    <a:pt x="3636" y="301"/>
                    <a:pt x="4167" y="285"/>
                    <a:pt x="4740" y="275"/>
                  </a:cubicBezTo>
                  <a:cubicBezTo>
                    <a:pt x="5310" y="262"/>
                    <a:pt x="5922" y="257"/>
                    <a:pt x="6564" y="249"/>
                  </a:cubicBezTo>
                  <a:cubicBezTo>
                    <a:pt x="6892" y="247"/>
                    <a:pt x="7227" y="246"/>
                    <a:pt x="7570" y="246"/>
                  </a:cubicBezTo>
                  <a:cubicBezTo>
                    <a:pt x="8574" y="246"/>
                    <a:pt x="9640" y="256"/>
                    <a:pt x="10744" y="283"/>
                  </a:cubicBezTo>
                  <a:cubicBezTo>
                    <a:pt x="12228" y="316"/>
                    <a:pt x="13640" y="378"/>
                    <a:pt x="14922" y="445"/>
                  </a:cubicBezTo>
                  <a:cubicBezTo>
                    <a:pt x="15564" y="484"/>
                    <a:pt x="16173" y="517"/>
                    <a:pt x="16744" y="559"/>
                  </a:cubicBezTo>
                  <a:cubicBezTo>
                    <a:pt x="17314" y="595"/>
                    <a:pt x="17843" y="639"/>
                    <a:pt x="18328" y="672"/>
                  </a:cubicBezTo>
                  <a:cubicBezTo>
                    <a:pt x="18813" y="708"/>
                    <a:pt x="19252" y="747"/>
                    <a:pt x="19636" y="778"/>
                  </a:cubicBezTo>
                  <a:lnTo>
                    <a:pt x="20624" y="861"/>
                  </a:lnTo>
                  <a:cubicBezTo>
                    <a:pt x="21026" y="893"/>
                    <a:pt x="21295" y="911"/>
                    <a:pt x="21409" y="911"/>
                  </a:cubicBezTo>
                  <a:cubicBezTo>
                    <a:pt x="21449" y="911"/>
                    <a:pt x="21470" y="909"/>
                    <a:pt x="21471" y="905"/>
                  </a:cubicBezTo>
                  <a:cubicBezTo>
                    <a:pt x="21473" y="889"/>
                    <a:pt x="21174" y="837"/>
                    <a:pt x="20635" y="763"/>
                  </a:cubicBezTo>
                  <a:cubicBezTo>
                    <a:pt x="20364" y="724"/>
                    <a:pt x="20034" y="680"/>
                    <a:pt x="19649" y="636"/>
                  </a:cubicBezTo>
                  <a:cubicBezTo>
                    <a:pt x="19265" y="592"/>
                    <a:pt x="18829" y="543"/>
                    <a:pt x="18343" y="494"/>
                  </a:cubicBezTo>
                  <a:cubicBezTo>
                    <a:pt x="17858" y="445"/>
                    <a:pt x="17329" y="394"/>
                    <a:pt x="16757" y="347"/>
                  </a:cubicBezTo>
                  <a:cubicBezTo>
                    <a:pt x="16186" y="298"/>
                    <a:pt x="15577" y="257"/>
                    <a:pt x="14935" y="210"/>
                  </a:cubicBezTo>
                  <a:cubicBezTo>
                    <a:pt x="13650" y="130"/>
                    <a:pt x="12236" y="61"/>
                    <a:pt x="10750" y="27"/>
                  </a:cubicBezTo>
                  <a:cubicBezTo>
                    <a:pt x="9917" y="8"/>
                    <a:pt x="9106" y="0"/>
                    <a:pt x="8327" y="0"/>
                  </a:cubicBezTo>
                  <a:close/>
                </a:path>
              </a:pathLst>
            </a:custGeom>
            <a:solidFill>
              <a:srgbClr val="1E2128"/>
            </a:solidFill>
            <a:ln>
              <a:noFill/>
            </a:ln>
          </p:spPr>
          <p:txBody>
            <a:bodyPr spcFirstLastPara="1" wrap="square" lIns="91425" tIns="91425" rIns="91425" bIns="91425" anchor="ctr" anchorCtr="0">
              <a:noAutofit/>
            </a:bodyPr>
            <a:lstStyle/>
            <a:p>
              <a:endParaRPr/>
            </a:p>
          </p:txBody>
        </p:sp>
        <p:sp>
          <p:nvSpPr>
            <p:cNvPr id="261" name="Google Shape;261;p21"/>
            <p:cNvSpPr/>
            <p:nvPr/>
          </p:nvSpPr>
          <p:spPr>
            <a:xfrm>
              <a:off x="7625240" y="3886472"/>
              <a:ext cx="1147721" cy="312760"/>
            </a:xfrm>
            <a:custGeom>
              <a:avLst/>
              <a:gdLst/>
              <a:ahLst/>
              <a:cxnLst/>
              <a:rect l="l" t="t" r="r" b="b"/>
              <a:pathLst>
                <a:path w="23739" h="6469" extrusionOk="0">
                  <a:moveTo>
                    <a:pt x="0" y="0"/>
                  </a:moveTo>
                  <a:lnTo>
                    <a:pt x="426" y="6469"/>
                  </a:lnTo>
                  <a:lnTo>
                    <a:pt x="23739" y="6464"/>
                  </a:lnTo>
                  <a:lnTo>
                    <a:pt x="22789" y="720"/>
                  </a:lnTo>
                  <a:lnTo>
                    <a:pt x="0" y="0"/>
                  </a:lnTo>
                  <a:close/>
                </a:path>
              </a:pathLst>
            </a:custGeom>
            <a:solidFill>
              <a:srgbClr val="477861"/>
            </a:solidFill>
            <a:ln>
              <a:noFill/>
            </a:ln>
          </p:spPr>
          <p:txBody>
            <a:bodyPr spcFirstLastPara="1" wrap="square" lIns="91425" tIns="91425" rIns="91425" bIns="91425" anchor="ctr" anchorCtr="0">
              <a:noAutofit/>
            </a:bodyPr>
            <a:lstStyle/>
            <a:p>
              <a:endParaRPr/>
            </a:p>
          </p:txBody>
        </p:sp>
        <p:sp>
          <p:nvSpPr>
            <p:cNvPr id="262" name="Google Shape;262;p21"/>
            <p:cNvSpPr/>
            <p:nvPr/>
          </p:nvSpPr>
          <p:spPr>
            <a:xfrm>
              <a:off x="7623355" y="3930467"/>
              <a:ext cx="1143273" cy="248071"/>
            </a:xfrm>
            <a:custGeom>
              <a:avLst/>
              <a:gdLst/>
              <a:ahLst/>
              <a:cxnLst/>
              <a:rect l="l" t="t" r="r" b="b"/>
              <a:pathLst>
                <a:path w="23647" h="5131" extrusionOk="0">
                  <a:moveTo>
                    <a:pt x="1" y="276"/>
                  </a:moveTo>
                  <a:cubicBezTo>
                    <a:pt x="1" y="281"/>
                    <a:pt x="1" y="287"/>
                    <a:pt x="0" y="292"/>
                  </a:cubicBezTo>
                  <a:lnTo>
                    <a:pt x="1" y="276"/>
                  </a:lnTo>
                  <a:close/>
                  <a:moveTo>
                    <a:pt x="11" y="1"/>
                  </a:moveTo>
                  <a:lnTo>
                    <a:pt x="1" y="276"/>
                  </a:lnTo>
                  <a:lnTo>
                    <a:pt x="1" y="276"/>
                  </a:lnTo>
                  <a:cubicBezTo>
                    <a:pt x="3" y="221"/>
                    <a:pt x="7" y="195"/>
                    <a:pt x="12" y="195"/>
                  </a:cubicBezTo>
                  <a:cubicBezTo>
                    <a:pt x="86" y="195"/>
                    <a:pt x="436" y="5131"/>
                    <a:pt x="436" y="5131"/>
                  </a:cubicBezTo>
                  <a:lnTo>
                    <a:pt x="23646" y="4754"/>
                  </a:lnTo>
                  <a:lnTo>
                    <a:pt x="22908" y="287"/>
                  </a:lnTo>
                  <a:lnTo>
                    <a:pt x="11" y="1"/>
                  </a:lnTo>
                  <a:close/>
                </a:path>
              </a:pathLst>
            </a:custGeom>
            <a:solidFill>
              <a:srgbClr val="E8E8E8"/>
            </a:solidFill>
            <a:ln>
              <a:noFill/>
            </a:ln>
          </p:spPr>
          <p:txBody>
            <a:bodyPr spcFirstLastPara="1" wrap="square" lIns="91425" tIns="91425" rIns="91425" bIns="91425" anchor="ctr" anchorCtr="0">
              <a:noAutofit/>
            </a:bodyPr>
            <a:lstStyle/>
            <a:p>
              <a:endParaRPr/>
            </a:p>
          </p:txBody>
        </p:sp>
        <p:sp>
          <p:nvSpPr>
            <p:cNvPr id="263" name="Google Shape;263;p21"/>
            <p:cNvSpPr/>
            <p:nvPr/>
          </p:nvSpPr>
          <p:spPr>
            <a:xfrm>
              <a:off x="7677262" y="4073188"/>
              <a:ext cx="1047545" cy="51200"/>
            </a:xfrm>
            <a:custGeom>
              <a:avLst/>
              <a:gdLst/>
              <a:ahLst/>
              <a:cxnLst/>
              <a:rect l="l" t="t" r="r" b="b"/>
              <a:pathLst>
                <a:path w="21667" h="1059" extrusionOk="0">
                  <a:moveTo>
                    <a:pt x="158" y="0"/>
                  </a:moveTo>
                  <a:cubicBezTo>
                    <a:pt x="56" y="0"/>
                    <a:pt x="3" y="4"/>
                    <a:pt x="3" y="11"/>
                  </a:cubicBezTo>
                  <a:cubicBezTo>
                    <a:pt x="0" y="29"/>
                    <a:pt x="302" y="65"/>
                    <a:pt x="849" y="117"/>
                  </a:cubicBezTo>
                  <a:cubicBezTo>
                    <a:pt x="1396" y="171"/>
                    <a:pt x="2186" y="236"/>
                    <a:pt x="3166" y="308"/>
                  </a:cubicBezTo>
                  <a:cubicBezTo>
                    <a:pt x="5122" y="452"/>
                    <a:pt x="7831" y="623"/>
                    <a:pt x="10822" y="762"/>
                  </a:cubicBezTo>
                  <a:cubicBezTo>
                    <a:pt x="13812" y="904"/>
                    <a:pt x="16524" y="989"/>
                    <a:pt x="18485" y="1030"/>
                  </a:cubicBezTo>
                  <a:cubicBezTo>
                    <a:pt x="19469" y="1051"/>
                    <a:pt x="20261" y="1059"/>
                    <a:pt x="20810" y="1059"/>
                  </a:cubicBezTo>
                  <a:cubicBezTo>
                    <a:pt x="21360" y="1059"/>
                    <a:pt x="21664" y="1051"/>
                    <a:pt x="21664" y="1033"/>
                  </a:cubicBezTo>
                  <a:cubicBezTo>
                    <a:pt x="21667" y="1017"/>
                    <a:pt x="21365" y="992"/>
                    <a:pt x="20815" y="961"/>
                  </a:cubicBezTo>
                  <a:cubicBezTo>
                    <a:pt x="20268" y="930"/>
                    <a:pt x="19474" y="894"/>
                    <a:pt x="18493" y="850"/>
                  </a:cubicBezTo>
                  <a:lnTo>
                    <a:pt x="10835" y="509"/>
                  </a:lnTo>
                  <a:lnTo>
                    <a:pt x="3176" y="127"/>
                  </a:lnTo>
                  <a:cubicBezTo>
                    <a:pt x="2196" y="78"/>
                    <a:pt x="1404" y="39"/>
                    <a:pt x="854" y="19"/>
                  </a:cubicBezTo>
                  <a:cubicBezTo>
                    <a:pt x="536" y="7"/>
                    <a:pt x="300" y="0"/>
                    <a:pt x="158" y="0"/>
                  </a:cubicBezTo>
                  <a:close/>
                </a:path>
              </a:pathLst>
            </a:custGeom>
            <a:solidFill>
              <a:srgbClr val="1E2128"/>
            </a:solidFill>
            <a:ln>
              <a:noFill/>
            </a:ln>
          </p:spPr>
          <p:txBody>
            <a:bodyPr spcFirstLastPara="1" wrap="square" lIns="91425" tIns="91425" rIns="91425" bIns="91425" anchor="ctr" anchorCtr="0">
              <a:noAutofit/>
            </a:bodyPr>
            <a:lstStyle/>
            <a:p>
              <a:endParaRPr/>
            </a:p>
          </p:txBody>
        </p:sp>
        <p:sp>
          <p:nvSpPr>
            <p:cNvPr id="264" name="Google Shape;264;p21"/>
            <p:cNvSpPr/>
            <p:nvPr/>
          </p:nvSpPr>
          <p:spPr>
            <a:xfrm>
              <a:off x="7673636" y="4019136"/>
              <a:ext cx="1018488" cy="21805"/>
            </a:xfrm>
            <a:custGeom>
              <a:avLst/>
              <a:gdLst/>
              <a:ahLst/>
              <a:cxnLst/>
              <a:rect l="l" t="t" r="r" b="b"/>
              <a:pathLst>
                <a:path w="21066" h="451" extrusionOk="0">
                  <a:moveTo>
                    <a:pt x="10107" y="1"/>
                  </a:moveTo>
                  <a:cubicBezTo>
                    <a:pt x="7364" y="1"/>
                    <a:pt x="4891" y="70"/>
                    <a:pt x="3081" y="156"/>
                  </a:cubicBezTo>
                  <a:cubicBezTo>
                    <a:pt x="2129" y="203"/>
                    <a:pt x="1357" y="249"/>
                    <a:pt x="826" y="288"/>
                  </a:cubicBezTo>
                  <a:cubicBezTo>
                    <a:pt x="294" y="329"/>
                    <a:pt x="0" y="360"/>
                    <a:pt x="3" y="378"/>
                  </a:cubicBezTo>
                  <a:cubicBezTo>
                    <a:pt x="3" y="388"/>
                    <a:pt x="125" y="394"/>
                    <a:pt x="356" y="394"/>
                  </a:cubicBezTo>
                  <a:cubicBezTo>
                    <a:pt x="483" y="394"/>
                    <a:pt x="642" y="392"/>
                    <a:pt x="831" y="389"/>
                  </a:cubicBezTo>
                  <a:lnTo>
                    <a:pt x="3089" y="337"/>
                  </a:lnTo>
                  <a:cubicBezTo>
                    <a:pt x="4852" y="296"/>
                    <a:pt x="7240" y="254"/>
                    <a:pt x="9892" y="254"/>
                  </a:cubicBezTo>
                  <a:cubicBezTo>
                    <a:pt x="10105" y="254"/>
                    <a:pt x="10320" y="254"/>
                    <a:pt x="10536" y="254"/>
                  </a:cubicBezTo>
                  <a:cubicBezTo>
                    <a:pt x="13441" y="265"/>
                    <a:pt x="16073" y="324"/>
                    <a:pt x="17980" y="378"/>
                  </a:cubicBezTo>
                  <a:lnTo>
                    <a:pt x="20238" y="443"/>
                  </a:lnTo>
                  <a:cubicBezTo>
                    <a:pt x="20467" y="448"/>
                    <a:pt x="20653" y="451"/>
                    <a:pt x="20790" y="451"/>
                  </a:cubicBezTo>
                  <a:cubicBezTo>
                    <a:pt x="20970" y="451"/>
                    <a:pt x="21066" y="446"/>
                    <a:pt x="21066" y="438"/>
                  </a:cubicBezTo>
                  <a:cubicBezTo>
                    <a:pt x="21066" y="420"/>
                    <a:pt x="20772" y="386"/>
                    <a:pt x="20240" y="342"/>
                  </a:cubicBezTo>
                  <a:cubicBezTo>
                    <a:pt x="19709" y="298"/>
                    <a:pt x="18937" y="249"/>
                    <a:pt x="17985" y="198"/>
                  </a:cubicBezTo>
                  <a:cubicBezTo>
                    <a:pt x="16081" y="97"/>
                    <a:pt x="13446" y="7"/>
                    <a:pt x="10536" y="2"/>
                  </a:cubicBezTo>
                  <a:cubicBezTo>
                    <a:pt x="10392" y="1"/>
                    <a:pt x="10249" y="1"/>
                    <a:pt x="10107" y="1"/>
                  </a:cubicBezTo>
                  <a:close/>
                </a:path>
              </a:pathLst>
            </a:custGeom>
            <a:solidFill>
              <a:srgbClr val="1E2128"/>
            </a:solidFill>
            <a:ln>
              <a:noFill/>
            </a:ln>
          </p:spPr>
          <p:txBody>
            <a:bodyPr spcFirstLastPara="1" wrap="square" lIns="91425" tIns="91425" rIns="91425" bIns="91425" anchor="ctr" anchorCtr="0">
              <a:noAutofit/>
            </a:bodyPr>
            <a:lstStyle/>
            <a:p>
              <a:endParaRPr/>
            </a:p>
          </p:txBody>
        </p:sp>
        <p:sp>
          <p:nvSpPr>
            <p:cNvPr id="265" name="Google Shape;265;p21"/>
            <p:cNvSpPr/>
            <p:nvPr/>
          </p:nvSpPr>
          <p:spPr>
            <a:xfrm>
              <a:off x="7675376" y="3966148"/>
              <a:ext cx="1037344" cy="57098"/>
            </a:xfrm>
            <a:custGeom>
              <a:avLst/>
              <a:gdLst/>
              <a:ahLst/>
              <a:cxnLst/>
              <a:rect l="l" t="t" r="r" b="b"/>
              <a:pathLst>
                <a:path w="21456" h="1181" extrusionOk="0">
                  <a:moveTo>
                    <a:pt x="6565" y="1"/>
                  </a:moveTo>
                  <a:cubicBezTo>
                    <a:pt x="5922" y="1"/>
                    <a:pt x="5308" y="3"/>
                    <a:pt x="4738" y="16"/>
                  </a:cubicBezTo>
                  <a:cubicBezTo>
                    <a:pt x="4165" y="24"/>
                    <a:pt x="3631" y="42"/>
                    <a:pt x="3146" y="55"/>
                  </a:cubicBezTo>
                  <a:cubicBezTo>
                    <a:pt x="2658" y="71"/>
                    <a:pt x="2219" y="94"/>
                    <a:pt x="1832" y="112"/>
                  </a:cubicBezTo>
                  <a:cubicBezTo>
                    <a:pt x="1445" y="130"/>
                    <a:pt x="1112" y="153"/>
                    <a:pt x="842" y="174"/>
                  </a:cubicBezTo>
                  <a:cubicBezTo>
                    <a:pt x="300" y="212"/>
                    <a:pt x="0" y="241"/>
                    <a:pt x="0" y="259"/>
                  </a:cubicBezTo>
                  <a:cubicBezTo>
                    <a:pt x="0" y="271"/>
                    <a:pt x="130" y="276"/>
                    <a:pt x="372" y="276"/>
                  </a:cubicBezTo>
                  <a:cubicBezTo>
                    <a:pt x="500" y="276"/>
                    <a:pt x="659" y="274"/>
                    <a:pt x="847" y="272"/>
                  </a:cubicBezTo>
                  <a:lnTo>
                    <a:pt x="1838" y="254"/>
                  </a:lnTo>
                  <a:cubicBezTo>
                    <a:pt x="2225" y="249"/>
                    <a:pt x="2663" y="241"/>
                    <a:pt x="3148" y="236"/>
                  </a:cubicBezTo>
                  <a:cubicBezTo>
                    <a:pt x="3636" y="231"/>
                    <a:pt x="4168" y="225"/>
                    <a:pt x="4738" y="225"/>
                  </a:cubicBezTo>
                  <a:cubicBezTo>
                    <a:pt x="4816" y="225"/>
                    <a:pt x="4895" y="225"/>
                    <a:pt x="4975" y="225"/>
                  </a:cubicBezTo>
                  <a:cubicBezTo>
                    <a:pt x="5478" y="225"/>
                    <a:pt x="6010" y="231"/>
                    <a:pt x="6565" y="236"/>
                  </a:cubicBezTo>
                  <a:cubicBezTo>
                    <a:pt x="7850" y="251"/>
                    <a:pt x="9261" y="282"/>
                    <a:pt x="10742" y="347"/>
                  </a:cubicBezTo>
                  <a:cubicBezTo>
                    <a:pt x="12226" y="411"/>
                    <a:pt x="13635" y="499"/>
                    <a:pt x="14917" y="592"/>
                  </a:cubicBezTo>
                  <a:cubicBezTo>
                    <a:pt x="15557" y="643"/>
                    <a:pt x="16166" y="687"/>
                    <a:pt x="16734" y="739"/>
                  </a:cubicBezTo>
                  <a:cubicBezTo>
                    <a:pt x="17304" y="788"/>
                    <a:pt x="17833" y="842"/>
                    <a:pt x="18318" y="886"/>
                  </a:cubicBezTo>
                  <a:cubicBezTo>
                    <a:pt x="18803" y="927"/>
                    <a:pt x="19239" y="976"/>
                    <a:pt x="19624" y="1015"/>
                  </a:cubicBezTo>
                  <a:lnTo>
                    <a:pt x="20609" y="1116"/>
                  </a:lnTo>
                  <a:cubicBezTo>
                    <a:pt x="21029" y="1158"/>
                    <a:pt x="21303" y="1181"/>
                    <a:pt x="21407" y="1181"/>
                  </a:cubicBezTo>
                  <a:cubicBezTo>
                    <a:pt x="21437" y="1181"/>
                    <a:pt x="21452" y="1179"/>
                    <a:pt x="21453" y="1175"/>
                  </a:cubicBezTo>
                  <a:cubicBezTo>
                    <a:pt x="21456" y="1157"/>
                    <a:pt x="21159" y="1103"/>
                    <a:pt x="20622" y="1018"/>
                  </a:cubicBezTo>
                  <a:cubicBezTo>
                    <a:pt x="20354" y="974"/>
                    <a:pt x="20024" y="925"/>
                    <a:pt x="19639" y="873"/>
                  </a:cubicBezTo>
                  <a:cubicBezTo>
                    <a:pt x="19257" y="821"/>
                    <a:pt x="18821" y="765"/>
                    <a:pt x="18339" y="705"/>
                  </a:cubicBezTo>
                  <a:cubicBezTo>
                    <a:pt x="17854" y="649"/>
                    <a:pt x="17325" y="587"/>
                    <a:pt x="16754" y="530"/>
                  </a:cubicBezTo>
                  <a:cubicBezTo>
                    <a:pt x="16184" y="468"/>
                    <a:pt x="15575" y="414"/>
                    <a:pt x="14935" y="357"/>
                  </a:cubicBezTo>
                  <a:cubicBezTo>
                    <a:pt x="13653" y="251"/>
                    <a:pt x="12239" y="156"/>
                    <a:pt x="10755" y="94"/>
                  </a:cubicBezTo>
                  <a:cubicBezTo>
                    <a:pt x="9269" y="32"/>
                    <a:pt x="7852" y="3"/>
                    <a:pt x="6565" y="1"/>
                  </a:cubicBezTo>
                  <a:close/>
                </a:path>
              </a:pathLst>
            </a:custGeom>
            <a:solidFill>
              <a:srgbClr val="1E2128"/>
            </a:solidFill>
            <a:ln>
              <a:noFill/>
            </a:ln>
          </p:spPr>
          <p:txBody>
            <a:bodyPr spcFirstLastPara="1" wrap="square" lIns="91425" tIns="91425" rIns="91425" bIns="91425" anchor="ctr" anchorCtr="0">
              <a:noAutofit/>
            </a:bodyPr>
            <a:lstStyle/>
            <a:p>
              <a:endParaRPr/>
            </a:p>
          </p:txBody>
        </p:sp>
      </p:grpSp>
      <p:grpSp>
        <p:nvGrpSpPr>
          <p:cNvPr id="268" name="Google Shape;268;p21"/>
          <p:cNvGrpSpPr/>
          <p:nvPr/>
        </p:nvGrpSpPr>
        <p:grpSpPr>
          <a:xfrm>
            <a:off x="4690625" y="3927450"/>
            <a:ext cx="2038740" cy="1690708"/>
            <a:chOff x="4690625" y="3070200"/>
            <a:chExt cx="2038740" cy="1690708"/>
          </a:xfrm>
        </p:grpSpPr>
        <p:sp>
          <p:nvSpPr>
            <p:cNvPr id="269" name="Google Shape;269;p21"/>
            <p:cNvSpPr/>
            <p:nvPr/>
          </p:nvSpPr>
          <p:spPr>
            <a:xfrm>
              <a:off x="4690625" y="3070200"/>
              <a:ext cx="2038740" cy="1485029"/>
            </a:xfrm>
            <a:custGeom>
              <a:avLst/>
              <a:gdLst/>
              <a:ahLst/>
              <a:cxnLst/>
              <a:rect l="l" t="t" r="r" b="b"/>
              <a:pathLst>
                <a:path w="47512" h="34608" extrusionOk="0">
                  <a:moveTo>
                    <a:pt x="2256" y="0"/>
                  </a:moveTo>
                  <a:cubicBezTo>
                    <a:pt x="1018" y="0"/>
                    <a:pt x="1" y="1006"/>
                    <a:pt x="1" y="2258"/>
                  </a:cubicBezTo>
                  <a:lnTo>
                    <a:pt x="1" y="32352"/>
                  </a:lnTo>
                  <a:cubicBezTo>
                    <a:pt x="1" y="33599"/>
                    <a:pt x="1010" y="34607"/>
                    <a:pt x="2256" y="34607"/>
                  </a:cubicBezTo>
                  <a:lnTo>
                    <a:pt x="42504" y="34607"/>
                  </a:lnTo>
                  <a:cubicBezTo>
                    <a:pt x="43665" y="34607"/>
                    <a:pt x="44638" y="33722"/>
                    <a:pt x="44748" y="32566"/>
                  </a:cubicBezTo>
                  <a:lnTo>
                    <a:pt x="47393" y="4508"/>
                  </a:lnTo>
                  <a:cubicBezTo>
                    <a:pt x="47512" y="3228"/>
                    <a:pt x="46539" y="2106"/>
                    <a:pt x="45254" y="2044"/>
                  </a:cubicBezTo>
                  <a:lnTo>
                    <a:pt x="2362" y="3"/>
                  </a:lnTo>
                  <a:cubicBezTo>
                    <a:pt x="2326" y="1"/>
                    <a:pt x="2291" y="0"/>
                    <a:pt x="2256" y="0"/>
                  </a:cubicBezTo>
                  <a:close/>
                </a:path>
              </a:pathLst>
            </a:custGeom>
            <a:solidFill>
              <a:srgbClr val="CFCFCF"/>
            </a:solidFill>
            <a:ln>
              <a:noFill/>
            </a:ln>
          </p:spPr>
          <p:txBody>
            <a:bodyPr spcFirstLastPara="1" wrap="square" lIns="91425" tIns="91425" rIns="91425" bIns="91425" anchor="ctr" anchorCtr="0">
              <a:noAutofit/>
            </a:bodyPr>
            <a:lstStyle/>
            <a:p>
              <a:endParaRPr/>
            </a:p>
          </p:txBody>
        </p:sp>
        <p:sp>
          <p:nvSpPr>
            <p:cNvPr id="270" name="Google Shape;270;p21"/>
            <p:cNvSpPr/>
            <p:nvPr/>
          </p:nvSpPr>
          <p:spPr>
            <a:xfrm>
              <a:off x="5443630" y="4252897"/>
              <a:ext cx="429186" cy="508011"/>
            </a:xfrm>
            <a:custGeom>
              <a:avLst/>
              <a:gdLst/>
              <a:ahLst/>
              <a:cxnLst/>
              <a:rect l="l" t="t" r="r" b="b"/>
              <a:pathLst>
                <a:path w="10002" h="11839" extrusionOk="0">
                  <a:moveTo>
                    <a:pt x="1902" y="0"/>
                  </a:moveTo>
                  <a:lnTo>
                    <a:pt x="1902" y="0"/>
                  </a:lnTo>
                  <a:cubicBezTo>
                    <a:pt x="3001" y="3432"/>
                    <a:pt x="0" y="11586"/>
                    <a:pt x="0" y="11586"/>
                  </a:cubicBezTo>
                  <a:lnTo>
                    <a:pt x="7919" y="11839"/>
                  </a:lnTo>
                  <a:cubicBezTo>
                    <a:pt x="10002" y="11305"/>
                    <a:pt x="8206" y="596"/>
                    <a:pt x="8206" y="596"/>
                  </a:cubicBezTo>
                  <a:lnTo>
                    <a:pt x="1902" y="0"/>
                  </a:lnTo>
                  <a:close/>
                </a:path>
              </a:pathLst>
            </a:custGeom>
            <a:solidFill>
              <a:srgbClr val="BABABA"/>
            </a:solidFill>
            <a:ln>
              <a:noFill/>
            </a:ln>
          </p:spPr>
          <p:txBody>
            <a:bodyPr spcFirstLastPara="1" wrap="square" lIns="91425" tIns="91425" rIns="91425" bIns="91425" anchor="ctr" anchorCtr="0">
              <a:noAutofit/>
            </a:bodyPr>
            <a:lstStyle/>
            <a:p>
              <a:endParaRPr/>
            </a:p>
          </p:txBody>
        </p:sp>
        <p:sp>
          <p:nvSpPr>
            <p:cNvPr id="271" name="Google Shape;271;p21"/>
            <p:cNvSpPr/>
            <p:nvPr/>
          </p:nvSpPr>
          <p:spPr>
            <a:xfrm>
              <a:off x="5581710" y="3796218"/>
              <a:ext cx="220557" cy="210388"/>
            </a:xfrm>
            <a:custGeom>
              <a:avLst/>
              <a:gdLst/>
              <a:ahLst/>
              <a:cxnLst/>
              <a:rect l="l" t="t" r="r" b="b"/>
              <a:pathLst>
                <a:path w="5140" h="4903" extrusionOk="0">
                  <a:moveTo>
                    <a:pt x="2688" y="1"/>
                  </a:moveTo>
                  <a:cubicBezTo>
                    <a:pt x="2050" y="1"/>
                    <a:pt x="1424" y="250"/>
                    <a:pt x="955" y="719"/>
                  </a:cubicBezTo>
                  <a:cubicBezTo>
                    <a:pt x="0" y="1677"/>
                    <a:pt x="0" y="3227"/>
                    <a:pt x="955" y="4185"/>
                  </a:cubicBezTo>
                  <a:cubicBezTo>
                    <a:pt x="1424" y="4654"/>
                    <a:pt x="2050" y="4903"/>
                    <a:pt x="2688" y="4903"/>
                  </a:cubicBezTo>
                  <a:cubicBezTo>
                    <a:pt x="3003" y="4903"/>
                    <a:pt x="3322" y="4842"/>
                    <a:pt x="3625" y="4716"/>
                  </a:cubicBezTo>
                  <a:cubicBezTo>
                    <a:pt x="4544" y="4337"/>
                    <a:pt x="5140" y="3444"/>
                    <a:pt x="5140" y="2453"/>
                  </a:cubicBezTo>
                  <a:cubicBezTo>
                    <a:pt x="5140" y="1460"/>
                    <a:pt x="4544" y="567"/>
                    <a:pt x="3625" y="188"/>
                  </a:cubicBezTo>
                  <a:cubicBezTo>
                    <a:pt x="3322" y="62"/>
                    <a:pt x="3003" y="1"/>
                    <a:pt x="2688" y="1"/>
                  </a:cubicBezTo>
                  <a:close/>
                </a:path>
              </a:pathLst>
            </a:custGeom>
            <a:solidFill>
              <a:srgbClr val="E6E6E6"/>
            </a:solidFill>
            <a:ln>
              <a:noFill/>
            </a:ln>
          </p:spPr>
          <p:txBody>
            <a:bodyPr spcFirstLastPara="1" wrap="square" lIns="91425" tIns="91425" rIns="91425" bIns="91425" anchor="ctr" anchorCtr="0">
              <a:noAutofit/>
            </a:bodyPr>
            <a:lstStyle/>
            <a:p>
              <a:endParaRPr/>
            </a:p>
          </p:txBody>
        </p:sp>
      </p:grpSp>
      <p:grpSp>
        <p:nvGrpSpPr>
          <p:cNvPr id="272" name="Google Shape;272;p21"/>
          <p:cNvGrpSpPr/>
          <p:nvPr/>
        </p:nvGrpSpPr>
        <p:grpSpPr>
          <a:xfrm>
            <a:off x="6512922" y="4810231"/>
            <a:ext cx="419995" cy="803049"/>
            <a:chOff x="6512921" y="3952980"/>
            <a:chExt cx="419995" cy="803049"/>
          </a:xfrm>
        </p:grpSpPr>
        <p:sp>
          <p:nvSpPr>
            <p:cNvPr id="273" name="Google Shape;273;p21"/>
            <p:cNvSpPr/>
            <p:nvPr/>
          </p:nvSpPr>
          <p:spPr>
            <a:xfrm>
              <a:off x="6532018" y="3952980"/>
              <a:ext cx="81417" cy="314887"/>
            </a:xfrm>
            <a:custGeom>
              <a:avLst/>
              <a:gdLst/>
              <a:ahLst/>
              <a:cxnLst/>
              <a:rect l="l" t="t" r="r" b="b"/>
              <a:pathLst>
                <a:path w="1684" h="6513" extrusionOk="0">
                  <a:moveTo>
                    <a:pt x="646" y="0"/>
                  </a:moveTo>
                  <a:cubicBezTo>
                    <a:pt x="1" y="0"/>
                    <a:pt x="819" y="6513"/>
                    <a:pt x="819" y="6513"/>
                  </a:cubicBezTo>
                  <a:lnTo>
                    <a:pt x="1683" y="6513"/>
                  </a:lnTo>
                  <a:cubicBezTo>
                    <a:pt x="1683" y="6513"/>
                    <a:pt x="1294" y="0"/>
                    <a:pt x="646" y="0"/>
                  </a:cubicBezTo>
                  <a:close/>
                </a:path>
              </a:pathLst>
            </a:custGeom>
            <a:solidFill>
              <a:srgbClr val="B35135"/>
            </a:solidFill>
            <a:ln>
              <a:noFill/>
            </a:ln>
          </p:spPr>
          <p:txBody>
            <a:bodyPr spcFirstLastPara="1" wrap="square" lIns="91425" tIns="91425" rIns="91425" bIns="91425" anchor="ctr" anchorCtr="0">
              <a:noAutofit/>
            </a:bodyPr>
            <a:lstStyle/>
            <a:p>
              <a:endParaRPr/>
            </a:p>
          </p:txBody>
        </p:sp>
        <p:sp>
          <p:nvSpPr>
            <p:cNvPr id="274" name="Google Shape;274;p21"/>
            <p:cNvSpPr/>
            <p:nvPr/>
          </p:nvSpPr>
          <p:spPr>
            <a:xfrm>
              <a:off x="6634949" y="3952980"/>
              <a:ext cx="81369" cy="314887"/>
            </a:xfrm>
            <a:custGeom>
              <a:avLst/>
              <a:gdLst/>
              <a:ahLst/>
              <a:cxnLst/>
              <a:rect l="l" t="t" r="r" b="b"/>
              <a:pathLst>
                <a:path w="1683" h="6513" extrusionOk="0">
                  <a:moveTo>
                    <a:pt x="646" y="0"/>
                  </a:moveTo>
                  <a:cubicBezTo>
                    <a:pt x="1" y="0"/>
                    <a:pt x="819" y="6513"/>
                    <a:pt x="819" y="6513"/>
                  </a:cubicBezTo>
                  <a:lnTo>
                    <a:pt x="1683" y="6513"/>
                  </a:lnTo>
                  <a:cubicBezTo>
                    <a:pt x="1683" y="6513"/>
                    <a:pt x="1293" y="0"/>
                    <a:pt x="646" y="0"/>
                  </a:cubicBezTo>
                  <a:close/>
                </a:path>
              </a:pathLst>
            </a:custGeom>
            <a:solidFill>
              <a:srgbClr val="D9B15D"/>
            </a:solidFill>
            <a:ln>
              <a:noFill/>
            </a:ln>
          </p:spPr>
          <p:txBody>
            <a:bodyPr spcFirstLastPara="1" wrap="square" lIns="91425" tIns="91425" rIns="91425" bIns="91425" anchor="ctr" anchorCtr="0">
              <a:noAutofit/>
            </a:bodyPr>
            <a:lstStyle/>
            <a:p>
              <a:endParaRPr/>
            </a:p>
          </p:txBody>
        </p:sp>
        <p:sp>
          <p:nvSpPr>
            <p:cNvPr id="275" name="Google Shape;275;p21"/>
            <p:cNvSpPr/>
            <p:nvPr/>
          </p:nvSpPr>
          <p:spPr>
            <a:xfrm>
              <a:off x="6792125" y="3952980"/>
              <a:ext cx="81272" cy="314887"/>
            </a:xfrm>
            <a:custGeom>
              <a:avLst/>
              <a:gdLst/>
              <a:ahLst/>
              <a:cxnLst/>
              <a:rect l="l" t="t" r="r" b="b"/>
              <a:pathLst>
                <a:path w="1681" h="6513" extrusionOk="0">
                  <a:moveTo>
                    <a:pt x="648" y="0"/>
                  </a:moveTo>
                  <a:cubicBezTo>
                    <a:pt x="1" y="0"/>
                    <a:pt x="819" y="6513"/>
                    <a:pt x="819" y="6513"/>
                  </a:cubicBezTo>
                  <a:lnTo>
                    <a:pt x="1681" y="6513"/>
                  </a:lnTo>
                  <a:cubicBezTo>
                    <a:pt x="1681" y="6513"/>
                    <a:pt x="1293" y="0"/>
                    <a:pt x="648" y="0"/>
                  </a:cubicBezTo>
                  <a:close/>
                </a:path>
              </a:pathLst>
            </a:custGeom>
            <a:solidFill>
              <a:srgbClr val="477861"/>
            </a:solidFill>
            <a:ln>
              <a:noFill/>
            </a:ln>
          </p:spPr>
          <p:txBody>
            <a:bodyPr spcFirstLastPara="1" wrap="square" lIns="91425" tIns="91425" rIns="91425" bIns="91425" anchor="ctr" anchorCtr="0">
              <a:noAutofit/>
            </a:bodyPr>
            <a:lstStyle/>
            <a:p>
              <a:endParaRPr/>
            </a:p>
          </p:txBody>
        </p:sp>
        <p:sp>
          <p:nvSpPr>
            <p:cNvPr id="276" name="Google Shape;276;p21"/>
            <p:cNvSpPr/>
            <p:nvPr/>
          </p:nvSpPr>
          <p:spPr>
            <a:xfrm>
              <a:off x="6729370" y="3971159"/>
              <a:ext cx="72666" cy="318707"/>
            </a:xfrm>
            <a:custGeom>
              <a:avLst/>
              <a:gdLst/>
              <a:ahLst/>
              <a:cxnLst/>
              <a:rect l="l" t="t" r="r" b="b"/>
              <a:pathLst>
                <a:path w="1503" h="6592" extrusionOk="0">
                  <a:moveTo>
                    <a:pt x="1" y="6454"/>
                  </a:moveTo>
                  <a:lnTo>
                    <a:pt x="215" y="6483"/>
                  </a:lnTo>
                  <a:cubicBezTo>
                    <a:pt x="215" y="6483"/>
                    <a:pt x="215" y="6482"/>
                    <a:pt x="215" y="6482"/>
                  </a:cubicBezTo>
                  <a:lnTo>
                    <a:pt x="215" y="6482"/>
                  </a:lnTo>
                  <a:lnTo>
                    <a:pt x="1" y="6454"/>
                  </a:lnTo>
                  <a:close/>
                  <a:moveTo>
                    <a:pt x="848" y="0"/>
                  </a:moveTo>
                  <a:cubicBezTo>
                    <a:pt x="222" y="0"/>
                    <a:pt x="215" y="6388"/>
                    <a:pt x="215" y="6482"/>
                  </a:cubicBezTo>
                  <a:lnTo>
                    <a:pt x="215" y="6482"/>
                  </a:lnTo>
                  <a:lnTo>
                    <a:pt x="1072" y="6591"/>
                  </a:lnTo>
                  <a:cubicBezTo>
                    <a:pt x="1072" y="6591"/>
                    <a:pt x="1503" y="84"/>
                    <a:pt x="860" y="1"/>
                  </a:cubicBezTo>
                  <a:cubicBezTo>
                    <a:pt x="856" y="0"/>
                    <a:pt x="852" y="0"/>
                    <a:pt x="848" y="0"/>
                  </a:cubicBezTo>
                  <a:close/>
                </a:path>
              </a:pathLst>
            </a:custGeom>
            <a:solidFill>
              <a:srgbClr val="B35135"/>
            </a:solidFill>
            <a:ln>
              <a:noFill/>
            </a:ln>
          </p:spPr>
          <p:txBody>
            <a:bodyPr spcFirstLastPara="1" wrap="square" lIns="91425" tIns="91425" rIns="91425" bIns="91425" anchor="ctr" anchorCtr="0">
              <a:noAutofit/>
            </a:bodyPr>
            <a:lstStyle/>
            <a:p>
              <a:endParaRPr/>
            </a:p>
          </p:txBody>
        </p:sp>
        <p:sp>
          <p:nvSpPr>
            <p:cNvPr id="277" name="Google Shape;277;p21"/>
            <p:cNvSpPr/>
            <p:nvPr/>
          </p:nvSpPr>
          <p:spPr>
            <a:xfrm>
              <a:off x="6604007" y="3952980"/>
              <a:ext cx="81127" cy="314887"/>
            </a:xfrm>
            <a:custGeom>
              <a:avLst/>
              <a:gdLst/>
              <a:ahLst/>
              <a:cxnLst/>
              <a:rect l="l" t="t" r="r" b="b"/>
              <a:pathLst>
                <a:path w="1678" h="6513" extrusionOk="0">
                  <a:moveTo>
                    <a:pt x="646" y="0"/>
                  </a:moveTo>
                  <a:cubicBezTo>
                    <a:pt x="1" y="0"/>
                    <a:pt x="816" y="6513"/>
                    <a:pt x="816" y="6513"/>
                  </a:cubicBezTo>
                  <a:lnTo>
                    <a:pt x="1678" y="6513"/>
                  </a:lnTo>
                  <a:cubicBezTo>
                    <a:pt x="1678" y="6513"/>
                    <a:pt x="1291" y="0"/>
                    <a:pt x="646" y="0"/>
                  </a:cubicBezTo>
                  <a:close/>
                </a:path>
              </a:pathLst>
            </a:custGeom>
            <a:solidFill>
              <a:srgbClr val="6D392F"/>
            </a:solidFill>
            <a:ln>
              <a:noFill/>
            </a:ln>
          </p:spPr>
          <p:txBody>
            <a:bodyPr spcFirstLastPara="1" wrap="square" lIns="91425" tIns="91425" rIns="91425" bIns="91425" anchor="ctr" anchorCtr="0">
              <a:noAutofit/>
            </a:bodyPr>
            <a:lstStyle/>
            <a:p>
              <a:endParaRPr/>
            </a:p>
          </p:txBody>
        </p:sp>
        <p:sp>
          <p:nvSpPr>
            <p:cNvPr id="278" name="Google Shape;278;p21"/>
            <p:cNvSpPr/>
            <p:nvPr/>
          </p:nvSpPr>
          <p:spPr>
            <a:xfrm>
              <a:off x="6512921" y="4267816"/>
              <a:ext cx="419995" cy="488213"/>
            </a:xfrm>
            <a:custGeom>
              <a:avLst/>
              <a:gdLst/>
              <a:ahLst/>
              <a:cxnLst/>
              <a:rect l="l" t="t" r="r" b="b"/>
              <a:pathLst>
                <a:path w="8687" h="10098" extrusionOk="0">
                  <a:moveTo>
                    <a:pt x="1" y="1"/>
                  </a:moveTo>
                  <a:lnTo>
                    <a:pt x="1064" y="10098"/>
                  </a:lnTo>
                  <a:lnTo>
                    <a:pt x="8686" y="9855"/>
                  </a:lnTo>
                  <a:lnTo>
                    <a:pt x="8686" y="1"/>
                  </a:lnTo>
                  <a:close/>
                </a:path>
              </a:pathLst>
            </a:custGeom>
            <a:solidFill>
              <a:srgbClr val="FD8860"/>
            </a:solidFill>
            <a:ln>
              <a:noFill/>
            </a:ln>
          </p:spPr>
          <p:txBody>
            <a:bodyPr spcFirstLastPara="1" wrap="square" lIns="91425" tIns="91425" rIns="91425" bIns="91425" anchor="ctr" anchorCtr="0">
              <a:noAutofit/>
            </a:bodyPr>
            <a:lstStyle/>
            <a:p>
              <a:endParaRPr/>
            </a:p>
          </p:txBody>
        </p:sp>
      </p:grpSp>
      <p:grpSp>
        <p:nvGrpSpPr>
          <p:cNvPr id="279" name="Google Shape;279;p21"/>
          <p:cNvGrpSpPr/>
          <p:nvPr/>
        </p:nvGrpSpPr>
        <p:grpSpPr>
          <a:xfrm>
            <a:off x="760147" y="3940053"/>
            <a:ext cx="856133" cy="1691013"/>
            <a:chOff x="5413625" y="1307575"/>
            <a:chExt cx="802600" cy="1585275"/>
          </a:xfrm>
        </p:grpSpPr>
        <p:sp>
          <p:nvSpPr>
            <p:cNvPr id="280" name="Google Shape;280;p21"/>
            <p:cNvSpPr/>
            <p:nvPr/>
          </p:nvSpPr>
          <p:spPr>
            <a:xfrm>
              <a:off x="5849150" y="1733200"/>
              <a:ext cx="367075" cy="305400"/>
            </a:xfrm>
            <a:custGeom>
              <a:avLst/>
              <a:gdLst/>
              <a:ahLst/>
              <a:cxnLst/>
              <a:rect l="l" t="t" r="r" b="b"/>
              <a:pathLst>
                <a:path w="14683" h="12216" extrusionOk="0">
                  <a:moveTo>
                    <a:pt x="10353" y="0"/>
                  </a:moveTo>
                  <a:cubicBezTo>
                    <a:pt x="8034" y="0"/>
                    <a:pt x="5709" y="793"/>
                    <a:pt x="3919" y="2271"/>
                  </a:cubicBezTo>
                  <a:cubicBezTo>
                    <a:pt x="1390" y="4359"/>
                    <a:pt x="0" y="7750"/>
                    <a:pt x="338" y="11012"/>
                  </a:cubicBezTo>
                  <a:lnTo>
                    <a:pt x="564" y="11296"/>
                  </a:lnTo>
                  <a:cubicBezTo>
                    <a:pt x="1654" y="11927"/>
                    <a:pt x="2886" y="12215"/>
                    <a:pt x="4136" y="12215"/>
                  </a:cubicBezTo>
                  <a:cubicBezTo>
                    <a:pt x="6043" y="12215"/>
                    <a:pt x="7990" y="11545"/>
                    <a:pt x="9533" y="10400"/>
                  </a:cubicBezTo>
                  <a:cubicBezTo>
                    <a:pt x="12089" y="8505"/>
                    <a:pt x="13660" y="5529"/>
                    <a:pt x="14527" y="2468"/>
                  </a:cubicBezTo>
                  <a:cubicBezTo>
                    <a:pt x="14608" y="2185"/>
                    <a:pt x="14682" y="1890"/>
                    <a:pt x="14628" y="1602"/>
                  </a:cubicBezTo>
                  <a:cubicBezTo>
                    <a:pt x="14507" y="955"/>
                    <a:pt x="13810" y="603"/>
                    <a:pt x="13180" y="412"/>
                  </a:cubicBezTo>
                  <a:cubicBezTo>
                    <a:pt x="12264" y="135"/>
                    <a:pt x="11309" y="0"/>
                    <a:pt x="10353" y="0"/>
                  </a:cubicBezTo>
                  <a:close/>
                </a:path>
              </a:pathLst>
            </a:custGeom>
            <a:solidFill>
              <a:srgbClr val="477861"/>
            </a:solidFill>
            <a:ln>
              <a:noFill/>
            </a:ln>
          </p:spPr>
          <p:txBody>
            <a:bodyPr spcFirstLastPara="1" wrap="square" lIns="91425" tIns="91425" rIns="91425" bIns="91425" anchor="ctr" anchorCtr="0">
              <a:noAutofit/>
            </a:bodyPr>
            <a:lstStyle/>
            <a:p>
              <a:endParaRPr/>
            </a:p>
          </p:txBody>
        </p:sp>
        <p:sp>
          <p:nvSpPr>
            <p:cNvPr id="281" name="Google Shape;281;p21"/>
            <p:cNvSpPr/>
            <p:nvPr/>
          </p:nvSpPr>
          <p:spPr>
            <a:xfrm>
              <a:off x="5428800" y="1307575"/>
              <a:ext cx="447500" cy="661900"/>
            </a:xfrm>
            <a:custGeom>
              <a:avLst/>
              <a:gdLst/>
              <a:ahLst/>
              <a:cxnLst/>
              <a:rect l="l" t="t" r="r" b="b"/>
              <a:pathLst>
                <a:path w="17900" h="26476" extrusionOk="0">
                  <a:moveTo>
                    <a:pt x="6671" y="1"/>
                  </a:moveTo>
                  <a:cubicBezTo>
                    <a:pt x="5791" y="1"/>
                    <a:pt x="4991" y="709"/>
                    <a:pt x="4408" y="1417"/>
                  </a:cubicBezTo>
                  <a:cubicBezTo>
                    <a:pt x="1129" y="5399"/>
                    <a:pt x="0" y="11051"/>
                    <a:pt x="1498" y="15985"/>
                  </a:cubicBezTo>
                  <a:cubicBezTo>
                    <a:pt x="2995" y="20920"/>
                    <a:pt x="7077" y="24991"/>
                    <a:pt x="12016" y="26476"/>
                  </a:cubicBezTo>
                  <a:lnTo>
                    <a:pt x="12567" y="26319"/>
                  </a:lnTo>
                  <a:cubicBezTo>
                    <a:pt x="16549" y="23289"/>
                    <a:pt x="17899" y="17613"/>
                    <a:pt x="16696" y="12757"/>
                  </a:cubicBezTo>
                  <a:cubicBezTo>
                    <a:pt x="15491" y="7900"/>
                    <a:pt x="12125" y="3819"/>
                    <a:pt x="8205" y="707"/>
                  </a:cubicBezTo>
                  <a:cubicBezTo>
                    <a:pt x="7845" y="420"/>
                    <a:pt x="7462" y="133"/>
                    <a:pt x="7010" y="37"/>
                  </a:cubicBezTo>
                  <a:cubicBezTo>
                    <a:pt x="6896" y="12"/>
                    <a:pt x="6783" y="1"/>
                    <a:pt x="6671" y="1"/>
                  </a:cubicBezTo>
                  <a:close/>
                </a:path>
              </a:pathLst>
            </a:custGeom>
            <a:solidFill>
              <a:srgbClr val="477861"/>
            </a:solidFill>
            <a:ln>
              <a:noFill/>
            </a:ln>
          </p:spPr>
          <p:txBody>
            <a:bodyPr spcFirstLastPara="1" wrap="square" lIns="91425" tIns="91425" rIns="91425" bIns="91425" anchor="ctr" anchorCtr="0">
              <a:noAutofit/>
            </a:bodyPr>
            <a:lstStyle/>
            <a:p>
              <a:endParaRPr/>
            </a:p>
          </p:txBody>
        </p:sp>
        <p:sp>
          <p:nvSpPr>
            <p:cNvPr id="282" name="Google Shape;282;p21"/>
            <p:cNvSpPr/>
            <p:nvPr/>
          </p:nvSpPr>
          <p:spPr>
            <a:xfrm>
              <a:off x="5648500" y="1603550"/>
              <a:ext cx="146450" cy="691300"/>
            </a:xfrm>
            <a:custGeom>
              <a:avLst/>
              <a:gdLst/>
              <a:ahLst/>
              <a:cxnLst/>
              <a:rect l="l" t="t" r="r" b="b"/>
              <a:pathLst>
                <a:path w="5858" h="27652" extrusionOk="0">
                  <a:moveTo>
                    <a:pt x="212" y="0"/>
                  </a:moveTo>
                  <a:cubicBezTo>
                    <a:pt x="110" y="0"/>
                    <a:pt x="0" y="86"/>
                    <a:pt x="28" y="218"/>
                  </a:cubicBezTo>
                  <a:cubicBezTo>
                    <a:pt x="1950" y="9246"/>
                    <a:pt x="3295" y="18396"/>
                    <a:pt x="5212" y="27430"/>
                  </a:cubicBezTo>
                  <a:cubicBezTo>
                    <a:pt x="5245" y="27585"/>
                    <a:pt x="5359" y="27652"/>
                    <a:pt x="5480" y="27652"/>
                  </a:cubicBezTo>
                  <a:cubicBezTo>
                    <a:pt x="5662" y="27652"/>
                    <a:pt x="5858" y="27499"/>
                    <a:pt x="5808" y="27265"/>
                  </a:cubicBezTo>
                  <a:cubicBezTo>
                    <a:pt x="3881" y="18242"/>
                    <a:pt x="2284" y="9151"/>
                    <a:pt x="362" y="125"/>
                  </a:cubicBezTo>
                  <a:cubicBezTo>
                    <a:pt x="344" y="38"/>
                    <a:pt x="279" y="0"/>
                    <a:pt x="212" y="0"/>
                  </a:cubicBezTo>
                  <a:close/>
                </a:path>
              </a:pathLst>
            </a:custGeom>
            <a:solidFill>
              <a:srgbClr val="1D2239"/>
            </a:solidFill>
            <a:ln>
              <a:noFill/>
            </a:ln>
          </p:spPr>
          <p:txBody>
            <a:bodyPr spcFirstLastPara="1" wrap="square" lIns="91425" tIns="91425" rIns="91425" bIns="91425" anchor="ctr" anchorCtr="0">
              <a:noAutofit/>
            </a:bodyPr>
            <a:lstStyle/>
            <a:p>
              <a:endParaRPr/>
            </a:p>
          </p:txBody>
        </p:sp>
        <p:sp>
          <p:nvSpPr>
            <p:cNvPr id="283" name="Google Shape;283;p21"/>
            <p:cNvSpPr/>
            <p:nvPr/>
          </p:nvSpPr>
          <p:spPr>
            <a:xfrm>
              <a:off x="5413625" y="2238250"/>
              <a:ext cx="685125" cy="654600"/>
            </a:xfrm>
            <a:custGeom>
              <a:avLst/>
              <a:gdLst/>
              <a:ahLst/>
              <a:cxnLst/>
              <a:rect l="l" t="t" r="r" b="b"/>
              <a:pathLst>
                <a:path w="27405" h="26184" extrusionOk="0">
                  <a:moveTo>
                    <a:pt x="1" y="0"/>
                  </a:moveTo>
                  <a:lnTo>
                    <a:pt x="1" y="26043"/>
                  </a:lnTo>
                  <a:cubicBezTo>
                    <a:pt x="1" y="26120"/>
                    <a:pt x="64" y="26183"/>
                    <a:pt x="141" y="26183"/>
                  </a:cubicBezTo>
                  <a:lnTo>
                    <a:pt x="27263" y="26183"/>
                  </a:lnTo>
                  <a:cubicBezTo>
                    <a:pt x="27341" y="26183"/>
                    <a:pt x="27404" y="26120"/>
                    <a:pt x="27404" y="26043"/>
                  </a:cubicBezTo>
                  <a:lnTo>
                    <a:pt x="27404" y="0"/>
                  </a:lnTo>
                  <a:close/>
                </a:path>
              </a:pathLst>
            </a:custGeom>
            <a:solidFill>
              <a:srgbClr val="B07D35"/>
            </a:solidFill>
            <a:ln>
              <a:noFill/>
            </a:ln>
          </p:spPr>
          <p:txBody>
            <a:bodyPr spcFirstLastPara="1" wrap="square" lIns="91425" tIns="91425" rIns="91425" bIns="91425" anchor="ctr" anchorCtr="0">
              <a:noAutofit/>
            </a:bodyPr>
            <a:lstStyle/>
            <a:p>
              <a:endParaRPr/>
            </a:p>
          </p:txBody>
        </p:sp>
        <p:sp>
          <p:nvSpPr>
            <p:cNvPr id="284" name="Google Shape;284;p21"/>
            <p:cNvSpPr/>
            <p:nvPr/>
          </p:nvSpPr>
          <p:spPr>
            <a:xfrm>
              <a:off x="5754025" y="1856100"/>
              <a:ext cx="269675" cy="278025"/>
            </a:xfrm>
            <a:custGeom>
              <a:avLst/>
              <a:gdLst/>
              <a:ahLst/>
              <a:cxnLst/>
              <a:rect l="l" t="t" r="r" b="b"/>
              <a:pathLst>
                <a:path w="10787" h="11121" extrusionOk="0">
                  <a:moveTo>
                    <a:pt x="10379" y="1"/>
                  </a:moveTo>
                  <a:cubicBezTo>
                    <a:pt x="10312" y="1"/>
                    <a:pt x="10243" y="29"/>
                    <a:pt x="10183" y="97"/>
                  </a:cubicBezTo>
                  <a:cubicBezTo>
                    <a:pt x="6970" y="3745"/>
                    <a:pt x="2770" y="6898"/>
                    <a:pt x="61" y="10943"/>
                  </a:cubicBezTo>
                  <a:cubicBezTo>
                    <a:pt x="1" y="11032"/>
                    <a:pt x="84" y="11121"/>
                    <a:pt x="170" y="11121"/>
                  </a:cubicBezTo>
                  <a:cubicBezTo>
                    <a:pt x="198" y="11121"/>
                    <a:pt x="226" y="11111"/>
                    <a:pt x="250" y="11090"/>
                  </a:cubicBezTo>
                  <a:lnTo>
                    <a:pt x="250" y="11089"/>
                  </a:lnTo>
                  <a:cubicBezTo>
                    <a:pt x="3840" y="7820"/>
                    <a:pt x="7472" y="4229"/>
                    <a:pt x="10602" y="516"/>
                  </a:cubicBezTo>
                  <a:cubicBezTo>
                    <a:pt x="10787" y="296"/>
                    <a:pt x="10594" y="1"/>
                    <a:pt x="10379" y="1"/>
                  </a:cubicBezTo>
                  <a:close/>
                </a:path>
              </a:pathLst>
            </a:custGeom>
            <a:solidFill>
              <a:srgbClr val="1D2239"/>
            </a:solidFill>
            <a:ln>
              <a:noFill/>
            </a:ln>
          </p:spPr>
          <p:txBody>
            <a:bodyPr spcFirstLastPara="1" wrap="square" lIns="91425" tIns="91425" rIns="91425" bIns="91425" anchor="ctr" anchorCtr="0">
              <a:noAutofit/>
            </a:bodyPr>
            <a:lstStyle/>
            <a:p>
              <a:endParaRPr/>
            </a:p>
          </p:txBody>
        </p:sp>
      </p:grpSp>
      <p:grpSp>
        <p:nvGrpSpPr>
          <p:cNvPr id="285" name="Google Shape;285;p21"/>
          <p:cNvGrpSpPr/>
          <p:nvPr/>
        </p:nvGrpSpPr>
        <p:grpSpPr>
          <a:xfrm>
            <a:off x="2459634" y="5050884"/>
            <a:ext cx="1302335" cy="600860"/>
            <a:chOff x="2459633" y="4193634"/>
            <a:chExt cx="1302335" cy="600860"/>
          </a:xfrm>
        </p:grpSpPr>
        <p:sp>
          <p:nvSpPr>
            <p:cNvPr id="286" name="Google Shape;286;p21"/>
            <p:cNvSpPr/>
            <p:nvPr/>
          </p:nvSpPr>
          <p:spPr>
            <a:xfrm>
              <a:off x="2605351" y="4482313"/>
              <a:ext cx="1156617" cy="312180"/>
            </a:xfrm>
            <a:custGeom>
              <a:avLst/>
              <a:gdLst/>
              <a:ahLst/>
              <a:cxnLst/>
              <a:rect l="l" t="t" r="r" b="b"/>
              <a:pathLst>
                <a:path w="23923" h="6457" extrusionOk="0">
                  <a:moveTo>
                    <a:pt x="0" y="0"/>
                  </a:moveTo>
                  <a:lnTo>
                    <a:pt x="619" y="6456"/>
                  </a:lnTo>
                  <a:lnTo>
                    <a:pt x="23922" y="5757"/>
                  </a:lnTo>
                  <a:lnTo>
                    <a:pt x="22800" y="42"/>
                  </a:lnTo>
                  <a:lnTo>
                    <a:pt x="0" y="0"/>
                  </a:lnTo>
                  <a:close/>
                </a:path>
              </a:pathLst>
            </a:custGeom>
            <a:solidFill>
              <a:srgbClr val="FFAD80"/>
            </a:solidFill>
            <a:ln>
              <a:noFill/>
            </a:ln>
          </p:spPr>
          <p:txBody>
            <a:bodyPr spcFirstLastPara="1" wrap="square" lIns="91425" tIns="91425" rIns="91425" bIns="91425" anchor="ctr" anchorCtr="0">
              <a:noAutofit/>
            </a:bodyPr>
            <a:lstStyle/>
            <a:p>
              <a:endParaRPr/>
            </a:p>
          </p:txBody>
        </p:sp>
        <p:sp>
          <p:nvSpPr>
            <p:cNvPr id="287" name="Google Shape;287;p21"/>
            <p:cNvSpPr/>
            <p:nvPr/>
          </p:nvSpPr>
          <p:spPr>
            <a:xfrm>
              <a:off x="2856562" y="4603568"/>
              <a:ext cx="689677" cy="57920"/>
            </a:xfrm>
            <a:custGeom>
              <a:avLst/>
              <a:gdLst/>
              <a:ahLst/>
              <a:cxnLst/>
              <a:rect l="l" t="t" r="r" b="b"/>
              <a:pathLst>
                <a:path w="14265" h="1198" extrusionOk="0">
                  <a:moveTo>
                    <a:pt x="3" y="0"/>
                  </a:moveTo>
                  <a:lnTo>
                    <a:pt x="1" y="1169"/>
                  </a:lnTo>
                  <a:lnTo>
                    <a:pt x="14262" y="1198"/>
                  </a:lnTo>
                  <a:lnTo>
                    <a:pt x="14265" y="29"/>
                  </a:lnTo>
                  <a:lnTo>
                    <a:pt x="3" y="0"/>
                  </a:lnTo>
                  <a:close/>
                </a:path>
              </a:pathLst>
            </a:custGeom>
            <a:solidFill>
              <a:srgbClr val="477861"/>
            </a:solidFill>
            <a:ln>
              <a:noFill/>
            </a:ln>
          </p:spPr>
          <p:txBody>
            <a:bodyPr spcFirstLastPara="1" wrap="square" lIns="91425" tIns="91425" rIns="91425" bIns="91425" anchor="ctr" anchorCtr="0">
              <a:noAutofit/>
            </a:bodyPr>
            <a:lstStyle/>
            <a:p>
              <a:endParaRPr/>
            </a:p>
          </p:txBody>
        </p:sp>
        <p:sp>
          <p:nvSpPr>
            <p:cNvPr id="288" name="Google Shape;288;p21"/>
            <p:cNvSpPr/>
            <p:nvPr/>
          </p:nvSpPr>
          <p:spPr>
            <a:xfrm>
              <a:off x="2460358" y="4193634"/>
              <a:ext cx="1153620" cy="312422"/>
            </a:xfrm>
            <a:custGeom>
              <a:avLst/>
              <a:gdLst/>
              <a:ahLst/>
              <a:cxnLst/>
              <a:rect l="l" t="t" r="r" b="b"/>
              <a:pathLst>
                <a:path w="23861" h="6462" extrusionOk="0">
                  <a:moveTo>
                    <a:pt x="1" y="0"/>
                  </a:moveTo>
                  <a:lnTo>
                    <a:pt x="550" y="6462"/>
                  </a:lnTo>
                  <a:lnTo>
                    <a:pt x="23861" y="6010"/>
                  </a:lnTo>
                  <a:lnTo>
                    <a:pt x="22800" y="284"/>
                  </a:lnTo>
                  <a:lnTo>
                    <a:pt x="1" y="0"/>
                  </a:lnTo>
                  <a:close/>
                </a:path>
              </a:pathLst>
            </a:custGeom>
            <a:solidFill>
              <a:srgbClr val="B35135"/>
            </a:solidFill>
            <a:ln>
              <a:noFill/>
            </a:ln>
          </p:spPr>
          <p:txBody>
            <a:bodyPr spcFirstLastPara="1" wrap="square" lIns="91425" tIns="91425" rIns="91425" bIns="91425" anchor="ctr" anchorCtr="0">
              <a:noAutofit/>
            </a:bodyPr>
            <a:lstStyle/>
            <a:p>
              <a:endParaRPr/>
            </a:p>
          </p:txBody>
        </p:sp>
        <p:sp>
          <p:nvSpPr>
            <p:cNvPr id="289" name="Google Shape;289;p21"/>
            <p:cNvSpPr/>
            <p:nvPr/>
          </p:nvSpPr>
          <p:spPr>
            <a:xfrm>
              <a:off x="2459633" y="4230426"/>
              <a:ext cx="1147238" cy="254936"/>
            </a:xfrm>
            <a:custGeom>
              <a:avLst/>
              <a:gdLst/>
              <a:ahLst/>
              <a:cxnLst/>
              <a:rect l="l" t="t" r="r" b="b"/>
              <a:pathLst>
                <a:path w="23729" h="5273" extrusionOk="0">
                  <a:moveTo>
                    <a:pt x="22903" y="1"/>
                  </a:moveTo>
                  <a:lnTo>
                    <a:pt x="3" y="150"/>
                  </a:lnTo>
                  <a:lnTo>
                    <a:pt x="0" y="444"/>
                  </a:lnTo>
                  <a:cubicBezTo>
                    <a:pt x="1" y="377"/>
                    <a:pt x="4" y="346"/>
                    <a:pt x="10" y="346"/>
                  </a:cubicBezTo>
                  <a:cubicBezTo>
                    <a:pt x="84" y="346"/>
                    <a:pt x="529" y="5272"/>
                    <a:pt x="529" y="5272"/>
                  </a:cubicBezTo>
                  <a:lnTo>
                    <a:pt x="23729" y="4452"/>
                  </a:lnTo>
                  <a:lnTo>
                    <a:pt x="22903" y="1"/>
                  </a:lnTo>
                  <a:close/>
                </a:path>
              </a:pathLst>
            </a:custGeom>
            <a:solidFill>
              <a:srgbClr val="E8E8E8"/>
            </a:solidFill>
            <a:ln>
              <a:noFill/>
            </a:ln>
          </p:spPr>
          <p:txBody>
            <a:bodyPr spcFirstLastPara="1" wrap="square" lIns="91425" tIns="91425" rIns="91425" bIns="91425" anchor="ctr" anchorCtr="0">
              <a:noAutofit/>
            </a:bodyPr>
            <a:lstStyle/>
            <a:p>
              <a:endParaRPr/>
            </a:p>
          </p:txBody>
        </p:sp>
        <p:sp>
          <p:nvSpPr>
            <p:cNvPr id="290" name="Google Shape;290;p21"/>
            <p:cNvSpPr/>
            <p:nvPr/>
          </p:nvSpPr>
          <p:spPr>
            <a:xfrm>
              <a:off x="2516005" y="4379238"/>
              <a:ext cx="1048222" cy="32876"/>
            </a:xfrm>
            <a:custGeom>
              <a:avLst/>
              <a:gdLst/>
              <a:ahLst/>
              <a:cxnLst/>
              <a:rect l="l" t="t" r="r" b="b"/>
              <a:pathLst>
                <a:path w="21681" h="680" extrusionOk="0">
                  <a:moveTo>
                    <a:pt x="334" y="0"/>
                  </a:moveTo>
                  <a:cubicBezTo>
                    <a:pt x="118" y="0"/>
                    <a:pt x="3" y="5"/>
                    <a:pt x="3" y="16"/>
                  </a:cubicBezTo>
                  <a:cubicBezTo>
                    <a:pt x="1" y="35"/>
                    <a:pt x="305" y="63"/>
                    <a:pt x="852" y="107"/>
                  </a:cubicBezTo>
                  <a:cubicBezTo>
                    <a:pt x="1396" y="148"/>
                    <a:pt x="2191" y="197"/>
                    <a:pt x="3172" y="251"/>
                  </a:cubicBezTo>
                  <a:cubicBezTo>
                    <a:pt x="5130" y="357"/>
                    <a:pt x="7842" y="476"/>
                    <a:pt x="10835" y="558"/>
                  </a:cubicBezTo>
                  <a:cubicBezTo>
                    <a:pt x="13828" y="641"/>
                    <a:pt x="16540" y="677"/>
                    <a:pt x="18501" y="680"/>
                  </a:cubicBezTo>
                  <a:cubicBezTo>
                    <a:pt x="19484" y="680"/>
                    <a:pt x="20279" y="674"/>
                    <a:pt x="20826" y="664"/>
                  </a:cubicBezTo>
                  <a:cubicBezTo>
                    <a:pt x="21376" y="654"/>
                    <a:pt x="21680" y="638"/>
                    <a:pt x="21680" y="620"/>
                  </a:cubicBezTo>
                  <a:cubicBezTo>
                    <a:pt x="21680" y="605"/>
                    <a:pt x="21376" y="582"/>
                    <a:pt x="20826" y="563"/>
                  </a:cubicBezTo>
                  <a:cubicBezTo>
                    <a:pt x="20279" y="545"/>
                    <a:pt x="19484" y="522"/>
                    <a:pt x="18504" y="499"/>
                  </a:cubicBezTo>
                  <a:lnTo>
                    <a:pt x="10840" y="305"/>
                  </a:lnTo>
                  <a:lnTo>
                    <a:pt x="3177" y="71"/>
                  </a:lnTo>
                  <a:cubicBezTo>
                    <a:pt x="2199" y="40"/>
                    <a:pt x="1404" y="16"/>
                    <a:pt x="855" y="6"/>
                  </a:cubicBezTo>
                  <a:cubicBezTo>
                    <a:pt x="644" y="2"/>
                    <a:pt x="469" y="0"/>
                    <a:pt x="334" y="0"/>
                  </a:cubicBezTo>
                  <a:close/>
                </a:path>
              </a:pathLst>
            </a:custGeom>
            <a:solidFill>
              <a:srgbClr val="1E2128"/>
            </a:solidFill>
            <a:ln>
              <a:noFill/>
            </a:ln>
          </p:spPr>
          <p:txBody>
            <a:bodyPr spcFirstLastPara="1" wrap="square" lIns="91425" tIns="91425" rIns="91425" bIns="91425" anchor="ctr" anchorCtr="0">
              <a:noAutofit/>
            </a:bodyPr>
            <a:lstStyle/>
            <a:p>
              <a:endParaRPr/>
            </a:p>
          </p:txBody>
        </p:sp>
        <p:sp>
          <p:nvSpPr>
            <p:cNvPr id="291" name="Google Shape;291;p21"/>
            <p:cNvSpPr/>
            <p:nvPr/>
          </p:nvSpPr>
          <p:spPr>
            <a:xfrm>
              <a:off x="2511751" y="4314694"/>
              <a:ext cx="1018392" cy="29637"/>
            </a:xfrm>
            <a:custGeom>
              <a:avLst/>
              <a:gdLst/>
              <a:ahLst/>
              <a:cxnLst/>
              <a:rect l="l" t="t" r="r" b="b"/>
              <a:pathLst>
                <a:path w="21064" h="613" extrusionOk="0">
                  <a:moveTo>
                    <a:pt x="13175" y="0"/>
                  </a:moveTo>
                  <a:cubicBezTo>
                    <a:pt x="12328" y="0"/>
                    <a:pt x="11441" y="7"/>
                    <a:pt x="10526" y="23"/>
                  </a:cubicBezTo>
                  <a:cubicBezTo>
                    <a:pt x="7613" y="72"/>
                    <a:pt x="4981" y="195"/>
                    <a:pt x="3077" y="322"/>
                  </a:cubicBezTo>
                  <a:cubicBezTo>
                    <a:pt x="2124" y="386"/>
                    <a:pt x="1358" y="448"/>
                    <a:pt x="824" y="497"/>
                  </a:cubicBezTo>
                  <a:cubicBezTo>
                    <a:pt x="292" y="549"/>
                    <a:pt x="1" y="583"/>
                    <a:pt x="1" y="601"/>
                  </a:cubicBezTo>
                  <a:cubicBezTo>
                    <a:pt x="2" y="609"/>
                    <a:pt x="62" y="613"/>
                    <a:pt x="177" y="613"/>
                  </a:cubicBezTo>
                  <a:cubicBezTo>
                    <a:pt x="317" y="613"/>
                    <a:pt x="538" y="607"/>
                    <a:pt x="832" y="595"/>
                  </a:cubicBezTo>
                  <a:lnTo>
                    <a:pt x="3087" y="503"/>
                  </a:lnTo>
                  <a:cubicBezTo>
                    <a:pt x="4991" y="423"/>
                    <a:pt x="7623" y="324"/>
                    <a:pt x="10531" y="278"/>
                  </a:cubicBezTo>
                  <a:cubicBezTo>
                    <a:pt x="12099" y="252"/>
                    <a:pt x="13587" y="242"/>
                    <a:pt x="14925" y="242"/>
                  </a:cubicBezTo>
                  <a:cubicBezTo>
                    <a:pt x="16066" y="242"/>
                    <a:pt x="17097" y="249"/>
                    <a:pt x="17975" y="257"/>
                  </a:cubicBezTo>
                  <a:lnTo>
                    <a:pt x="20233" y="275"/>
                  </a:lnTo>
                  <a:cubicBezTo>
                    <a:pt x="20318" y="276"/>
                    <a:pt x="20396" y="276"/>
                    <a:pt x="20468" y="276"/>
                  </a:cubicBezTo>
                  <a:cubicBezTo>
                    <a:pt x="20853" y="276"/>
                    <a:pt x="21061" y="270"/>
                    <a:pt x="21061" y="255"/>
                  </a:cubicBezTo>
                  <a:cubicBezTo>
                    <a:pt x="21064" y="237"/>
                    <a:pt x="20770" y="211"/>
                    <a:pt x="20236" y="177"/>
                  </a:cubicBezTo>
                  <a:cubicBezTo>
                    <a:pt x="19704" y="144"/>
                    <a:pt x="18933" y="110"/>
                    <a:pt x="17978" y="77"/>
                  </a:cubicBezTo>
                  <a:cubicBezTo>
                    <a:pt x="16672" y="33"/>
                    <a:pt x="15022" y="0"/>
                    <a:pt x="13175" y="0"/>
                  </a:cubicBezTo>
                  <a:close/>
                </a:path>
              </a:pathLst>
            </a:custGeom>
            <a:solidFill>
              <a:srgbClr val="1E2128"/>
            </a:solidFill>
            <a:ln>
              <a:noFill/>
            </a:ln>
          </p:spPr>
          <p:txBody>
            <a:bodyPr spcFirstLastPara="1" wrap="square" lIns="91425" tIns="91425" rIns="91425" bIns="91425" anchor="ctr" anchorCtr="0">
              <a:noAutofit/>
            </a:bodyPr>
            <a:lstStyle/>
            <a:p>
              <a:endParaRPr/>
            </a:p>
          </p:txBody>
        </p:sp>
        <p:sp>
          <p:nvSpPr>
            <p:cNvPr id="292" name="Google Shape;292;p21"/>
            <p:cNvSpPr/>
            <p:nvPr/>
          </p:nvSpPr>
          <p:spPr>
            <a:xfrm>
              <a:off x="2512283" y="4265574"/>
              <a:ext cx="1038069" cy="44093"/>
            </a:xfrm>
            <a:custGeom>
              <a:avLst/>
              <a:gdLst/>
              <a:ahLst/>
              <a:cxnLst/>
              <a:rect l="l" t="t" r="r" b="b"/>
              <a:pathLst>
                <a:path w="21471" h="912" extrusionOk="0">
                  <a:moveTo>
                    <a:pt x="8327" y="0"/>
                  </a:moveTo>
                  <a:cubicBezTo>
                    <a:pt x="7716" y="0"/>
                    <a:pt x="7125" y="5"/>
                    <a:pt x="6559" y="14"/>
                  </a:cubicBezTo>
                  <a:cubicBezTo>
                    <a:pt x="5914" y="30"/>
                    <a:pt x="5303" y="40"/>
                    <a:pt x="4730" y="66"/>
                  </a:cubicBezTo>
                  <a:cubicBezTo>
                    <a:pt x="4160" y="84"/>
                    <a:pt x="3625" y="112"/>
                    <a:pt x="3140" y="135"/>
                  </a:cubicBezTo>
                  <a:cubicBezTo>
                    <a:pt x="2653" y="159"/>
                    <a:pt x="2214" y="192"/>
                    <a:pt x="1830" y="218"/>
                  </a:cubicBezTo>
                  <a:cubicBezTo>
                    <a:pt x="1442" y="244"/>
                    <a:pt x="1110" y="272"/>
                    <a:pt x="839" y="298"/>
                  </a:cubicBezTo>
                  <a:cubicBezTo>
                    <a:pt x="299" y="347"/>
                    <a:pt x="0" y="383"/>
                    <a:pt x="0" y="399"/>
                  </a:cubicBezTo>
                  <a:cubicBezTo>
                    <a:pt x="1" y="407"/>
                    <a:pt x="67" y="411"/>
                    <a:pt x="191" y="411"/>
                  </a:cubicBezTo>
                  <a:cubicBezTo>
                    <a:pt x="335" y="411"/>
                    <a:pt x="556" y="406"/>
                    <a:pt x="846" y="396"/>
                  </a:cubicBezTo>
                  <a:lnTo>
                    <a:pt x="1837" y="360"/>
                  </a:lnTo>
                  <a:cubicBezTo>
                    <a:pt x="2224" y="350"/>
                    <a:pt x="2663" y="332"/>
                    <a:pt x="3148" y="316"/>
                  </a:cubicBezTo>
                  <a:cubicBezTo>
                    <a:pt x="3636" y="301"/>
                    <a:pt x="4167" y="285"/>
                    <a:pt x="4738" y="275"/>
                  </a:cubicBezTo>
                  <a:cubicBezTo>
                    <a:pt x="5310" y="262"/>
                    <a:pt x="5919" y="257"/>
                    <a:pt x="6562" y="249"/>
                  </a:cubicBezTo>
                  <a:cubicBezTo>
                    <a:pt x="6895" y="247"/>
                    <a:pt x="7238" y="246"/>
                    <a:pt x="7588" y="246"/>
                  </a:cubicBezTo>
                  <a:cubicBezTo>
                    <a:pt x="8586" y="246"/>
                    <a:pt x="9646" y="255"/>
                    <a:pt x="10745" y="280"/>
                  </a:cubicBezTo>
                  <a:cubicBezTo>
                    <a:pt x="12226" y="316"/>
                    <a:pt x="13637" y="378"/>
                    <a:pt x="14919" y="445"/>
                  </a:cubicBezTo>
                  <a:cubicBezTo>
                    <a:pt x="15562" y="484"/>
                    <a:pt x="16171" y="517"/>
                    <a:pt x="16741" y="559"/>
                  </a:cubicBezTo>
                  <a:cubicBezTo>
                    <a:pt x="17311" y="595"/>
                    <a:pt x="17843" y="639"/>
                    <a:pt x="18328" y="672"/>
                  </a:cubicBezTo>
                  <a:cubicBezTo>
                    <a:pt x="18813" y="708"/>
                    <a:pt x="19249" y="747"/>
                    <a:pt x="19636" y="778"/>
                  </a:cubicBezTo>
                  <a:lnTo>
                    <a:pt x="20622" y="861"/>
                  </a:lnTo>
                  <a:cubicBezTo>
                    <a:pt x="21023" y="893"/>
                    <a:pt x="21293" y="911"/>
                    <a:pt x="21407" y="911"/>
                  </a:cubicBezTo>
                  <a:cubicBezTo>
                    <a:pt x="21447" y="911"/>
                    <a:pt x="21468" y="909"/>
                    <a:pt x="21468" y="904"/>
                  </a:cubicBezTo>
                  <a:cubicBezTo>
                    <a:pt x="21471" y="886"/>
                    <a:pt x="21174" y="837"/>
                    <a:pt x="20632" y="762"/>
                  </a:cubicBezTo>
                  <a:cubicBezTo>
                    <a:pt x="20361" y="724"/>
                    <a:pt x="20031" y="680"/>
                    <a:pt x="19649" y="636"/>
                  </a:cubicBezTo>
                  <a:cubicBezTo>
                    <a:pt x="19265" y="592"/>
                    <a:pt x="18826" y="543"/>
                    <a:pt x="18341" y="494"/>
                  </a:cubicBezTo>
                  <a:cubicBezTo>
                    <a:pt x="17858" y="445"/>
                    <a:pt x="17327" y="394"/>
                    <a:pt x="16757" y="347"/>
                  </a:cubicBezTo>
                  <a:cubicBezTo>
                    <a:pt x="16186" y="295"/>
                    <a:pt x="15575" y="257"/>
                    <a:pt x="14932" y="210"/>
                  </a:cubicBezTo>
                  <a:cubicBezTo>
                    <a:pt x="13647" y="130"/>
                    <a:pt x="12233" y="61"/>
                    <a:pt x="10747" y="27"/>
                  </a:cubicBezTo>
                  <a:cubicBezTo>
                    <a:pt x="9916" y="8"/>
                    <a:pt x="9105" y="0"/>
                    <a:pt x="8327" y="0"/>
                  </a:cubicBezTo>
                  <a:close/>
                </a:path>
              </a:pathLst>
            </a:custGeom>
            <a:solidFill>
              <a:srgbClr val="1E2128"/>
            </a:solidFill>
            <a:ln>
              <a:noFill/>
            </a:ln>
          </p:spPr>
          <p:txBody>
            <a:bodyPr spcFirstLastPara="1" wrap="square" lIns="91425" tIns="91425" rIns="91425" bIns="91425" anchor="ctr" anchorCtr="0">
              <a:noAutofit/>
            </a:bodyPr>
            <a:lstStyle/>
            <a:p>
              <a:endParaRPr/>
            </a:p>
          </p:txBody>
        </p:sp>
      </p:grpSp>
      <p:sp>
        <p:nvSpPr>
          <p:cNvPr id="80" name="Google Shape;309;p22">
            <a:extLst>
              <a:ext uri="{FF2B5EF4-FFF2-40B4-BE49-F238E27FC236}">
                <a16:creationId xmlns:a16="http://schemas.microsoft.com/office/drawing/2014/main" id="{39D9EFD7-CBB2-734F-A360-E1148A84FD24}"/>
              </a:ext>
            </a:extLst>
          </p:cNvPr>
          <p:cNvSpPr txBox="1">
            <a:spLocks/>
          </p:cNvSpPr>
          <p:nvPr/>
        </p:nvSpPr>
        <p:spPr>
          <a:xfrm>
            <a:off x="2013698" y="258227"/>
            <a:ext cx="4859700" cy="7926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rgbClr val="000000"/>
              </a:buClr>
              <a:buSzPts val="1200"/>
              <a:buFont typeface="Roboto Light"/>
              <a:buNone/>
              <a:defRPr sz="1200" b="0" i="0" u="none" strike="noStrike" cap="none">
                <a:solidFill>
                  <a:srgbClr val="000000"/>
                </a:solidFill>
                <a:latin typeface="Roboto Light"/>
                <a:ea typeface="Roboto Light"/>
                <a:cs typeface="Roboto Light"/>
                <a:sym typeface="Roboto Light"/>
              </a:defRPr>
            </a:lvl1pPr>
            <a:lvl2pPr marL="914400" marR="0" lvl="1" indent="-317500" algn="l" rtl="0">
              <a:lnSpc>
                <a:spcPct val="100000"/>
              </a:lnSpc>
              <a:spcBef>
                <a:spcPts val="0"/>
              </a:spcBef>
              <a:spcAft>
                <a:spcPts val="0"/>
              </a:spcAft>
              <a:buClr>
                <a:srgbClr val="000000"/>
              </a:buClr>
              <a:buSzPts val="1200"/>
              <a:buFont typeface="Roboto Light"/>
              <a:buNone/>
              <a:defRPr sz="1200" b="0" i="0" u="none" strike="noStrike" cap="none">
                <a:solidFill>
                  <a:srgbClr val="000000"/>
                </a:solidFill>
                <a:latin typeface="Roboto Light"/>
                <a:ea typeface="Roboto Light"/>
                <a:cs typeface="Roboto Light"/>
                <a:sym typeface="Roboto Light"/>
              </a:defRPr>
            </a:lvl2pPr>
            <a:lvl3pPr marL="1371600" marR="0" lvl="2" indent="-317500" algn="l" rtl="0">
              <a:lnSpc>
                <a:spcPct val="100000"/>
              </a:lnSpc>
              <a:spcBef>
                <a:spcPts val="0"/>
              </a:spcBef>
              <a:spcAft>
                <a:spcPts val="0"/>
              </a:spcAft>
              <a:buClr>
                <a:srgbClr val="000000"/>
              </a:buClr>
              <a:buSzPts val="1200"/>
              <a:buFont typeface="Roboto Light"/>
              <a:buNone/>
              <a:defRPr sz="1200" b="0" i="0" u="none" strike="noStrike" cap="none">
                <a:solidFill>
                  <a:srgbClr val="000000"/>
                </a:solidFill>
                <a:latin typeface="Roboto Light"/>
                <a:ea typeface="Roboto Light"/>
                <a:cs typeface="Roboto Light"/>
                <a:sym typeface="Roboto Light"/>
              </a:defRPr>
            </a:lvl3pPr>
            <a:lvl4pPr marL="1828800" marR="0" lvl="3" indent="-317500" algn="l" rtl="0">
              <a:lnSpc>
                <a:spcPct val="100000"/>
              </a:lnSpc>
              <a:spcBef>
                <a:spcPts val="0"/>
              </a:spcBef>
              <a:spcAft>
                <a:spcPts val="0"/>
              </a:spcAft>
              <a:buClr>
                <a:srgbClr val="000000"/>
              </a:buClr>
              <a:buSzPts val="1200"/>
              <a:buFont typeface="Roboto Light"/>
              <a:buNone/>
              <a:defRPr sz="1200" b="0" i="0" u="none" strike="noStrike" cap="none">
                <a:solidFill>
                  <a:srgbClr val="000000"/>
                </a:solidFill>
                <a:latin typeface="Roboto Light"/>
                <a:ea typeface="Roboto Light"/>
                <a:cs typeface="Roboto Light"/>
                <a:sym typeface="Roboto Light"/>
              </a:defRPr>
            </a:lvl4pPr>
            <a:lvl5pPr marL="2286000" marR="0" lvl="4" indent="-317500" algn="l" rtl="0">
              <a:lnSpc>
                <a:spcPct val="100000"/>
              </a:lnSpc>
              <a:spcBef>
                <a:spcPts val="0"/>
              </a:spcBef>
              <a:spcAft>
                <a:spcPts val="0"/>
              </a:spcAft>
              <a:buClr>
                <a:srgbClr val="000000"/>
              </a:buClr>
              <a:buSzPts val="1200"/>
              <a:buFont typeface="Roboto Light"/>
              <a:buNone/>
              <a:defRPr sz="1200" b="0" i="0" u="none" strike="noStrike" cap="none">
                <a:solidFill>
                  <a:srgbClr val="000000"/>
                </a:solidFill>
                <a:latin typeface="Roboto Light"/>
                <a:ea typeface="Roboto Light"/>
                <a:cs typeface="Roboto Light"/>
                <a:sym typeface="Roboto Light"/>
              </a:defRPr>
            </a:lvl5pPr>
            <a:lvl6pPr marL="2743200" marR="0" lvl="5" indent="-317500" algn="l" rtl="0">
              <a:lnSpc>
                <a:spcPct val="100000"/>
              </a:lnSpc>
              <a:spcBef>
                <a:spcPts val="0"/>
              </a:spcBef>
              <a:spcAft>
                <a:spcPts val="0"/>
              </a:spcAft>
              <a:buClr>
                <a:srgbClr val="000000"/>
              </a:buClr>
              <a:buSzPts val="1200"/>
              <a:buFont typeface="Roboto Light"/>
              <a:buNone/>
              <a:defRPr sz="1200" b="0" i="0" u="none" strike="noStrike" cap="none">
                <a:solidFill>
                  <a:srgbClr val="000000"/>
                </a:solidFill>
                <a:latin typeface="Roboto Light"/>
                <a:ea typeface="Roboto Light"/>
                <a:cs typeface="Roboto Light"/>
                <a:sym typeface="Roboto Light"/>
              </a:defRPr>
            </a:lvl6pPr>
            <a:lvl7pPr marL="3200400" marR="0" lvl="6" indent="-317500" algn="l" rtl="0">
              <a:lnSpc>
                <a:spcPct val="100000"/>
              </a:lnSpc>
              <a:spcBef>
                <a:spcPts val="0"/>
              </a:spcBef>
              <a:spcAft>
                <a:spcPts val="0"/>
              </a:spcAft>
              <a:buClr>
                <a:srgbClr val="000000"/>
              </a:buClr>
              <a:buSzPts val="1200"/>
              <a:buFont typeface="Roboto Light"/>
              <a:buNone/>
              <a:defRPr sz="1200" b="0" i="0" u="none" strike="noStrike" cap="none">
                <a:solidFill>
                  <a:srgbClr val="000000"/>
                </a:solidFill>
                <a:latin typeface="Roboto Light"/>
                <a:ea typeface="Roboto Light"/>
                <a:cs typeface="Roboto Light"/>
                <a:sym typeface="Roboto Light"/>
              </a:defRPr>
            </a:lvl7pPr>
            <a:lvl8pPr marL="3657600" marR="0" lvl="7" indent="-317500" algn="l" rtl="0">
              <a:lnSpc>
                <a:spcPct val="100000"/>
              </a:lnSpc>
              <a:spcBef>
                <a:spcPts val="0"/>
              </a:spcBef>
              <a:spcAft>
                <a:spcPts val="0"/>
              </a:spcAft>
              <a:buClr>
                <a:srgbClr val="000000"/>
              </a:buClr>
              <a:buSzPts val="1200"/>
              <a:buFont typeface="Roboto Light"/>
              <a:buNone/>
              <a:defRPr sz="1200" b="0" i="0" u="none" strike="noStrike" cap="none">
                <a:solidFill>
                  <a:srgbClr val="000000"/>
                </a:solidFill>
                <a:latin typeface="Roboto Light"/>
                <a:ea typeface="Roboto Light"/>
                <a:cs typeface="Roboto Light"/>
                <a:sym typeface="Roboto Light"/>
              </a:defRPr>
            </a:lvl8pPr>
            <a:lvl9pPr marL="4114800" marR="0" lvl="8" indent="-317500" algn="l" rtl="0">
              <a:lnSpc>
                <a:spcPct val="100000"/>
              </a:lnSpc>
              <a:spcBef>
                <a:spcPts val="0"/>
              </a:spcBef>
              <a:spcAft>
                <a:spcPts val="0"/>
              </a:spcAft>
              <a:buClr>
                <a:srgbClr val="000000"/>
              </a:buClr>
              <a:buSzPts val="1200"/>
              <a:buFont typeface="Roboto Light"/>
              <a:buNone/>
              <a:defRPr sz="1200" b="0" i="0" u="none" strike="noStrike" cap="none">
                <a:solidFill>
                  <a:srgbClr val="000000"/>
                </a:solidFill>
                <a:latin typeface="Roboto Light"/>
                <a:ea typeface="Roboto Light"/>
                <a:cs typeface="Roboto Light"/>
                <a:sym typeface="Roboto Light"/>
              </a:defRPr>
            </a:lvl9pPr>
          </a:lstStyle>
          <a:p>
            <a:pPr marL="0" indent="0" algn="ctr">
              <a:lnSpc>
                <a:spcPct val="150000"/>
              </a:lnSpc>
            </a:pPr>
            <a:r>
              <a:rPr lang="en-US" sz="4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DẶN DÒ</a:t>
            </a:r>
          </a:p>
        </p:txBody>
      </p:sp>
      <p:sp>
        <p:nvSpPr>
          <p:cNvPr id="81" name="Google Shape;309;p22">
            <a:extLst>
              <a:ext uri="{FF2B5EF4-FFF2-40B4-BE49-F238E27FC236}">
                <a16:creationId xmlns:a16="http://schemas.microsoft.com/office/drawing/2014/main" id="{F9FD3A0C-C4ED-674E-9CE8-7874929CEC8B}"/>
              </a:ext>
            </a:extLst>
          </p:cNvPr>
          <p:cNvSpPr txBox="1">
            <a:spLocks noGrp="1"/>
          </p:cNvSpPr>
          <p:nvPr>
            <p:ph type="subTitle" idx="1"/>
          </p:nvPr>
        </p:nvSpPr>
        <p:spPr>
          <a:xfrm>
            <a:off x="1037626" y="1399385"/>
            <a:ext cx="7451692" cy="792600"/>
          </a:xfrm>
          <a:prstGeom prst="rect">
            <a:avLst/>
          </a:prstGeom>
        </p:spPr>
        <p:txBody>
          <a:bodyPr spcFirstLastPara="1" vert="horz" wrap="square" lIns="91425" tIns="91425" rIns="91425" bIns="91425" rtlCol="0" anchor="t" anchorCtr="0">
            <a:noAutofit/>
          </a:bodyPr>
          <a:lstStyle/>
          <a:p>
            <a:pPr algn="l">
              <a:spcBef>
                <a:spcPct val="0"/>
              </a:spcBef>
            </a:pPr>
            <a:r>
              <a:rPr lang="en-US" sz="2800" dirty="0" err="1">
                <a:effectLst>
                  <a:outerShdw blurRad="38100" dist="38100" dir="2700000" algn="tl">
                    <a:srgbClr val="000000">
                      <a:alpha val="43137"/>
                    </a:srgbClr>
                  </a:outerShdw>
                </a:effectLst>
                <a:latin typeface="Arial" panose="020B0604020202020204" pitchFamily="34" charset="0"/>
                <a:ea typeface="Roboto Light" panose="020B0604020202020204" charset="0"/>
                <a:cs typeface="Arial" panose="020B0604020202020204" pitchFamily="34" charset="0"/>
              </a:rPr>
              <a:t>Học</a:t>
            </a:r>
            <a:r>
              <a:rPr lang="en-US" sz="2800" dirty="0">
                <a:effectLst>
                  <a:outerShdw blurRad="38100" dist="38100" dir="2700000" algn="tl">
                    <a:srgbClr val="000000">
                      <a:alpha val="43137"/>
                    </a:srgbClr>
                  </a:outerShdw>
                </a:effectLst>
                <a:latin typeface="Arial" panose="020B0604020202020204" pitchFamily="34" charset="0"/>
                <a:ea typeface="Roboto Light" panose="020B0604020202020204" charset="0"/>
                <a:cs typeface="Arial" panose="020B0604020202020204" pitchFamily="34" charset="0"/>
              </a:rPr>
              <a:t> </a:t>
            </a:r>
            <a:r>
              <a:rPr lang="en-US" sz="2800" dirty="0" err="1">
                <a:effectLst>
                  <a:outerShdw blurRad="38100" dist="38100" dir="2700000" algn="tl">
                    <a:srgbClr val="000000">
                      <a:alpha val="43137"/>
                    </a:srgbClr>
                  </a:outerShdw>
                </a:effectLst>
                <a:latin typeface="Arial" panose="020B0604020202020204" pitchFamily="34" charset="0"/>
                <a:ea typeface="Roboto Light" panose="020B0604020202020204" charset="0"/>
                <a:cs typeface="Arial" panose="020B0604020202020204" pitchFamily="34" charset="0"/>
              </a:rPr>
              <a:t>thuộc</a:t>
            </a:r>
            <a:r>
              <a:rPr lang="en-US" sz="2800" dirty="0">
                <a:effectLst>
                  <a:outerShdw blurRad="38100" dist="38100" dir="2700000" algn="tl">
                    <a:srgbClr val="000000">
                      <a:alpha val="43137"/>
                    </a:srgbClr>
                  </a:outerShdw>
                </a:effectLst>
                <a:latin typeface="Arial" panose="020B0604020202020204" pitchFamily="34" charset="0"/>
                <a:ea typeface="Roboto Light" panose="020B0604020202020204" charset="0"/>
                <a:cs typeface="Arial" panose="020B0604020202020204" pitchFamily="34" charset="0"/>
              </a:rPr>
              <a:t> </a:t>
            </a:r>
            <a:r>
              <a:rPr lang="en-US" sz="2800" dirty="0" err="1">
                <a:effectLst>
                  <a:outerShdw blurRad="38100" dist="38100" dir="2700000" algn="tl">
                    <a:srgbClr val="000000">
                      <a:alpha val="43137"/>
                    </a:srgbClr>
                  </a:outerShdw>
                </a:effectLst>
                <a:latin typeface="Arial" panose="020B0604020202020204" pitchFamily="34" charset="0"/>
                <a:ea typeface="Roboto Light" panose="020B0604020202020204" charset="0"/>
                <a:cs typeface="Arial" panose="020B0604020202020204" pitchFamily="34" charset="0"/>
              </a:rPr>
              <a:t>lòng</a:t>
            </a:r>
            <a:r>
              <a:rPr lang="en-US" sz="2800" dirty="0">
                <a:effectLst>
                  <a:outerShdw blurRad="38100" dist="38100" dir="2700000" algn="tl">
                    <a:srgbClr val="000000">
                      <a:alpha val="43137"/>
                    </a:srgbClr>
                  </a:outerShdw>
                </a:effectLst>
                <a:latin typeface="Arial" panose="020B0604020202020204" pitchFamily="34" charset="0"/>
                <a:ea typeface="Roboto Light" panose="020B0604020202020204" charset="0"/>
                <a:cs typeface="Arial" panose="020B0604020202020204" pitchFamily="34" charset="0"/>
              </a:rPr>
              <a:t> </a:t>
            </a:r>
            <a:r>
              <a:rPr lang="en-US" sz="2800" dirty="0" err="1">
                <a:effectLst>
                  <a:outerShdw blurRad="38100" dist="38100" dir="2700000" algn="tl">
                    <a:srgbClr val="000000">
                      <a:alpha val="43137"/>
                    </a:srgbClr>
                  </a:outerShdw>
                </a:effectLst>
                <a:latin typeface="Arial" panose="020B0604020202020204" pitchFamily="34" charset="0"/>
                <a:ea typeface="Roboto Light" panose="020B0604020202020204" charset="0"/>
                <a:cs typeface="Arial" panose="020B0604020202020204" pitchFamily="34" charset="0"/>
              </a:rPr>
              <a:t>đoạn</a:t>
            </a:r>
            <a:r>
              <a:rPr lang="en-US" sz="2800" dirty="0">
                <a:effectLst>
                  <a:outerShdw blurRad="38100" dist="38100" dir="2700000" algn="tl">
                    <a:srgbClr val="000000">
                      <a:alpha val="43137"/>
                    </a:srgbClr>
                  </a:outerShdw>
                </a:effectLst>
                <a:latin typeface="Arial" panose="020B0604020202020204" pitchFamily="34" charset="0"/>
                <a:ea typeface="Roboto Light" panose="020B0604020202020204" charset="0"/>
                <a:cs typeface="Arial" panose="020B0604020202020204" pitchFamily="34" charset="0"/>
              </a:rPr>
              <a:t> </a:t>
            </a:r>
            <a:r>
              <a:rPr lang="vi-VN" sz="2800" dirty="0">
                <a:effectLst>
                  <a:outerShdw blurRad="38100" dist="38100" dir="2700000" algn="tl">
                    <a:srgbClr val="000000">
                      <a:alpha val="43137"/>
                    </a:srgbClr>
                  </a:outerShdw>
                </a:effectLst>
                <a:latin typeface="Arial" panose="020B0604020202020204" pitchFamily="34" charset="0"/>
                <a:ea typeface="Roboto Light" panose="020B0604020202020204" charset="0"/>
                <a:cs typeface="Arial" panose="020B0604020202020204" pitchFamily="34" charset="0"/>
              </a:rPr>
              <a:t>văn:</a:t>
            </a:r>
            <a:r>
              <a:rPr lang="en-US" sz="2800" dirty="0">
                <a:effectLst>
                  <a:outerShdw blurRad="38100" dist="38100" dir="2700000" algn="tl">
                    <a:srgbClr val="000000">
                      <a:alpha val="43137"/>
                    </a:srgbClr>
                  </a:outerShdw>
                </a:effectLst>
                <a:latin typeface="Arial" panose="020B0604020202020204" pitchFamily="34" charset="0"/>
                <a:ea typeface="Roboto Light" panose="020B0604020202020204" charset="0"/>
                <a:cs typeface="Arial" panose="020B0604020202020204" pitchFamily="34" charset="0"/>
              </a:rPr>
              <a:t> “</a:t>
            </a:r>
            <a:r>
              <a:rPr lang="en-US" sz="2800" dirty="0" err="1">
                <a:effectLst>
                  <a:outerShdw blurRad="38100" dist="38100" dir="2700000" algn="tl">
                    <a:srgbClr val="000000">
                      <a:alpha val="43137"/>
                    </a:srgbClr>
                  </a:outerShdw>
                </a:effectLst>
                <a:latin typeface="Arial" panose="020B0604020202020204" pitchFamily="34" charset="0"/>
                <a:ea typeface="Roboto Light" panose="020B0604020202020204" charset="0"/>
                <a:cs typeface="Arial" panose="020B0604020202020204" pitchFamily="34" charset="0"/>
              </a:rPr>
              <a:t>Sau</a:t>
            </a:r>
            <a:r>
              <a:rPr lang="en-US" sz="2800" dirty="0">
                <a:effectLst>
                  <a:outerShdw blurRad="38100" dist="38100" dir="2700000" algn="tl">
                    <a:srgbClr val="000000">
                      <a:alpha val="43137"/>
                    </a:srgbClr>
                  </a:outerShdw>
                </a:effectLst>
                <a:latin typeface="Arial" panose="020B0604020202020204" pitchFamily="34" charset="0"/>
                <a:ea typeface="Roboto Light" panose="020B0604020202020204" charset="0"/>
                <a:cs typeface="Arial" panose="020B0604020202020204" pitchFamily="34" charset="0"/>
              </a:rPr>
              <a:t> 80 </a:t>
            </a:r>
            <a:r>
              <a:rPr lang="en-US" sz="2800" dirty="0" err="1">
                <a:effectLst>
                  <a:outerShdw blurRad="38100" dist="38100" dir="2700000" algn="tl">
                    <a:srgbClr val="000000">
                      <a:alpha val="43137"/>
                    </a:srgbClr>
                  </a:outerShdw>
                </a:effectLst>
                <a:latin typeface="Arial" panose="020B0604020202020204" pitchFamily="34" charset="0"/>
                <a:ea typeface="Roboto Light" panose="020B0604020202020204" charset="0"/>
                <a:cs typeface="Arial" panose="020B0604020202020204" pitchFamily="34" charset="0"/>
              </a:rPr>
              <a:t>năm</a:t>
            </a:r>
            <a:r>
              <a:rPr lang="en-US" sz="2800" dirty="0">
                <a:effectLst>
                  <a:outerShdw blurRad="38100" dist="38100" dir="2700000" algn="tl">
                    <a:srgbClr val="000000">
                      <a:alpha val="43137"/>
                    </a:srgbClr>
                  </a:outerShdw>
                </a:effectLst>
                <a:latin typeface="Arial" panose="020B0604020202020204" pitchFamily="34" charset="0"/>
                <a:ea typeface="Roboto Light" panose="020B0604020202020204" charset="0"/>
                <a:cs typeface="Arial" panose="020B0604020202020204" pitchFamily="34" charset="0"/>
              </a:rPr>
              <a:t> </a:t>
            </a:r>
            <a:r>
              <a:rPr lang="en-US" sz="2800" dirty="0" err="1">
                <a:effectLst>
                  <a:outerShdw blurRad="38100" dist="38100" dir="2700000" algn="tl">
                    <a:srgbClr val="000000">
                      <a:alpha val="43137"/>
                    </a:srgbClr>
                  </a:outerShdw>
                </a:effectLst>
                <a:latin typeface="Arial" panose="020B0604020202020204" pitchFamily="34" charset="0"/>
                <a:ea typeface="Roboto Light" panose="020B0604020202020204" charset="0"/>
                <a:cs typeface="Arial" panose="020B0604020202020204" pitchFamily="34" charset="0"/>
              </a:rPr>
              <a:t>giời</a:t>
            </a:r>
            <a:r>
              <a:rPr lang="en-US" sz="2800" dirty="0">
                <a:effectLst>
                  <a:outerShdw blurRad="38100" dist="38100" dir="2700000" algn="tl">
                    <a:srgbClr val="000000">
                      <a:alpha val="43137"/>
                    </a:srgbClr>
                  </a:outerShdw>
                </a:effectLst>
                <a:latin typeface="Arial" panose="020B0604020202020204" pitchFamily="34" charset="0"/>
                <a:ea typeface="Roboto Light" panose="020B0604020202020204" charset="0"/>
                <a:cs typeface="Arial" panose="020B0604020202020204" pitchFamily="34" charset="0"/>
              </a:rPr>
              <a:t> </a:t>
            </a:r>
            <a:r>
              <a:rPr lang="en-US" sz="2800" dirty="0" err="1">
                <a:effectLst>
                  <a:outerShdw blurRad="38100" dist="38100" dir="2700000" algn="tl">
                    <a:srgbClr val="000000">
                      <a:alpha val="43137"/>
                    </a:srgbClr>
                  </a:outerShdw>
                </a:effectLst>
                <a:latin typeface="Arial" panose="020B0604020202020204" pitchFamily="34" charset="0"/>
                <a:ea typeface="Roboto Light" panose="020B0604020202020204" charset="0"/>
                <a:cs typeface="Arial" panose="020B0604020202020204" pitchFamily="34" charset="0"/>
              </a:rPr>
              <a:t>nô</a:t>
            </a:r>
            <a:r>
              <a:rPr lang="en-US" sz="2800" dirty="0">
                <a:effectLst>
                  <a:outerShdw blurRad="38100" dist="38100" dir="2700000" algn="tl">
                    <a:srgbClr val="000000">
                      <a:alpha val="43137"/>
                    </a:srgbClr>
                  </a:outerShdw>
                </a:effectLst>
                <a:latin typeface="Arial" panose="020B0604020202020204" pitchFamily="34" charset="0"/>
                <a:ea typeface="Roboto Light" panose="020B0604020202020204" charset="0"/>
                <a:cs typeface="Arial" panose="020B0604020202020204" pitchFamily="34" charset="0"/>
              </a:rPr>
              <a:t> </a:t>
            </a:r>
            <a:r>
              <a:rPr lang="en-US" sz="2800" dirty="0" err="1">
                <a:effectLst>
                  <a:outerShdw blurRad="38100" dist="38100" dir="2700000" algn="tl">
                    <a:srgbClr val="000000">
                      <a:alpha val="43137"/>
                    </a:srgbClr>
                  </a:outerShdw>
                </a:effectLst>
                <a:latin typeface="Arial" panose="020B0604020202020204" pitchFamily="34" charset="0"/>
                <a:ea typeface="Roboto Light" panose="020B0604020202020204" charset="0"/>
                <a:cs typeface="Arial" panose="020B0604020202020204" pitchFamily="34" charset="0"/>
              </a:rPr>
              <a:t>lệ</a:t>
            </a:r>
            <a:r>
              <a:rPr lang="en-US" sz="2800" dirty="0">
                <a:effectLst>
                  <a:outerShdw blurRad="38100" dist="38100" dir="2700000" algn="tl">
                    <a:srgbClr val="000000">
                      <a:alpha val="43137"/>
                    </a:srgbClr>
                  </a:outerShdw>
                </a:effectLst>
                <a:latin typeface="Arial" panose="020B0604020202020204" pitchFamily="34" charset="0"/>
                <a:ea typeface="Roboto Light" panose="020B0604020202020204" charset="0"/>
                <a:cs typeface="Arial" panose="020B0604020202020204" pitchFamily="34" charset="0"/>
              </a:rPr>
              <a:t> … </a:t>
            </a:r>
            <a:r>
              <a:rPr lang="en-GB" altLang="en-US" sz="2800" dirty="0" err="1">
                <a:effectLst>
                  <a:outerShdw blurRad="38100" dist="38100" dir="2700000" algn="tl">
                    <a:srgbClr val="000000">
                      <a:alpha val="43137"/>
                    </a:srgbClr>
                  </a:outerShdw>
                </a:effectLst>
                <a:latin typeface="Arial" panose="020B0604020202020204" pitchFamily="34" charset="0"/>
                <a:ea typeface="Roboto Light" panose="020B0604020202020204" charset="0"/>
                <a:cs typeface="Arial" panose="020B0604020202020204" pitchFamily="34" charset="0"/>
              </a:rPr>
              <a:t>một</a:t>
            </a:r>
            <a:r>
              <a:rPr lang="en-GB" altLang="en-US" sz="2800" dirty="0">
                <a:effectLst>
                  <a:outerShdw blurRad="38100" dist="38100" dir="2700000" algn="tl">
                    <a:srgbClr val="000000">
                      <a:alpha val="43137"/>
                    </a:srgbClr>
                  </a:outerShdw>
                </a:effectLst>
                <a:latin typeface="Arial" panose="020B0604020202020204" pitchFamily="34" charset="0"/>
                <a:ea typeface="Roboto Light" panose="020B0604020202020204" charset="0"/>
                <a:cs typeface="Arial" panose="020B0604020202020204" pitchFamily="34" charset="0"/>
              </a:rPr>
              <a:t> </a:t>
            </a:r>
            <a:r>
              <a:rPr lang="en-GB" altLang="en-US" sz="2800" dirty="0" err="1">
                <a:effectLst>
                  <a:outerShdw blurRad="38100" dist="38100" dir="2700000" algn="tl">
                    <a:srgbClr val="000000">
                      <a:alpha val="43137"/>
                    </a:srgbClr>
                  </a:outerShdw>
                </a:effectLst>
                <a:latin typeface="Arial" panose="020B0604020202020204" pitchFamily="34" charset="0"/>
                <a:ea typeface="Roboto Light" panose="020B0604020202020204" charset="0"/>
                <a:cs typeface="Arial" panose="020B0604020202020204" pitchFamily="34" charset="0"/>
              </a:rPr>
              <a:t>phần</a:t>
            </a:r>
            <a:r>
              <a:rPr lang="en-GB" altLang="en-US" sz="2800" dirty="0">
                <a:effectLst>
                  <a:outerShdw blurRad="38100" dist="38100" dir="2700000" algn="tl">
                    <a:srgbClr val="000000">
                      <a:alpha val="43137"/>
                    </a:srgbClr>
                  </a:outerShdw>
                </a:effectLst>
                <a:latin typeface="Arial" panose="020B0604020202020204" pitchFamily="34" charset="0"/>
                <a:ea typeface="Roboto Light" panose="020B0604020202020204" charset="0"/>
                <a:cs typeface="Arial" panose="020B0604020202020204" pitchFamily="34" charset="0"/>
              </a:rPr>
              <a:t> </a:t>
            </a:r>
            <a:r>
              <a:rPr lang="en-GB" altLang="en-US" sz="2800" dirty="0" err="1">
                <a:effectLst>
                  <a:outerShdw blurRad="38100" dist="38100" dir="2700000" algn="tl">
                    <a:srgbClr val="000000">
                      <a:alpha val="43137"/>
                    </a:srgbClr>
                  </a:outerShdw>
                </a:effectLst>
                <a:latin typeface="Arial" panose="020B0604020202020204" pitchFamily="34" charset="0"/>
                <a:ea typeface="Roboto Light" panose="020B0604020202020204" charset="0"/>
                <a:cs typeface="Arial" panose="020B0604020202020204" pitchFamily="34" charset="0"/>
              </a:rPr>
              <a:t>lớn</a:t>
            </a:r>
            <a:r>
              <a:rPr lang="en-GB" altLang="en-US" sz="2800" dirty="0">
                <a:effectLst>
                  <a:outerShdw blurRad="38100" dist="38100" dir="2700000" algn="tl">
                    <a:srgbClr val="000000">
                      <a:alpha val="43137"/>
                    </a:srgbClr>
                  </a:outerShdw>
                </a:effectLst>
                <a:latin typeface="Arial" panose="020B0604020202020204" pitchFamily="34" charset="0"/>
                <a:ea typeface="Roboto Light" panose="020B0604020202020204" charset="0"/>
                <a:cs typeface="Arial" panose="020B0604020202020204" pitchFamily="34" charset="0"/>
              </a:rPr>
              <a:t> ở </a:t>
            </a:r>
            <a:r>
              <a:rPr lang="en-GB" altLang="en-US" sz="2800" dirty="0" err="1">
                <a:effectLst>
                  <a:outerShdw blurRad="38100" dist="38100" dir="2700000" algn="tl">
                    <a:srgbClr val="000000">
                      <a:alpha val="43137"/>
                    </a:srgbClr>
                  </a:outerShdw>
                </a:effectLst>
                <a:latin typeface="Arial" panose="020B0604020202020204" pitchFamily="34" charset="0"/>
                <a:ea typeface="Roboto Light" panose="020B0604020202020204" charset="0"/>
                <a:cs typeface="Arial" panose="020B0604020202020204" pitchFamily="34" charset="0"/>
              </a:rPr>
              <a:t>công</a:t>
            </a:r>
            <a:r>
              <a:rPr lang="en-GB" altLang="en-US" sz="2800" dirty="0">
                <a:effectLst>
                  <a:outerShdw blurRad="38100" dist="38100" dir="2700000" algn="tl">
                    <a:srgbClr val="000000">
                      <a:alpha val="43137"/>
                    </a:srgbClr>
                  </a:outerShdw>
                </a:effectLst>
                <a:latin typeface="Arial" panose="020B0604020202020204" pitchFamily="34" charset="0"/>
                <a:ea typeface="Roboto Light" panose="020B0604020202020204" charset="0"/>
                <a:cs typeface="Arial" panose="020B0604020202020204" pitchFamily="34" charset="0"/>
              </a:rPr>
              <a:t> </a:t>
            </a:r>
            <a:r>
              <a:rPr lang="en-GB" altLang="en-US" sz="2800" dirty="0" err="1">
                <a:effectLst>
                  <a:outerShdw blurRad="38100" dist="38100" dir="2700000" algn="tl">
                    <a:srgbClr val="000000">
                      <a:alpha val="43137"/>
                    </a:srgbClr>
                  </a:outerShdw>
                </a:effectLst>
                <a:latin typeface="Arial" panose="020B0604020202020204" pitchFamily="34" charset="0"/>
                <a:ea typeface="Roboto Light" panose="020B0604020202020204" charset="0"/>
                <a:cs typeface="Arial" panose="020B0604020202020204" pitchFamily="34" charset="0"/>
              </a:rPr>
              <a:t>học</a:t>
            </a:r>
            <a:r>
              <a:rPr lang="en-GB" altLang="en-US" sz="2800" dirty="0">
                <a:effectLst>
                  <a:outerShdw blurRad="38100" dist="38100" dir="2700000" algn="tl">
                    <a:srgbClr val="000000">
                      <a:alpha val="43137"/>
                    </a:srgbClr>
                  </a:outerShdw>
                </a:effectLst>
                <a:latin typeface="Arial" panose="020B0604020202020204" pitchFamily="34" charset="0"/>
                <a:ea typeface="Roboto Light" panose="020B0604020202020204" charset="0"/>
                <a:cs typeface="Arial" panose="020B0604020202020204" pitchFamily="34" charset="0"/>
              </a:rPr>
              <a:t> </a:t>
            </a:r>
            <a:r>
              <a:rPr lang="en-GB" altLang="en-US" sz="2800" dirty="0" err="1">
                <a:effectLst>
                  <a:outerShdw blurRad="38100" dist="38100" dir="2700000" algn="tl">
                    <a:srgbClr val="000000">
                      <a:alpha val="43137"/>
                    </a:srgbClr>
                  </a:outerShdw>
                </a:effectLst>
                <a:latin typeface="Arial" panose="020B0604020202020204" pitchFamily="34" charset="0"/>
                <a:ea typeface="Roboto Light" panose="020B0604020202020204" charset="0"/>
                <a:cs typeface="Arial" panose="020B0604020202020204" pitchFamily="34" charset="0"/>
              </a:rPr>
              <a:t>tập</a:t>
            </a:r>
            <a:r>
              <a:rPr lang="en-GB" altLang="en-US" sz="2800" dirty="0">
                <a:effectLst>
                  <a:outerShdw blurRad="38100" dist="38100" dir="2700000" algn="tl">
                    <a:srgbClr val="000000">
                      <a:alpha val="43137"/>
                    </a:srgbClr>
                  </a:outerShdw>
                </a:effectLst>
                <a:latin typeface="Arial" panose="020B0604020202020204" pitchFamily="34" charset="0"/>
                <a:ea typeface="Roboto Light" panose="020B0604020202020204" charset="0"/>
                <a:cs typeface="Arial" panose="020B0604020202020204" pitchFamily="34" charset="0"/>
              </a:rPr>
              <a:t> </a:t>
            </a:r>
            <a:r>
              <a:rPr lang="en-GB" altLang="en-US" sz="2800" dirty="0" err="1">
                <a:effectLst>
                  <a:outerShdw blurRad="38100" dist="38100" dir="2700000" algn="tl">
                    <a:srgbClr val="000000">
                      <a:alpha val="43137"/>
                    </a:srgbClr>
                  </a:outerShdw>
                </a:effectLst>
                <a:latin typeface="Arial" panose="020B0604020202020204" pitchFamily="34" charset="0"/>
                <a:ea typeface="Roboto Light" panose="020B0604020202020204" charset="0"/>
                <a:cs typeface="Arial" panose="020B0604020202020204" pitchFamily="34" charset="0"/>
              </a:rPr>
              <a:t>của</a:t>
            </a:r>
            <a:r>
              <a:rPr lang="en-GB" altLang="en-US" sz="2800" dirty="0">
                <a:effectLst>
                  <a:outerShdw blurRad="38100" dist="38100" dir="2700000" algn="tl">
                    <a:srgbClr val="000000">
                      <a:alpha val="43137"/>
                    </a:srgbClr>
                  </a:outerShdw>
                </a:effectLst>
                <a:latin typeface="Arial" panose="020B0604020202020204" pitchFamily="34" charset="0"/>
                <a:ea typeface="Roboto Light" panose="020B0604020202020204" charset="0"/>
                <a:cs typeface="Arial" panose="020B0604020202020204" pitchFamily="34" charset="0"/>
              </a:rPr>
              <a:t> </a:t>
            </a:r>
            <a:r>
              <a:rPr lang="en-GB" altLang="en-US" sz="2800" dirty="0" err="1">
                <a:effectLst>
                  <a:outerShdw blurRad="38100" dist="38100" dir="2700000" algn="tl">
                    <a:srgbClr val="000000">
                      <a:alpha val="43137"/>
                    </a:srgbClr>
                  </a:outerShdw>
                </a:effectLst>
                <a:latin typeface="Arial" panose="020B0604020202020204" pitchFamily="34" charset="0"/>
                <a:ea typeface="Roboto Light" panose="020B0604020202020204" charset="0"/>
                <a:cs typeface="Arial" panose="020B0604020202020204" pitchFamily="34" charset="0"/>
              </a:rPr>
              <a:t>các</a:t>
            </a:r>
            <a:r>
              <a:rPr lang="en-GB" altLang="en-US" sz="2800" dirty="0">
                <a:effectLst>
                  <a:outerShdw blurRad="38100" dist="38100" dir="2700000" algn="tl">
                    <a:srgbClr val="000000">
                      <a:alpha val="43137"/>
                    </a:srgbClr>
                  </a:outerShdw>
                </a:effectLst>
                <a:latin typeface="Arial" panose="020B0604020202020204" pitchFamily="34" charset="0"/>
                <a:ea typeface="Roboto Light" panose="020B0604020202020204" charset="0"/>
                <a:cs typeface="Arial" panose="020B0604020202020204" pitchFamily="34" charset="0"/>
              </a:rPr>
              <a:t> </a:t>
            </a:r>
            <a:r>
              <a:rPr lang="vi-VN" altLang="en-US" sz="2800" dirty="0">
                <a:effectLst>
                  <a:outerShdw blurRad="38100" dist="38100" dir="2700000" algn="tl">
                    <a:srgbClr val="000000">
                      <a:alpha val="43137"/>
                    </a:srgbClr>
                  </a:outerShdw>
                </a:effectLst>
                <a:latin typeface="Arial" panose="020B0604020202020204" pitchFamily="34" charset="0"/>
                <a:ea typeface="Roboto Light" panose="020B0604020202020204" charset="0"/>
                <a:cs typeface="Arial" panose="020B0604020202020204" pitchFamily="34" charset="0"/>
              </a:rPr>
              <a:t>em.</a:t>
            </a:r>
            <a:r>
              <a:rPr lang="en-US" sz="2800" dirty="0">
                <a:effectLst>
                  <a:outerShdw blurRad="38100" dist="38100" dir="2700000" algn="tl">
                    <a:srgbClr val="000000">
                      <a:alpha val="43137"/>
                    </a:srgbClr>
                  </a:outerShdw>
                </a:effectLst>
                <a:latin typeface="Arial" panose="020B0604020202020204" pitchFamily="34" charset="0"/>
                <a:ea typeface="Roboto Light" panose="020B0604020202020204" charset="0"/>
                <a:cs typeface="Arial" panose="020B0604020202020204" pitchFamily="34" charset="0"/>
              </a:rPr>
              <a:t>”</a:t>
            </a:r>
            <a:r>
              <a:rPr lang="en-US" altLang="en-US" sz="2800" dirty="0">
                <a:effectLst>
                  <a:outerShdw blurRad="38100" dist="38100" dir="2700000" algn="tl">
                    <a:srgbClr val="000000">
                      <a:alpha val="43137"/>
                    </a:srgbClr>
                  </a:outerShdw>
                </a:effectLst>
                <a:latin typeface="Arial" panose="020B0604020202020204" pitchFamily="34" charset="0"/>
                <a:ea typeface="Roboto Light" panose="020B0604020202020204" charset="0"/>
                <a:cs typeface="Arial" panose="020B0604020202020204" pitchFamily="34" charset="0"/>
              </a:rPr>
              <a:t> </a:t>
            </a:r>
          </a:p>
          <a:p>
            <a:pPr algn="l">
              <a:spcBef>
                <a:spcPct val="0"/>
              </a:spcBef>
            </a:pPr>
            <a:r>
              <a:rPr lang="en-US" altLang="en-US" sz="2800" dirty="0" err="1">
                <a:effectLst>
                  <a:outerShdw blurRad="38100" dist="38100" dir="2700000" algn="tl">
                    <a:srgbClr val="000000">
                      <a:alpha val="43137"/>
                    </a:srgbClr>
                  </a:outerShdw>
                </a:effectLst>
                <a:latin typeface="Arial" panose="020B0604020202020204" pitchFamily="34" charset="0"/>
                <a:ea typeface="Roboto Light" panose="020B0604020202020204" charset="0"/>
                <a:cs typeface="Arial" panose="020B0604020202020204" pitchFamily="34" charset="0"/>
              </a:rPr>
              <a:t>Chuẩn</a:t>
            </a:r>
            <a:r>
              <a:rPr lang="en-US" altLang="en-US" sz="2800" dirty="0">
                <a:effectLst>
                  <a:outerShdw blurRad="38100" dist="38100" dir="2700000" algn="tl">
                    <a:srgbClr val="000000">
                      <a:alpha val="43137"/>
                    </a:srgbClr>
                  </a:outerShdw>
                </a:effectLst>
                <a:latin typeface="Arial" panose="020B0604020202020204" pitchFamily="34" charset="0"/>
                <a:ea typeface="Roboto Light" panose="020B0604020202020204" charset="0"/>
                <a:cs typeface="Arial" panose="020B0604020202020204" pitchFamily="34" charset="0"/>
              </a:rPr>
              <a:t> </a:t>
            </a:r>
            <a:r>
              <a:rPr lang="en-US" altLang="en-US" sz="2800" dirty="0" err="1">
                <a:effectLst>
                  <a:outerShdw blurRad="38100" dist="38100" dir="2700000" algn="tl">
                    <a:srgbClr val="000000">
                      <a:alpha val="43137"/>
                    </a:srgbClr>
                  </a:outerShdw>
                </a:effectLst>
                <a:latin typeface="Arial" panose="020B0604020202020204" pitchFamily="34" charset="0"/>
                <a:ea typeface="Roboto Light" panose="020B0604020202020204" charset="0"/>
                <a:cs typeface="Arial" panose="020B0604020202020204" pitchFamily="34" charset="0"/>
              </a:rPr>
              <a:t>bị</a:t>
            </a:r>
            <a:r>
              <a:rPr lang="en-US" altLang="en-US" sz="2800" dirty="0">
                <a:effectLst>
                  <a:outerShdw blurRad="38100" dist="38100" dir="2700000" algn="tl">
                    <a:srgbClr val="000000">
                      <a:alpha val="43137"/>
                    </a:srgbClr>
                  </a:outerShdw>
                </a:effectLst>
                <a:latin typeface="Arial" panose="020B0604020202020204" pitchFamily="34" charset="0"/>
                <a:ea typeface="Roboto Light" panose="020B0604020202020204" charset="0"/>
                <a:cs typeface="Arial" panose="020B0604020202020204" pitchFamily="34" charset="0"/>
              </a:rPr>
              <a:t> </a:t>
            </a:r>
            <a:r>
              <a:rPr lang="en-US" altLang="en-US" sz="2800" dirty="0" err="1">
                <a:effectLst>
                  <a:outerShdw blurRad="38100" dist="38100" dir="2700000" algn="tl">
                    <a:srgbClr val="000000">
                      <a:alpha val="43137"/>
                    </a:srgbClr>
                  </a:outerShdw>
                </a:effectLst>
                <a:latin typeface="Arial" panose="020B0604020202020204" pitchFamily="34" charset="0"/>
                <a:ea typeface="Roboto Light" panose="020B0604020202020204" charset="0"/>
                <a:cs typeface="Arial" panose="020B0604020202020204" pitchFamily="34" charset="0"/>
              </a:rPr>
              <a:t>bài</a:t>
            </a:r>
            <a:r>
              <a:rPr lang="en-US" altLang="en-US" sz="2800" dirty="0">
                <a:effectLst>
                  <a:outerShdw blurRad="38100" dist="38100" dir="2700000" algn="tl">
                    <a:srgbClr val="000000">
                      <a:alpha val="43137"/>
                    </a:srgbClr>
                  </a:outerShdw>
                </a:effectLst>
                <a:latin typeface="Arial" panose="020B0604020202020204" pitchFamily="34" charset="0"/>
                <a:ea typeface="Roboto Light" panose="020B0604020202020204" charset="0"/>
                <a:cs typeface="Arial" panose="020B0604020202020204" pitchFamily="34" charset="0"/>
              </a:rPr>
              <a:t> </a:t>
            </a:r>
            <a:r>
              <a:rPr lang="en-US" altLang="en-US" sz="2800" dirty="0" err="1">
                <a:effectLst>
                  <a:outerShdw blurRad="38100" dist="38100" dir="2700000" algn="tl">
                    <a:srgbClr val="000000">
                      <a:alpha val="43137"/>
                    </a:srgbClr>
                  </a:outerShdw>
                </a:effectLst>
                <a:latin typeface="Arial" panose="020B0604020202020204" pitchFamily="34" charset="0"/>
                <a:ea typeface="Roboto Light" panose="020B0604020202020204" charset="0"/>
                <a:cs typeface="Arial" panose="020B0604020202020204" pitchFamily="34" charset="0"/>
              </a:rPr>
              <a:t>sau</a:t>
            </a:r>
            <a:r>
              <a:rPr lang="en-US" altLang="en-US" sz="2800" dirty="0">
                <a:effectLst>
                  <a:outerShdw blurRad="38100" dist="38100" dir="2700000" algn="tl">
                    <a:srgbClr val="000000">
                      <a:alpha val="43137"/>
                    </a:srgbClr>
                  </a:outerShdw>
                </a:effectLst>
                <a:latin typeface="Arial" panose="020B0604020202020204" pitchFamily="34" charset="0"/>
                <a:ea typeface="Roboto Light" panose="020B0604020202020204" charset="0"/>
                <a:cs typeface="Arial" panose="020B0604020202020204" pitchFamily="34" charset="0"/>
              </a:rPr>
              <a:t>: </a:t>
            </a:r>
            <a:r>
              <a:rPr lang="en-US" sz="2800" dirty="0" err="1">
                <a:effectLst>
                  <a:outerShdw blurRad="38100" dist="38100" dir="2700000" algn="tl">
                    <a:srgbClr val="000000">
                      <a:alpha val="43137"/>
                    </a:srgbClr>
                  </a:outerShdw>
                </a:effectLst>
                <a:latin typeface="Arial" panose="020B0604020202020204" pitchFamily="34" charset="0"/>
                <a:ea typeface="Roboto Light" panose="020B0604020202020204" charset="0"/>
                <a:cs typeface="Arial" panose="020B0604020202020204" pitchFamily="34" charset="0"/>
              </a:rPr>
              <a:t>Quang</a:t>
            </a:r>
            <a:r>
              <a:rPr lang="en-US" sz="2800" dirty="0">
                <a:effectLst>
                  <a:outerShdw blurRad="38100" dist="38100" dir="2700000" algn="tl">
                    <a:srgbClr val="000000">
                      <a:alpha val="43137"/>
                    </a:srgbClr>
                  </a:outerShdw>
                </a:effectLst>
                <a:latin typeface="Arial" panose="020B0604020202020204" pitchFamily="34" charset="0"/>
                <a:ea typeface="Roboto Light" panose="020B0604020202020204" charset="0"/>
                <a:cs typeface="Arial" panose="020B0604020202020204" pitchFamily="34" charset="0"/>
              </a:rPr>
              <a:t> </a:t>
            </a:r>
            <a:r>
              <a:rPr lang="en-US" sz="2800" dirty="0" err="1">
                <a:effectLst>
                  <a:outerShdw blurRad="38100" dist="38100" dir="2700000" algn="tl">
                    <a:srgbClr val="000000">
                      <a:alpha val="43137"/>
                    </a:srgbClr>
                  </a:outerShdw>
                </a:effectLst>
                <a:latin typeface="Arial" panose="020B0604020202020204" pitchFamily="34" charset="0"/>
                <a:ea typeface="Roboto Light" panose="020B0604020202020204" charset="0"/>
                <a:cs typeface="Arial" panose="020B0604020202020204" pitchFamily="34" charset="0"/>
              </a:rPr>
              <a:t>cảnh</a:t>
            </a:r>
            <a:r>
              <a:rPr lang="en-US" sz="2800" dirty="0">
                <a:effectLst>
                  <a:outerShdw blurRad="38100" dist="38100" dir="2700000" algn="tl">
                    <a:srgbClr val="000000">
                      <a:alpha val="43137"/>
                    </a:srgbClr>
                  </a:outerShdw>
                </a:effectLst>
                <a:latin typeface="Arial" panose="020B0604020202020204" pitchFamily="34" charset="0"/>
                <a:ea typeface="Roboto Light" panose="020B0604020202020204" charset="0"/>
                <a:cs typeface="Arial" panose="020B0604020202020204" pitchFamily="34" charset="0"/>
              </a:rPr>
              <a:t> </a:t>
            </a:r>
            <a:r>
              <a:rPr lang="en-US" sz="2800" dirty="0" err="1">
                <a:effectLst>
                  <a:outerShdw blurRad="38100" dist="38100" dir="2700000" algn="tl">
                    <a:srgbClr val="000000">
                      <a:alpha val="43137"/>
                    </a:srgbClr>
                  </a:outerShdw>
                </a:effectLst>
                <a:latin typeface="Arial" panose="020B0604020202020204" pitchFamily="34" charset="0"/>
                <a:ea typeface="Roboto Light" panose="020B0604020202020204" charset="0"/>
                <a:cs typeface="Arial" panose="020B0604020202020204" pitchFamily="34" charset="0"/>
              </a:rPr>
              <a:t>làng</a:t>
            </a:r>
            <a:r>
              <a:rPr lang="en-US" sz="2800" dirty="0">
                <a:effectLst>
                  <a:outerShdw blurRad="38100" dist="38100" dir="2700000" algn="tl">
                    <a:srgbClr val="000000">
                      <a:alpha val="43137"/>
                    </a:srgbClr>
                  </a:outerShdw>
                </a:effectLst>
                <a:latin typeface="Arial" panose="020B0604020202020204" pitchFamily="34" charset="0"/>
                <a:ea typeface="Roboto Light" panose="020B0604020202020204" charset="0"/>
                <a:cs typeface="Arial" panose="020B0604020202020204" pitchFamily="34" charset="0"/>
              </a:rPr>
              <a:t> </a:t>
            </a:r>
            <a:r>
              <a:rPr lang="en-US" sz="2800" dirty="0" err="1">
                <a:effectLst>
                  <a:outerShdw blurRad="38100" dist="38100" dir="2700000" algn="tl">
                    <a:srgbClr val="000000">
                      <a:alpha val="43137"/>
                    </a:srgbClr>
                  </a:outerShdw>
                </a:effectLst>
                <a:latin typeface="Arial" panose="020B0604020202020204" pitchFamily="34" charset="0"/>
                <a:ea typeface="Roboto Light" panose="020B0604020202020204" charset="0"/>
                <a:cs typeface="Arial" panose="020B0604020202020204" pitchFamily="34" charset="0"/>
              </a:rPr>
              <a:t>mạc</a:t>
            </a:r>
            <a:r>
              <a:rPr lang="en-US" sz="2800" dirty="0">
                <a:effectLst>
                  <a:outerShdw blurRad="38100" dist="38100" dir="2700000" algn="tl">
                    <a:srgbClr val="000000">
                      <a:alpha val="43137"/>
                    </a:srgbClr>
                  </a:outerShdw>
                </a:effectLst>
                <a:latin typeface="Arial" panose="020B0604020202020204" pitchFamily="34" charset="0"/>
                <a:ea typeface="Roboto Light" panose="020B0604020202020204" charset="0"/>
                <a:cs typeface="Arial" panose="020B0604020202020204" pitchFamily="34" charset="0"/>
              </a:rPr>
              <a:t> </a:t>
            </a:r>
            <a:r>
              <a:rPr lang="en-US" sz="2800" dirty="0" err="1">
                <a:effectLst>
                  <a:outerShdw blurRad="38100" dist="38100" dir="2700000" algn="tl">
                    <a:srgbClr val="000000">
                      <a:alpha val="43137"/>
                    </a:srgbClr>
                  </a:outerShdw>
                </a:effectLst>
                <a:latin typeface="Arial" panose="020B0604020202020204" pitchFamily="34" charset="0"/>
                <a:ea typeface="Roboto Light" panose="020B0604020202020204" charset="0"/>
                <a:cs typeface="Arial" panose="020B0604020202020204" pitchFamily="34" charset="0"/>
              </a:rPr>
              <a:t>ngày</a:t>
            </a:r>
            <a:r>
              <a:rPr lang="en-US" sz="2800" dirty="0">
                <a:effectLst>
                  <a:outerShdw blurRad="38100" dist="38100" dir="2700000" algn="tl">
                    <a:srgbClr val="000000">
                      <a:alpha val="43137"/>
                    </a:srgbClr>
                  </a:outerShdw>
                </a:effectLst>
                <a:latin typeface="Arial" panose="020B0604020202020204" pitchFamily="34" charset="0"/>
                <a:ea typeface="Roboto Light" panose="020B0604020202020204" charset="0"/>
                <a:cs typeface="Arial" panose="020B0604020202020204" pitchFamily="34" charset="0"/>
              </a:rPr>
              <a:t> </a:t>
            </a:r>
            <a:r>
              <a:rPr lang="en-US" sz="2800" dirty="0" err="1">
                <a:effectLst>
                  <a:outerShdw blurRad="38100" dist="38100" dir="2700000" algn="tl">
                    <a:srgbClr val="000000">
                      <a:alpha val="43137"/>
                    </a:srgbClr>
                  </a:outerShdw>
                </a:effectLst>
                <a:latin typeface="Arial" panose="020B0604020202020204" pitchFamily="34" charset="0"/>
                <a:ea typeface="Roboto Light" panose="020B0604020202020204" charset="0"/>
                <a:cs typeface="Arial" panose="020B0604020202020204" pitchFamily="34" charset="0"/>
              </a:rPr>
              <a:t>mùa</a:t>
            </a:r>
            <a:r>
              <a:rPr lang="en-US" sz="2800" dirty="0">
                <a:effectLst>
                  <a:outerShdw blurRad="38100" dist="38100" dir="2700000" algn="tl">
                    <a:srgbClr val="000000">
                      <a:alpha val="43137"/>
                    </a:srgbClr>
                  </a:outerShdw>
                </a:effectLst>
                <a:latin typeface="Arial" panose="020B0604020202020204" pitchFamily="34" charset="0"/>
                <a:ea typeface="Roboto Light" panose="020B0604020202020204" charset="0"/>
                <a:cs typeface="Arial" panose="020B0604020202020204" pitchFamily="34" charset="0"/>
              </a:rPr>
              <a:t>.</a:t>
            </a:r>
            <a:endParaRPr lang="en-US" altLang="en-US" sz="2800" dirty="0">
              <a:effectLst>
                <a:outerShdw blurRad="38100" dist="38100" dir="2700000" algn="tl">
                  <a:srgbClr val="000000">
                    <a:alpha val="43137"/>
                  </a:srgbClr>
                </a:outerShdw>
              </a:effectLst>
              <a:latin typeface="Arial" panose="020B0604020202020204" pitchFamily="34" charset="0"/>
              <a:ea typeface="Roboto Light" panose="020B0604020202020204" charset="0"/>
              <a:cs typeface="Arial" panose="020B0604020202020204" pitchFamily="34" charset="0"/>
            </a:endParaRPr>
          </a:p>
          <a:p>
            <a:pPr algn="l">
              <a:spcBef>
                <a:spcPct val="0"/>
              </a:spcBef>
            </a:pPr>
            <a:endParaRPr lang="en-US" altLang="en-US" sz="2800" dirty="0">
              <a:effectLst>
                <a:outerShdw blurRad="38100" dist="38100" dir="2700000" algn="tl">
                  <a:srgbClr val="000000">
                    <a:alpha val="43137"/>
                  </a:srgbClr>
                </a:outerShdw>
              </a:effectLst>
              <a:latin typeface="Arial" panose="020B0604020202020204" pitchFamily="34" charset="0"/>
              <a:ea typeface="Roboto Light" panose="020B0604020202020204" charset="0"/>
              <a:cs typeface="Arial" panose="020B0604020202020204" pitchFamily="34" charset="0"/>
            </a:endParaRPr>
          </a:p>
        </p:txBody>
      </p:sp>
    </p:spTree>
    <p:extLst>
      <p:ext uri="{BB962C8B-B14F-4D97-AF65-F5344CB8AC3E}">
        <p14:creationId xmlns:p14="http://schemas.microsoft.com/office/powerpoint/2010/main" val="26058023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1718335"/>
            <a:ext cx="8839200" cy="5139665"/>
          </a:xfrm>
          <a:prstGeom prst="rect">
            <a:avLst/>
          </a:prstGeom>
        </p:spPr>
      </p:pic>
      <p:sp>
        <p:nvSpPr>
          <p:cNvPr id="2" name="Title 1"/>
          <p:cNvSpPr>
            <a:spLocks noGrp="1"/>
          </p:cNvSpPr>
          <p:nvPr>
            <p:ph type="title"/>
          </p:nvPr>
        </p:nvSpPr>
        <p:spPr>
          <a:xfrm>
            <a:off x="457200" y="152400"/>
            <a:ext cx="8229600" cy="1143000"/>
          </a:xfrm>
        </p:spPr>
        <p:txBody>
          <a:bodyPr>
            <a:noAutofit/>
          </a:bodyPr>
          <a:lstStyle/>
          <a:p>
            <a:r>
              <a:rPr lang="en-US" sz="2800" b="1" dirty="0" err="1">
                <a:latin typeface="Times New Roman" pitchFamily="18" charset="0"/>
                <a:cs typeface="Times New Roman" pitchFamily="18" charset="0"/>
              </a:rPr>
              <a:t>Thứ</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hai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ngày</a:t>
            </a:r>
            <a:r>
              <a:rPr lang="en-US" sz="2800" b="1" dirty="0">
                <a:latin typeface="Times New Roman" pitchFamily="18" charset="0"/>
                <a:cs typeface="Times New Roman" pitchFamily="18" charset="0"/>
              </a:rPr>
              <a:t> ….. </a:t>
            </a:r>
            <a:r>
              <a:rPr lang="en-US" sz="2800" b="1" dirty="0" err="1">
                <a:latin typeface="Times New Roman" pitchFamily="18" charset="0"/>
                <a:cs typeface="Times New Roman" pitchFamily="18" charset="0"/>
              </a:rPr>
              <a:t>tháng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năm</a:t>
            </a:r>
            <a:r>
              <a:rPr lang="en-US" sz="2800" b="1" dirty="0">
                <a:latin typeface="Times New Roman" pitchFamily="18" charset="0"/>
                <a:cs typeface="Times New Roman" pitchFamily="18" charset="0"/>
              </a:rPr>
              <a:t> 2021</a:t>
            </a:r>
            <a:br>
              <a:rPr lang="en-US" sz="2800" b="1" dirty="0">
                <a:latin typeface="Times New Roman" pitchFamily="18" charset="0"/>
                <a:cs typeface="Times New Roman" pitchFamily="18" charset="0"/>
              </a:rPr>
            </a:br>
            <a:r>
              <a:rPr lang="en-US" sz="2800" b="1" u="sng" dirty="0" err="1">
                <a:latin typeface="Times New Roman" pitchFamily="18" charset="0"/>
                <a:cs typeface="Times New Roman" pitchFamily="18" charset="0"/>
              </a:rPr>
              <a:t>Tập</a:t>
            </a:r>
            <a:r>
              <a:rPr lang="en-US" sz="2800" b="1" u="sng" dirty="0">
                <a:latin typeface="Times New Roman" pitchFamily="18" charset="0"/>
                <a:cs typeface="Times New Roman" pitchFamily="18" charset="0"/>
              </a:rPr>
              <a:t> </a:t>
            </a:r>
            <a:r>
              <a:rPr lang="en-US" sz="2800" b="1" u="sng" dirty="0" err="1">
                <a:latin typeface="Times New Roman" pitchFamily="18" charset="0"/>
                <a:cs typeface="Times New Roman" pitchFamily="18" charset="0"/>
              </a:rPr>
              <a:t>đọc</a:t>
            </a:r>
            <a:br>
              <a:rPr lang="en-US" sz="2800" b="1" u="sng" dirty="0">
                <a:latin typeface="Times New Roman" pitchFamily="18" charset="0"/>
                <a:cs typeface="Times New Roman" pitchFamily="18" charset="0"/>
              </a:rPr>
            </a:br>
            <a:r>
              <a:rPr lang="en-US" sz="2800" b="1" dirty="0" err="1">
                <a:solidFill>
                  <a:srgbClr val="FF0000"/>
                </a:solidFill>
                <a:latin typeface="Times New Roman" pitchFamily="18" charset="0"/>
                <a:cs typeface="Times New Roman" pitchFamily="18" charset="0"/>
              </a:rPr>
              <a:t>Thư</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gửi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các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học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sinh</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trích</a:t>
            </a:r>
            <a:r>
              <a:rPr lang="en-US" sz="2800" b="1" dirty="0">
                <a:solidFill>
                  <a:srgbClr val="FF0000"/>
                </a:solidFill>
                <a:latin typeface="Times New Roman" pitchFamily="18" charset="0"/>
                <a:cs typeface="Times New Roman" pitchFamily="18" charset="0"/>
              </a:rPr>
              <a:t>)</a:t>
            </a:r>
          </a:p>
        </p:txBody>
      </p:sp>
    </p:spTree>
    <p:extLst>
      <p:ext uri="{BB962C8B-B14F-4D97-AF65-F5344CB8AC3E}">
        <p14:creationId xmlns:p14="http://schemas.microsoft.com/office/powerpoint/2010/main" val="3002113452"/>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D280D-20ED-43B3-9FF0-DBE0E36D5F2A}"/>
              </a:ext>
            </a:extLst>
          </p:cNvPr>
          <p:cNvSpPr>
            <a:spLocks noGrp="1"/>
          </p:cNvSpPr>
          <p:nvPr>
            <p:ph type="title"/>
          </p:nvPr>
        </p:nvSpPr>
        <p:spPr/>
        <p:txBody>
          <a:bodyPr/>
          <a:lstStyle/>
          <a:p>
            <a:r>
              <a:rPr lang="en-US" dirty="0"/>
              <a:t>YÊU CẦU CẦN ĐẠT</a:t>
            </a:r>
          </a:p>
        </p:txBody>
      </p:sp>
      <p:graphicFrame>
        <p:nvGraphicFramePr>
          <p:cNvPr id="6" name="Content Placeholder 5">
            <a:extLst>
              <a:ext uri="{FF2B5EF4-FFF2-40B4-BE49-F238E27FC236}">
                <a16:creationId xmlns:a16="http://schemas.microsoft.com/office/drawing/2014/main" id="{A8B6583B-7859-47B3-8866-DD9846B2AC18}"/>
              </a:ext>
            </a:extLst>
          </p:cNvPr>
          <p:cNvGraphicFramePr>
            <a:graphicFrameLocks noGrp="1"/>
          </p:cNvGraphicFramePr>
          <p:nvPr>
            <p:ph idx="1"/>
            <p:extLst>
              <p:ext uri="{D42A27DB-BD31-4B8C-83A1-F6EECF244321}">
                <p14:modId xmlns:p14="http://schemas.microsoft.com/office/powerpoint/2010/main" val="1468928819"/>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Picture 7" descr="Shape, rectangle&#10;&#10;Description automatically generated">
            <a:extLst>
              <a:ext uri="{FF2B5EF4-FFF2-40B4-BE49-F238E27FC236}">
                <a16:creationId xmlns:a16="http://schemas.microsoft.com/office/drawing/2014/main" id="{AF2479DC-948E-4B18-A625-2968F622DFB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790950" y="274638"/>
            <a:ext cx="1790950" cy="819264"/>
          </a:xfrm>
          <a:prstGeom prst="rect">
            <a:avLst/>
          </a:prstGeom>
        </p:spPr>
      </p:pic>
    </p:spTree>
    <p:extLst>
      <p:ext uri="{BB962C8B-B14F-4D97-AF65-F5344CB8AC3E}">
        <p14:creationId xmlns:p14="http://schemas.microsoft.com/office/powerpoint/2010/main" val="10826025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sp>
        <p:nvSpPr>
          <p:cNvPr id="446" name="Google Shape;446;p25"/>
          <p:cNvSpPr/>
          <p:nvPr/>
        </p:nvSpPr>
        <p:spPr>
          <a:xfrm>
            <a:off x="545200" y="5476025"/>
            <a:ext cx="1825500" cy="262200"/>
          </a:xfrm>
          <a:prstGeom prst="ellipse">
            <a:avLst/>
          </a:prstGeom>
          <a:solidFill>
            <a:srgbClr val="E4CEC3"/>
          </a:solidFill>
          <a:ln>
            <a:noFill/>
          </a:ln>
        </p:spPr>
        <p:txBody>
          <a:bodyPr spcFirstLastPara="1" wrap="square" lIns="91425" tIns="91425" rIns="91425" bIns="91425" anchor="ctr" anchorCtr="0">
            <a:noAutofit/>
          </a:bodyPr>
          <a:lstStyle/>
          <a:p>
            <a:endParaRPr/>
          </a:p>
        </p:txBody>
      </p:sp>
      <p:sp>
        <p:nvSpPr>
          <p:cNvPr id="448" name="Google Shape;448;p25"/>
          <p:cNvSpPr txBox="1">
            <a:spLocks noGrp="1"/>
          </p:cNvSpPr>
          <p:nvPr>
            <p:ph type="subTitle" idx="1"/>
          </p:nvPr>
        </p:nvSpPr>
        <p:spPr>
          <a:xfrm>
            <a:off x="3510069" y="3311129"/>
            <a:ext cx="2490599" cy="800592"/>
          </a:xfrm>
          <a:prstGeom prst="rect">
            <a:avLst/>
          </a:prstGeom>
        </p:spPr>
        <p:txBody>
          <a:bodyPr spcFirstLastPara="1" vert="horz" wrap="square" lIns="91425" tIns="91425" rIns="91425" bIns="91425" rtlCol="0" anchor="t" anchorCtr="0">
            <a:noAutofit/>
          </a:bodyPr>
          <a:lstStyle/>
          <a:p>
            <a:pPr marL="0" indent="0" algn="l">
              <a:lnSpc>
                <a:spcPct val="150000"/>
              </a:lnSpc>
            </a:pPr>
            <a:r>
              <a:rPr lang="en" sz="2800" dirty="0">
                <a:latin typeface="Arial" panose="020B0604020202020204" pitchFamily="34" charset="0"/>
                <a:cs typeface="Arial" panose="020B0604020202020204" pitchFamily="34" charset="0"/>
              </a:rPr>
              <a:t>1. Khám phá</a:t>
            </a:r>
            <a:endParaRPr sz="2800" dirty="0">
              <a:latin typeface="Arial" panose="020B0604020202020204" pitchFamily="34" charset="0"/>
              <a:cs typeface="Arial" panose="020B0604020202020204" pitchFamily="34" charset="0"/>
            </a:endParaRPr>
          </a:p>
        </p:txBody>
      </p:sp>
      <p:sp>
        <p:nvSpPr>
          <p:cNvPr id="449" name="Google Shape;449;p25"/>
          <p:cNvSpPr/>
          <p:nvPr/>
        </p:nvSpPr>
        <p:spPr>
          <a:xfrm>
            <a:off x="1350850" y="3725325"/>
            <a:ext cx="214200" cy="187500"/>
          </a:xfrm>
          <a:prstGeom prst="ellipse">
            <a:avLst/>
          </a:prstGeom>
          <a:solidFill>
            <a:srgbClr val="B07D35"/>
          </a:solidFill>
          <a:ln>
            <a:noFill/>
          </a:ln>
        </p:spPr>
        <p:txBody>
          <a:bodyPr spcFirstLastPara="1" wrap="square" lIns="91425" tIns="91425" rIns="91425" bIns="91425" anchor="ctr" anchorCtr="0">
            <a:noAutofit/>
          </a:bodyPr>
          <a:lstStyle/>
          <a:p>
            <a:endParaRPr/>
          </a:p>
        </p:txBody>
      </p:sp>
      <p:grpSp>
        <p:nvGrpSpPr>
          <p:cNvPr id="452" name="Google Shape;452;p25"/>
          <p:cNvGrpSpPr/>
          <p:nvPr/>
        </p:nvGrpSpPr>
        <p:grpSpPr>
          <a:xfrm rot="-1389160">
            <a:off x="3873910" y="2846631"/>
            <a:ext cx="449199" cy="474679"/>
            <a:chOff x="5737500" y="2084200"/>
            <a:chExt cx="596075" cy="684500"/>
          </a:xfrm>
        </p:grpSpPr>
        <p:sp>
          <p:nvSpPr>
            <p:cNvPr id="453" name="Google Shape;453;p25"/>
            <p:cNvSpPr/>
            <p:nvPr/>
          </p:nvSpPr>
          <p:spPr>
            <a:xfrm>
              <a:off x="5737500" y="2084200"/>
              <a:ext cx="596075" cy="684500"/>
            </a:xfrm>
            <a:custGeom>
              <a:avLst/>
              <a:gdLst/>
              <a:ahLst/>
              <a:cxnLst/>
              <a:rect l="l" t="t" r="r" b="b"/>
              <a:pathLst>
                <a:path w="23843" h="27380" extrusionOk="0">
                  <a:moveTo>
                    <a:pt x="10038" y="1"/>
                  </a:moveTo>
                  <a:lnTo>
                    <a:pt x="0" y="20295"/>
                  </a:lnTo>
                  <a:lnTo>
                    <a:pt x="10534" y="27379"/>
                  </a:lnTo>
                  <a:lnTo>
                    <a:pt x="23327" y="1959"/>
                  </a:lnTo>
                  <a:cubicBezTo>
                    <a:pt x="23842" y="934"/>
                    <a:pt x="23715" y="560"/>
                    <a:pt x="23255" y="560"/>
                  </a:cubicBezTo>
                  <a:cubicBezTo>
                    <a:pt x="22015" y="560"/>
                    <a:pt x="18361" y="3272"/>
                    <a:pt x="18361" y="3272"/>
                  </a:cubicBezTo>
                  <a:lnTo>
                    <a:pt x="10038" y="1"/>
                  </a:lnTo>
                  <a:close/>
                </a:path>
              </a:pathLst>
            </a:custGeom>
            <a:solidFill>
              <a:srgbClr val="477861"/>
            </a:solidFill>
            <a:ln>
              <a:noFill/>
            </a:ln>
          </p:spPr>
          <p:txBody>
            <a:bodyPr spcFirstLastPara="1" wrap="square" lIns="91425" tIns="91425" rIns="91425" bIns="91425" anchor="ctr" anchorCtr="0">
              <a:noAutofit/>
            </a:bodyPr>
            <a:lstStyle/>
            <a:p>
              <a:endParaRPr/>
            </a:p>
          </p:txBody>
        </p:sp>
        <p:sp>
          <p:nvSpPr>
            <p:cNvPr id="454" name="Google Shape;454;p25"/>
            <p:cNvSpPr/>
            <p:nvPr/>
          </p:nvSpPr>
          <p:spPr>
            <a:xfrm>
              <a:off x="5986100" y="2105000"/>
              <a:ext cx="325100" cy="640525"/>
            </a:xfrm>
            <a:custGeom>
              <a:avLst/>
              <a:gdLst/>
              <a:ahLst/>
              <a:cxnLst/>
              <a:rect l="l" t="t" r="r" b="b"/>
              <a:pathLst>
                <a:path w="13004" h="25621" extrusionOk="0">
                  <a:moveTo>
                    <a:pt x="12947" y="0"/>
                  </a:moveTo>
                  <a:cubicBezTo>
                    <a:pt x="12878" y="0"/>
                    <a:pt x="9954" y="5700"/>
                    <a:pt x="6401" y="12757"/>
                  </a:cubicBezTo>
                  <a:cubicBezTo>
                    <a:pt x="2842" y="19834"/>
                    <a:pt x="1" y="25591"/>
                    <a:pt x="56" y="25620"/>
                  </a:cubicBezTo>
                  <a:cubicBezTo>
                    <a:pt x="56" y="25620"/>
                    <a:pt x="56" y="25620"/>
                    <a:pt x="56" y="25620"/>
                  </a:cubicBezTo>
                  <a:cubicBezTo>
                    <a:pt x="125" y="25620"/>
                    <a:pt x="3054" y="19917"/>
                    <a:pt x="6605" y="12859"/>
                  </a:cubicBezTo>
                  <a:cubicBezTo>
                    <a:pt x="10165" y="5786"/>
                    <a:pt x="13003" y="27"/>
                    <a:pt x="12948" y="0"/>
                  </a:cubicBezTo>
                  <a:cubicBezTo>
                    <a:pt x="12948" y="0"/>
                    <a:pt x="12948" y="0"/>
                    <a:pt x="12947" y="0"/>
                  </a:cubicBezTo>
                  <a:close/>
                </a:path>
              </a:pathLst>
            </a:custGeom>
            <a:solidFill>
              <a:srgbClr val="1D2239"/>
            </a:solidFill>
            <a:ln>
              <a:noFill/>
            </a:ln>
          </p:spPr>
          <p:txBody>
            <a:bodyPr spcFirstLastPara="1" wrap="square" lIns="91425" tIns="91425" rIns="91425" bIns="91425" anchor="ctr" anchorCtr="0">
              <a:noAutofit/>
            </a:bodyPr>
            <a:lstStyle/>
            <a:p>
              <a:endParaRPr/>
            </a:p>
          </p:txBody>
        </p:sp>
        <p:sp>
          <p:nvSpPr>
            <p:cNvPr id="455" name="Google Shape;455;p25"/>
            <p:cNvSpPr/>
            <p:nvPr/>
          </p:nvSpPr>
          <p:spPr>
            <a:xfrm>
              <a:off x="6211050" y="2145575"/>
              <a:ext cx="10725" cy="64500"/>
            </a:xfrm>
            <a:custGeom>
              <a:avLst/>
              <a:gdLst/>
              <a:ahLst/>
              <a:cxnLst/>
              <a:rect l="l" t="t" r="r" b="b"/>
              <a:pathLst>
                <a:path w="429" h="2580" extrusionOk="0">
                  <a:moveTo>
                    <a:pt x="362" y="0"/>
                  </a:moveTo>
                  <a:cubicBezTo>
                    <a:pt x="300" y="0"/>
                    <a:pt x="137" y="561"/>
                    <a:pt x="69" y="1274"/>
                  </a:cubicBezTo>
                  <a:cubicBezTo>
                    <a:pt x="0" y="1993"/>
                    <a:pt x="58" y="2580"/>
                    <a:pt x="122" y="2580"/>
                  </a:cubicBezTo>
                  <a:cubicBezTo>
                    <a:pt x="122" y="2580"/>
                    <a:pt x="122" y="2580"/>
                    <a:pt x="122" y="2580"/>
                  </a:cubicBezTo>
                  <a:cubicBezTo>
                    <a:pt x="186" y="2580"/>
                    <a:pt x="229" y="2003"/>
                    <a:pt x="295" y="1296"/>
                  </a:cubicBezTo>
                  <a:cubicBezTo>
                    <a:pt x="362" y="588"/>
                    <a:pt x="428" y="14"/>
                    <a:pt x="364" y="1"/>
                  </a:cubicBezTo>
                  <a:cubicBezTo>
                    <a:pt x="363" y="0"/>
                    <a:pt x="362" y="0"/>
                    <a:pt x="362" y="0"/>
                  </a:cubicBezTo>
                  <a:close/>
                </a:path>
              </a:pathLst>
            </a:custGeom>
            <a:solidFill>
              <a:srgbClr val="495668"/>
            </a:solidFill>
            <a:ln>
              <a:noFill/>
            </a:ln>
          </p:spPr>
          <p:txBody>
            <a:bodyPr spcFirstLastPara="1" wrap="square" lIns="91425" tIns="91425" rIns="91425" bIns="91425" anchor="ctr" anchorCtr="0">
              <a:noAutofit/>
            </a:bodyPr>
            <a:lstStyle/>
            <a:p>
              <a:endParaRPr/>
            </a:p>
          </p:txBody>
        </p:sp>
        <p:sp>
          <p:nvSpPr>
            <p:cNvPr id="456" name="Google Shape;456;p25"/>
            <p:cNvSpPr/>
            <p:nvPr/>
          </p:nvSpPr>
          <p:spPr>
            <a:xfrm>
              <a:off x="6186875" y="2163300"/>
              <a:ext cx="14550" cy="64525"/>
            </a:xfrm>
            <a:custGeom>
              <a:avLst/>
              <a:gdLst/>
              <a:ahLst/>
              <a:cxnLst/>
              <a:rect l="l" t="t" r="r" b="b"/>
              <a:pathLst>
                <a:path w="582" h="2581" extrusionOk="0">
                  <a:moveTo>
                    <a:pt x="516" y="1"/>
                  </a:moveTo>
                  <a:cubicBezTo>
                    <a:pt x="453" y="1"/>
                    <a:pt x="227" y="546"/>
                    <a:pt x="115" y="1259"/>
                  </a:cubicBezTo>
                  <a:cubicBezTo>
                    <a:pt x="0" y="1984"/>
                    <a:pt x="60" y="2581"/>
                    <a:pt x="120" y="2581"/>
                  </a:cubicBezTo>
                  <a:cubicBezTo>
                    <a:pt x="184" y="2581"/>
                    <a:pt x="233" y="2000"/>
                    <a:pt x="339" y="1294"/>
                  </a:cubicBezTo>
                  <a:cubicBezTo>
                    <a:pt x="448" y="589"/>
                    <a:pt x="581" y="21"/>
                    <a:pt x="519" y="1"/>
                  </a:cubicBezTo>
                  <a:cubicBezTo>
                    <a:pt x="518" y="1"/>
                    <a:pt x="517" y="1"/>
                    <a:pt x="516" y="1"/>
                  </a:cubicBezTo>
                  <a:close/>
                </a:path>
              </a:pathLst>
            </a:custGeom>
            <a:solidFill>
              <a:srgbClr val="495668"/>
            </a:solidFill>
            <a:ln>
              <a:noFill/>
            </a:ln>
          </p:spPr>
          <p:txBody>
            <a:bodyPr spcFirstLastPara="1" wrap="square" lIns="91425" tIns="91425" rIns="91425" bIns="91425" anchor="ctr" anchorCtr="0">
              <a:noAutofit/>
            </a:bodyPr>
            <a:lstStyle/>
            <a:p>
              <a:endParaRPr/>
            </a:p>
          </p:txBody>
        </p:sp>
        <p:sp>
          <p:nvSpPr>
            <p:cNvPr id="457" name="Google Shape;457;p25"/>
            <p:cNvSpPr/>
            <p:nvPr/>
          </p:nvSpPr>
          <p:spPr>
            <a:xfrm>
              <a:off x="5916175" y="2559825"/>
              <a:ext cx="158725" cy="151975"/>
            </a:xfrm>
            <a:custGeom>
              <a:avLst/>
              <a:gdLst/>
              <a:ahLst/>
              <a:cxnLst/>
              <a:rect l="l" t="t" r="r" b="b"/>
              <a:pathLst>
                <a:path w="6349" h="6079" extrusionOk="0">
                  <a:moveTo>
                    <a:pt x="5773" y="1"/>
                  </a:moveTo>
                  <a:cubicBezTo>
                    <a:pt x="5553" y="1"/>
                    <a:pt x="5276" y="26"/>
                    <a:pt x="4962" y="95"/>
                  </a:cubicBezTo>
                  <a:cubicBezTo>
                    <a:pt x="4113" y="272"/>
                    <a:pt x="3006" y="869"/>
                    <a:pt x="2150" y="1880"/>
                  </a:cubicBezTo>
                  <a:cubicBezTo>
                    <a:pt x="1292" y="2889"/>
                    <a:pt x="806" y="3992"/>
                    <a:pt x="482" y="4775"/>
                  </a:cubicBezTo>
                  <a:cubicBezTo>
                    <a:pt x="163" y="5566"/>
                    <a:pt x="1" y="6068"/>
                    <a:pt x="30" y="6079"/>
                  </a:cubicBezTo>
                  <a:cubicBezTo>
                    <a:pt x="30" y="6079"/>
                    <a:pt x="31" y="6079"/>
                    <a:pt x="31" y="6079"/>
                  </a:cubicBezTo>
                  <a:cubicBezTo>
                    <a:pt x="67" y="6079"/>
                    <a:pt x="281" y="5598"/>
                    <a:pt x="629" y="4839"/>
                  </a:cubicBezTo>
                  <a:cubicBezTo>
                    <a:pt x="990" y="4076"/>
                    <a:pt x="1491" y="3000"/>
                    <a:pt x="2321" y="2027"/>
                  </a:cubicBezTo>
                  <a:cubicBezTo>
                    <a:pt x="3152" y="1055"/>
                    <a:pt x="4195" y="461"/>
                    <a:pt x="5000" y="250"/>
                  </a:cubicBezTo>
                  <a:cubicBezTo>
                    <a:pt x="5809" y="29"/>
                    <a:pt x="6346" y="119"/>
                    <a:pt x="6346" y="73"/>
                  </a:cubicBezTo>
                  <a:cubicBezTo>
                    <a:pt x="6348" y="62"/>
                    <a:pt x="6220" y="31"/>
                    <a:pt x="5978" y="9"/>
                  </a:cubicBezTo>
                  <a:cubicBezTo>
                    <a:pt x="5917" y="3"/>
                    <a:pt x="5848" y="1"/>
                    <a:pt x="5773" y="1"/>
                  </a:cubicBezTo>
                  <a:close/>
                </a:path>
              </a:pathLst>
            </a:custGeom>
            <a:solidFill>
              <a:srgbClr val="1D2239"/>
            </a:solidFill>
            <a:ln>
              <a:noFill/>
            </a:ln>
          </p:spPr>
          <p:txBody>
            <a:bodyPr spcFirstLastPara="1" wrap="square" lIns="91425" tIns="91425" rIns="91425" bIns="91425" anchor="ctr" anchorCtr="0">
              <a:noAutofit/>
            </a:bodyPr>
            <a:lstStyle/>
            <a:p>
              <a:endParaRPr/>
            </a:p>
          </p:txBody>
        </p:sp>
        <p:sp>
          <p:nvSpPr>
            <p:cNvPr id="458" name="Google Shape;458;p25"/>
            <p:cNvSpPr/>
            <p:nvPr/>
          </p:nvSpPr>
          <p:spPr>
            <a:xfrm>
              <a:off x="6232500" y="2137200"/>
              <a:ext cx="31300" cy="64825"/>
            </a:xfrm>
            <a:custGeom>
              <a:avLst/>
              <a:gdLst/>
              <a:ahLst/>
              <a:cxnLst/>
              <a:rect l="l" t="t" r="r" b="b"/>
              <a:pathLst>
                <a:path w="1252" h="2593" extrusionOk="0">
                  <a:moveTo>
                    <a:pt x="416" y="0"/>
                  </a:moveTo>
                  <a:cubicBezTo>
                    <a:pt x="352" y="0"/>
                    <a:pt x="1" y="653"/>
                    <a:pt x="255" y="1464"/>
                  </a:cubicBezTo>
                  <a:cubicBezTo>
                    <a:pt x="486" y="2243"/>
                    <a:pt x="1093" y="2592"/>
                    <a:pt x="1196" y="2592"/>
                  </a:cubicBezTo>
                  <a:cubicBezTo>
                    <a:pt x="1205" y="2592"/>
                    <a:pt x="1210" y="2590"/>
                    <a:pt x="1211" y="2584"/>
                  </a:cubicBezTo>
                  <a:cubicBezTo>
                    <a:pt x="1251" y="2533"/>
                    <a:pt x="690" y="2152"/>
                    <a:pt x="473" y="1398"/>
                  </a:cubicBezTo>
                  <a:cubicBezTo>
                    <a:pt x="233" y="651"/>
                    <a:pt x="484" y="23"/>
                    <a:pt x="422" y="3"/>
                  </a:cubicBezTo>
                  <a:cubicBezTo>
                    <a:pt x="420" y="1"/>
                    <a:pt x="418" y="0"/>
                    <a:pt x="416" y="0"/>
                  </a:cubicBezTo>
                  <a:close/>
                </a:path>
              </a:pathLst>
            </a:custGeom>
            <a:solidFill>
              <a:srgbClr val="495668"/>
            </a:solidFill>
            <a:ln>
              <a:noFill/>
            </a:ln>
          </p:spPr>
          <p:txBody>
            <a:bodyPr spcFirstLastPara="1" wrap="square" lIns="91425" tIns="91425" rIns="91425" bIns="91425" anchor="ctr" anchorCtr="0">
              <a:noAutofit/>
            </a:bodyPr>
            <a:lstStyle/>
            <a:p>
              <a:endParaRPr/>
            </a:p>
          </p:txBody>
        </p:sp>
        <p:sp>
          <p:nvSpPr>
            <p:cNvPr id="459" name="Google Shape;459;p25"/>
            <p:cNvSpPr/>
            <p:nvPr/>
          </p:nvSpPr>
          <p:spPr>
            <a:xfrm>
              <a:off x="6087075" y="2353150"/>
              <a:ext cx="65500" cy="128350"/>
            </a:xfrm>
            <a:custGeom>
              <a:avLst/>
              <a:gdLst/>
              <a:ahLst/>
              <a:cxnLst/>
              <a:rect l="l" t="t" r="r" b="b"/>
              <a:pathLst>
                <a:path w="2620" h="5134" extrusionOk="0">
                  <a:moveTo>
                    <a:pt x="2562" y="0"/>
                  </a:moveTo>
                  <a:cubicBezTo>
                    <a:pt x="2493" y="0"/>
                    <a:pt x="1892" y="1117"/>
                    <a:pt x="1209" y="2516"/>
                  </a:cubicBezTo>
                  <a:cubicBezTo>
                    <a:pt x="515" y="3935"/>
                    <a:pt x="0" y="5106"/>
                    <a:pt x="56" y="5133"/>
                  </a:cubicBezTo>
                  <a:cubicBezTo>
                    <a:pt x="56" y="5133"/>
                    <a:pt x="57" y="5133"/>
                    <a:pt x="58" y="5133"/>
                  </a:cubicBezTo>
                  <a:cubicBezTo>
                    <a:pt x="128" y="5133"/>
                    <a:pt x="730" y="4015"/>
                    <a:pt x="1413" y="2616"/>
                  </a:cubicBezTo>
                  <a:cubicBezTo>
                    <a:pt x="2105" y="1199"/>
                    <a:pt x="2619" y="28"/>
                    <a:pt x="2564" y="1"/>
                  </a:cubicBezTo>
                  <a:cubicBezTo>
                    <a:pt x="2563" y="1"/>
                    <a:pt x="2562" y="0"/>
                    <a:pt x="2562" y="0"/>
                  </a:cubicBezTo>
                  <a:close/>
                </a:path>
              </a:pathLst>
            </a:custGeom>
            <a:solidFill>
              <a:srgbClr val="1D2239"/>
            </a:solidFill>
            <a:ln>
              <a:noFill/>
            </a:ln>
          </p:spPr>
          <p:txBody>
            <a:bodyPr spcFirstLastPara="1" wrap="square" lIns="91425" tIns="91425" rIns="91425" bIns="91425" anchor="ctr" anchorCtr="0">
              <a:noAutofit/>
            </a:bodyPr>
            <a:lstStyle/>
            <a:p>
              <a:endParaRPr/>
            </a:p>
          </p:txBody>
        </p:sp>
      </p:grpSp>
      <p:grpSp>
        <p:nvGrpSpPr>
          <p:cNvPr id="461" name="Google Shape;461;p25"/>
          <p:cNvGrpSpPr/>
          <p:nvPr/>
        </p:nvGrpSpPr>
        <p:grpSpPr>
          <a:xfrm>
            <a:off x="569662" y="1607153"/>
            <a:ext cx="3793001" cy="4048179"/>
            <a:chOff x="1201350" y="238125"/>
            <a:chExt cx="5033175" cy="5837317"/>
          </a:xfrm>
        </p:grpSpPr>
        <p:sp>
          <p:nvSpPr>
            <p:cNvPr id="462" name="Google Shape;462;p25"/>
            <p:cNvSpPr/>
            <p:nvPr/>
          </p:nvSpPr>
          <p:spPr>
            <a:xfrm>
              <a:off x="1732900" y="238125"/>
              <a:ext cx="1318225" cy="1584675"/>
            </a:xfrm>
            <a:custGeom>
              <a:avLst/>
              <a:gdLst/>
              <a:ahLst/>
              <a:cxnLst/>
              <a:rect l="l" t="t" r="r" b="b"/>
              <a:pathLst>
                <a:path w="52729" h="63387" extrusionOk="0">
                  <a:moveTo>
                    <a:pt x="15014" y="0"/>
                  </a:moveTo>
                  <a:cubicBezTo>
                    <a:pt x="14943" y="0"/>
                    <a:pt x="14871" y="1"/>
                    <a:pt x="14800" y="2"/>
                  </a:cubicBezTo>
                  <a:cubicBezTo>
                    <a:pt x="9923" y="82"/>
                    <a:pt x="5345" y="3143"/>
                    <a:pt x="2897" y="7361"/>
                  </a:cubicBezTo>
                  <a:cubicBezTo>
                    <a:pt x="448" y="11579"/>
                    <a:pt x="0" y="16784"/>
                    <a:pt x="1105" y="21535"/>
                  </a:cubicBezTo>
                  <a:cubicBezTo>
                    <a:pt x="2207" y="26285"/>
                    <a:pt x="4766" y="30608"/>
                    <a:pt x="7938" y="34314"/>
                  </a:cubicBezTo>
                  <a:lnTo>
                    <a:pt x="7605" y="33533"/>
                  </a:lnTo>
                  <a:lnTo>
                    <a:pt x="7605" y="33533"/>
                  </a:lnTo>
                  <a:cubicBezTo>
                    <a:pt x="11001" y="37549"/>
                    <a:pt x="12813" y="42621"/>
                    <a:pt x="14868" y="47461"/>
                  </a:cubicBezTo>
                  <a:cubicBezTo>
                    <a:pt x="16924" y="52300"/>
                    <a:pt x="19450" y="57212"/>
                    <a:pt x="23735" y="60257"/>
                  </a:cubicBezTo>
                  <a:cubicBezTo>
                    <a:pt x="26785" y="62425"/>
                    <a:pt x="30444" y="63386"/>
                    <a:pt x="34179" y="63386"/>
                  </a:cubicBezTo>
                  <a:cubicBezTo>
                    <a:pt x="38176" y="63386"/>
                    <a:pt x="42261" y="62286"/>
                    <a:pt x="45784" y="60384"/>
                  </a:cubicBezTo>
                  <a:cubicBezTo>
                    <a:pt x="47594" y="59406"/>
                    <a:pt x="49326" y="58215"/>
                    <a:pt x="50617" y="56614"/>
                  </a:cubicBezTo>
                  <a:cubicBezTo>
                    <a:pt x="51910" y="55014"/>
                    <a:pt x="52728" y="52959"/>
                    <a:pt x="52535" y="50912"/>
                  </a:cubicBezTo>
                  <a:cubicBezTo>
                    <a:pt x="52342" y="48847"/>
                    <a:pt x="51149" y="46979"/>
                    <a:pt x="49634" y="45564"/>
                  </a:cubicBezTo>
                  <a:cubicBezTo>
                    <a:pt x="48120" y="44147"/>
                    <a:pt x="46290" y="43123"/>
                    <a:pt x="44480" y="42111"/>
                  </a:cubicBezTo>
                  <a:cubicBezTo>
                    <a:pt x="46179" y="41328"/>
                    <a:pt x="47463" y="39701"/>
                    <a:pt x="47829" y="37869"/>
                  </a:cubicBezTo>
                  <a:cubicBezTo>
                    <a:pt x="48197" y="36035"/>
                    <a:pt x="47638" y="34039"/>
                    <a:pt x="46372" y="32661"/>
                  </a:cubicBezTo>
                  <a:cubicBezTo>
                    <a:pt x="44618" y="30754"/>
                    <a:pt x="41881" y="30202"/>
                    <a:pt x="39362" y="29588"/>
                  </a:cubicBezTo>
                  <a:cubicBezTo>
                    <a:pt x="36842" y="28971"/>
                    <a:pt x="34114" y="27991"/>
                    <a:pt x="32906" y="25698"/>
                  </a:cubicBezTo>
                  <a:cubicBezTo>
                    <a:pt x="32030" y="24030"/>
                    <a:pt x="32167" y="22009"/>
                    <a:pt x="32606" y="20177"/>
                  </a:cubicBezTo>
                  <a:cubicBezTo>
                    <a:pt x="33048" y="18346"/>
                    <a:pt x="33768" y="16578"/>
                    <a:pt x="34001" y="14708"/>
                  </a:cubicBezTo>
                  <a:cubicBezTo>
                    <a:pt x="34445" y="11167"/>
                    <a:pt x="32979" y="7443"/>
                    <a:pt x="30242" y="5152"/>
                  </a:cubicBezTo>
                  <a:cubicBezTo>
                    <a:pt x="28146" y="3402"/>
                    <a:pt x="25480" y="2519"/>
                    <a:pt x="22883" y="1677"/>
                  </a:cubicBezTo>
                  <a:cubicBezTo>
                    <a:pt x="20321" y="843"/>
                    <a:pt x="17704" y="0"/>
                    <a:pt x="15014" y="0"/>
                  </a:cubicBezTo>
                  <a:close/>
                </a:path>
              </a:pathLst>
            </a:custGeom>
            <a:solidFill>
              <a:srgbClr val="D36E46"/>
            </a:solidFill>
            <a:ln>
              <a:noFill/>
            </a:ln>
          </p:spPr>
          <p:txBody>
            <a:bodyPr spcFirstLastPara="1" wrap="square" lIns="91425" tIns="91425" rIns="91425" bIns="91425" anchor="ctr" anchorCtr="0">
              <a:noAutofit/>
            </a:bodyPr>
            <a:lstStyle/>
            <a:p>
              <a:endParaRPr/>
            </a:p>
          </p:txBody>
        </p:sp>
        <p:sp>
          <p:nvSpPr>
            <p:cNvPr id="463" name="Google Shape;463;p25"/>
            <p:cNvSpPr/>
            <p:nvPr/>
          </p:nvSpPr>
          <p:spPr>
            <a:xfrm>
              <a:off x="2332750" y="2023375"/>
              <a:ext cx="3591175" cy="1617250"/>
            </a:xfrm>
            <a:custGeom>
              <a:avLst/>
              <a:gdLst/>
              <a:ahLst/>
              <a:cxnLst/>
              <a:rect l="l" t="t" r="r" b="b"/>
              <a:pathLst>
                <a:path w="143647" h="64690" extrusionOk="0">
                  <a:moveTo>
                    <a:pt x="143646" y="1"/>
                  </a:moveTo>
                  <a:lnTo>
                    <a:pt x="81480" y="7082"/>
                  </a:lnTo>
                  <a:lnTo>
                    <a:pt x="1" y="64689"/>
                  </a:lnTo>
                  <a:lnTo>
                    <a:pt x="81653" y="27264"/>
                  </a:lnTo>
                  <a:lnTo>
                    <a:pt x="143646" y="26292"/>
                  </a:lnTo>
                  <a:lnTo>
                    <a:pt x="143646" y="1"/>
                  </a:lnTo>
                  <a:close/>
                </a:path>
              </a:pathLst>
            </a:custGeom>
            <a:solidFill>
              <a:srgbClr val="B07D35"/>
            </a:solidFill>
            <a:ln>
              <a:noFill/>
            </a:ln>
          </p:spPr>
          <p:txBody>
            <a:bodyPr spcFirstLastPara="1" wrap="square" lIns="91425" tIns="91425" rIns="91425" bIns="91425" anchor="ctr" anchorCtr="0">
              <a:noAutofit/>
            </a:bodyPr>
            <a:lstStyle/>
            <a:p>
              <a:endParaRPr/>
            </a:p>
          </p:txBody>
        </p:sp>
        <p:sp>
          <p:nvSpPr>
            <p:cNvPr id="464" name="Google Shape;464;p25"/>
            <p:cNvSpPr/>
            <p:nvPr/>
          </p:nvSpPr>
          <p:spPr>
            <a:xfrm>
              <a:off x="1795450" y="338325"/>
              <a:ext cx="774575" cy="978475"/>
            </a:xfrm>
            <a:custGeom>
              <a:avLst/>
              <a:gdLst/>
              <a:ahLst/>
              <a:cxnLst/>
              <a:rect l="l" t="t" r="r" b="b"/>
              <a:pathLst>
                <a:path w="30983" h="39139" extrusionOk="0">
                  <a:moveTo>
                    <a:pt x="16140" y="1"/>
                  </a:moveTo>
                  <a:cubicBezTo>
                    <a:pt x="8341" y="1"/>
                    <a:pt x="8024" y="3668"/>
                    <a:pt x="8024" y="3668"/>
                  </a:cubicBezTo>
                  <a:lnTo>
                    <a:pt x="8108" y="9833"/>
                  </a:lnTo>
                  <a:cubicBezTo>
                    <a:pt x="8108" y="9833"/>
                    <a:pt x="6100" y="8450"/>
                    <a:pt x="4173" y="8450"/>
                  </a:cubicBezTo>
                  <a:cubicBezTo>
                    <a:pt x="2721" y="8450"/>
                    <a:pt x="1315" y="9235"/>
                    <a:pt x="849" y="11989"/>
                  </a:cubicBezTo>
                  <a:cubicBezTo>
                    <a:pt x="0" y="17003"/>
                    <a:pt x="4855" y="17910"/>
                    <a:pt x="4855" y="17910"/>
                  </a:cubicBezTo>
                  <a:lnTo>
                    <a:pt x="3912" y="32419"/>
                  </a:lnTo>
                  <a:cubicBezTo>
                    <a:pt x="3788" y="34320"/>
                    <a:pt x="4409" y="36245"/>
                    <a:pt x="5791" y="37556"/>
                  </a:cubicBezTo>
                  <a:cubicBezTo>
                    <a:pt x="7014" y="38713"/>
                    <a:pt x="8393" y="39139"/>
                    <a:pt x="9761" y="39139"/>
                  </a:cubicBezTo>
                  <a:cubicBezTo>
                    <a:pt x="11925" y="39139"/>
                    <a:pt x="14059" y="38073"/>
                    <a:pt x="15491" y="37159"/>
                  </a:cubicBezTo>
                  <a:cubicBezTo>
                    <a:pt x="16587" y="36458"/>
                    <a:pt x="17239" y="35240"/>
                    <a:pt x="17219" y="33941"/>
                  </a:cubicBezTo>
                  <a:lnTo>
                    <a:pt x="17168" y="30086"/>
                  </a:lnTo>
                  <a:lnTo>
                    <a:pt x="22400" y="30008"/>
                  </a:lnTo>
                  <a:cubicBezTo>
                    <a:pt x="30982" y="29461"/>
                    <a:pt x="29122" y="2257"/>
                    <a:pt x="29122" y="2257"/>
                  </a:cubicBezTo>
                  <a:cubicBezTo>
                    <a:pt x="29076" y="137"/>
                    <a:pt x="24913" y="79"/>
                    <a:pt x="24462" y="79"/>
                  </a:cubicBezTo>
                  <a:cubicBezTo>
                    <a:pt x="24436" y="79"/>
                    <a:pt x="24422" y="79"/>
                    <a:pt x="24422" y="79"/>
                  </a:cubicBezTo>
                  <a:lnTo>
                    <a:pt x="16385" y="2"/>
                  </a:lnTo>
                  <a:cubicBezTo>
                    <a:pt x="16303" y="1"/>
                    <a:pt x="16221" y="1"/>
                    <a:pt x="16140" y="1"/>
                  </a:cubicBezTo>
                  <a:close/>
                </a:path>
              </a:pathLst>
            </a:custGeom>
            <a:solidFill>
              <a:srgbClr val="F5C8A8"/>
            </a:solidFill>
            <a:ln>
              <a:noFill/>
            </a:ln>
          </p:spPr>
          <p:txBody>
            <a:bodyPr spcFirstLastPara="1" wrap="square" lIns="91425" tIns="91425" rIns="91425" bIns="91425" anchor="ctr" anchorCtr="0">
              <a:noAutofit/>
            </a:bodyPr>
            <a:lstStyle/>
            <a:p>
              <a:endParaRPr/>
            </a:p>
          </p:txBody>
        </p:sp>
        <p:sp>
          <p:nvSpPr>
            <p:cNvPr id="465" name="Google Shape;465;p25"/>
            <p:cNvSpPr/>
            <p:nvPr/>
          </p:nvSpPr>
          <p:spPr>
            <a:xfrm>
              <a:off x="2367450" y="655175"/>
              <a:ext cx="40575" cy="202950"/>
            </a:xfrm>
            <a:custGeom>
              <a:avLst/>
              <a:gdLst/>
              <a:ahLst/>
              <a:cxnLst/>
              <a:rect l="l" t="t" r="r" b="b"/>
              <a:pathLst>
                <a:path w="1623" h="8118" extrusionOk="0">
                  <a:moveTo>
                    <a:pt x="1175" y="0"/>
                  </a:moveTo>
                  <a:cubicBezTo>
                    <a:pt x="1174" y="0"/>
                    <a:pt x="1174" y="0"/>
                    <a:pt x="1174" y="0"/>
                  </a:cubicBezTo>
                  <a:cubicBezTo>
                    <a:pt x="1019" y="5"/>
                    <a:pt x="948" y="1983"/>
                    <a:pt x="1019" y="4420"/>
                  </a:cubicBezTo>
                  <a:cubicBezTo>
                    <a:pt x="1010" y="5629"/>
                    <a:pt x="1258" y="6796"/>
                    <a:pt x="946" y="7388"/>
                  </a:cubicBezTo>
                  <a:cubicBezTo>
                    <a:pt x="788" y="7685"/>
                    <a:pt x="527" y="7847"/>
                    <a:pt x="345" y="7898"/>
                  </a:cubicBezTo>
                  <a:cubicBezTo>
                    <a:pt x="156" y="7953"/>
                    <a:pt x="32" y="7927"/>
                    <a:pt x="16" y="7967"/>
                  </a:cubicBezTo>
                  <a:cubicBezTo>
                    <a:pt x="1" y="7995"/>
                    <a:pt x="107" y="8108"/>
                    <a:pt x="371" y="8117"/>
                  </a:cubicBezTo>
                  <a:cubicBezTo>
                    <a:pt x="379" y="8118"/>
                    <a:pt x="386" y="8118"/>
                    <a:pt x="394" y="8118"/>
                  </a:cubicBezTo>
                  <a:cubicBezTo>
                    <a:pt x="649" y="8118"/>
                    <a:pt x="1020" y="7975"/>
                    <a:pt x="1287" y="7598"/>
                  </a:cubicBezTo>
                  <a:cubicBezTo>
                    <a:pt x="1560" y="7208"/>
                    <a:pt x="1622" y="6656"/>
                    <a:pt x="1615" y="6124"/>
                  </a:cubicBezTo>
                  <a:cubicBezTo>
                    <a:pt x="1607" y="5549"/>
                    <a:pt x="1598" y="4988"/>
                    <a:pt x="1589" y="4405"/>
                  </a:cubicBezTo>
                  <a:cubicBezTo>
                    <a:pt x="1518" y="1970"/>
                    <a:pt x="1332" y="0"/>
                    <a:pt x="1175" y="0"/>
                  </a:cubicBezTo>
                  <a:close/>
                </a:path>
              </a:pathLst>
            </a:custGeom>
            <a:solidFill>
              <a:srgbClr val="1E2128"/>
            </a:solidFill>
            <a:ln>
              <a:noFill/>
            </a:ln>
          </p:spPr>
          <p:txBody>
            <a:bodyPr spcFirstLastPara="1" wrap="square" lIns="91425" tIns="91425" rIns="91425" bIns="91425" anchor="ctr" anchorCtr="0">
              <a:noAutofit/>
            </a:bodyPr>
            <a:lstStyle/>
            <a:p>
              <a:endParaRPr/>
            </a:p>
          </p:txBody>
        </p:sp>
        <p:sp>
          <p:nvSpPr>
            <p:cNvPr id="466" name="Google Shape;466;p25"/>
            <p:cNvSpPr/>
            <p:nvPr/>
          </p:nvSpPr>
          <p:spPr>
            <a:xfrm>
              <a:off x="2245925" y="662600"/>
              <a:ext cx="16050" cy="49475"/>
            </a:xfrm>
            <a:custGeom>
              <a:avLst/>
              <a:gdLst/>
              <a:ahLst/>
              <a:cxnLst/>
              <a:rect l="l" t="t" r="r" b="b"/>
              <a:pathLst>
                <a:path w="642" h="1979" extrusionOk="0">
                  <a:moveTo>
                    <a:pt x="259" y="0"/>
                  </a:moveTo>
                  <a:cubicBezTo>
                    <a:pt x="257" y="0"/>
                    <a:pt x="255" y="0"/>
                    <a:pt x="253" y="0"/>
                  </a:cubicBezTo>
                  <a:cubicBezTo>
                    <a:pt x="98" y="9"/>
                    <a:pt x="1" y="462"/>
                    <a:pt x="36" y="1007"/>
                  </a:cubicBezTo>
                  <a:cubicBezTo>
                    <a:pt x="73" y="1550"/>
                    <a:pt x="226" y="1979"/>
                    <a:pt x="382" y="1979"/>
                  </a:cubicBezTo>
                  <a:cubicBezTo>
                    <a:pt x="383" y="1979"/>
                    <a:pt x="385" y="1979"/>
                    <a:pt x="386" y="1979"/>
                  </a:cubicBezTo>
                  <a:cubicBezTo>
                    <a:pt x="544" y="1968"/>
                    <a:pt x="641" y="1517"/>
                    <a:pt x="604" y="970"/>
                  </a:cubicBezTo>
                  <a:cubicBezTo>
                    <a:pt x="569" y="431"/>
                    <a:pt x="415" y="0"/>
                    <a:pt x="259" y="0"/>
                  </a:cubicBezTo>
                  <a:close/>
                </a:path>
              </a:pathLst>
            </a:custGeom>
            <a:solidFill>
              <a:srgbClr val="1E2128"/>
            </a:solidFill>
            <a:ln>
              <a:noFill/>
            </a:ln>
          </p:spPr>
          <p:txBody>
            <a:bodyPr spcFirstLastPara="1" wrap="square" lIns="91425" tIns="91425" rIns="91425" bIns="91425" anchor="ctr" anchorCtr="0">
              <a:noAutofit/>
            </a:bodyPr>
            <a:lstStyle/>
            <a:p>
              <a:endParaRPr/>
            </a:p>
          </p:txBody>
        </p:sp>
        <p:sp>
          <p:nvSpPr>
            <p:cNvPr id="467" name="Google Shape;467;p25"/>
            <p:cNvSpPr/>
            <p:nvPr/>
          </p:nvSpPr>
          <p:spPr>
            <a:xfrm>
              <a:off x="2465375" y="656100"/>
              <a:ext cx="16050" cy="49500"/>
            </a:xfrm>
            <a:custGeom>
              <a:avLst/>
              <a:gdLst/>
              <a:ahLst/>
              <a:cxnLst/>
              <a:rect l="l" t="t" r="r" b="b"/>
              <a:pathLst>
                <a:path w="642" h="1980" extrusionOk="0">
                  <a:moveTo>
                    <a:pt x="261" y="1"/>
                  </a:moveTo>
                  <a:cubicBezTo>
                    <a:pt x="259" y="1"/>
                    <a:pt x="257" y="1"/>
                    <a:pt x="256" y="1"/>
                  </a:cubicBezTo>
                  <a:cubicBezTo>
                    <a:pt x="98" y="12"/>
                    <a:pt x="1" y="462"/>
                    <a:pt x="36" y="1010"/>
                  </a:cubicBezTo>
                  <a:cubicBezTo>
                    <a:pt x="73" y="1549"/>
                    <a:pt x="227" y="1979"/>
                    <a:pt x="381" y="1979"/>
                  </a:cubicBezTo>
                  <a:cubicBezTo>
                    <a:pt x="383" y="1979"/>
                    <a:pt x="384" y="1979"/>
                    <a:pt x="386" y="1979"/>
                  </a:cubicBezTo>
                  <a:cubicBezTo>
                    <a:pt x="544" y="1970"/>
                    <a:pt x="641" y="1518"/>
                    <a:pt x="606" y="972"/>
                  </a:cubicBezTo>
                  <a:cubicBezTo>
                    <a:pt x="569" y="431"/>
                    <a:pt x="415" y="1"/>
                    <a:pt x="261" y="1"/>
                  </a:cubicBezTo>
                  <a:close/>
                </a:path>
              </a:pathLst>
            </a:custGeom>
            <a:solidFill>
              <a:srgbClr val="1E2128"/>
            </a:solidFill>
            <a:ln>
              <a:noFill/>
            </a:ln>
          </p:spPr>
          <p:txBody>
            <a:bodyPr spcFirstLastPara="1" wrap="square" lIns="91425" tIns="91425" rIns="91425" bIns="91425" anchor="ctr" anchorCtr="0">
              <a:noAutofit/>
            </a:bodyPr>
            <a:lstStyle/>
            <a:p>
              <a:endParaRPr/>
            </a:p>
          </p:txBody>
        </p:sp>
        <p:sp>
          <p:nvSpPr>
            <p:cNvPr id="468" name="Google Shape;468;p25"/>
            <p:cNvSpPr/>
            <p:nvPr/>
          </p:nvSpPr>
          <p:spPr>
            <a:xfrm>
              <a:off x="1883100" y="611525"/>
              <a:ext cx="99200" cy="134475"/>
            </a:xfrm>
            <a:custGeom>
              <a:avLst/>
              <a:gdLst/>
              <a:ahLst/>
              <a:cxnLst/>
              <a:rect l="l" t="t" r="r" b="b"/>
              <a:pathLst>
                <a:path w="3968" h="5379" extrusionOk="0">
                  <a:moveTo>
                    <a:pt x="465" y="1"/>
                  </a:moveTo>
                  <a:cubicBezTo>
                    <a:pt x="388" y="1"/>
                    <a:pt x="345" y="13"/>
                    <a:pt x="342" y="30"/>
                  </a:cubicBezTo>
                  <a:cubicBezTo>
                    <a:pt x="324" y="103"/>
                    <a:pt x="719" y="220"/>
                    <a:pt x="1282" y="571"/>
                  </a:cubicBezTo>
                  <a:cubicBezTo>
                    <a:pt x="1631" y="786"/>
                    <a:pt x="2049" y="1114"/>
                    <a:pt x="2420" y="1565"/>
                  </a:cubicBezTo>
                  <a:lnTo>
                    <a:pt x="2420" y="1565"/>
                  </a:lnTo>
                  <a:cubicBezTo>
                    <a:pt x="2320" y="1526"/>
                    <a:pt x="2214" y="1493"/>
                    <a:pt x="2103" y="1467"/>
                  </a:cubicBezTo>
                  <a:cubicBezTo>
                    <a:pt x="1986" y="1438"/>
                    <a:pt x="1863" y="1423"/>
                    <a:pt x="1740" y="1423"/>
                  </a:cubicBezTo>
                  <a:cubicBezTo>
                    <a:pt x="1430" y="1423"/>
                    <a:pt x="1115" y="1514"/>
                    <a:pt x="874" y="1695"/>
                  </a:cubicBezTo>
                  <a:cubicBezTo>
                    <a:pt x="533" y="1939"/>
                    <a:pt x="331" y="2287"/>
                    <a:pt x="224" y="2627"/>
                  </a:cubicBezTo>
                  <a:cubicBezTo>
                    <a:pt x="0" y="3330"/>
                    <a:pt x="244" y="4006"/>
                    <a:pt x="533" y="4405"/>
                  </a:cubicBezTo>
                  <a:cubicBezTo>
                    <a:pt x="1090" y="5158"/>
                    <a:pt x="1649" y="5379"/>
                    <a:pt x="1763" y="5379"/>
                  </a:cubicBezTo>
                  <a:cubicBezTo>
                    <a:pt x="1775" y="5379"/>
                    <a:pt x="1782" y="5377"/>
                    <a:pt x="1783" y="5372"/>
                  </a:cubicBezTo>
                  <a:cubicBezTo>
                    <a:pt x="1848" y="5297"/>
                    <a:pt x="1318" y="4964"/>
                    <a:pt x="876" y="4197"/>
                  </a:cubicBezTo>
                  <a:cubicBezTo>
                    <a:pt x="666" y="3811"/>
                    <a:pt x="533" y="3301"/>
                    <a:pt x="723" y="2793"/>
                  </a:cubicBezTo>
                  <a:cubicBezTo>
                    <a:pt x="871" y="2352"/>
                    <a:pt x="1250" y="1988"/>
                    <a:pt x="1727" y="1988"/>
                  </a:cubicBezTo>
                  <a:cubicBezTo>
                    <a:pt x="1808" y="1988"/>
                    <a:pt x="1892" y="1999"/>
                    <a:pt x="1979" y="2021"/>
                  </a:cubicBezTo>
                  <a:cubicBezTo>
                    <a:pt x="2371" y="2110"/>
                    <a:pt x="2746" y="2358"/>
                    <a:pt x="3094" y="2596"/>
                  </a:cubicBezTo>
                  <a:lnTo>
                    <a:pt x="3968" y="3188"/>
                  </a:lnTo>
                  <a:lnTo>
                    <a:pt x="3500" y="2252"/>
                  </a:lnTo>
                  <a:cubicBezTo>
                    <a:pt x="2963" y="1178"/>
                    <a:pt x="2092" y="546"/>
                    <a:pt x="1444" y="263"/>
                  </a:cubicBezTo>
                  <a:cubicBezTo>
                    <a:pt x="988" y="61"/>
                    <a:pt x="640" y="1"/>
                    <a:pt x="465" y="1"/>
                  </a:cubicBezTo>
                  <a:close/>
                </a:path>
              </a:pathLst>
            </a:custGeom>
            <a:solidFill>
              <a:srgbClr val="1E2128"/>
            </a:solidFill>
            <a:ln>
              <a:noFill/>
            </a:ln>
          </p:spPr>
          <p:txBody>
            <a:bodyPr spcFirstLastPara="1" wrap="square" lIns="91425" tIns="91425" rIns="91425" bIns="91425" anchor="ctr" anchorCtr="0">
              <a:noAutofit/>
            </a:bodyPr>
            <a:lstStyle/>
            <a:p>
              <a:endParaRPr/>
            </a:p>
          </p:txBody>
        </p:sp>
        <p:sp>
          <p:nvSpPr>
            <p:cNvPr id="469" name="Google Shape;469;p25"/>
            <p:cNvSpPr/>
            <p:nvPr/>
          </p:nvSpPr>
          <p:spPr>
            <a:xfrm>
              <a:off x="2280550" y="862800"/>
              <a:ext cx="92525" cy="69750"/>
            </a:xfrm>
            <a:custGeom>
              <a:avLst/>
              <a:gdLst/>
              <a:ahLst/>
              <a:cxnLst/>
              <a:rect l="l" t="t" r="r" b="b"/>
              <a:pathLst>
                <a:path w="3701" h="2790" extrusionOk="0">
                  <a:moveTo>
                    <a:pt x="187" y="1"/>
                  </a:moveTo>
                  <a:cubicBezTo>
                    <a:pt x="186" y="1"/>
                    <a:pt x="185" y="1"/>
                    <a:pt x="184" y="1"/>
                  </a:cubicBezTo>
                  <a:cubicBezTo>
                    <a:pt x="183" y="1"/>
                    <a:pt x="182" y="1"/>
                    <a:pt x="181" y="1"/>
                  </a:cubicBezTo>
                  <a:cubicBezTo>
                    <a:pt x="110" y="1"/>
                    <a:pt x="0" y="295"/>
                    <a:pt x="77" y="779"/>
                  </a:cubicBezTo>
                  <a:cubicBezTo>
                    <a:pt x="148" y="1261"/>
                    <a:pt x="461" y="1939"/>
                    <a:pt x="1117" y="2376"/>
                  </a:cubicBezTo>
                  <a:cubicBezTo>
                    <a:pt x="1572" y="2680"/>
                    <a:pt x="2070" y="2789"/>
                    <a:pt x="2491" y="2789"/>
                  </a:cubicBezTo>
                  <a:cubicBezTo>
                    <a:pt x="2675" y="2789"/>
                    <a:pt x="2845" y="2768"/>
                    <a:pt x="2989" y="2733"/>
                  </a:cubicBezTo>
                  <a:cubicBezTo>
                    <a:pt x="3472" y="2620"/>
                    <a:pt x="3701" y="2403"/>
                    <a:pt x="3670" y="2341"/>
                  </a:cubicBezTo>
                  <a:cubicBezTo>
                    <a:pt x="3663" y="2315"/>
                    <a:pt x="3621" y="2306"/>
                    <a:pt x="3551" y="2306"/>
                  </a:cubicBezTo>
                  <a:cubicBezTo>
                    <a:pt x="3429" y="2306"/>
                    <a:pt x="3221" y="2332"/>
                    <a:pt x="2961" y="2332"/>
                  </a:cubicBezTo>
                  <a:cubicBezTo>
                    <a:pt x="2537" y="2332"/>
                    <a:pt x="1976" y="2264"/>
                    <a:pt x="1434" y="1904"/>
                  </a:cubicBezTo>
                  <a:cubicBezTo>
                    <a:pt x="385" y="1195"/>
                    <a:pt x="333" y="1"/>
                    <a:pt x="187" y="1"/>
                  </a:cubicBezTo>
                  <a:close/>
                </a:path>
              </a:pathLst>
            </a:custGeom>
            <a:solidFill>
              <a:srgbClr val="1E2128"/>
            </a:solidFill>
            <a:ln>
              <a:noFill/>
            </a:ln>
          </p:spPr>
          <p:txBody>
            <a:bodyPr spcFirstLastPara="1" wrap="square" lIns="91425" tIns="91425" rIns="91425" bIns="91425" anchor="ctr" anchorCtr="0">
              <a:noAutofit/>
            </a:bodyPr>
            <a:lstStyle/>
            <a:p>
              <a:endParaRPr/>
            </a:p>
          </p:txBody>
        </p:sp>
        <p:sp>
          <p:nvSpPr>
            <p:cNvPr id="470" name="Google Shape;470;p25"/>
            <p:cNvSpPr/>
            <p:nvPr/>
          </p:nvSpPr>
          <p:spPr>
            <a:xfrm>
              <a:off x="2254560" y="3803057"/>
              <a:ext cx="340125" cy="107896"/>
            </a:xfrm>
            <a:custGeom>
              <a:avLst/>
              <a:gdLst/>
              <a:ahLst/>
              <a:cxnLst/>
              <a:rect l="l" t="t" r="r" b="b"/>
              <a:pathLst>
                <a:path w="13605" h="3553" extrusionOk="0">
                  <a:moveTo>
                    <a:pt x="13604" y="0"/>
                  </a:moveTo>
                  <a:lnTo>
                    <a:pt x="1" y="847"/>
                  </a:lnTo>
                  <a:lnTo>
                    <a:pt x="1" y="3553"/>
                  </a:lnTo>
                  <a:lnTo>
                    <a:pt x="13604" y="3553"/>
                  </a:lnTo>
                  <a:lnTo>
                    <a:pt x="13604" y="0"/>
                  </a:lnTo>
                  <a:close/>
                </a:path>
              </a:pathLst>
            </a:custGeom>
            <a:solidFill>
              <a:srgbClr val="6D392F"/>
            </a:solidFill>
            <a:ln>
              <a:noFill/>
            </a:ln>
          </p:spPr>
          <p:txBody>
            <a:bodyPr spcFirstLastPara="1" wrap="square" lIns="91425" tIns="91425" rIns="91425" bIns="91425" anchor="ctr" anchorCtr="0">
              <a:noAutofit/>
            </a:bodyPr>
            <a:lstStyle/>
            <a:p>
              <a:endParaRPr/>
            </a:p>
          </p:txBody>
        </p:sp>
        <p:sp>
          <p:nvSpPr>
            <p:cNvPr id="471" name="Google Shape;471;p25"/>
            <p:cNvSpPr/>
            <p:nvPr/>
          </p:nvSpPr>
          <p:spPr>
            <a:xfrm>
              <a:off x="2377735" y="3880310"/>
              <a:ext cx="86383" cy="883984"/>
            </a:xfrm>
            <a:custGeom>
              <a:avLst/>
              <a:gdLst/>
              <a:ahLst/>
              <a:cxnLst/>
              <a:rect l="l" t="t" r="r" b="b"/>
              <a:pathLst>
                <a:path w="3456" h="19857" extrusionOk="0">
                  <a:moveTo>
                    <a:pt x="0" y="1"/>
                  </a:moveTo>
                  <a:lnTo>
                    <a:pt x="0" y="19857"/>
                  </a:lnTo>
                  <a:lnTo>
                    <a:pt x="3455" y="19857"/>
                  </a:lnTo>
                  <a:lnTo>
                    <a:pt x="3455" y="1"/>
                  </a:lnTo>
                  <a:close/>
                </a:path>
              </a:pathLst>
            </a:custGeom>
            <a:solidFill>
              <a:srgbClr val="6D392F"/>
            </a:solidFill>
            <a:ln>
              <a:noFill/>
            </a:ln>
          </p:spPr>
          <p:txBody>
            <a:bodyPr spcFirstLastPara="1" wrap="square" lIns="91425" tIns="91425" rIns="91425" bIns="91425" anchor="ctr" anchorCtr="0">
              <a:noAutofit/>
            </a:bodyPr>
            <a:lstStyle/>
            <a:p>
              <a:endParaRPr/>
            </a:p>
          </p:txBody>
        </p:sp>
        <p:sp>
          <p:nvSpPr>
            <p:cNvPr id="472" name="Google Shape;472;p25"/>
            <p:cNvSpPr/>
            <p:nvPr/>
          </p:nvSpPr>
          <p:spPr>
            <a:xfrm>
              <a:off x="2308070" y="4736835"/>
              <a:ext cx="220650" cy="1089497"/>
            </a:xfrm>
            <a:custGeom>
              <a:avLst/>
              <a:gdLst/>
              <a:ahLst/>
              <a:cxnLst/>
              <a:rect l="l" t="t" r="r" b="b"/>
              <a:pathLst>
                <a:path w="8826" h="32725" extrusionOk="0">
                  <a:moveTo>
                    <a:pt x="369" y="1"/>
                  </a:moveTo>
                  <a:cubicBezTo>
                    <a:pt x="1" y="491"/>
                    <a:pt x="369" y="32724"/>
                    <a:pt x="369" y="32724"/>
                  </a:cubicBezTo>
                  <a:lnTo>
                    <a:pt x="8825" y="32724"/>
                  </a:lnTo>
                  <a:lnTo>
                    <a:pt x="8825" y="1"/>
                  </a:lnTo>
                  <a:close/>
                </a:path>
              </a:pathLst>
            </a:custGeom>
            <a:solidFill>
              <a:srgbClr val="6D392F"/>
            </a:solidFill>
            <a:ln>
              <a:noFill/>
            </a:ln>
          </p:spPr>
          <p:txBody>
            <a:bodyPr spcFirstLastPara="1" wrap="square" lIns="91425" tIns="91425" rIns="91425" bIns="91425" anchor="ctr" anchorCtr="0">
              <a:noAutofit/>
            </a:bodyPr>
            <a:lstStyle/>
            <a:p>
              <a:endParaRPr/>
            </a:p>
          </p:txBody>
        </p:sp>
        <p:sp>
          <p:nvSpPr>
            <p:cNvPr id="473" name="Google Shape;473;p25"/>
            <p:cNvSpPr/>
            <p:nvPr/>
          </p:nvSpPr>
          <p:spPr>
            <a:xfrm>
              <a:off x="1316950" y="5805742"/>
              <a:ext cx="2055975" cy="85850"/>
            </a:xfrm>
            <a:custGeom>
              <a:avLst/>
              <a:gdLst/>
              <a:ahLst/>
              <a:cxnLst/>
              <a:rect l="l" t="t" r="r" b="b"/>
              <a:pathLst>
                <a:path w="82239" h="3434" extrusionOk="0">
                  <a:moveTo>
                    <a:pt x="1" y="1"/>
                  </a:moveTo>
                  <a:lnTo>
                    <a:pt x="1" y="3434"/>
                  </a:lnTo>
                  <a:lnTo>
                    <a:pt x="82238" y="3434"/>
                  </a:lnTo>
                  <a:lnTo>
                    <a:pt x="82238" y="1"/>
                  </a:lnTo>
                  <a:close/>
                </a:path>
              </a:pathLst>
            </a:custGeom>
            <a:solidFill>
              <a:srgbClr val="6D392F"/>
            </a:solidFill>
            <a:ln>
              <a:noFill/>
            </a:ln>
          </p:spPr>
          <p:txBody>
            <a:bodyPr spcFirstLastPara="1" wrap="square" lIns="91425" tIns="91425" rIns="91425" bIns="91425" anchor="ctr" anchorCtr="0">
              <a:noAutofit/>
            </a:bodyPr>
            <a:lstStyle/>
            <a:p>
              <a:endParaRPr/>
            </a:p>
          </p:txBody>
        </p:sp>
        <p:sp>
          <p:nvSpPr>
            <p:cNvPr id="474" name="Google Shape;474;p25"/>
            <p:cNvSpPr/>
            <p:nvPr/>
          </p:nvSpPr>
          <p:spPr>
            <a:xfrm>
              <a:off x="3207500" y="5891567"/>
              <a:ext cx="165425" cy="183875"/>
            </a:xfrm>
            <a:custGeom>
              <a:avLst/>
              <a:gdLst/>
              <a:ahLst/>
              <a:cxnLst/>
              <a:rect l="l" t="t" r="r" b="b"/>
              <a:pathLst>
                <a:path w="6617" h="7355" extrusionOk="0">
                  <a:moveTo>
                    <a:pt x="3307" y="1"/>
                  </a:moveTo>
                  <a:cubicBezTo>
                    <a:pt x="1482" y="1"/>
                    <a:pt x="0" y="1644"/>
                    <a:pt x="0" y="3676"/>
                  </a:cubicBezTo>
                  <a:cubicBezTo>
                    <a:pt x="0" y="5709"/>
                    <a:pt x="1480" y="7355"/>
                    <a:pt x="3307" y="7355"/>
                  </a:cubicBezTo>
                  <a:cubicBezTo>
                    <a:pt x="5135" y="7355"/>
                    <a:pt x="6616" y="5709"/>
                    <a:pt x="6616" y="3676"/>
                  </a:cubicBezTo>
                  <a:cubicBezTo>
                    <a:pt x="6616" y="1646"/>
                    <a:pt x="5135" y="1"/>
                    <a:pt x="3307" y="1"/>
                  </a:cubicBezTo>
                  <a:close/>
                </a:path>
              </a:pathLst>
            </a:custGeom>
            <a:solidFill>
              <a:srgbClr val="B07D35"/>
            </a:solidFill>
            <a:ln>
              <a:noFill/>
            </a:ln>
          </p:spPr>
          <p:txBody>
            <a:bodyPr spcFirstLastPara="1" wrap="square" lIns="91425" tIns="91425" rIns="91425" bIns="91425" anchor="ctr" anchorCtr="0">
              <a:noAutofit/>
            </a:bodyPr>
            <a:lstStyle/>
            <a:p>
              <a:endParaRPr/>
            </a:p>
          </p:txBody>
        </p:sp>
        <p:sp>
          <p:nvSpPr>
            <p:cNvPr id="475" name="Google Shape;475;p25"/>
            <p:cNvSpPr/>
            <p:nvPr/>
          </p:nvSpPr>
          <p:spPr>
            <a:xfrm>
              <a:off x="1282850" y="5891567"/>
              <a:ext cx="191100" cy="183850"/>
            </a:xfrm>
            <a:custGeom>
              <a:avLst/>
              <a:gdLst/>
              <a:ahLst/>
              <a:cxnLst/>
              <a:rect l="l" t="t" r="r" b="b"/>
              <a:pathLst>
                <a:path w="7644" h="7354" extrusionOk="0">
                  <a:moveTo>
                    <a:pt x="3966" y="1"/>
                  </a:moveTo>
                  <a:cubicBezTo>
                    <a:pt x="2480" y="1"/>
                    <a:pt x="1138" y="897"/>
                    <a:pt x="568" y="2269"/>
                  </a:cubicBezTo>
                  <a:cubicBezTo>
                    <a:pt x="1" y="3644"/>
                    <a:pt x="313" y="5226"/>
                    <a:pt x="1367" y="6277"/>
                  </a:cubicBezTo>
                  <a:cubicBezTo>
                    <a:pt x="2070" y="6980"/>
                    <a:pt x="3010" y="7354"/>
                    <a:pt x="3967" y="7354"/>
                  </a:cubicBezTo>
                  <a:cubicBezTo>
                    <a:pt x="4441" y="7354"/>
                    <a:pt x="4919" y="7262"/>
                    <a:pt x="5374" y="7073"/>
                  </a:cubicBezTo>
                  <a:cubicBezTo>
                    <a:pt x="6747" y="6505"/>
                    <a:pt x="7643" y="5164"/>
                    <a:pt x="7643" y="3676"/>
                  </a:cubicBezTo>
                  <a:cubicBezTo>
                    <a:pt x="7643" y="1646"/>
                    <a:pt x="5998" y="1"/>
                    <a:pt x="3966" y="1"/>
                  </a:cubicBezTo>
                  <a:close/>
                </a:path>
              </a:pathLst>
            </a:custGeom>
            <a:solidFill>
              <a:srgbClr val="B07D35"/>
            </a:solidFill>
            <a:ln>
              <a:noFill/>
            </a:ln>
          </p:spPr>
          <p:txBody>
            <a:bodyPr spcFirstLastPara="1" wrap="square" lIns="91425" tIns="91425" rIns="91425" bIns="91425" anchor="ctr" anchorCtr="0">
              <a:noAutofit/>
            </a:bodyPr>
            <a:lstStyle/>
            <a:p>
              <a:endParaRPr/>
            </a:p>
          </p:txBody>
        </p:sp>
        <p:sp>
          <p:nvSpPr>
            <p:cNvPr id="476" name="Google Shape;476;p25"/>
            <p:cNvSpPr/>
            <p:nvPr/>
          </p:nvSpPr>
          <p:spPr>
            <a:xfrm>
              <a:off x="2418800" y="5891567"/>
              <a:ext cx="191100" cy="183850"/>
            </a:xfrm>
            <a:custGeom>
              <a:avLst/>
              <a:gdLst/>
              <a:ahLst/>
              <a:cxnLst/>
              <a:rect l="l" t="t" r="r" b="b"/>
              <a:pathLst>
                <a:path w="7644" h="7354" extrusionOk="0">
                  <a:moveTo>
                    <a:pt x="3966" y="1"/>
                  </a:moveTo>
                  <a:cubicBezTo>
                    <a:pt x="2480" y="1"/>
                    <a:pt x="1138" y="897"/>
                    <a:pt x="568" y="2269"/>
                  </a:cubicBezTo>
                  <a:cubicBezTo>
                    <a:pt x="1" y="3644"/>
                    <a:pt x="315" y="5226"/>
                    <a:pt x="1367" y="6277"/>
                  </a:cubicBezTo>
                  <a:cubicBezTo>
                    <a:pt x="2070" y="6980"/>
                    <a:pt x="3010" y="7354"/>
                    <a:pt x="3967" y="7354"/>
                  </a:cubicBezTo>
                  <a:cubicBezTo>
                    <a:pt x="4441" y="7354"/>
                    <a:pt x="4919" y="7262"/>
                    <a:pt x="5374" y="7073"/>
                  </a:cubicBezTo>
                  <a:cubicBezTo>
                    <a:pt x="6747" y="6505"/>
                    <a:pt x="7643" y="5164"/>
                    <a:pt x="7643" y="3676"/>
                  </a:cubicBezTo>
                  <a:cubicBezTo>
                    <a:pt x="7643" y="1646"/>
                    <a:pt x="5997" y="1"/>
                    <a:pt x="3966" y="1"/>
                  </a:cubicBezTo>
                  <a:close/>
                </a:path>
              </a:pathLst>
            </a:custGeom>
            <a:solidFill>
              <a:srgbClr val="B07D35"/>
            </a:solidFill>
            <a:ln>
              <a:noFill/>
            </a:ln>
          </p:spPr>
          <p:txBody>
            <a:bodyPr spcFirstLastPara="1" wrap="square" lIns="91425" tIns="91425" rIns="91425" bIns="91425" anchor="ctr" anchorCtr="0">
              <a:noAutofit/>
            </a:bodyPr>
            <a:lstStyle/>
            <a:p>
              <a:endParaRPr/>
            </a:p>
          </p:txBody>
        </p:sp>
        <p:sp>
          <p:nvSpPr>
            <p:cNvPr id="477" name="Google Shape;477;p25"/>
            <p:cNvSpPr/>
            <p:nvPr/>
          </p:nvSpPr>
          <p:spPr>
            <a:xfrm>
              <a:off x="1566625" y="3537350"/>
              <a:ext cx="1794875" cy="318350"/>
            </a:xfrm>
            <a:custGeom>
              <a:avLst/>
              <a:gdLst/>
              <a:ahLst/>
              <a:cxnLst/>
              <a:rect l="l" t="t" r="r" b="b"/>
              <a:pathLst>
                <a:path w="71795" h="12734" extrusionOk="0">
                  <a:moveTo>
                    <a:pt x="33160" y="0"/>
                  </a:moveTo>
                  <a:cubicBezTo>
                    <a:pt x="22524" y="0"/>
                    <a:pt x="10910" y="412"/>
                    <a:pt x="0" y="1648"/>
                  </a:cubicBezTo>
                  <a:cubicBezTo>
                    <a:pt x="0" y="1648"/>
                    <a:pt x="395" y="6692"/>
                    <a:pt x="1715" y="7284"/>
                  </a:cubicBezTo>
                  <a:cubicBezTo>
                    <a:pt x="2856" y="7797"/>
                    <a:pt x="17480" y="12733"/>
                    <a:pt x="33774" y="12733"/>
                  </a:cubicBezTo>
                  <a:cubicBezTo>
                    <a:pt x="36347" y="12733"/>
                    <a:pt x="38962" y="12610"/>
                    <a:pt x="41573" y="12327"/>
                  </a:cubicBezTo>
                  <a:cubicBezTo>
                    <a:pt x="60710" y="10249"/>
                    <a:pt x="71003" y="7727"/>
                    <a:pt x="71794" y="4614"/>
                  </a:cubicBezTo>
                  <a:lnTo>
                    <a:pt x="71794" y="1648"/>
                  </a:lnTo>
                  <a:cubicBezTo>
                    <a:pt x="71794" y="1648"/>
                    <a:pt x="54433" y="0"/>
                    <a:pt x="33160" y="0"/>
                  </a:cubicBezTo>
                  <a:close/>
                </a:path>
              </a:pathLst>
            </a:custGeom>
            <a:solidFill>
              <a:srgbClr val="B07D35"/>
            </a:solidFill>
            <a:ln>
              <a:noFill/>
            </a:ln>
          </p:spPr>
          <p:txBody>
            <a:bodyPr spcFirstLastPara="1" wrap="square" lIns="91425" tIns="91425" rIns="91425" bIns="91425" anchor="ctr" anchorCtr="0">
              <a:noAutofit/>
            </a:bodyPr>
            <a:lstStyle/>
            <a:p>
              <a:endParaRPr/>
            </a:p>
          </p:txBody>
        </p:sp>
        <p:sp>
          <p:nvSpPr>
            <p:cNvPr id="478" name="Google Shape;478;p25"/>
            <p:cNvSpPr/>
            <p:nvPr/>
          </p:nvSpPr>
          <p:spPr>
            <a:xfrm>
              <a:off x="1609475" y="3650525"/>
              <a:ext cx="1788175" cy="204500"/>
            </a:xfrm>
            <a:custGeom>
              <a:avLst/>
              <a:gdLst/>
              <a:ahLst/>
              <a:cxnLst/>
              <a:rect l="l" t="t" r="r" b="b"/>
              <a:pathLst>
                <a:path w="71527" h="8180" extrusionOk="0">
                  <a:moveTo>
                    <a:pt x="62870" y="0"/>
                  </a:moveTo>
                  <a:cubicBezTo>
                    <a:pt x="37264" y="0"/>
                    <a:pt x="1" y="2757"/>
                    <a:pt x="1" y="2757"/>
                  </a:cubicBezTo>
                  <a:cubicBezTo>
                    <a:pt x="12950" y="7741"/>
                    <a:pt x="28135" y="8179"/>
                    <a:pt x="33075" y="8179"/>
                  </a:cubicBezTo>
                  <a:cubicBezTo>
                    <a:pt x="34130" y="8179"/>
                    <a:pt x="34718" y="8159"/>
                    <a:pt x="34718" y="8159"/>
                  </a:cubicBezTo>
                  <a:cubicBezTo>
                    <a:pt x="71526" y="5791"/>
                    <a:pt x="70080" y="87"/>
                    <a:pt x="70080" y="87"/>
                  </a:cubicBezTo>
                  <a:cubicBezTo>
                    <a:pt x="67823" y="27"/>
                    <a:pt x="65403" y="0"/>
                    <a:pt x="62870" y="0"/>
                  </a:cubicBezTo>
                  <a:close/>
                </a:path>
              </a:pathLst>
            </a:custGeom>
            <a:solidFill>
              <a:srgbClr val="6D392F"/>
            </a:solidFill>
            <a:ln>
              <a:noFill/>
            </a:ln>
          </p:spPr>
          <p:txBody>
            <a:bodyPr spcFirstLastPara="1" wrap="square" lIns="91425" tIns="91425" rIns="91425" bIns="91425" anchor="ctr" anchorCtr="0">
              <a:noAutofit/>
            </a:bodyPr>
            <a:lstStyle/>
            <a:p>
              <a:endParaRPr/>
            </a:p>
          </p:txBody>
        </p:sp>
        <p:sp>
          <p:nvSpPr>
            <p:cNvPr id="479" name="Google Shape;479;p25"/>
            <p:cNvSpPr/>
            <p:nvPr/>
          </p:nvSpPr>
          <p:spPr>
            <a:xfrm>
              <a:off x="1571550" y="2023375"/>
              <a:ext cx="246975" cy="1578050"/>
            </a:xfrm>
            <a:custGeom>
              <a:avLst/>
              <a:gdLst/>
              <a:ahLst/>
              <a:cxnLst/>
              <a:rect l="l" t="t" r="r" b="b"/>
              <a:pathLst>
                <a:path w="9879" h="63122" extrusionOk="0">
                  <a:moveTo>
                    <a:pt x="4851" y="1"/>
                  </a:moveTo>
                  <a:cubicBezTo>
                    <a:pt x="4851" y="1"/>
                    <a:pt x="3037" y="495"/>
                    <a:pt x="1518" y="8005"/>
                  </a:cubicBezTo>
                  <a:cubicBezTo>
                    <a:pt x="1" y="15512"/>
                    <a:pt x="3185" y="63121"/>
                    <a:pt x="3185" y="63121"/>
                  </a:cubicBezTo>
                  <a:lnTo>
                    <a:pt x="9879" y="61300"/>
                  </a:lnTo>
                  <a:lnTo>
                    <a:pt x="4851" y="1"/>
                  </a:lnTo>
                  <a:close/>
                </a:path>
              </a:pathLst>
            </a:custGeom>
            <a:solidFill>
              <a:srgbClr val="6D392F"/>
            </a:solidFill>
            <a:ln>
              <a:noFill/>
            </a:ln>
          </p:spPr>
          <p:txBody>
            <a:bodyPr spcFirstLastPara="1" wrap="square" lIns="91425" tIns="91425" rIns="91425" bIns="91425" anchor="ctr" anchorCtr="0">
              <a:noAutofit/>
            </a:bodyPr>
            <a:lstStyle/>
            <a:p>
              <a:endParaRPr/>
            </a:p>
          </p:txBody>
        </p:sp>
        <p:sp>
          <p:nvSpPr>
            <p:cNvPr id="480" name="Google Shape;480;p25"/>
            <p:cNvSpPr/>
            <p:nvPr/>
          </p:nvSpPr>
          <p:spPr>
            <a:xfrm>
              <a:off x="1550375" y="1630975"/>
              <a:ext cx="498025" cy="1285725"/>
            </a:xfrm>
            <a:custGeom>
              <a:avLst/>
              <a:gdLst/>
              <a:ahLst/>
              <a:cxnLst/>
              <a:rect l="l" t="t" r="r" b="b"/>
              <a:pathLst>
                <a:path w="19921" h="51429" extrusionOk="0">
                  <a:moveTo>
                    <a:pt x="7255" y="0"/>
                  </a:moveTo>
                  <a:cubicBezTo>
                    <a:pt x="6933" y="0"/>
                    <a:pt x="6608" y="23"/>
                    <a:pt x="6281" y="70"/>
                  </a:cubicBezTo>
                  <a:cubicBezTo>
                    <a:pt x="2575" y="600"/>
                    <a:pt x="0" y="4038"/>
                    <a:pt x="533" y="7746"/>
                  </a:cubicBezTo>
                  <a:lnTo>
                    <a:pt x="5964" y="45610"/>
                  </a:lnTo>
                  <a:cubicBezTo>
                    <a:pt x="6447" y="48991"/>
                    <a:pt x="9348" y="51428"/>
                    <a:pt x="12667" y="51428"/>
                  </a:cubicBezTo>
                  <a:cubicBezTo>
                    <a:pt x="12988" y="51428"/>
                    <a:pt x="13313" y="51406"/>
                    <a:pt x="13640" y="51359"/>
                  </a:cubicBezTo>
                  <a:cubicBezTo>
                    <a:pt x="17346" y="50829"/>
                    <a:pt x="19921" y="47391"/>
                    <a:pt x="19391" y="43685"/>
                  </a:cubicBezTo>
                  <a:lnTo>
                    <a:pt x="13959" y="5819"/>
                  </a:lnTo>
                  <a:cubicBezTo>
                    <a:pt x="13474" y="2437"/>
                    <a:pt x="10575" y="0"/>
                    <a:pt x="7255" y="0"/>
                  </a:cubicBezTo>
                  <a:close/>
                </a:path>
              </a:pathLst>
            </a:custGeom>
            <a:solidFill>
              <a:srgbClr val="B07D35"/>
            </a:solidFill>
            <a:ln>
              <a:noFill/>
            </a:ln>
          </p:spPr>
          <p:txBody>
            <a:bodyPr spcFirstLastPara="1" wrap="square" lIns="91425" tIns="91425" rIns="91425" bIns="91425" anchor="ctr" anchorCtr="0">
              <a:noAutofit/>
            </a:bodyPr>
            <a:lstStyle/>
            <a:p>
              <a:endParaRPr/>
            </a:p>
          </p:txBody>
        </p:sp>
        <p:sp>
          <p:nvSpPr>
            <p:cNvPr id="481" name="Google Shape;481;p25"/>
            <p:cNvSpPr/>
            <p:nvPr/>
          </p:nvSpPr>
          <p:spPr>
            <a:xfrm>
              <a:off x="1201350" y="1144150"/>
              <a:ext cx="1685425" cy="1833675"/>
            </a:xfrm>
            <a:custGeom>
              <a:avLst/>
              <a:gdLst/>
              <a:ahLst/>
              <a:cxnLst/>
              <a:rect l="l" t="t" r="r" b="b"/>
              <a:pathLst>
                <a:path w="67417" h="73347" extrusionOk="0">
                  <a:moveTo>
                    <a:pt x="30382" y="0"/>
                  </a:moveTo>
                  <a:cubicBezTo>
                    <a:pt x="28710" y="0"/>
                    <a:pt x="27676" y="186"/>
                    <a:pt x="27676" y="186"/>
                  </a:cubicBezTo>
                  <a:cubicBezTo>
                    <a:pt x="27676" y="186"/>
                    <a:pt x="27663" y="186"/>
                    <a:pt x="27639" y="186"/>
                  </a:cubicBezTo>
                  <a:cubicBezTo>
                    <a:pt x="26499" y="186"/>
                    <a:pt x="0" y="955"/>
                    <a:pt x="31240" y="73347"/>
                  </a:cubicBezTo>
                  <a:lnTo>
                    <a:pt x="67417" y="51328"/>
                  </a:lnTo>
                  <a:cubicBezTo>
                    <a:pt x="67417" y="51328"/>
                    <a:pt x="46836" y="5555"/>
                    <a:pt x="40761" y="2453"/>
                  </a:cubicBezTo>
                  <a:cubicBezTo>
                    <a:pt x="36760" y="411"/>
                    <a:pt x="32866" y="0"/>
                    <a:pt x="30382" y="0"/>
                  </a:cubicBezTo>
                  <a:close/>
                </a:path>
              </a:pathLst>
            </a:custGeom>
            <a:solidFill>
              <a:srgbClr val="FD8860"/>
            </a:solidFill>
            <a:ln>
              <a:noFill/>
            </a:ln>
          </p:spPr>
          <p:txBody>
            <a:bodyPr spcFirstLastPara="1" wrap="square" lIns="91425" tIns="91425" rIns="91425" bIns="91425" anchor="ctr" anchorCtr="0">
              <a:noAutofit/>
            </a:bodyPr>
            <a:lstStyle/>
            <a:p>
              <a:endParaRPr/>
            </a:p>
          </p:txBody>
        </p:sp>
        <p:sp>
          <p:nvSpPr>
            <p:cNvPr id="482" name="Google Shape;482;p25"/>
            <p:cNvSpPr/>
            <p:nvPr/>
          </p:nvSpPr>
          <p:spPr>
            <a:xfrm>
              <a:off x="5935650" y="1444750"/>
              <a:ext cx="298875" cy="740825"/>
            </a:xfrm>
            <a:custGeom>
              <a:avLst/>
              <a:gdLst/>
              <a:ahLst/>
              <a:cxnLst/>
              <a:rect l="l" t="t" r="r" b="b"/>
              <a:pathLst>
                <a:path w="11955" h="29633" extrusionOk="0">
                  <a:moveTo>
                    <a:pt x="9423" y="0"/>
                  </a:moveTo>
                  <a:cubicBezTo>
                    <a:pt x="8410" y="0"/>
                    <a:pt x="6357" y="4913"/>
                    <a:pt x="6357" y="4913"/>
                  </a:cubicBezTo>
                  <a:lnTo>
                    <a:pt x="0" y="4002"/>
                  </a:lnTo>
                  <a:lnTo>
                    <a:pt x="1728" y="28533"/>
                  </a:lnTo>
                  <a:lnTo>
                    <a:pt x="11954" y="29633"/>
                  </a:lnTo>
                  <a:cubicBezTo>
                    <a:pt x="11954" y="29633"/>
                    <a:pt x="10251" y="5470"/>
                    <a:pt x="9954" y="1245"/>
                  </a:cubicBezTo>
                  <a:cubicBezTo>
                    <a:pt x="9891" y="352"/>
                    <a:pt x="9694" y="0"/>
                    <a:pt x="9423" y="0"/>
                  </a:cubicBezTo>
                  <a:close/>
                </a:path>
              </a:pathLst>
            </a:custGeom>
            <a:solidFill>
              <a:srgbClr val="477861"/>
            </a:solidFill>
            <a:ln>
              <a:noFill/>
            </a:ln>
          </p:spPr>
          <p:txBody>
            <a:bodyPr spcFirstLastPara="1" wrap="square" lIns="91425" tIns="91425" rIns="91425" bIns="91425" anchor="ctr" anchorCtr="0">
              <a:noAutofit/>
            </a:bodyPr>
            <a:lstStyle/>
            <a:p>
              <a:endParaRPr/>
            </a:p>
          </p:txBody>
        </p:sp>
        <p:sp>
          <p:nvSpPr>
            <p:cNvPr id="483" name="Google Shape;483;p25"/>
            <p:cNvSpPr/>
            <p:nvPr/>
          </p:nvSpPr>
          <p:spPr>
            <a:xfrm>
              <a:off x="6159200" y="1457225"/>
              <a:ext cx="53525" cy="715275"/>
            </a:xfrm>
            <a:custGeom>
              <a:avLst/>
              <a:gdLst/>
              <a:ahLst/>
              <a:cxnLst/>
              <a:rect l="l" t="t" r="r" b="b"/>
              <a:pathLst>
                <a:path w="2141" h="28611" extrusionOk="0">
                  <a:moveTo>
                    <a:pt x="65" y="1"/>
                  </a:moveTo>
                  <a:cubicBezTo>
                    <a:pt x="65" y="1"/>
                    <a:pt x="65" y="1"/>
                    <a:pt x="65" y="1"/>
                  </a:cubicBezTo>
                  <a:cubicBezTo>
                    <a:pt x="0" y="5"/>
                    <a:pt x="402" y="6410"/>
                    <a:pt x="959" y="14312"/>
                  </a:cubicBezTo>
                  <a:cubicBezTo>
                    <a:pt x="1513" y="22211"/>
                    <a:pt x="2016" y="28610"/>
                    <a:pt x="2078" y="28610"/>
                  </a:cubicBezTo>
                  <a:cubicBezTo>
                    <a:pt x="2078" y="28610"/>
                    <a:pt x="2079" y="28610"/>
                    <a:pt x="2079" y="28610"/>
                  </a:cubicBezTo>
                  <a:cubicBezTo>
                    <a:pt x="2141" y="28606"/>
                    <a:pt x="1741" y="22194"/>
                    <a:pt x="1185" y="14297"/>
                  </a:cubicBezTo>
                  <a:cubicBezTo>
                    <a:pt x="628" y="6400"/>
                    <a:pt x="127" y="1"/>
                    <a:pt x="65" y="1"/>
                  </a:cubicBezTo>
                  <a:close/>
                </a:path>
              </a:pathLst>
            </a:custGeom>
            <a:solidFill>
              <a:srgbClr val="1D2239"/>
            </a:solidFill>
            <a:ln>
              <a:noFill/>
            </a:ln>
          </p:spPr>
          <p:txBody>
            <a:bodyPr spcFirstLastPara="1" wrap="square" lIns="91425" tIns="91425" rIns="91425" bIns="91425" anchor="ctr" anchorCtr="0">
              <a:noAutofit/>
            </a:bodyPr>
            <a:lstStyle/>
            <a:p>
              <a:endParaRPr/>
            </a:p>
          </p:txBody>
        </p:sp>
        <p:sp>
          <p:nvSpPr>
            <p:cNvPr id="484" name="Google Shape;484;p25"/>
            <p:cNvSpPr/>
            <p:nvPr/>
          </p:nvSpPr>
          <p:spPr>
            <a:xfrm>
              <a:off x="6103025" y="1537900"/>
              <a:ext cx="30575" cy="58675"/>
            </a:xfrm>
            <a:custGeom>
              <a:avLst/>
              <a:gdLst/>
              <a:ahLst/>
              <a:cxnLst/>
              <a:rect l="l" t="t" r="r" b="b"/>
              <a:pathLst>
                <a:path w="1223" h="2347" extrusionOk="0">
                  <a:moveTo>
                    <a:pt x="62" y="0"/>
                  </a:moveTo>
                  <a:cubicBezTo>
                    <a:pt x="61" y="0"/>
                    <a:pt x="60" y="0"/>
                    <a:pt x="59" y="1"/>
                  </a:cubicBezTo>
                  <a:cubicBezTo>
                    <a:pt x="1" y="21"/>
                    <a:pt x="145" y="593"/>
                    <a:pt x="455" y="1247"/>
                  </a:cubicBezTo>
                  <a:cubicBezTo>
                    <a:pt x="754" y="1882"/>
                    <a:pt x="1089" y="2346"/>
                    <a:pt x="1161" y="2346"/>
                  </a:cubicBezTo>
                  <a:cubicBezTo>
                    <a:pt x="1163" y="2346"/>
                    <a:pt x="1166" y="2346"/>
                    <a:pt x="1167" y="2345"/>
                  </a:cubicBezTo>
                  <a:cubicBezTo>
                    <a:pt x="1223" y="2309"/>
                    <a:pt x="966" y="1790"/>
                    <a:pt x="662" y="1149"/>
                  </a:cubicBezTo>
                  <a:cubicBezTo>
                    <a:pt x="361" y="520"/>
                    <a:pt x="127" y="0"/>
                    <a:pt x="62" y="0"/>
                  </a:cubicBezTo>
                  <a:close/>
                </a:path>
              </a:pathLst>
            </a:custGeom>
            <a:solidFill>
              <a:srgbClr val="1D2239"/>
            </a:solidFill>
            <a:ln>
              <a:noFill/>
            </a:ln>
          </p:spPr>
          <p:txBody>
            <a:bodyPr spcFirstLastPara="1" wrap="square" lIns="91425" tIns="91425" rIns="91425" bIns="91425" anchor="ctr" anchorCtr="0">
              <a:noAutofit/>
            </a:bodyPr>
            <a:lstStyle/>
            <a:p>
              <a:endParaRPr/>
            </a:p>
          </p:txBody>
        </p:sp>
        <p:sp>
          <p:nvSpPr>
            <p:cNvPr id="485" name="Google Shape;485;p25"/>
            <p:cNvSpPr/>
            <p:nvPr/>
          </p:nvSpPr>
          <p:spPr>
            <a:xfrm>
              <a:off x="6094600" y="1563575"/>
              <a:ext cx="27300" cy="60550"/>
            </a:xfrm>
            <a:custGeom>
              <a:avLst/>
              <a:gdLst/>
              <a:ahLst/>
              <a:cxnLst/>
              <a:rect l="l" t="t" r="r" b="b"/>
              <a:pathLst>
                <a:path w="1092" h="2422" extrusionOk="0">
                  <a:moveTo>
                    <a:pt x="61" y="0"/>
                  </a:moveTo>
                  <a:cubicBezTo>
                    <a:pt x="60" y="0"/>
                    <a:pt x="59" y="0"/>
                    <a:pt x="58" y="0"/>
                  </a:cubicBezTo>
                  <a:cubicBezTo>
                    <a:pt x="1" y="14"/>
                    <a:pt x="83" y="606"/>
                    <a:pt x="356" y="1289"/>
                  </a:cubicBezTo>
                  <a:cubicBezTo>
                    <a:pt x="620" y="1948"/>
                    <a:pt x="960" y="2422"/>
                    <a:pt x="1028" y="2422"/>
                  </a:cubicBezTo>
                  <a:cubicBezTo>
                    <a:pt x="1031" y="2422"/>
                    <a:pt x="1033" y="2421"/>
                    <a:pt x="1034" y="2420"/>
                  </a:cubicBezTo>
                  <a:cubicBezTo>
                    <a:pt x="1092" y="2387"/>
                    <a:pt x="835" y="1863"/>
                    <a:pt x="566" y="1203"/>
                  </a:cubicBezTo>
                  <a:cubicBezTo>
                    <a:pt x="301" y="549"/>
                    <a:pt x="127" y="0"/>
                    <a:pt x="61" y="0"/>
                  </a:cubicBezTo>
                  <a:close/>
                </a:path>
              </a:pathLst>
            </a:custGeom>
            <a:solidFill>
              <a:srgbClr val="1D2239"/>
            </a:solidFill>
            <a:ln>
              <a:noFill/>
            </a:ln>
          </p:spPr>
          <p:txBody>
            <a:bodyPr spcFirstLastPara="1" wrap="square" lIns="91425" tIns="91425" rIns="91425" bIns="91425" anchor="ctr" anchorCtr="0">
              <a:noAutofit/>
            </a:bodyPr>
            <a:lstStyle/>
            <a:p>
              <a:endParaRPr/>
            </a:p>
          </p:txBody>
        </p:sp>
        <p:sp>
          <p:nvSpPr>
            <p:cNvPr id="486" name="Google Shape;486;p25"/>
            <p:cNvSpPr/>
            <p:nvPr/>
          </p:nvSpPr>
          <p:spPr>
            <a:xfrm>
              <a:off x="6119600" y="1969775"/>
              <a:ext cx="73225" cy="209875"/>
            </a:xfrm>
            <a:custGeom>
              <a:avLst/>
              <a:gdLst/>
              <a:ahLst/>
              <a:cxnLst/>
              <a:rect l="l" t="t" r="r" b="b"/>
              <a:pathLst>
                <a:path w="2929" h="8395" extrusionOk="0">
                  <a:moveTo>
                    <a:pt x="2901" y="0"/>
                  </a:moveTo>
                  <a:cubicBezTo>
                    <a:pt x="2873" y="0"/>
                    <a:pt x="2750" y="42"/>
                    <a:pt x="2556" y="135"/>
                  </a:cubicBezTo>
                  <a:cubicBezTo>
                    <a:pt x="2339" y="240"/>
                    <a:pt x="2041" y="432"/>
                    <a:pt x="1726" y="730"/>
                  </a:cubicBezTo>
                  <a:cubicBezTo>
                    <a:pt x="1088" y="1315"/>
                    <a:pt x="440" y="2393"/>
                    <a:pt x="221" y="3699"/>
                  </a:cubicBezTo>
                  <a:cubicBezTo>
                    <a:pt x="1" y="5006"/>
                    <a:pt x="147" y="6201"/>
                    <a:pt x="269" y="7041"/>
                  </a:cubicBezTo>
                  <a:cubicBezTo>
                    <a:pt x="398" y="7882"/>
                    <a:pt x="517" y="8394"/>
                    <a:pt x="546" y="8394"/>
                  </a:cubicBezTo>
                  <a:cubicBezTo>
                    <a:pt x="546" y="8394"/>
                    <a:pt x="546" y="8394"/>
                    <a:pt x="547" y="8394"/>
                  </a:cubicBezTo>
                  <a:cubicBezTo>
                    <a:pt x="580" y="8388"/>
                    <a:pt x="518" y="7864"/>
                    <a:pt x="429" y="7022"/>
                  </a:cubicBezTo>
                  <a:cubicBezTo>
                    <a:pt x="347" y="6181"/>
                    <a:pt x="229" y="4999"/>
                    <a:pt x="445" y="3739"/>
                  </a:cubicBezTo>
                  <a:cubicBezTo>
                    <a:pt x="662" y="2479"/>
                    <a:pt x="1254" y="1435"/>
                    <a:pt x="1840" y="843"/>
                  </a:cubicBezTo>
                  <a:cubicBezTo>
                    <a:pt x="2423" y="237"/>
                    <a:pt x="2928" y="44"/>
                    <a:pt x="2906" y="2"/>
                  </a:cubicBezTo>
                  <a:cubicBezTo>
                    <a:pt x="2906" y="1"/>
                    <a:pt x="2904" y="0"/>
                    <a:pt x="2901" y="0"/>
                  </a:cubicBezTo>
                  <a:close/>
                </a:path>
              </a:pathLst>
            </a:custGeom>
            <a:solidFill>
              <a:srgbClr val="1D2239"/>
            </a:solidFill>
            <a:ln>
              <a:noFill/>
            </a:ln>
          </p:spPr>
          <p:txBody>
            <a:bodyPr spcFirstLastPara="1" wrap="square" lIns="91425" tIns="91425" rIns="91425" bIns="91425" anchor="ctr" anchorCtr="0">
              <a:noAutofit/>
            </a:bodyPr>
            <a:lstStyle/>
            <a:p>
              <a:endParaRPr/>
            </a:p>
          </p:txBody>
        </p:sp>
        <p:sp>
          <p:nvSpPr>
            <p:cNvPr id="487" name="Google Shape;487;p25"/>
            <p:cNvSpPr/>
            <p:nvPr/>
          </p:nvSpPr>
          <p:spPr>
            <a:xfrm>
              <a:off x="6118350" y="1519100"/>
              <a:ext cx="51675" cy="46375"/>
            </a:xfrm>
            <a:custGeom>
              <a:avLst/>
              <a:gdLst/>
              <a:ahLst/>
              <a:cxnLst/>
              <a:rect l="l" t="t" r="r" b="b"/>
              <a:pathLst>
                <a:path w="2067" h="1855" extrusionOk="0">
                  <a:moveTo>
                    <a:pt x="60" y="0"/>
                  </a:moveTo>
                  <a:lnTo>
                    <a:pt x="60" y="0"/>
                  </a:lnTo>
                  <a:cubicBezTo>
                    <a:pt x="0" y="0"/>
                    <a:pt x="16" y="761"/>
                    <a:pt x="665" y="1343"/>
                  </a:cubicBezTo>
                  <a:cubicBezTo>
                    <a:pt x="1115" y="1758"/>
                    <a:pt x="1623" y="1854"/>
                    <a:pt x="1883" y="1854"/>
                  </a:cubicBezTo>
                  <a:cubicBezTo>
                    <a:pt x="1999" y="1854"/>
                    <a:pt x="2066" y="1836"/>
                    <a:pt x="2058" y="1817"/>
                  </a:cubicBezTo>
                  <a:cubicBezTo>
                    <a:pt x="2067" y="1751"/>
                    <a:pt x="1393" y="1711"/>
                    <a:pt x="818" y="1174"/>
                  </a:cubicBezTo>
                  <a:cubicBezTo>
                    <a:pt x="237" y="661"/>
                    <a:pt x="129" y="1"/>
                    <a:pt x="64" y="1"/>
                  </a:cubicBezTo>
                  <a:cubicBezTo>
                    <a:pt x="64" y="1"/>
                    <a:pt x="63" y="1"/>
                    <a:pt x="62" y="1"/>
                  </a:cubicBezTo>
                  <a:cubicBezTo>
                    <a:pt x="61" y="1"/>
                    <a:pt x="61" y="0"/>
                    <a:pt x="60" y="0"/>
                  </a:cubicBezTo>
                  <a:close/>
                </a:path>
              </a:pathLst>
            </a:custGeom>
            <a:solidFill>
              <a:srgbClr val="1D2239"/>
            </a:solidFill>
            <a:ln>
              <a:noFill/>
            </a:ln>
          </p:spPr>
          <p:txBody>
            <a:bodyPr spcFirstLastPara="1" wrap="square" lIns="91425" tIns="91425" rIns="91425" bIns="91425" anchor="ctr" anchorCtr="0">
              <a:noAutofit/>
            </a:bodyPr>
            <a:lstStyle/>
            <a:p>
              <a:endParaRPr/>
            </a:p>
          </p:txBody>
        </p:sp>
        <p:sp>
          <p:nvSpPr>
            <p:cNvPr id="488" name="Google Shape;488;p25"/>
            <p:cNvSpPr/>
            <p:nvPr/>
          </p:nvSpPr>
          <p:spPr>
            <a:xfrm>
              <a:off x="6149725" y="1751575"/>
              <a:ext cx="14875" cy="142375"/>
            </a:xfrm>
            <a:custGeom>
              <a:avLst/>
              <a:gdLst/>
              <a:ahLst/>
              <a:cxnLst/>
              <a:rect l="l" t="t" r="r" b="b"/>
              <a:pathLst>
                <a:path w="595" h="5695" extrusionOk="0">
                  <a:moveTo>
                    <a:pt x="65" y="1"/>
                  </a:moveTo>
                  <a:cubicBezTo>
                    <a:pt x="65" y="1"/>
                    <a:pt x="65" y="1"/>
                    <a:pt x="65" y="1"/>
                  </a:cubicBezTo>
                  <a:cubicBezTo>
                    <a:pt x="0" y="5"/>
                    <a:pt x="56" y="1283"/>
                    <a:pt x="184" y="2855"/>
                  </a:cubicBezTo>
                  <a:cubicBezTo>
                    <a:pt x="313" y="4427"/>
                    <a:pt x="468" y="5694"/>
                    <a:pt x="532" y="5694"/>
                  </a:cubicBezTo>
                  <a:cubicBezTo>
                    <a:pt x="532" y="5694"/>
                    <a:pt x="532" y="5694"/>
                    <a:pt x="532" y="5694"/>
                  </a:cubicBezTo>
                  <a:cubicBezTo>
                    <a:pt x="595" y="5690"/>
                    <a:pt x="541" y="4412"/>
                    <a:pt x="411" y="2840"/>
                  </a:cubicBezTo>
                  <a:cubicBezTo>
                    <a:pt x="282" y="1270"/>
                    <a:pt x="127" y="1"/>
                    <a:pt x="65" y="1"/>
                  </a:cubicBezTo>
                  <a:close/>
                </a:path>
              </a:pathLst>
            </a:custGeom>
            <a:solidFill>
              <a:srgbClr val="1D2239"/>
            </a:solidFill>
            <a:ln>
              <a:noFill/>
            </a:ln>
          </p:spPr>
          <p:txBody>
            <a:bodyPr spcFirstLastPara="1" wrap="square" lIns="91425" tIns="91425" rIns="91425" bIns="91425" anchor="ctr" anchorCtr="0">
              <a:noAutofit/>
            </a:bodyPr>
            <a:lstStyle/>
            <a:p>
              <a:endParaRPr/>
            </a:p>
          </p:txBody>
        </p:sp>
        <p:sp>
          <p:nvSpPr>
            <p:cNvPr id="489" name="Google Shape;489;p25"/>
            <p:cNvSpPr/>
            <p:nvPr/>
          </p:nvSpPr>
          <p:spPr>
            <a:xfrm>
              <a:off x="1853025" y="1520275"/>
              <a:ext cx="4256350" cy="2029925"/>
            </a:xfrm>
            <a:custGeom>
              <a:avLst/>
              <a:gdLst/>
              <a:ahLst/>
              <a:cxnLst/>
              <a:rect l="l" t="t" r="r" b="b"/>
              <a:pathLst>
                <a:path w="170254" h="81197" extrusionOk="0">
                  <a:moveTo>
                    <a:pt x="168652" y="0"/>
                  </a:moveTo>
                  <a:cubicBezTo>
                    <a:pt x="168652" y="0"/>
                    <a:pt x="109012" y="2762"/>
                    <a:pt x="93807" y="8208"/>
                  </a:cubicBezTo>
                  <a:cubicBezTo>
                    <a:pt x="78604" y="13653"/>
                    <a:pt x="4457" y="56039"/>
                    <a:pt x="4457" y="56039"/>
                  </a:cubicBezTo>
                  <a:cubicBezTo>
                    <a:pt x="4457" y="56039"/>
                    <a:pt x="1" y="81197"/>
                    <a:pt x="18106" y="81197"/>
                  </a:cubicBezTo>
                  <a:cubicBezTo>
                    <a:pt x="18311" y="81197"/>
                    <a:pt x="18518" y="81193"/>
                    <a:pt x="18728" y="81187"/>
                  </a:cubicBezTo>
                  <a:cubicBezTo>
                    <a:pt x="35053" y="80684"/>
                    <a:pt x="100686" y="31917"/>
                    <a:pt x="104796" y="31404"/>
                  </a:cubicBezTo>
                  <a:cubicBezTo>
                    <a:pt x="108908" y="30890"/>
                    <a:pt x="170254" y="26073"/>
                    <a:pt x="170254" y="26073"/>
                  </a:cubicBezTo>
                  <a:lnTo>
                    <a:pt x="168652" y="0"/>
                  </a:lnTo>
                  <a:close/>
                </a:path>
              </a:pathLst>
            </a:custGeom>
            <a:solidFill>
              <a:srgbClr val="CC914A"/>
            </a:solidFill>
            <a:ln>
              <a:noFill/>
            </a:ln>
          </p:spPr>
          <p:txBody>
            <a:bodyPr spcFirstLastPara="1" wrap="square" lIns="91425" tIns="91425" rIns="91425" bIns="91425" anchor="ctr" anchorCtr="0">
              <a:noAutofit/>
            </a:bodyPr>
            <a:lstStyle/>
            <a:p>
              <a:endParaRPr/>
            </a:p>
          </p:txBody>
        </p:sp>
        <p:sp>
          <p:nvSpPr>
            <p:cNvPr id="490" name="Google Shape;490;p25"/>
            <p:cNvSpPr/>
            <p:nvPr/>
          </p:nvSpPr>
          <p:spPr>
            <a:xfrm>
              <a:off x="3597950" y="949800"/>
              <a:ext cx="261875" cy="441650"/>
            </a:xfrm>
            <a:custGeom>
              <a:avLst/>
              <a:gdLst/>
              <a:ahLst/>
              <a:cxnLst/>
              <a:rect l="l" t="t" r="r" b="b"/>
              <a:pathLst>
                <a:path w="10475" h="17666" extrusionOk="0">
                  <a:moveTo>
                    <a:pt x="1459" y="1"/>
                  </a:moveTo>
                  <a:lnTo>
                    <a:pt x="0" y="398"/>
                  </a:lnTo>
                  <a:cubicBezTo>
                    <a:pt x="0" y="398"/>
                    <a:pt x="9869" y="17665"/>
                    <a:pt x="9891" y="17665"/>
                  </a:cubicBezTo>
                  <a:cubicBezTo>
                    <a:pt x="9891" y="17665"/>
                    <a:pt x="9891" y="17665"/>
                    <a:pt x="9891" y="17665"/>
                  </a:cubicBezTo>
                  <a:cubicBezTo>
                    <a:pt x="9902" y="17650"/>
                    <a:pt x="10475" y="16929"/>
                    <a:pt x="10475" y="16929"/>
                  </a:cubicBezTo>
                  <a:lnTo>
                    <a:pt x="1459" y="1"/>
                  </a:lnTo>
                  <a:close/>
                </a:path>
              </a:pathLst>
            </a:custGeom>
            <a:solidFill>
              <a:srgbClr val="477861"/>
            </a:solidFill>
            <a:ln>
              <a:noFill/>
            </a:ln>
          </p:spPr>
          <p:txBody>
            <a:bodyPr spcFirstLastPara="1" wrap="square" lIns="91425" tIns="91425" rIns="91425" bIns="91425" anchor="ctr" anchorCtr="0">
              <a:noAutofit/>
            </a:bodyPr>
            <a:lstStyle/>
            <a:p>
              <a:endParaRPr/>
            </a:p>
          </p:txBody>
        </p:sp>
        <p:sp>
          <p:nvSpPr>
            <p:cNvPr id="491" name="Google Shape;491;p25"/>
            <p:cNvSpPr/>
            <p:nvPr/>
          </p:nvSpPr>
          <p:spPr>
            <a:xfrm>
              <a:off x="3357375" y="913325"/>
              <a:ext cx="470800" cy="1089500"/>
            </a:xfrm>
            <a:custGeom>
              <a:avLst/>
              <a:gdLst/>
              <a:ahLst/>
              <a:cxnLst/>
              <a:rect l="l" t="t" r="r" b="b"/>
              <a:pathLst>
                <a:path w="18832" h="43580" extrusionOk="0">
                  <a:moveTo>
                    <a:pt x="8743" y="0"/>
                  </a:moveTo>
                  <a:lnTo>
                    <a:pt x="5580" y="4744"/>
                  </a:lnTo>
                  <a:lnTo>
                    <a:pt x="0" y="43580"/>
                  </a:lnTo>
                  <a:lnTo>
                    <a:pt x="18831" y="17006"/>
                  </a:lnTo>
                  <a:lnTo>
                    <a:pt x="8743" y="0"/>
                  </a:lnTo>
                  <a:close/>
                </a:path>
              </a:pathLst>
            </a:custGeom>
            <a:solidFill>
              <a:srgbClr val="FCE9EC"/>
            </a:solidFill>
            <a:ln>
              <a:noFill/>
            </a:ln>
          </p:spPr>
          <p:txBody>
            <a:bodyPr spcFirstLastPara="1" wrap="square" lIns="91425" tIns="91425" rIns="91425" bIns="91425" anchor="ctr" anchorCtr="0">
              <a:noAutofit/>
            </a:bodyPr>
            <a:lstStyle/>
            <a:p>
              <a:endParaRPr/>
            </a:p>
          </p:txBody>
        </p:sp>
        <p:sp>
          <p:nvSpPr>
            <p:cNvPr id="492" name="Google Shape;492;p25"/>
            <p:cNvSpPr/>
            <p:nvPr/>
          </p:nvSpPr>
          <p:spPr>
            <a:xfrm>
              <a:off x="3017150" y="918200"/>
              <a:ext cx="842675" cy="1105200"/>
            </a:xfrm>
            <a:custGeom>
              <a:avLst/>
              <a:gdLst/>
              <a:ahLst/>
              <a:cxnLst/>
              <a:rect l="l" t="t" r="r" b="b"/>
              <a:pathLst>
                <a:path w="33707" h="44208" extrusionOk="0">
                  <a:moveTo>
                    <a:pt x="19178" y="0"/>
                  </a:moveTo>
                  <a:lnTo>
                    <a:pt x="1" y="24232"/>
                  </a:lnTo>
                  <a:lnTo>
                    <a:pt x="13026" y="44208"/>
                  </a:lnTo>
                  <a:lnTo>
                    <a:pt x="33707" y="18193"/>
                  </a:lnTo>
                  <a:lnTo>
                    <a:pt x="19178" y="0"/>
                  </a:lnTo>
                  <a:close/>
                </a:path>
              </a:pathLst>
            </a:custGeom>
            <a:solidFill>
              <a:srgbClr val="477861"/>
            </a:solidFill>
            <a:ln>
              <a:noFill/>
            </a:ln>
          </p:spPr>
          <p:txBody>
            <a:bodyPr spcFirstLastPara="1" wrap="square" lIns="91425" tIns="91425" rIns="91425" bIns="91425" anchor="ctr" anchorCtr="0">
              <a:noAutofit/>
            </a:bodyPr>
            <a:lstStyle/>
            <a:p>
              <a:endParaRPr/>
            </a:p>
          </p:txBody>
        </p:sp>
        <p:sp>
          <p:nvSpPr>
            <p:cNvPr id="493" name="Google Shape;493;p25"/>
            <p:cNvSpPr/>
            <p:nvPr/>
          </p:nvSpPr>
          <p:spPr>
            <a:xfrm>
              <a:off x="3496600" y="918200"/>
              <a:ext cx="346650" cy="459425"/>
            </a:xfrm>
            <a:custGeom>
              <a:avLst/>
              <a:gdLst/>
              <a:ahLst/>
              <a:cxnLst/>
              <a:rect l="l" t="t" r="r" b="b"/>
              <a:pathLst>
                <a:path w="13866" h="18377" extrusionOk="0">
                  <a:moveTo>
                    <a:pt x="0" y="0"/>
                  </a:moveTo>
                  <a:lnTo>
                    <a:pt x="12783" y="18377"/>
                  </a:lnTo>
                  <a:lnTo>
                    <a:pt x="13866" y="18031"/>
                  </a:lnTo>
                  <a:lnTo>
                    <a:pt x="5269" y="3662"/>
                  </a:lnTo>
                  <a:lnTo>
                    <a:pt x="0" y="0"/>
                  </a:lnTo>
                  <a:close/>
                </a:path>
              </a:pathLst>
            </a:custGeom>
            <a:solidFill>
              <a:srgbClr val="FCE9EC"/>
            </a:solidFill>
            <a:ln>
              <a:noFill/>
            </a:ln>
          </p:spPr>
          <p:txBody>
            <a:bodyPr spcFirstLastPara="1" wrap="square" lIns="91425" tIns="91425" rIns="91425" bIns="91425" anchor="ctr" anchorCtr="0">
              <a:noAutofit/>
            </a:bodyPr>
            <a:lstStyle/>
            <a:p>
              <a:endParaRPr/>
            </a:p>
          </p:txBody>
        </p:sp>
        <p:sp>
          <p:nvSpPr>
            <p:cNvPr id="494" name="Google Shape;494;p25"/>
            <p:cNvSpPr/>
            <p:nvPr/>
          </p:nvSpPr>
          <p:spPr>
            <a:xfrm>
              <a:off x="3309125" y="1373000"/>
              <a:ext cx="550700" cy="650400"/>
            </a:xfrm>
            <a:custGeom>
              <a:avLst/>
              <a:gdLst/>
              <a:ahLst/>
              <a:cxnLst/>
              <a:rect l="l" t="t" r="r" b="b"/>
              <a:pathLst>
                <a:path w="22028" h="26016" extrusionOk="0">
                  <a:moveTo>
                    <a:pt x="22028" y="1"/>
                  </a:moveTo>
                  <a:lnTo>
                    <a:pt x="19652" y="185"/>
                  </a:lnTo>
                  <a:lnTo>
                    <a:pt x="1" y="23953"/>
                  </a:lnTo>
                  <a:lnTo>
                    <a:pt x="1347" y="26016"/>
                  </a:lnTo>
                  <a:lnTo>
                    <a:pt x="22028" y="1"/>
                  </a:lnTo>
                  <a:close/>
                </a:path>
              </a:pathLst>
            </a:custGeom>
            <a:solidFill>
              <a:srgbClr val="477861"/>
            </a:solidFill>
            <a:ln>
              <a:noFill/>
            </a:ln>
          </p:spPr>
          <p:txBody>
            <a:bodyPr spcFirstLastPara="1" wrap="square" lIns="91425" tIns="91425" rIns="91425" bIns="91425" anchor="ctr" anchorCtr="0">
              <a:noAutofit/>
            </a:bodyPr>
            <a:lstStyle/>
            <a:p>
              <a:endParaRPr/>
            </a:p>
          </p:txBody>
        </p:sp>
        <p:sp>
          <p:nvSpPr>
            <p:cNvPr id="495" name="Google Shape;495;p25"/>
            <p:cNvSpPr/>
            <p:nvPr/>
          </p:nvSpPr>
          <p:spPr>
            <a:xfrm>
              <a:off x="3279350" y="1350350"/>
              <a:ext cx="390875" cy="464825"/>
            </a:xfrm>
            <a:custGeom>
              <a:avLst/>
              <a:gdLst/>
              <a:ahLst/>
              <a:cxnLst/>
              <a:rect l="l" t="t" r="r" b="b"/>
              <a:pathLst>
                <a:path w="15635" h="18593" extrusionOk="0">
                  <a:moveTo>
                    <a:pt x="2847" y="1"/>
                  </a:moveTo>
                  <a:cubicBezTo>
                    <a:pt x="2837" y="1"/>
                    <a:pt x="2827" y="1"/>
                    <a:pt x="2817" y="2"/>
                  </a:cubicBezTo>
                  <a:cubicBezTo>
                    <a:pt x="2057" y="58"/>
                    <a:pt x="1" y="9053"/>
                    <a:pt x="1" y="9053"/>
                  </a:cubicBezTo>
                  <a:cubicBezTo>
                    <a:pt x="1" y="9053"/>
                    <a:pt x="6490" y="18592"/>
                    <a:pt x="8898" y="18592"/>
                  </a:cubicBezTo>
                  <a:cubicBezTo>
                    <a:pt x="9090" y="18592"/>
                    <a:pt x="9256" y="18532"/>
                    <a:pt x="9391" y="18401"/>
                  </a:cubicBezTo>
                  <a:cubicBezTo>
                    <a:pt x="9391" y="18401"/>
                    <a:pt x="15558" y="10521"/>
                    <a:pt x="15623" y="9368"/>
                  </a:cubicBezTo>
                  <a:cubicBezTo>
                    <a:pt x="15635" y="9160"/>
                    <a:pt x="15519" y="9074"/>
                    <a:pt x="15322" y="9074"/>
                  </a:cubicBezTo>
                  <a:cubicBezTo>
                    <a:pt x="14425" y="9074"/>
                    <a:pt x="11839" y="10834"/>
                    <a:pt x="11839" y="10834"/>
                  </a:cubicBezTo>
                  <a:cubicBezTo>
                    <a:pt x="11839" y="10834"/>
                    <a:pt x="15352" y="7718"/>
                    <a:pt x="15419" y="6565"/>
                  </a:cubicBezTo>
                  <a:cubicBezTo>
                    <a:pt x="15428" y="6397"/>
                    <a:pt x="15315" y="6326"/>
                    <a:pt x="15114" y="6326"/>
                  </a:cubicBezTo>
                  <a:cubicBezTo>
                    <a:pt x="13934" y="6326"/>
                    <a:pt x="9730" y="8807"/>
                    <a:pt x="9730" y="8807"/>
                  </a:cubicBezTo>
                  <a:cubicBezTo>
                    <a:pt x="9730" y="8807"/>
                    <a:pt x="15261" y="5127"/>
                    <a:pt x="14478" y="3923"/>
                  </a:cubicBezTo>
                  <a:cubicBezTo>
                    <a:pt x="14368" y="3753"/>
                    <a:pt x="14148" y="3681"/>
                    <a:pt x="13851" y="3681"/>
                  </a:cubicBezTo>
                  <a:cubicBezTo>
                    <a:pt x="12035" y="3681"/>
                    <a:pt x="7346" y="6403"/>
                    <a:pt x="7346" y="6403"/>
                  </a:cubicBezTo>
                  <a:cubicBezTo>
                    <a:pt x="7346" y="6403"/>
                    <a:pt x="13585" y="2078"/>
                    <a:pt x="12957" y="636"/>
                  </a:cubicBezTo>
                  <a:cubicBezTo>
                    <a:pt x="12887" y="477"/>
                    <a:pt x="12724" y="406"/>
                    <a:pt x="12489" y="406"/>
                  </a:cubicBezTo>
                  <a:cubicBezTo>
                    <a:pt x="10601" y="406"/>
                    <a:pt x="4066" y="4990"/>
                    <a:pt x="4066" y="4990"/>
                  </a:cubicBezTo>
                  <a:cubicBezTo>
                    <a:pt x="4887" y="2153"/>
                    <a:pt x="3612" y="1"/>
                    <a:pt x="2847" y="1"/>
                  </a:cubicBezTo>
                  <a:close/>
                </a:path>
              </a:pathLst>
            </a:custGeom>
            <a:solidFill>
              <a:srgbClr val="F5C8A8"/>
            </a:solidFill>
            <a:ln>
              <a:noFill/>
            </a:ln>
          </p:spPr>
          <p:txBody>
            <a:bodyPr spcFirstLastPara="1" wrap="square" lIns="91425" tIns="91425" rIns="91425" bIns="91425" anchor="ctr" anchorCtr="0">
              <a:noAutofit/>
            </a:bodyPr>
            <a:lstStyle/>
            <a:p>
              <a:endParaRPr/>
            </a:p>
          </p:txBody>
        </p:sp>
        <p:sp>
          <p:nvSpPr>
            <p:cNvPr id="496" name="Google Shape;496;p25"/>
            <p:cNvSpPr/>
            <p:nvPr/>
          </p:nvSpPr>
          <p:spPr>
            <a:xfrm>
              <a:off x="1693700" y="1283025"/>
              <a:ext cx="1876975" cy="1280050"/>
            </a:xfrm>
            <a:custGeom>
              <a:avLst/>
              <a:gdLst/>
              <a:ahLst/>
              <a:cxnLst/>
              <a:rect l="l" t="t" r="r" b="b"/>
              <a:pathLst>
                <a:path w="75079" h="51202" extrusionOk="0">
                  <a:moveTo>
                    <a:pt x="19324" y="0"/>
                  </a:moveTo>
                  <a:lnTo>
                    <a:pt x="0" y="3549"/>
                  </a:lnTo>
                  <a:cubicBezTo>
                    <a:pt x="0" y="3549"/>
                    <a:pt x="3855" y="19377"/>
                    <a:pt x="17004" y="40227"/>
                  </a:cubicBezTo>
                  <a:cubicBezTo>
                    <a:pt x="22226" y="48505"/>
                    <a:pt x="28178" y="51202"/>
                    <a:pt x="33739" y="51202"/>
                  </a:cubicBezTo>
                  <a:cubicBezTo>
                    <a:pt x="42136" y="51202"/>
                    <a:pt x="49642" y="45054"/>
                    <a:pt x="52400" y="42693"/>
                  </a:cubicBezTo>
                  <a:cubicBezTo>
                    <a:pt x="56984" y="38767"/>
                    <a:pt x="75079" y="22813"/>
                    <a:pt x="75079" y="22813"/>
                  </a:cubicBezTo>
                  <a:lnTo>
                    <a:pt x="63072" y="10759"/>
                  </a:lnTo>
                  <a:cubicBezTo>
                    <a:pt x="63072" y="10759"/>
                    <a:pt x="51990" y="20468"/>
                    <a:pt x="38577" y="29271"/>
                  </a:cubicBezTo>
                  <a:cubicBezTo>
                    <a:pt x="38230" y="29498"/>
                    <a:pt x="37861" y="29605"/>
                    <a:pt x="37473" y="29605"/>
                  </a:cubicBezTo>
                  <a:cubicBezTo>
                    <a:pt x="31023" y="29605"/>
                    <a:pt x="19324" y="0"/>
                    <a:pt x="19324" y="0"/>
                  </a:cubicBezTo>
                  <a:close/>
                </a:path>
              </a:pathLst>
            </a:custGeom>
            <a:solidFill>
              <a:srgbClr val="FD8860"/>
            </a:solidFill>
            <a:ln>
              <a:noFill/>
            </a:ln>
          </p:spPr>
          <p:txBody>
            <a:bodyPr spcFirstLastPara="1" wrap="square" lIns="91425" tIns="91425" rIns="91425" bIns="91425" anchor="ctr" anchorCtr="0">
              <a:noAutofit/>
            </a:bodyPr>
            <a:lstStyle/>
            <a:p>
              <a:endParaRPr/>
            </a:p>
          </p:txBody>
        </p:sp>
        <p:sp>
          <p:nvSpPr>
            <p:cNvPr id="497" name="Google Shape;497;p25"/>
            <p:cNvSpPr/>
            <p:nvPr/>
          </p:nvSpPr>
          <p:spPr>
            <a:xfrm>
              <a:off x="1913975" y="289225"/>
              <a:ext cx="624900" cy="296475"/>
            </a:xfrm>
            <a:custGeom>
              <a:avLst/>
              <a:gdLst/>
              <a:ahLst/>
              <a:cxnLst/>
              <a:rect l="l" t="t" r="r" b="b"/>
              <a:pathLst>
                <a:path w="24996" h="11859" extrusionOk="0">
                  <a:moveTo>
                    <a:pt x="13167" y="0"/>
                  </a:moveTo>
                  <a:cubicBezTo>
                    <a:pt x="10771" y="0"/>
                    <a:pt x="8375" y="307"/>
                    <a:pt x="6060" y="921"/>
                  </a:cubicBezTo>
                  <a:cubicBezTo>
                    <a:pt x="4097" y="1442"/>
                    <a:pt x="2028" y="2318"/>
                    <a:pt x="1081" y="4115"/>
                  </a:cubicBezTo>
                  <a:cubicBezTo>
                    <a:pt x="458" y="5301"/>
                    <a:pt x="429" y="6730"/>
                    <a:pt x="755" y="8029"/>
                  </a:cubicBezTo>
                  <a:cubicBezTo>
                    <a:pt x="1079" y="9329"/>
                    <a:pt x="1" y="10615"/>
                    <a:pt x="2986" y="11722"/>
                  </a:cubicBezTo>
                  <a:cubicBezTo>
                    <a:pt x="3550" y="11815"/>
                    <a:pt x="4117" y="11858"/>
                    <a:pt x="4684" y="11858"/>
                  </a:cubicBezTo>
                  <a:cubicBezTo>
                    <a:pt x="7047" y="11858"/>
                    <a:pt x="9407" y="11100"/>
                    <a:pt x="11500" y="9970"/>
                  </a:cubicBezTo>
                  <a:cubicBezTo>
                    <a:pt x="14097" y="8566"/>
                    <a:pt x="16348" y="6614"/>
                    <a:pt x="18577" y="4678"/>
                  </a:cubicBezTo>
                  <a:cubicBezTo>
                    <a:pt x="18619" y="6234"/>
                    <a:pt x="20125" y="7534"/>
                    <a:pt x="21646" y="7534"/>
                  </a:cubicBezTo>
                  <a:cubicBezTo>
                    <a:pt x="21896" y="7534"/>
                    <a:pt x="22147" y="7499"/>
                    <a:pt x="22391" y="7424"/>
                  </a:cubicBezTo>
                  <a:cubicBezTo>
                    <a:pt x="24123" y="6894"/>
                    <a:pt x="24995" y="4545"/>
                    <a:pt x="24024" y="3015"/>
                  </a:cubicBezTo>
                  <a:cubicBezTo>
                    <a:pt x="23330" y="1921"/>
                    <a:pt x="22017" y="1409"/>
                    <a:pt x="20770" y="1054"/>
                  </a:cubicBezTo>
                  <a:cubicBezTo>
                    <a:pt x="18301" y="352"/>
                    <a:pt x="15734" y="0"/>
                    <a:pt x="13167" y="0"/>
                  </a:cubicBezTo>
                  <a:close/>
                </a:path>
              </a:pathLst>
            </a:custGeom>
            <a:solidFill>
              <a:srgbClr val="D36E46"/>
            </a:solidFill>
            <a:ln>
              <a:noFill/>
            </a:ln>
          </p:spPr>
          <p:txBody>
            <a:bodyPr spcFirstLastPara="1" wrap="square" lIns="91425" tIns="91425" rIns="91425" bIns="91425" anchor="ctr" anchorCtr="0">
              <a:noAutofit/>
            </a:bodyPr>
            <a:lstStyle/>
            <a:p>
              <a:endParaRPr/>
            </a:p>
          </p:txBody>
        </p:sp>
        <p:sp>
          <p:nvSpPr>
            <p:cNvPr id="498" name="Google Shape;498;p25"/>
            <p:cNvSpPr/>
            <p:nvPr/>
          </p:nvSpPr>
          <p:spPr>
            <a:xfrm>
              <a:off x="1730075" y="1228700"/>
              <a:ext cx="1028125" cy="1332950"/>
            </a:xfrm>
            <a:custGeom>
              <a:avLst/>
              <a:gdLst/>
              <a:ahLst/>
              <a:cxnLst/>
              <a:rect l="l" t="t" r="r" b="b"/>
              <a:pathLst>
                <a:path w="41125" h="53318" extrusionOk="0">
                  <a:moveTo>
                    <a:pt x="7396" y="1"/>
                  </a:moveTo>
                  <a:cubicBezTo>
                    <a:pt x="6841" y="1"/>
                    <a:pt x="6289" y="85"/>
                    <a:pt x="5758" y="253"/>
                  </a:cubicBezTo>
                  <a:cubicBezTo>
                    <a:pt x="4784" y="561"/>
                    <a:pt x="3642" y="1182"/>
                    <a:pt x="2644" y="2249"/>
                  </a:cubicBezTo>
                  <a:cubicBezTo>
                    <a:pt x="1650" y="3298"/>
                    <a:pt x="717" y="4757"/>
                    <a:pt x="357" y="6580"/>
                  </a:cubicBezTo>
                  <a:cubicBezTo>
                    <a:pt x="0" y="8388"/>
                    <a:pt x="140" y="10441"/>
                    <a:pt x="690" y="12511"/>
                  </a:cubicBezTo>
                  <a:cubicBezTo>
                    <a:pt x="1231" y="14589"/>
                    <a:pt x="2152" y="16689"/>
                    <a:pt x="3176" y="18840"/>
                  </a:cubicBezTo>
                  <a:cubicBezTo>
                    <a:pt x="5219" y="23152"/>
                    <a:pt x="7634" y="27818"/>
                    <a:pt x="10477" y="32539"/>
                  </a:cubicBezTo>
                  <a:cubicBezTo>
                    <a:pt x="11899" y="34899"/>
                    <a:pt x="13358" y="37159"/>
                    <a:pt x="14839" y="39293"/>
                  </a:cubicBezTo>
                  <a:cubicBezTo>
                    <a:pt x="16314" y="41431"/>
                    <a:pt x="17818" y="43449"/>
                    <a:pt x="19415" y="45238"/>
                  </a:cubicBezTo>
                  <a:cubicBezTo>
                    <a:pt x="22577" y="48831"/>
                    <a:pt x="26234" y="51439"/>
                    <a:pt x="29741" y="52504"/>
                  </a:cubicBezTo>
                  <a:cubicBezTo>
                    <a:pt x="31593" y="53091"/>
                    <a:pt x="33326" y="53318"/>
                    <a:pt x="34836" y="53318"/>
                  </a:cubicBezTo>
                  <a:cubicBezTo>
                    <a:pt x="36170" y="53318"/>
                    <a:pt x="37329" y="53141"/>
                    <a:pt x="38241" y="52881"/>
                  </a:cubicBezTo>
                  <a:cubicBezTo>
                    <a:pt x="40213" y="52346"/>
                    <a:pt x="41125" y="51643"/>
                    <a:pt x="41125" y="51643"/>
                  </a:cubicBezTo>
                  <a:cubicBezTo>
                    <a:pt x="41123" y="51640"/>
                    <a:pt x="41118" y="51638"/>
                    <a:pt x="41111" y="51638"/>
                  </a:cubicBezTo>
                  <a:cubicBezTo>
                    <a:pt x="40987" y="51638"/>
                    <a:pt x="40036" y="52233"/>
                    <a:pt x="38190" y="52664"/>
                  </a:cubicBezTo>
                  <a:cubicBezTo>
                    <a:pt x="37363" y="52870"/>
                    <a:pt x="36337" y="53008"/>
                    <a:pt x="35167" y="53008"/>
                  </a:cubicBezTo>
                  <a:cubicBezTo>
                    <a:pt x="33614" y="53008"/>
                    <a:pt x="31806" y="52765"/>
                    <a:pt x="29869" y="52120"/>
                  </a:cubicBezTo>
                  <a:cubicBezTo>
                    <a:pt x="26461" y="51029"/>
                    <a:pt x="22914" y="48454"/>
                    <a:pt x="19810" y="44890"/>
                  </a:cubicBezTo>
                  <a:cubicBezTo>
                    <a:pt x="18244" y="43114"/>
                    <a:pt x="16762" y="41107"/>
                    <a:pt x="15301" y="38975"/>
                  </a:cubicBezTo>
                  <a:cubicBezTo>
                    <a:pt x="13830" y="36846"/>
                    <a:pt x="12380" y="34593"/>
                    <a:pt x="10967" y="32244"/>
                  </a:cubicBezTo>
                  <a:cubicBezTo>
                    <a:pt x="8133" y="27543"/>
                    <a:pt x="5713" y="22901"/>
                    <a:pt x="3651" y="18612"/>
                  </a:cubicBezTo>
                  <a:cubicBezTo>
                    <a:pt x="2617" y="16474"/>
                    <a:pt x="1695" y="14411"/>
                    <a:pt x="1149" y="12386"/>
                  </a:cubicBezTo>
                  <a:cubicBezTo>
                    <a:pt x="592" y="10373"/>
                    <a:pt x="437" y="8392"/>
                    <a:pt x="754" y="6653"/>
                  </a:cubicBezTo>
                  <a:cubicBezTo>
                    <a:pt x="1069" y="4919"/>
                    <a:pt x="1939" y="3497"/>
                    <a:pt x="2877" y="2464"/>
                  </a:cubicBezTo>
                  <a:cubicBezTo>
                    <a:pt x="3819" y="1417"/>
                    <a:pt x="4899" y="792"/>
                    <a:pt x="5826" y="464"/>
                  </a:cubicBezTo>
                  <a:cubicBezTo>
                    <a:pt x="6581" y="214"/>
                    <a:pt x="7215" y="144"/>
                    <a:pt x="7706" y="144"/>
                  </a:cubicBezTo>
                  <a:cubicBezTo>
                    <a:pt x="8340" y="144"/>
                    <a:pt x="8735" y="261"/>
                    <a:pt x="8843" y="261"/>
                  </a:cubicBezTo>
                  <a:cubicBezTo>
                    <a:pt x="8864" y="261"/>
                    <a:pt x="8874" y="256"/>
                    <a:pt x="8874" y="246"/>
                  </a:cubicBezTo>
                  <a:cubicBezTo>
                    <a:pt x="8878" y="237"/>
                    <a:pt x="8812" y="215"/>
                    <a:pt x="8681" y="180"/>
                  </a:cubicBezTo>
                  <a:cubicBezTo>
                    <a:pt x="8548" y="146"/>
                    <a:pt x="8350" y="84"/>
                    <a:pt x="8086" y="44"/>
                  </a:cubicBezTo>
                  <a:cubicBezTo>
                    <a:pt x="7857" y="15"/>
                    <a:pt x="7626" y="1"/>
                    <a:pt x="7396" y="1"/>
                  </a:cubicBezTo>
                  <a:close/>
                </a:path>
              </a:pathLst>
            </a:custGeom>
            <a:solidFill>
              <a:srgbClr val="1D2239"/>
            </a:solidFill>
            <a:ln>
              <a:noFill/>
            </a:ln>
          </p:spPr>
          <p:txBody>
            <a:bodyPr spcFirstLastPara="1" wrap="square" lIns="91425" tIns="91425" rIns="91425" bIns="91425" anchor="ctr" anchorCtr="0">
              <a:noAutofit/>
            </a:bodyPr>
            <a:lstStyle/>
            <a:p>
              <a:endParaRPr/>
            </a:p>
          </p:txBody>
        </p:sp>
        <p:sp>
          <p:nvSpPr>
            <p:cNvPr id="499" name="Google Shape;499;p25"/>
            <p:cNvSpPr/>
            <p:nvPr/>
          </p:nvSpPr>
          <p:spPr>
            <a:xfrm>
              <a:off x="2151050" y="1330900"/>
              <a:ext cx="486400" cy="709150"/>
            </a:xfrm>
            <a:custGeom>
              <a:avLst/>
              <a:gdLst/>
              <a:ahLst/>
              <a:cxnLst/>
              <a:rect l="l" t="t" r="r" b="b"/>
              <a:pathLst>
                <a:path w="19456" h="28366" extrusionOk="0">
                  <a:moveTo>
                    <a:pt x="38" y="0"/>
                  </a:moveTo>
                  <a:cubicBezTo>
                    <a:pt x="37" y="0"/>
                    <a:pt x="35" y="1"/>
                    <a:pt x="34" y="2"/>
                  </a:cubicBezTo>
                  <a:cubicBezTo>
                    <a:pt x="1" y="26"/>
                    <a:pt x="260" y="432"/>
                    <a:pt x="739" y="1157"/>
                  </a:cubicBezTo>
                  <a:lnTo>
                    <a:pt x="2753" y="4235"/>
                  </a:lnTo>
                  <a:cubicBezTo>
                    <a:pt x="4456" y="6830"/>
                    <a:pt x="6676" y="10512"/>
                    <a:pt x="9502" y="14353"/>
                  </a:cubicBezTo>
                  <a:cubicBezTo>
                    <a:pt x="12314" y="18154"/>
                    <a:pt x="14612" y="21787"/>
                    <a:pt x="16395" y="24337"/>
                  </a:cubicBezTo>
                  <a:cubicBezTo>
                    <a:pt x="17280" y="25617"/>
                    <a:pt x="18018" y="26639"/>
                    <a:pt x="18548" y="27329"/>
                  </a:cubicBezTo>
                  <a:cubicBezTo>
                    <a:pt x="19063" y="28001"/>
                    <a:pt x="19375" y="28366"/>
                    <a:pt x="19421" y="28366"/>
                  </a:cubicBezTo>
                  <a:cubicBezTo>
                    <a:pt x="19422" y="28366"/>
                    <a:pt x="19423" y="28366"/>
                    <a:pt x="19424" y="28365"/>
                  </a:cubicBezTo>
                  <a:cubicBezTo>
                    <a:pt x="19455" y="28341"/>
                    <a:pt x="19205" y="27930"/>
                    <a:pt x="18730" y="27203"/>
                  </a:cubicBezTo>
                  <a:lnTo>
                    <a:pt x="16730" y="24113"/>
                  </a:lnTo>
                  <a:cubicBezTo>
                    <a:pt x="15035" y="21512"/>
                    <a:pt x="12791" y="17842"/>
                    <a:pt x="9959" y="14014"/>
                  </a:cubicBezTo>
                  <a:cubicBezTo>
                    <a:pt x="7158" y="10206"/>
                    <a:pt x="4880" y="6555"/>
                    <a:pt x="3088" y="4011"/>
                  </a:cubicBezTo>
                  <a:cubicBezTo>
                    <a:pt x="2199" y="2732"/>
                    <a:pt x="1456" y="1714"/>
                    <a:pt x="919" y="1026"/>
                  </a:cubicBezTo>
                  <a:cubicBezTo>
                    <a:pt x="401" y="363"/>
                    <a:pt x="88" y="0"/>
                    <a:pt x="38" y="0"/>
                  </a:cubicBezTo>
                  <a:close/>
                </a:path>
              </a:pathLst>
            </a:custGeom>
            <a:solidFill>
              <a:srgbClr val="1D2239"/>
            </a:solidFill>
            <a:ln>
              <a:noFill/>
            </a:ln>
          </p:spPr>
          <p:txBody>
            <a:bodyPr spcFirstLastPara="1" wrap="square" lIns="91425" tIns="91425" rIns="91425" bIns="91425" anchor="ctr" anchorCtr="0">
              <a:noAutofit/>
            </a:bodyPr>
            <a:lstStyle/>
            <a:p>
              <a:endParaRPr/>
            </a:p>
          </p:txBody>
        </p:sp>
        <p:sp>
          <p:nvSpPr>
            <p:cNvPr id="500" name="Google Shape;500;p25"/>
            <p:cNvSpPr/>
            <p:nvPr/>
          </p:nvSpPr>
          <p:spPr>
            <a:xfrm>
              <a:off x="2665875" y="1948450"/>
              <a:ext cx="105475" cy="55450"/>
            </a:xfrm>
            <a:custGeom>
              <a:avLst/>
              <a:gdLst/>
              <a:ahLst/>
              <a:cxnLst/>
              <a:rect l="l" t="t" r="r" b="b"/>
              <a:pathLst>
                <a:path w="4219" h="2218" extrusionOk="0">
                  <a:moveTo>
                    <a:pt x="4061" y="1"/>
                  </a:moveTo>
                  <a:cubicBezTo>
                    <a:pt x="3792" y="1"/>
                    <a:pt x="2940" y="346"/>
                    <a:pt x="1976" y="857"/>
                  </a:cubicBezTo>
                  <a:cubicBezTo>
                    <a:pt x="852" y="1454"/>
                    <a:pt x="0" y="2051"/>
                    <a:pt x="73" y="2188"/>
                  </a:cubicBezTo>
                  <a:cubicBezTo>
                    <a:pt x="84" y="2208"/>
                    <a:pt x="113" y="2218"/>
                    <a:pt x="158" y="2218"/>
                  </a:cubicBezTo>
                  <a:cubicBezTo>
                    <a:pt x="429" y="2218"/>
                    <a:pt x="1280" y="1872"/>
                    <a:pt x="2244" y="1361"/>
                  </a:cubicBezTo>
                  <a:cubicBezTo>
                    <a:pt x="3367" y="764"/>
                    <a:pt x="4218" y="168"/>
                    <a:pt x="4145" y="30"/>
                  </a:cubicBezTo>
                  <a:cubicBezTo>
                    <a:pt x="4135" y="10"/>
                    <a:pt x="4106" y="1"/>
                    <a:pt x="4061" y="1"/>
                  </a:cubicBezTo>
                  <a:close/>
                </a:path>
              </a:pathLst>
            </a:custGeom>
            <a:solidFill>
              <a:srgbClr val="E58645"/>
            </a:solidFill>
            <a:ln>
              <a:noFill/>
            </a:ln>
          </p:spPr>
          <p:txBody>
            <a:bodyPr spcFirstLastPara="1" wrap="square" lIns="91425" tIns="91425" rIns="91425" bIns="91425" anchor="ctr" anchorCtr="0">
              <a:noAutofit/>
            </a:bodyPr>
            <a:lstStyle/>
            <a:p>
              <a:endParaRPr/>
            </a:p>
          </p:txBody>
        </p:sp>
        <p:sp>
          <p:nvSpPr>
            <p:cNvPr id="501" name="Google Shape;501;p25"/>
            <p:cNvSpPr/>
            <p:nvPr/>
          </p:nvSpPr>
          <p:spPr>
            <a:xfrm>
              <a:off x="2623450" y="1989825"/>
              <a:ext cx="55750" cy="244475"/>
            </a:xfrm>
            <a:custGeom>
              <a:avLst/>
              <a:gdLst/>
              <a:ahLst/>
              <a:cxnLst/>
              <a:rect l="l" t="t" r="r" b="b"/>
              <a:pathLst>
                <a:path w="2230" h="9779" extrusionOk="0">
                  <a:moveTo>
                    <a:pt x="2061" y="0"/>
                  </a:moveTo>
                  <a:cubicBezTo>
                    <a:pt x="1905" y="0"/>
                    <a:pt x="637" y="1963"/>
                    <a:pt x="333" y="4756"/>
                  </a:cubicBezTo>
                  <a:cubicBezTo>
                    <a:pt x="1" y="7569"/>
                    <a:pt x="814" y="9778"/>
                    <a:pt x="957" y="9778"/>
                  </a:cubicBezTo>
                  <a:cubicBezTo>
                    <a:pt x="959" y="9778"/>
                    <a:pt x="961" y="9778"/>
                    <a:pt x="963" y="9777"/>
                  </a:cubicBezTo>
                  <a:cubicBezTo>
                    <a:pt x="1134" y="9739"/>
                    <a:pt x="575" y="7539"/>
                    <a:pt x="899" y="4820"/>
                  </a:cubicBezTo>
                  <a:cubicBezTo>
                    <a:pt x="1191" y="2099"/>
                    <a:pt x="2229" y="81"/>
                    <a:pt x="2070" y="3"/>
                  </a:cubicBezTo>
                  <a:cubicBezTo>
                    <a:pt x="2067" y="1"/>
                    <a:pt x="2064" y="0"/>
                    <a:pt x="2061" y="0"/>
                  </a:cubicBezTo>
                  <a:close/>
                </a:path>
              </a:pathLst>
            </a:custGeom>
            <a:solidFill>
              <a:srgbClr val="1D2239"/>
            </a:solidFill>
            <a:ln>
              <a:noFill/>
            </a:ln>
          </p:spPr>
          <p:txBody>
            <a:bodyPr spcFirstLastPara="1" wrap="square" lIns="91425" tIns="91425" rIns="91425" bIns="91425" anchor="ctr" anchorCtr="0">
              <a:noAutofit/>
            </a:bodyPr>
            <a:lstStyle/>
            <a:p>
              <a:endParaRPr/>
            </a:p>
          </p:txBody>
        </p:sp>
        <p:sp>
          <p:nvSpPr>
            <p:cNvPr id="502" name="Google Shape;502;p25"/>
            <p:cNvSpPr/>
            <p:nvPr/>
          </p:nvSpPr>
          <p:spPr>
            <a:xfrm>
              <a:off x="2659175" y="2000250"/>
              <a:ext cx="69075" cy="223775"/>
            </a:xfrm>
            <a:custGeom>
              <a:avLst/>
              <a:gdLst/>
              <a:ahLst/>
              <a:cxnLst/>
              <a:rect l="l" t="t" r="r" b="b"/>
              <a:pathLst>
                <a:path w="2763" h="8951" extrusionOk="0">
                  <a:moveTo>
                    <a:pt x="390" y="1"/>
                  </a:moveTo>
                  <a:cubicBezTo>
                    <a:pt x="250" y="1"/>
                    <a:pt x="0" y="2144"/>
                    <a:pt x="641" y="4687"/>
                  </a:cubicBezTo>
                  <a:cubicBezTo>
                    <a:pt x="1252" y="7192"/>
                    <a:pt x="2440" y="8950"/>
                    <a:pt x="2603" y="8950"/>
                  </a:cubicBezTo>
                  <a:cubicBezTo>
                    <a:pt x="2606" y="8950"/>
                    <a:pt x="2610" y="8949"/>
                    <a:pt x="2612" y="8947"/>
                  </a:cubicBezTo>
                  <a:cubicBezTo>
                    <a:pt x="2763" y="8865"/>
                    <a:pt x="1794" y="7018"/>
                    <a:pt x="1193" y="4552"/>
                  </a:cubicBezTo>
                  <a:cubicBezTo>
                    <a:pt x="570" y="2088"/>
                    <a:pt x="565" y="3"/>
                    <a:pt x="392" y="1"/>
                  </a:cubicBezTo>
                  <a:cubicBezTo>
                    <a:pt x="392" y="1"/>
                    <a:pt x="391" y="1"/>
                    <a:pt x="390" y="1"/>
                  </a:cubicBezTo>
                  <a:close/>
                </a:path>
              </a:pathLst>
            </a:custGeom>
            <a:solidFill>
              <a:srgbClr val="1D2239"/>
            </a:solidFill>
            <a:ln>
              <a:noFill/>
            </a:ln>
          </p:spPr>
          <p:txBody>
            <a:bodyPr spcFirstLastPara="1" wrap="square" lIns="91425" tIns="91425" rIns="91425" bIns="91425" anchor="ctr" anchorCtr="0">
              <a:noAutofit/>
            </a:bodyPr>
            <a:lstStyle/>
            <a:p>
              <a:endParaRPr/>
            </a:p>
          </p:txBody>
        </p:sp>
        <p:sp>
          <p:nvSpPr>
            <p:cNvPr id="503" name="Google Shape;503;p25"/>
            <p:cNvSpPr/>
            <p:nvPr/>
          </p:nvSpPr>
          <p:spPr>
            <a:xfrm>
              <a:off x="2098000" y="1848900"/>
              <a:ext cx="73500" cy="63675"/>
            </a:xfrm>
            <a:custGeom>
              <a:avLst/>
              <a:gdLst/>
              <a:ahLst/>
              <a:cxnLst/>
              <a:rect l="l" t="t" r="r" b="b"/>
              <a:pathLst>
                <a:path w="2940" h="2547" extrusionOk="0">
                  <a:moveTo>
                    <a:pt x="0" y="0"/>
                  </a:moveTo>
                  <a:lnTo>
                    <a:pt x="735" y="1273"/>
                  </a:lnTo>
                  <a:lnTo>
                    <a:pt x="1469" y="2546"/>
                  </a:lnTo>
                  <a:lnTo>
                    <a:pt x="2203" y="1273"/>
                  </a:lnTo>
                  <a:lnTo>
                    <a:pt x="2939" y="0"/>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504" name="Google Shape;504;p25"/>
            <p:cNvSpPr/>
            <p:nvPr/>
          </p:nvSpPr>
          <p:spPr>
            <a:xfrm>
              <a:off x="2306025" y="1520275"/>
              <a:ext cx="73500" cy="63675"/>
            </a:xfrm>
            <a:custGeom>
              <a:avLst/>
              <a:gdLst/>
              <a:ahLst/>
              <a:cxnLst/>
              <a:rect l="l" t="t" r="r" b="b"/>
              <a:pathLst>
                <a:path w="2940" h="2547" extrusionOk="0">
                  <a:moveTo>
                    <a:pt x="1" y="0"/>
                  </a:moveTo>
                  <a:lnTo>
                    <a:pt x="737" y="1273"/>
                  </a:lnTo>
                  <a:lnTo>
                    <a:pt x="1471" y="2546"/>
                  </a:lnTo>
                  <a:lnTo>
                    <a:pt x="2205" y="1273"/>
                  </a:lnTo>
                  <a:lnTo>
                    <a:pt x="2939" y="0"/>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505" name="Google Shape;505;p25"/>
            <p:cNvSpPr/>
            <p:nvPr/>
          </p:nvSpPr>
          <p:spPr>
            <a:xfrm>
              <a:off x="1921850" y="2586150"/>
              <a:ext cx="73500" cy="63600"/>
            </a:xfrm>
            <a:custGeom>
              <a:avLst/>
              <a:gdLst/>
              <a:ahLst/>
              <a:cxnLst/>
              <a:rect l="l" t="t" r="r" b="b"/>
              <a:pathLst>
                <a:path w="2940" h="2544" extrusionOk="0">
                  <a:moveTo>
                    <a:pt x="1" y="0"/>
                  </a:moveTo>
                  <a:lnTo>
                    <a:pt x="735" y="1273"/>
                  </a:lnTo>
                  <a:lnTo>
                    <a:pt x="1469" y="2544"/>
                  </a:lnTo>
                  <a:lnTo>
                    <a:pt x="2205" y="1273"/>
                  </a:lnTo>
                  <a:lnTo>
                    <a:pt x="2939" y="0"/>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506" name="Google Shape;506;p25"/>
            <p:cNvSpPr/>
            <p:nvPr/>
          </p:nvSpPr>
          <p:spPr>
            <a:xfrm>
              <a:off x="3200025" y="1954850"/>
              <a:ext cx="73475" cy="63675"/>
            </a:xfrm>
            <a:custGeom>
              <a:avLst/>
              <a:gdLst/>
              <a:ahLst/>
              <a:cxnLst/>
              <a:rect l="l" t="t" r="r" b="b"/>
              <a:pathLst>
                <a:path w="2939" h="2547" extrusionOk="0">
                  <a:moveTo>
                    <a:pt x="0" y="0"/>
                  </a:moveTo>
                  <a:lnTo>
                    <a:pt x="734" y="1273"/>
                  </a:lnTo>
                  <a:lnTo>
                    <a:pt x="1468" y="2546"/>
                  </a:lnTo>
                  <a:lnTo>
                    <a:pt x="2205" y="1273"/>
                  </a:lnTo>
                  <a:lnTo>
                    <a:pt x="2939" y="0"/>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507" name="Google Shape;507;p25"/>
            <p:cNvSpPr/>
            <p:nvPr/>
          </p:nvSpPr>
          <p:spPr>
            <a:xfrm>
              <a:off x="2375550" y="1976200"/>
              <a:ext cx="73500" cy="63625"/>
            </a:xfrm>
            <a:custGeom>
              <a:avLst/>
              <a:gdLst/>
              <a:ahLst/>
              <a:cxnLst/>
              <a:rect l="l" t="t" r="r" b="b"/>
              <a:pathLst>
                <a:path w="2940" h="2545" extrusionOk="0">
                  <a:moveTo>
                    <a:pt x="1" y="0"/>
                  </a:moveTo>
                  <a:lnTo>
                    <a:pt x="735" y="1271"/>
                  </a:lnTo>
                  <a:lnTo>
                    <a:pt x="1469" y="2544"/>
                  </a:lnTo>
                  <a:lnTo>
                    <a:pt x="2205" y="1271"/>
                  </a:lnTo>
                  <a:lnTo>
                    <a:pt x="2939" y="0"/>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508" name="Google Shape;508;p25"/>
            <p:cNvSpPr/>
            <p:nvPr/>
          </p:nvSpPr>
          <p:spPr>
            <a:xfrm>
              <a:off x="2904825" y="1925125"/>
              <a:ext cx="73500" cy="63625"/>
            </a:xfrm>
            <a:custGeom>
              <a:avLst/>
              <a:gdLst/>
              <a:ahLst/>
              <a:cxnLst/>
              <a:rect l="l" t="t" r="r" b="b"/>
              <a:pathLst>
                <a:path w="2940" h="2545" extrusionOk="0">
                  <a:moveTo>
                    <a:pt x="1" y="1"/>
                  </a:moveTo>
                  <a:lnTo>
                    <a:pt x="735" y="1271"/>
                  </a:lnTo>
                  <a:lnTo>
                    <a:pt x="1469" y="2544"/>
                  </a:lnTo>
                  <a:lnTo>
                    <a:pt x="2203" y="1271"/>
                  </a:lnTo>
                  <a:lnTo>
                    <a:pt x="2939" y="1"/>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509" name="Google Shape;509;p25"/>
            <p:cNvSpPr/>
            <p:nvPr/>
          </p:nvSpPr>
          <p:spPr>
            <a:xfrm>
              <a:off x="2115475" y="1549000"/>
              <a:ext cx="72875" cy="67775"/>
            </a:xfrm>
            <a:custGeom>
              <a:avLst/>
              <a:gdLst/>
              <a:ahLst/>
              <a:cxnLst/>
              <a:rect l="l" t="t" r="r" b="b"/>
              <a:pathLst>
                <a:path w="2915" h="2711" extrusionOk="0">
                  <a:moveTo>
                    <a:pt x="1136" y="0"/>
                  </a:moveTo>
                  <a:lnTo>
                    <a:pt x="568" y="1355"/>
                  </a:lnTo>
                  <a:lnTo>
                    <a:pt x="0" y="2710"/>
                  </a:lnTo>
                  <a:lnTo>
                    <a:pt x="1457" y="2524"/>
                  </a:lnTo>
                  <a:lnTo>
                    <a:pt x="2914" y="2338"/>
                  </a:lnTo>
                  <a:lnTo>
                    <a:pt x="2025" y="1169"/>
                  </a:lnTo>
                  <a:lnTo>
                    <a:pt x="1136" y="0"/>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510" name="Google Shape;510;p25"/>
            <p:cNvSpPr/>
            <p:nvPr/>
          </p:nvSpPr>
          <p:spPr>
            <a:xfrm>
              <a:off x="2037450" y="2245925"/>
              <a:ext cx="72950" cy="67775"/>
            </a:xfrm>
            <a:custGeom>
              <a:avLst/>
              <a:gdLst/>
              <a:ahLst/>
              <a:cxnLst/>
              <a:rect l="l" t="t" r="r" b="b"/>
              <a:pathLst>
                <a:path w="2918" h="2711" extrusionOk="0">
                  <a:moveTo>
                    <a:pt x="1136" y="1"/>
                  </a:moveTo>
                  <a:lnTo>
                    <a:pt x="568" y="1356"/>
                  </a:lnTo>
                  <a:lnTo>
                    <a:pt x="1" y="2711"/>
                  </a:lnTo>
                  <a:lnTo>
                    <a:pt x="1458" y="2525"/>
                  </a:lnTo>
                  <a:lnTo>
                    <a:pt x="2917" y="2338"/>
                  </a:lnTo>
                  <a:lnTo>
                    <a:pt x="2026" y="1170"/>
                  </a:lnTo>
                  <a:lnTo>
                    <a:pt x="1136" y="1"/>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511" name="Google Shape;511;p25"/>
            <p:cNvSpPr/>
            <p:nvPr/>
          </p:nvSpPr>
          <p:spPr>
            <a:xfrm>
              <a:off x="1758175" y="1986450"/>
              <a:ext cx="72875" cy="67775"/>
            </a:xfrm>
            <a:custGeom>
              <a:avLst/>
              <a:gdLst/>
              <a:ahLst/>
              <a:cxnLst/>
              <a:rect l="l" t="t" r="r" b="b"/>
              <a:pathLst>
                <a:path w="2915" h="2711" extrusionOk="0">
                  <a:moveTo>
                    <a:pt x="1136" y="1"/>
                  </a:moveTo>
                  <a:lnTo>
                    <a:pt x="568" y="1356"/>
                  </a:lnTo>
                  <a:lnTo>
                    <a:pt x="1" y="2711"/>
                  </a:lnTo>
                  <a:lnTo>
                    <a:pt x="1458" y="2524"/>
                  </a:lnTo>
                  <a:lnTo>
                    <a:pt x="2915" y="2340"/>
                  </a:lnTo>
                  <a:lnTo>
                    <a:pt x="2026" y="1169"/>
                  </a:lnTo>
                  <a:lnTo>
                    <a:pt x="1136" y="1"/>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512" name="Google Shape;512;p25"/>
            <p:cNvSpPr/>
            <p:nvPr/>
          </p:nvSpPr>
          <p:spPr>
            <a:xfrm>
              <a:off x="1985550" y="1279750"/>
              <a:ext cx="72875" cy="67775"/>
            </a:xfrm>
            <a:custGeom>
              <a:avLst/>
              <a:gdLst/>
              <a:ahLst/>
              <a:cxnLst/>
              <a:rect l="l" t="t" r="r" b="b"/>
              <a:pathLst>
                <a:path w="2915" h="2711" extrusionOk="0">
                  <a:moveTo>
                    <a:pt x="1136" y="1"/>
                  </a:moveTo>
                  <a:lnTo>
                    <a:pt x="569" y="1356"/>
                  </a:lnTo>
                  <a:lnTo>
                    <a:pt x="1" y="2711"/>
                  </a:lnTo>
                  <a:lnTo>
                    <a:pt x="1458" y="2524"/>
                  </a:lnTo>
                  <a:lnTo>
                    <a:pt x="2915" y="2338"/>
                  </a:lnTo>
                  <a:lnTo>
                    <a:pt x="2026" y="1169"/>
                  </a:lnTo>
                  <a:lnTo>
                    <a:pt x="1136" y="1"/>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513" name="Google Shape;513;p25"/>
            <p:cNvSpPr/>
            <p:nvPr/>
          </p:nvSpPr>
          <p:spPr>
            <a:xfrm>
              <a:off x="2343075" y="2239950"/>
              <a:ext cx="72925" cy="67775"/>
            </a:xfrm>
            <a:custGeom>
              <a:avLst/>
              <a:gdLst/>
              <a:ahLst/>
              <a:cxnLst/>
              <a:rect l="l" t="t" r="r" b="b"/>
              <a:pathLst>
                <a:path w="2917" h="2711" extrusionOk="0">
                  <a:moveTo>
                    <a:pt x="1136" y="0"/>
                  </a:moveTo>
                  <a:lnTo>
                    <a:pt x="568" y="1355"/>
                  </a:lnTo>
                  <a:lnTo>
                    <a:pt x="0" y="2710"/>
                  </a:lnTo>
                  <a:lnTo>
                    <a:pt x="0" y="2710"/>
                  </a:lnTo>
                  <a:lnTo>
                    <a:pt x="1457" y="2524"/>
                  </a:lnTo>
                  <a:lnTo>
                    <a:pt x="2916" y="2338"/>
                  </a:lnTo>
                  <a:lnTo>
                    <a:pt x="2025" y="1169"/>
                  </a:lnTo>
                  <a:lnTo>
                    <a:pt x="1136" y="0"/>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514" name="Google Shape;514;p25"/>
            <p:cNvSpPr/>
            <p:nvPr/>
          </p:nvSpPr>
          <p:spPr>
            <a:xfrm>
              <a:off x="2209400" y="2559475"/>
              <a:ext cx="72875" cy="67775"/>
            </a:xfrm>
            <a:custGeom>
              <a:avLst/>
              <a:gdLst/>
              <a:ahLst/>
              <a:cxnLst/>
              <a:rect l="l" t="t" r="r" b="b"/>
              <a:pathLst>
                <a:path w="2915" h="2711" extrusionOk="0">
                  <a:moveTo>
                    <a:pt x="1136" y="0"/>
                  </a:moveTo>
                  <a:lnTo>
                    <a:pt x="568" y="1355"/>
                  </a:lnTo>
                  <a:lnTo>
                    <a:pt x="0" y="2711"/>
                  </a:lnTo>
                  <a:lnTo>
                    <a:pt x="0" y="2711"/>
                  </a:lnTo>
                  <a:lnTo>
                    <a:pt x="1457" y="2524"/>
                  </a:lnTo>
                  <a:lnTo>
                    <a:pt x="2914" y="2340"/>
                  </a:lnTo>
                  <a:lnTo>
                    <a:pt x="2025" y="1169"/>
                  </a:lnTo>
                  <a:lnTo>
                    <a:pt x="1136" y="0"/>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515" name="Google Shape;515;p25"/>
            <p:cNvSpPr/>
            <p:nvPr/>
          </p:nvSpPr>
          <p:spPr>
            <a:xfrm>
              <a:off x="2860200" y="2194700"/>
              <a:ext cx="72875" cy="67775"/>
            </a:xfrm>
            <a:custGeom>
              <a:avLst/>
              <a:gdLst/>
              <a:ahLst/>
              <a:cxnLst/>
              <a:rect l="l" t="t" r="r" b="b"/>
              <a:pathLst>
                <a:path w="2915" h="2711" extrusionOk="0">
                  <a:moveTo>
                    <a:pt x="1134" y="1"/>
                  </a:moveTo>
                  <a:lnTo>
                    <a:pt x="568" y="1356"/>
                  </a:lnTo>
                  <a:lnTo>
                    <a:pt x="0" y="2711"/>
                  </a:lnTo>
                  <a:lnTo>
                    <a:pt x="1457" y="2524"/>
                  </a:lnTo>
                  <a:lnTo>
                    <a:pt x="2914" y="2338"/>
                  </a:lnTo>
                  <a:lnTo>
                    <a:pt x="2025" y="1169"/>
                  </a:lnTo>
                  <a:lnTo>
                    <a:pt x="1134" y="1"/>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516" name="Google Shape;516;p25"/>
            <p:cNvSpPr/>
            <p:nvPr/>
          </p:nvSpPr>
          <p:spPr>
            <a:xfrm>
              <a:off x="1867125" y="1486450"/>
              <a:ext cx="64125" cy="73500"/>
            </a:xfrm>
            <a:custGeom>
              <a:avLst/>
              <a:gdLst/>
              <a:ahLst/>
              <a:cxnLst/>
              <a:rect l="l" t="t" r="r" b="b"/>
              <a:pathLst>
                <a:path w="2565" h="2940" extrusionOk="0">
                  <a:moveTo>
                    <a:pt x="41" y="1"/>
                  </a:moveTo>
                  <a:lnTo>
                    <a:pt x="21" y="1469"/>
                  </a:lnTo>
                  <a:lnTo>
                    <a:pt x="1" y="2939"/>
                  </a:lnTo>
                  <a:lnTo>
                    <a:pt x="1283" y="2221"/>
                  </a:lnTo>
                  <a:lnTo>
                    <a:pt x="2564" y="1504"/>
                  </a:lnTo>
                  <a:lnTo>
                    <a:pt x="1302" y="752"/>
                  </a:lnTo>
                  <a:lnTo>
                    <a:pt x="41" y="1"/>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517" name="Google Shape;517;p25"/>
            <p:cNvSpPr/>
            <p:nvPr/>
          </p:nvSpPr>
          <p:spPr>
            <a:xfrm>
              <a:off x="1676800" y="1615925"/>
              <a:ext cx="64150" cy="73475"/>
            </a:xfrm>
            <a:custGeom>
              <a:avLst/>
              <a:gdLst/>
              <a:ahLst/>
              <a:cxnLst/>
              <a:rect l="l" t="t" r="r" b="b"/>
              <a:pathLst>
                <a:path w="2566" h="2939" extrusionOk="0">
                  <a:moveTo>
                    <a:pt x="40" y="0"/>
                  </a:moveTo>
                  <a:lnTo>
                    <a:pt x="20" y="1470"/>
                  </a:lnTo>
                  <a:lnTo>
                    <a:pt x="0" y="2939"/>
                  </a:lnTo>
                  <a:lnTo>
                    <a:pt x="1282" y="2222"/>
                  </a:lnTo>
                  <a:lnTo>
                    <a:pt x="2566" y="1504"/>
                  </a:lnTo>
                  <a:lnTo>
                    <a:pt x="1302" y="752"/>
                  </a:lnTo>
                  <a:lnTo>
                    <a:pt x="40" y="0"/>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518" name="Google Shape;518;p25"/>
            <p:cNvSpPr/>
            <p:nvPr/>
          </p:nvSpPr>
          <p:spPr>
            <a:xfrm>
              <a:off x="3182650" y="1713050"/>
              <a:ext cx="64175" cy="73500"/>
            </a:xfrm>
            <a:custGeom>
              <a:avLst/>
              <a:gdLst/>
              <a:ahLst/>
              <a:cxnLst/>
              <a:rect l="l" t="t" r="r" b="b"/>
              <a:pathLst>
                <a:path w="2567" h="2940" extrusionOk="0">
                  <a:moveTo>
                    <a:pt x="41" y="1"/>
                  </a:moveTo>
                  <a:lnTo>
                    <a:pt x="21" y="1469"/>
                  </a:lnTo>
                  <a:lnTo>
                    <a:pt x="1" y="2939"/>
                  </a:lnTo>
                  <a:lnTo>
                    <a:pt x="1285" y="2221"/>
                  </a:lnTo>
                  <a:lnTo>
                    <a:pt x="2567" y="1504"/>
                  </a:lnTo>
                  <a:lnTo>
                    <a:pt x="1305" y="752"/>
                  </a:lnTo>
                  <a:lnTo>
                    <a:pt x="41" y="1"/>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519" name="Google Shape;519;p25"/>
            <p:cNvSpPr/>
            <p:nvPr/>
          </p:nvSpPr>
          <p:spPr>
            <a:xfrm>
              <a:off x="2612525" y="2397300"/>
              <a:ext cx="64125" cy="73425"/>
            </a:xfrm>
            <a:custGeom>
              <a:avLst/>
              <a:gdLst/>
              <a:ahLst/>
              <a:cxnLst/>
              <a:rect l="l" t="t" r="r" b="b"/>
              <a:pathLst>
                <a:path w="2565" h="2937" extrusionOk="0">
                  <a:moveTo>
                    <a:pt x="40" y="0"/>
                  </a:moveTo>
                  <a:lnTo>
                    <a:pt x="20" y="1469"/>
                  </a:lnTo>
                  <a:lnTo>
                    <a:pt x="0" y="2937"/>
                  </a:lnTo>
                  <a:lnTo>
                    <a:pt x="1282" y="2220"/>
                  </a:lnTo>
                  <a:lnTo>
                    <a:pt x="2564" y="1504"/>
                  </a:lnTo>
                  <a:lnTo>
                    <a:pt x="1302" y="752"/>
                  </a:lnTo>
                  <a:lnTo>
                    <a:pt x="40" y="0"/>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520" name="Google Shape;520;p25"/>
            <p:cNvSpPr/>
            <p:nvPr/>
          </p:nvSpPr>
          <p:spPr>
            <a:xfrm>
              <a:off x="2260850" y="2731400"/>
              <a:ext cx="137250" cy="422900"/>
            </a:xfrm>
            <a:custGeom>
              <a:avLst/>
              <a:gdLst/>
              <a:ahLst/>
              <a:cxnLst/>
              <a:rect l="l" t="t" r="r" b="b"/>
              <a:pathLst>
                <a:path w="5490" h="16916" extrusionOk="0">
                  <a:moveTo>
                    <a:pt x="4096" y="0"/>
                  </a:moveTo>
                  <a:cubicBezTo>
                    <a:pt x="4095" y="0"/>
                    <a:pt x="4095" y="0"/>
                    <a:pt x="4094" y="1"/>
                  </a:cubicBezTo>
                  <a:cubicBezTo>
                    <a:pt x="3999" y="36"/>
                    <a:pt x="4358" y="1008"/>
                    <a:pt x="4606" y="2635"/>
                  </a:cubicBezTo>
                  <a:cubicBezTo>
                    <a:pt x="4864" y="4254"/>
                    <a:pt x="4913" y="6554"/>
                    <a:pt x="4338" y="8994"/>
                  </a:cubicBezTo>
                  <a:cubicBezTo>
                    <a:pt x="3753" y="11431"/>
                    <a:pt x="2673" y="13463"/>
                    <a:pt x="1714" y="14793"/>
                  </a:cubicBezTo>
                  <a:cubicBezTo>
                    <a:pt x="759" y="16133"/>
                    <a:pt x="0" y="16838"/>
                    <a:pt x="69" y="16914"/>
                  </a:cubicBezTo>
                  <a:cubicBezTo>
                    <a:pt x="70" y="16915"/>
                    <a:pt x="72" y="16916"/>
                    <a:pt x="75" y="16916"/>
                  </a:cubicBezTo>
                  <a:cubicBezTo>
                    <a:pt x="159" y="16916"/>
                    <a:pt x="1002" y="16308"/>
                    <a:pt x="2036" y="15037"/>
                  </a:cubicBezTo>
                  <a:cubicBezTo>
                    <a:pt x="3103" y="13733"/>
                    <a:pt x="4287" y="11651"/>
                    <a:pt x="4893" y="9127"/>
                  </a:cubicBezTo>
                  <a:cubicBezTo>
                    <a:pt x="5489" y="6599"/>
                    <a:pt x="5372" y="4208"/>
                    <a:pt x="5003" y="2562"/>
                  </a:cubicBezTo>
                  <a:cubicBezTo>
                    <a:pt x="4648" y="927"/>
                    <a:pt x="4155" y="0"/>
                    <a:pt x="4096" y="0"/>
                  </a:cubicBezTo>
                  <a:close/>
                </a:path>
              </a:pathLst>
            </a:custGeom>
            <a:solidFill>
              <a:srgbClr val="1D2239"/>
            </a:solidFill>
            <a:ln>
              <a:noFill/>
            </a:ln>
          </p:spPr>
          <p:txBody>
            <a:bodyPr spcFirstLastPara="1" wrap="square" lIns="91425" tIns="91425" rIns="91425" bIns="91425" anchor="ctr" anchorCtr="0">
              <a:noAutofit/>
            </a:bodyPr>
            <a:lstStyle/>
            <a:p>
              <a:endParaRPr/>
            </a:p>
          </p:txBody>
        </p:sp>
        <p:sp>
          <p:nvSpPr>
            <p:cNvPr id="521" name="Google Shape;521;p25"/>
            <p:cNvSpPr/>
            <p:nvPr/>
          </p:nvSpPr>
          <p:spPr>
            <a:xfrm>
              <a:off x="2322725" y="3016925"/>
              <a:ext cx="118000" cy="76900"/>
            </a:xfrm>
            <a:custGeom>
              <a:avLst/>
              <a:gdLst/>
              <a:ahLst/>
              <a:cxnLst/>
              <a:rect l="l" t="t" r="r" b="b"/>
              <a:pathLst>
                <a:path w="4720" h="3076" extrusionOk="0">
                  <a:moveTo>
                    <a:pt x="4582" y="1"/>
                  </a:moveTo>
                  <a:cubicBezTo>
                    <a:pt x="4337" y="1"/>
                    <a:pt x="3338" y="543"/>
                    <a:pt x="2202" y="1301"/>
                  </a:cubicBezTo>
                  <a:cubicBezTo>
                    <a:pt x="947" y="2139"/>
                    <a:pt x="0" y="2924"/>
                    <a:pt x="89" y="3057"/>
                  </a:cubicBezTo>
                  <a:cubicBezTo>
                    <a:pt x="97" y="3070"/>
                    <a:pt x="115" y="3076"/>
                    <a:pt x="141" y="3076"/>
                  </a:cubicBezTo>
                  <a:cubicBezTo>
                    <a:pt x="386" y="3076"/>
                    <a:pt x="1384" y="2532"/>
                    <a:pt x="2520" y="1773"/>
                  </a:cubicBezTo>
                  <a:cubicBezTo>
                    <a:pt x="3775" y="935"/>
                    <a:pt x="4720" y="150"/>
                    <a:pt x="4633" y="19"/>
                  </a:cubicBezTo>
                  <a:cubicBezTo>
                    <a:pt x="4625" y="7"/>
                    <a:pt x="4607" y="1"/>
                    <a:pt x="4582" y="1"/>
                  </a:cubicBezTo>
                  <a:close/>
                </a:path>
              </a:pathLst>
            </a:custGeom>
            <a:solidFill>
              <a:srgbClr val="1D2239"/>
            </a:solidFill>
            <a:ln>
              <a:noFill/>
            </a:ln>
          </p:spPr>
          <p:txBody>
            <a:bodyPr spcFirstLastPara="1" wrap="square" lIns="91425" tIns="91425" rIns="91425" bIns="91425" anchor="ctr" anchorCtr="0">
              <a:noAutofit/>
            </a:bodyPr>
            <a:lstStyle/>
            <a:p>
              <a:endParaRPr/>
            </a:p>
          </p:txBody>
        </p:sp>
        <p:sp>
          <p:nvSpPr>
            <p:cNvPr id="522" name="Google Shape;522;p25"/>
            <p:cNvSpPr/>
            <p:nvPr/>
          </p:nvSpPr>
          <p:spPr>
            <a:xfrm>
              <a:off x="2550375" y="2866750"/>
              <a:ext cx="118725" cy="75800"/>
            </a:xfrm>
            <a:custGeom>
              <a:avLst/>
              <a:gdLst/>
              <a:ahLst/>
              <a:cxnLst/>
              <a:rect l="l" t="t" r="r" b="b"/>
              <a:pathLst>
                <a:path w="4749" h="3032" extrusionOk="0">
                  <a:moveTo>
                    <a:pt x="4609" y="1"/>
                  </a:moveTo>
                  <a:cubicBezTo>
                    <a:pt x="4360" y="1"/>
                    <a:pt x="3358" y="532"/>
                    <a:pt x="2220" y="1278"/>
                  </a:cubicBezTo>
                  <a:cubicBezTo>
                    <a:pt x="956" y="2103"/>
                    <a:pt x="0" y="2879"/>
                    <a:pt x="87" y="3012"/>
                  </a:cubicBezTo>
                  <a:cubicBezTo>
                    <a:pt x="95" y="3025"/>
                    <a:pt x="114" y="3031"/>
                    <a:pt x="140" y="3031"/>
                  </a:cubicBezTo>
                  <a:cubicBezTo>
                    <a:pt x="389" y="3031"/>
                    <a:pt x="1390" y="2499"/>
                    <a:pt x="2531" y="1755"/>
                  </a:cubicBezTo>
                  <a:cubicBezTo>
                    <a:pt x="3795" y="927"/>
                    <a:pt x="4749" y="151"/>
                    <a:pt x="4662" y="20"/>
                  </a:cubicBezTo>
                  <a:cubicBezTo>
                    <a:pt x="4654" y="7"/>
                    <a:pt x="4636" y="1"/>
                    <a:pt x="4609" y="1"/>
                  </a:cubicBezTo>
                  <a:close/>
                </a:path>
              </a:pathLst>
            </a:custGeom>
            <a:solidFill>
              <a:srgbClr val="1D2239"/>
            </a:solidFill>
            <a:ln>
              <a:noFill/>
            </a:ln>
          </p:spPr>
          <p:txBody>
            <a:bodyPr spcFirstLastPara="1" wrap="square" lIns="91425" tIns="91425" rIns="91425" bIns="91425" anchor="ctr" anchorCtr="0">
              <a:noAutofit/>
            </a:bodyPr>
            <a:lstStyle/>
            <a:p>
              <a:endParaRPr/>
            </a:p>
          </p:txBody>
        </p:sp>
        <p:sp>
          <p:nvSpPr>
            <p:cNvPr id="523" name="Google Shape;523;p25"/>
            <p:cNvSpPr/>
            <p:nvPr/>
          </p:nvSpPr>
          <p:spPr>
            <a:xfrm>
              <a:off x="2779575" y="2718900"/>
              <a:ext cx="119350" cy="74625"/>
            </a:xfrm>
            <a:custGeom>
              <a:avLst/>
              <a:gdLst/>
              <a:ahLst/>
              <a:cxnLst/>
              <a:rect l="l" t="t" r="r" b="b"/>
              <a:pathLst>
                <a:path w="4774" h="2985" extrusionOk="0">
                  <a:moveTo>
                    <a:pt x="4635" y="0"/>
                  </a:moveTo>
                  <a:cubicBezTo>
                    <a:pt x="4385" y="0"/>
                    <a:pt x="3381" y="519"/>
                    <a:pt x="2234" y="1253"/>
                  </a:cubicBezTo>
                  <a:cubicBezTo>
                    <a:pt x="961" y="2067"/>
                    <a:pt x="1" y="2834"/>
                    <a:pt x="85" y="2965"/>
                  </a:cubicBezTo>
                  <a:cubicBezTo>
                    <a:pt x="93" y="2978"/>
                    <a:pt x="112" y="2985"/>
                    <a:pt x="140" y="2985"/>
                  </a:cubicBezTo>
                  <a:cubicBezTo>
                    <a:pt x="391" y="2985"/>
                    <a:pt x="1397" y="2464"/>
                    <a:pt x="2540" y="1734"/>
                  </a:cubicBezTo>
                  <a:cubicBezTo>
                    <a:pt x="3811" y="920"/>
                    <a:pt x="4773" y="153"/>
                    <a:pt x="4689" y="19"/>
                  </a:cubicBezTo>
                  <a:cubicBezTo>
                    <a:pt x="4681" y="7"/>
                    <a:pt x="4662" y="0"/>
                    <a:pt x="4635" y="0"/>
                  </a:cubicBezTo>
                  <a:close/>
                </a:path>
              </a:pathLst>
            </a:custGeom>
            <a:solidFill>
              <a:srgbClr val="1D2239"/>
            </a:solidFill>
            <a:ln>
              <a:noFill/>
            </a:ln>
          </p:spPr>
          <p:txBody>
            <a:bodyPr spcFirstLastPara="1" wrap="square" lIns="91425" tIns="91425" rIns="91425" bIns="91425" anchor="ctr" anchorCtr="0">
              <a:noAutofit/>
            </a:bodyPr>
            <a:lstStyle/>
            <a:p>
              <a:endParaRPr/>
            </a:p>
          </p:txBody>
        </p:sp>
        <p:sp>
          <p:nvSpPr>
            <p:cNvPr id="524" name="Google Shape;524;p25"/>
            <p:cNvSpPr/>
            <p:nvPr/>
          </p:nvSpPr>
          <p:spPr>
            <a:xfrm>
              <a:off x="3010175" y="2573375"/>
              <a:ext cx="120125" cy="73500"/>
            </a:xfrm>
            <a:custGeom>
              <a:avLst/>
              <a:gdLst/>
              <a:ahLst/>
              <a:cxnLst/>
              <a:rect l="l" t="t" r="r" b="b"/>
              <a:pathLst>
                <a:path w="4805" h="2940" extrusionOk="0">
                  <a:moveTo>
                    <a:pt x="4664" y="1"/>
                  </a:moveTo>
                  <a:cubicBezTo>
                    <a:pt x="4411" y="1"/>
                    <a:pt x="3401" y="511"/>
                    <a:pt x="2254" y="1230"/>
                  </a:cubicBezTo>
                  <a:cubicBezTo>
                    <a:pt x="974" y="2030"/>
                    <a:pt x="0" y="2787"/>
                    <a:pt x="87" y="2920"/>
                  </a:cubicBezTo>
                  <a:cubicBezTo>
                    <a:pt x="96" y="2933"/>
                    <a:pt x="115" y="2940"/>
                    <a:pt x="144" y="2940"/>
                  </a:cubicBezTo>
                  <a:cubicBezTo>
                    <a:pt x="399" y="2940"/>
                    <a:pt x="1406" y="2432"/>
                    <a:pt x="2555" y="1713"/>
                  </a:cubicBezTo>
                  <a:cubicBezTo>
                    <a:pt x="3833" y="913"/>
                    <a:pt x="4804" y="154"/>
                    <a:pt x="4720" y="21"/>
                  </a:cubicBezTo>
                  <a:cubicBezTo>
                    <a:pt x="4711" y="7"/>
                    <a:pt x="4692" y="1"/>
                    <a:pt x="4664" y="1"/>
                  </a:cubicBezTo>
                  <a:close/>
                </a:path>
              </a:pathLst>
            </a:custGeom>
            <a:solidFill>
              <a:srgbClr val="1D2239"/>
            </a:solidFill>
            <a:ln>
              <a:noFill/>
            </a:ln>
          </p:spPr>
          <p:txBody>
            <a:bodyPr spcFirstLastPara="1" wrap="square" lIns="91425" tIns="91425" rIns="91425" bIns="91425" anchor="ctr" anchorCtr="0">
              <a:noAutofit/>
            </a:bodyPr>
            <a:lstStyle/>
            <a:p>
              <a:endParaRPr/>
            </a:p>
          </p:txBody>
        </p:sp>
        <p:sp>
          <p:nvSpPr>
            <p:cNvPr id="525" name="Google Shape;525;p25"/>
            <p:cNvSpPr/>
            <p:nvPr/>
          </p:nvSpPr>
          <p:spPr>
            <a:xfrm>
              <a:off x="3242325" y="2430225"/>
              <a:ext cx="120775" cy="72350"/>
            </a:xfrm>
            <a:custGeom>
              <a:avLst/>
              <a:gdLst/>
              <a:ahLst/>
              <a:cxnLst/>
              <a:rect l="l" t="t" r="r" b="b"/>
              <a:pathLst>
                <a:path w="4831" h="2894" extrusionOk="0">
                  <a:moveTo>
                    <a:pt x="4691" y="0"/>
                  </a:moveTo>
                  <a:cubicBezTo>
                    <a:pt x="4434" y="0"/>
                    <a:pt x="3421" y="497"/>
                    <a:pt x="2267" y="1203"/>
                  </a:cubicBezTo>
                  <a:cubicBezTo>
                    <a:pt x="978" y="1992"/>
                    <a:pt x="0" y="2737"/>
                    <a:pt x="85" y="2873"/>
                  </a:cubicBezTo>
                  <a:cubicBezTo>
                    <a:pt x="93" y="2887"/>
                    <a:pt x="113" y="2893"/>
                    <a:pt x="142" y="2893"/>
                  </a:cubicBezTo>
                  <a:cubicBezTo>
                    <a:pt x="399" y="2893"/>
                    <a:pt x="1411" y="2394"/>
                    <a:pt x="2564" y="1688"/>
                  </a:cubicBezTo>
                  <a:cubicBezTo>
                    <a:pt x="3853" y="903"/>
                    <a:pt x="4831" y="156"/>
                    <a:pt x="4749" y="21"/>
                  </a:cubicBezTo>
                  <a:cubicBezTo>
                    <a:pt x="4740" y="7"/>
                    <a:pt x="4720" y="0"/>
                    <a:pt x="4691" y="0"/>
                  </a:cubicBezTo>
                  <a:close/>
                </a:path>
              </a:pathLst>
            </a:custGeom>
            <a:solidFill>
              <a:srgbClr val="1D2239"/>
            </a:solidFill>
            <a:ln>
              <a:noFill/>
            </a:ln>
          </p:spPr>
          <p:txBody>
            <a:bodyPr spcFirstLastPara="1" wrap="square" lIns="91425" tIns="91425" rIns="91425" bIns="91425" anchor="ctr" anchorCtr="0">
              <a:noAutofit/>
            </a:bodyPr>
            <a:lstStyle/>
            <a:p>
              <a:endParaRPr/>
            </a:p>
          </p:txBody>
        </p:sp>
        <p:sp>
          <p:nvSpPr>
            <p:cNvPr id="526" name="Google Shape;526;p25"/>
            <p:cNvSpPr/>
            <p:nvPr/>
          </p:nvSpPr>
          <p:spPr>
            <a:xfrm>
              <a:off x="3475950" y="2289425"/>
              <a:ext cx="121350" cy="71175"/>
            </a:xfrm>
            <a:custGeom>
              <a:avLst/>
              <a:gdLst/>
              <a:ahLst/>
              <a:cxnLst/>
              <a:rect l="l" t="t" r="r" b="b"/>
              <a:pathLst>
                <a:path w="4854" h="2847" extrusionOk="0">
                  <a:moveTo>
                    <a:pt x="4713" y="0"/>
                  </a:moveTo>
                  <a:cubicBezTo>
                    <a:pt x="4450" y="0"/>
                    <a:pt x="3437" y="486"/>
                    <a:pt x="2281" y="1179"/>
                  </a:cubicBezTo>
                  <a:cubicBezTo>
                    <a:pt x="983" y="1953"/>
                    <a:pt x="1" y="2690"/>
                    <a:pt x="81" y="2825"/>
                  </a:cubicBezTo>
                  <a:cubicBezTo>
                    <a:pt x="89" y="2839"/>
                    <a:pt x="110" y="2846"/>
                    <a:pt x="141" y="2846"/>
                  </a:cubicBezTo>
                  <a:cubicBezTo>
                    <a:pt x="402" y="2846"/>
                    <a:pt x="1417" y="2359"/>
                    <a:pt x="2574" y="1667"/>
                  </a:cubicBezTo>
                  <a:cubicBezTo>
                    <a:pt x="3869" y="893"/>
                    <a:pt x="4853" y="157"/>
                    <a:pt x="4774" y="22"/>
                  </a:cubicBezTo>
                  <a:cubicBezTo>
                    <a:pt x="4765" y="7"/>
                    <a:pt x="4744" y="0"/>
                    <a:pt x="4713" y="0"/>
                  </a:cubicBezTo>
                  <a:close/>
                </a:path>
              </a:pathLst>
            </a:custGeom>
            <a:solidFill>
              <a:srgbClr val="1D2239"/>
            </a:solidFill>
            <a:ln>
              <a:noFill/>
            </a:ln>
          </p:spPr>
          <p:txBody>
            <a:bodyPr spcFirstLastPara="1" wrap="square" lIns="91425" tIns="91425" rIns="91425" bIns="91425" anchor="ctr" anchorCtr="0">
              <a:noAutofit/>
            </a:bodyPr>
            <a:lstStyle/>
            <a:p>
              <a:endParaRPr/>
            </a:p>
          </p:txBody>
        </p:sp>
        <p:sp>
          <p:nvSpPr>
            <p:cNvPr id="527" name="Google Shape;527;p25"/>
            <p:cNvSpPr/>
            <p:nvPr/>
          </p:nvSpPr>
          <p:spPr>
            <a:xfrm>
              <a:off x="3710925" y="2151775"/>
              <a:ext cx="122400" cy="69225"/>
            </a:xfrm>
            <a:custGeom>
              <a:avLst/>
              <a:gdLst/>
              <a:ahLst/>
              <a:cxnLst/>
              <a:rect l="l" t="t" r="r" b="b"/>
              <a:pathLst>
                <a:path w="4896" h="2769" extrusionOk="0">
                  <a:moveTo>
                    <a:pt x="4757" y="0"/>
                  </a:moveTo>
                  <a:cubicBezTo>
                    <a:pt x="4490" y="0"/>
                    <a:pt x="3474" y="471"/>
                    <a:pt x="2310" y="1139"/>
                  </a:cubicBezTo>
                  <a:cubicBezTo>
                    <a:pt x="997" y="1891"/>
                    <a:pt x="1" y="2611"/>
                    <a:pt x="81" y="2747"/>
                  </a:cubicBezTo>
                  <a:cubicBezTo>
                    <a:pt x="90" y="2761"/>
                    <a:pt x="111" y="2769"/>
                    <a:pt x="144" y="2769"/>
                  </a:cubicBezTo>
                  <a:cubicBezTo>
                    <a:pt x="410" y="2769"/>
                    <a:pt x="1429" y="2298"/>
                    <a:pt x="2591" y="1631"/>
                  </a:cubicBezTo>
                  <a:cubicBezTo>
                    <a:pt x="3898" y="884"/>
                    <a:pt x="4896" y="163"/>
                    <a:pt x="4820" y="23"/>
                  </a:cubicBezTo>
                  <a:cubicBezTo>
                    <a:pt x="4812" y="8"/>
                    <a:pt x="4790" y="0"/>
                    <a:pt x="4757" y="0"/>
                  </a:cubicBezTo>
                  <a:close/>
                </a:path>
              </a:pathLst>
            </a:custGeom>
            <a:solidFill>
              <a:srgbClr val="1D2239"/>
            </a:solidFill>
            <a:ln>
              <a:noFill/>
            </a:ln>
          </p:spPr>
          <p:txBody>
            <a:bodyPr spcFirstLastPara="1" wrap="square" lIns="91425" tIns="91425" rIns="91425" bIns="91425" anchor="ctr" anchorCtr="0">
              <a:noAutofit/>
            </a:bodyPr>
            <a:lstStyle/>
            <a:p>
              <a:endParaRPr/>
            </a:p>
          </p:txBody>
        </p:sp>
        <p:sp>
          <p:nvSpPr>
            <p:cNvPr id="528" name="Google Shape;528;p25"/>
            <p:cNvSpPr/>
            <p:nvPr/>
          </p:nvSpPr>
          <p:spPr>
            <a:xfrm>
              <a:off x="3950575" y="2032400"/>
              <a:ext cx="128050" cy="57050"/>
            </a:xfrm>
            <a:custGeom>
              <a:avLst/>
              <a:gdLst/>
              <a:ahLst/>
              <a:cxnLst/>
              <a:rect l="l" t="t" r="r" b="b"/>
              <a:pathLst>
                <a:path w="5122" h="2282" extrusionOk="0">
                  <a:moveTo>
                    <a:pt x="4973" y="1"/>
                  </a:moveTo>
                  <a:cubicBezTo>
                    <a:pt x="4664" y="1"/>
                    <a:pt x="3638" y="354"/>
                    <a:pt x="2453" y="882"/>
                  </a:cubicBezTo>
                  <a:cubicBezTo>
                    <a:pt x="1067" y="1498"/>
                    <a:pt x="0" y="2110"/>
                    <a:pt x="71" y="2252"/>
                  </a:cubicBezTo>
                  <a:cubicBezTo>
                    <a:pt x="81" y="2272"/>
                    <a:pt x="112" y="2281"/>
                    <a:pt x="162" y="2281"/>
                  </a:cubicBezTo>
                  <a:cubicBezTo>
                    <a:pt x="472" y="2281"/>
                    <a:pt x="1503" y="1927"/>
                    <a:pt x="2684" y="1403"/>
                  </a:cubicBezTo>
                  <a:cubicBezTo>
                    <a:pt x="4054" y="793"/>
                    <a:pt x="5121" y="179"/>
                    <a:pt x="5066" y="32"/>
                  </a:cubicBezTo>
                  <a:cubicBezTo>
                    <a:pt x="5057" y="11"/>
                    <a:pt x="5026" y="1"/>
                    <a:pt x="4973" y="1"/>
                  </a:cubicBezTo>
                  <a:close/>
                </a:path>
              </a:pathLst>
            </a:custGeom>
            <a:solidFill>
              <a:srgbClr val="1D2239"/>
            </a:solidFill>
            <a:ln>
              <a:noFill/>
            </a:ln>
          </p:spPr>
          <p:txBody>
            <a:bodyPr spcFirstLastPara="1" wrap="square" lIns="91425" tIns="91425" rIns="91425" bIns="91425" anchor="ctr" anchorCtr="0">
              <a:noAutofit/>
            </a:bodyPr>
            <a:lstStyle/>
            <a:p>
              <a:endParaRPr/>
            </a:p>
          </p:txBody>
        </p:sp>
        <p:sp>
          <p:nvSpPr>
            <p:cNvPr id="529" name="Google Shape;529;p25"/>
            <p:cNvSpPr/>
            <p:nvPr/>
          </p:nvSpPr>
          <p:spPr>
            <a:xfrm>
              <a:off x="4205550" y="1957900"/>
              <a:ext cx="135100" cy="33375"/>
            </a:xfrm>
            <a:custGeom>
              <a:avLst/>
              <a:gdLst/>
              <a:ahLst/>
              <a:cxnLst/>
              <a:rect l="l" t="t" r="r" b="b"/>
              <a:pathLst>
                <a:path w="5404" h="1335" extrusionOk="0">
                  <a:moveTo>
                    <a:pt x="5108" y="1"/>
                  </a:moveTo>
                  <a:cubicBezTo>
                    <a:pt x="4667" y="1"/>
                    <a:pt x="3725" y="145"/>
                    <a:pt x="2647" y="391"/>
                  </a:cubicBezTo>
                  <a:cubicBezTo>
                    <a:pt x="1165" y="728"/>
                    <a:pt x="1" y="1125"/>
                    <a:pt x="45" y="1276"/>
                  </a:cubicBezTo>
                  <a:cubicBezTo>
                    <a:pt x="56" y="1316"/>
                    <a:pt x="152" y="1335"/>
                    <a:pt x="313" y="1335"/>
                  </a:cubicBezTo>
                  <a:cubicBezTo>
                    <a:pt x="757" y="1335"/>
                    <a:pt x="1700" y="1191"/>
                    <a:pt x="2773" y="947"/>
                  </a:cubicBezTo>
                  <a:cubicBezTo>
                    <a:pt x="4239" y="612"/>
                    <a:pt x="5403" y="218"/>
                    <a:pt x="5374" y="62"/>
                  </a:cubicBezTo>
                  <a:cubicBezTo>
                    <a:pt x="5367" y="20"/>
                    <a:pt x="5272" y="1"/>
                    <a:pt x="5108" y="1"/>
                  </a:cubicBezTo>
                  <a:close/>
                </a:path>
              </a:pathLst>
            </a:custGeom>
            <a:solidFill>
              <a:srgbClr val="1D2239"/>
            </a:solidFill>
            <a:ln>
              <a:noFill/>
            </a:ln>
          </p:spPr>
          <p:txBody>
            <a:bodyPr spcFirstLastPara="1" wrap="square" lIns="91425" tIns="91425" rIns="91425" bIns="91425" anchor="ctr" anchorCtr="0">
              <a:noAutofit/>
            </a:bodyPr>
            <a:lstStyle/>
            <a:p>
              <a:endParaRPr/>
            </a:p>
          </p:txBody>
        </p:sp>
        <p:sp>
          <p:nvSpPr>
            <p:cNvPr id="530" name="Google Shape;530;p25"/>
            <p:cNvSpPr/>
            <p:nvPr/>
          </p:nvSpPr>
          <p:spPr>
            <a:xfrm>
              <a:off x="4474400" y="1921950"/>
              <a:ext cx="136875" cy="20075"/>
            </a:xfrm>
            <a:custGeom>
              <a:avLst/>
              <a:gdLst/>
              <a:ahLst/>
              <a:cxnLst/>
              <a:rect l="l" t="t" r="r" b="b"/>
              <a:pathLst>
                <a:path w="5475" h="803" extrusionOk="0">
                  <a:moveTo>
                    <a:pt x="4644" y="1"/>
                  </a:moveTo>
                  <a:cubicBezTo>
                    <a:pt x="4146" y="1"/>
                    <a:pt x="3463" y="40"/>
                    <a:pt x="2711" y="119"/>
                  </a:cubicBezTo>
                  <a:cubicBezTo>
                    <a:pt x="1205" y="274"/>
                    <a:pt x="1" y="529"/>
                    <a:pt x="21" y="684"/>
                  </a:cubicBezTo>
                  <a:cubicBezTo>
                    <a:pt x="31" y="763"/>
                    <a:pt x="343" y="802"/>
                    <a:pt x="841" y="802"/>
                  </a:cubicBezTo>
                  <a:cubicBezTo>
                    <a:pt x="1339" y="802"/>
                    <a:pt x="2021" y="763"/>
                    <a:pt x="2771" y="684"/>
                  </a:cubicBezTo>
                  <a:cubicBezTo>
                    <a:pt x="4270" y="529"/>
                    <a:pt x="5474" y="276"/>
                    <a:pt x="5461" y="119"/>
                  </a:cubicBezTo>
                  <a:cubicBezTo>
                    <a:pt x="5453" y="40"/>
                    <a:pt x="5142" y="1"/>
                    <a:pt x="4644" y="1"/>
                  </a:cubicBezTo>
                  <a:close/>
                </a:path>
              </a:pathLst>
            </a:custGeom>
            <a:solidFill>
              <a:srgbClr val="1D2239"/>
            </a:solidFill>
            <a:ln>
              <a:noFill/>
            </a:ln>
          </p:spPr>
          <p:txBody>
            <a:bodyPr spcFirstLastPara="1" wrap="square" lIns="91425" tIns="91425" rIns="91425" bIns="91425" anchor="ctr" anchorCtr="0">
              <a:noAutofit/>
            </a:bodyPr>
            <a:lstStyle/>
            <a:p>
              <a:endParaRPr/>
            </a:p>
          </p:txBody>
        </p:sp>
        <p:sp>
          <p:nvSpPr>
            <p:cNvPr id="531" name="Google Shape;531;p25"/>
            <p:cNvSpPr/>
            <p:nvPr/>
          </p:nvSpPr>
          <p:spPr>
            <a:xfrm>
              <a:off x="4746750" y="1899675"/>
              <a:ext cx="136925" cy="17475"/>
            </a:xfrm>
            <a:custGeom>
              <a:avLst/>
              <a:gdLst/>
              <a:ahLst/>
              <a:cxnLst/>
              <a:rect l="l" t="t" r="r" b="b"/>
              <a:pathLst>
                <a:path w="5477" h="699" extrusionOk="0">
                  <a:moveTo>
                    <a:pt x="4292" y="0"/>
                  </a:moveTo>
                  <a:cubicBezTo>
                    <a:pt x="3846" y="0"/>
                    <a:pt x="3303" y="21"/>
                    <a:pt x="2717" y="65"/>
                  </a:cubicBezTo>
                  <a:cubicBezTo>
                    <a:pt x="1211" y="176"/>
                    <a:pt x="1" y="391"/>
                    <a:pt x="14" y="551"/>
                  </a:cubicBezTo>
                  <a:cubicBezTo>
                    <a:pt x="21" y="647"/>
                    <a:pt x="480" y="698"/>
                    <a:pt x="1178" y="698"/>
                  </a:cubicBezTo>
                  <a:cubicBezTo>
                    <a:pt x="1626" y="698"/>
                    <a:pt x="2172" y="677"/>
                    <a:pt x="2759" y="633"/>
                  </a:cubicBezTo>
                  <a:cubicBezTo>
                    <a:pt x="4265" y="522"/>
                    <a:pt x="5476" y="305"/>
                    <a:pt x="5465" y="147"/>
                  </a:cubicBezTo>
                  <a:cubicBezTo>
                    <a:pt x="5458" y="52"/>
                    <a:pt x="4996" y="0"/>
                    <a:pt x="4292" y="0"/>
                  </a:cubicBezTo>
                  <a:close/>
                </a:path>
              </a:pathLst>
            </a:custGeom>
            <a:solidFill>
              <a:srgbClr val="1D2239"/>
            </a:solidFill>
            <a:ln>
              <a:noFill/>
            </a:ln>
          </p:spPr>
          <p:txBody>
            <a:bodyPr spcFirstLastPara="1" wrap="square" lIns="91425" tIns="91425" rIns="91425" bIns="91425" anchor="ctr" anchorCtr="0">
              <a:noAutofit/>
            </a:bodyPr>
            <a:lstStyle/>
            <a:p>
              <a:endParaRPr/>
            </a:p>
          </p:txBody>
        </p:sp>
        <p:sp>
          <p:nvSpPr>
            <p:cNvPr id="532" name="Google Shape;532;p25"/>
            <p:cNvSpPr/>
            <p:nvPr/>
          </p:nvSpPr>
          <p:spPr>
            <a:xfrm>
              <a:off x="5019525" y="1882800"/>
              <a:ext cx="136875" cy="16100"/>
            </a:xfrm>
            <a:custGeom>
              <a:avLst/>
              <a:gdLst/>
              <a:ahLst/>
              <a:cxnLst/>
              <a:rect l="l" t="t" r="r" b="b"/>
              <a:pathLst>
                <a:path w="5475" h="644" extrusionOk="0">
                  <a:moveTo>
                    <a:pt x="3993" y="0"/>
                  </a:moveTo>
                  <a:cubicBezTo>
                    <a:pt x="3613" y="0"/>
                    <a:pt x="3181" y="12"/>
                    <a:pt x="2722" y="37"/>
                  </a:cubicBezTo>
                  <a:cubicBezTo>
                    <a:pt x="1214" y="121"/>
                    <a:pt x="1" y="314"/>
                    <a:pt x="10" y="472"/>
                  </a:cubicBezTo>
                  <a:cubicBezTo>
                    <a:pt x="16" y="581"/>
                    <a:pt x="614" y="644"/>
                    <a:pt x="1485" y="644"/>
                  </a:cubicBezTo>
                  <a:cubicBezTo>
                    <a:pt x="1865" y="644"/>
                    <a:pt x="2296" y="632"/>
                    <a:pt x="2753" y="607"/>
                  </a:cubicBezTo>
                  <a:cubicBezTo>
                    <a:pt x="4259" y="525"/>
                    <a:pt x="5474" y="330"/>
                    <a:pt x="5468" y="172"/>
                  </a:cubicBezTo>
                  <a:cubicBezTo>
                    <a:pt x="5462" y="63"/>
                    <a:pt x="4865" y="0"/>
                    <a:pt x="3993" y="0"/>
                  </a:cubicBezTo>
                  <a:close/>
                </a:path>
              </a:pathLst>
            </a:custGeom>
            <a:solidFill>
              <a:srgbClr val="1D2239"/>
            </a:solidFill>
            <a:ln>
              <a:noFill/>
            </a:ln>
          </p:spPr>
          <p:txBody>
            <a:bodyPr spcFirstLastPara="1" wrap="square" lIns="91425" tIns="91425" rIns="91425" bIns="91425" anchor="ctr" anchorCtr="0">
              <a:noAutofit/>
            </a:bodyPr>
            <a:lstStyle/>
            <a:p>
              <a:endParaRPr/>
            </a:p>
          </p:txBody>
        </p:sp>
        <p:sp>
          <p:nvSpPr>
            <p:cNvPr id="533" name="Google Shape;533;p25"/>
            <p:cNvSpPr/>
            <p:nvPr/>
          </p:nvSpPr>
          <p:spPr>
            <a:xfrm>
              <a:off x="5292550" y="1871050"/>
              <a:ext cx="136850" cy="15025"/>
            </a:xfrm>
            <a:custGeom>
              <a:avLst/>
              <a:gdLst/>
              <a:ahLst/>
              <a:cxnLst/>
              <a:rect l="l" t="t" r="r" b="b"/>
              <a:pathLst>
                <a:path w="5474" h="601" extrusionOk="0">
                  <a:moveTo>
                    <a:pt x="3606" y="1"/>
                  </a:moveTo>
                  <a:cubicBezTo>
                    <a:pt x="3330" y="1"/>
                    <a:pt x="3035" y="6"/>
                    <a:pt x="2728" y="17"/>
                  </a:cubicBezTo>
                  <a:cubicBezTo>
                    <a:pt x="1220" y="70"/>
                    <a:pt x="0" y="241"/>
                    <a:pt x="7" y="396"/>
                  </a:cubicBezTo>
                  <a:cubicBezTo>
                    <a:pt x="12" y="522"/>
                    <a:pt x="793" y="601"/>
                    <a:pt x="1872" y="601"/>
                  </a:cubicBezTo>
                  <a:cubicBezTo>
                    <a:pt x="2148" y="601"/>
                    <a:pt x="2442" y="595"/>
                    <a:pt x="2748" y="585"/>
                  </a:cubicBezTo>
                  <a:cubicBezTo>
                    <a:pt x="4256" y="531"/>
                    <a:pt x="5474" y="363"/>
                    <a:pt x="5469" y="205"/>
                  </a:cubicBezTo>
                  <a:cubicBezTo>
                    <a:pt x="5466" y="80"/>
                    <a:pt x="4686" y="1"/>
                    <a:pt x="3606" y="1"/>
                  </a:cubicBezTo>
                  <a:close/>
                </a:path>
              </a:pathLst>
            </a:custGeom>
            <a:solidFill>
              <a:srgbClr val="1D2239"/>
            </a:solidFill>
            <a:ln>
              <a:noFill/>
            </a:ln>
          </p:spPr>
          <p:txBody>
            <a:bodyPr spcFirstLastPara="1" wrap="square" lIns="91425" tIns="91425" rIns="91425" bIns="91425" anchor="ctr" anchorCtr="0">
              <a:noAutofit/>
            </a:bodyPr>
            <a:lstStyle/>
            <a:p>
              <a:endParaRPr/>
            </a:p>
          </p:txBody>
        </p:sp>
        <p:sp>
          <p:nvSpPr>
            <p:cNvPr id="534" name="Google Shape;534;p25"/>
            <p:cNvSpPr/>
            <p:nvPr/>
          </p:nvSpPr>
          <p:spPr>
            <a:xfrm>
              <a:off x="5565825" y="1864400"/>
              <a:ext cx="136825" cy="14425"/>
            </a:xfrm>
            <a:custGeom>
              <a:avLst/>
              <a:gdLst/>
              <a:ahLst/>
              <a:cxnLst/>
              <a:rect l="l" t="t" r="r" b="b"/>
              <a:pathLst>
                <a:path w="5473" h="577" extrusionOk="0">
                  <a:moveTo>
                    <a:pt x="3127" y="0"/>
                  </a:moveTo>
                  <a:cubicBezTo>
                    <a:pt x="2998" y="0"/>
                    <a:pt x="2867" y="1"/>
                    <a:pt x="2733" y="3"/>
                  </a:cubicBezTo>
                  <a:cubicBezTo>
                    <a:pt x="1223" y="26"/>
                    <a:pt x="1" y="172"/>
                    <a:pt x="3" y="332"/>
                  </a:cubicBezTo>
                  <a:cubicBezTo>
                    <a:pt x="7" y="475"/>
                    <a:pt x="1026" y="576"/>
                    <a:pt x="2349" y="576"/>
                  </a:cubicBezTo>
                  <a:cubicBezTo>
                    <a:pt x="2477" y="576"/>
                    <a:pt x="2608" y="575"/>
                    <a:pt x="2742" y="573"/>
                  </a:cubicBezTo>
                  <a:cubicBezTo>
                    <a:pt x="4250" y="549"/>
                    <a:pt x="5472" y="403"/>
                    <a:pt x="5470" y="245"/>
                  </a:cubicBezTo>
                  <a:cubicBezTo>
                    <a:pt x="5468" y="102"/>
                    <a:pt x="4451" y="0"/>
                    <a:pt x="3127" y="0"/>
                  </a:cubicBezTo>
                  <a:close/>
                </a:path>
              </a:pathLst>
            </a:custGeom>
            <a:solidFill>
              <a:srgbClr val="1D2239"/>
            </a:solidFill>
            <a:ln>
              <a:noFill/>
            </a:ln>
          </p:spPr>
          <p:txBody>
            <a:bodyPr spcFirstLastPara="1" wrap="square" lIns="91425" tIns="91425" rIns="91425" bIns="91425" anchor="ctr" anchorCtr="0">
              <a:noAutofit/>
            </a:bodyPr>
            <a:lstStyle/>
            <a:p>
              <a:endParaRPr/>
            </a:p>
          </p:txBody>
        </p:sp>
        <p:sp>
          <p:nvSpPr>
            <p:cNvPr id="535" name="Google Shape;535;p25"/>
            <p:cNvSpPr/>
            <p:nvPr/>
          </p:nvSpPr>
          <p:spPr>
            <a:xfrm>
              <a:off x="5839175" y="1862800"/>
              <a:ext cx="136750" cy="14225"/>
            </a:xfrm>
            <a:custGeom>
              <a:avLst/>
              <a:gdLst/>
              <a:ahLst/>
              <a:cxnLst/>
              <a:rect l="l" t="t" r="r" b="b"/>
              <a:pathLst>
                <a:path w="5470" h="569" extrusionOk="0">
                  <a:moveTo>
                    <a:pt x="2621" y="1"/>
                  </a:moveTo>
                  <a:cubicBezTo>
                    <a:pt x="1163" y="1"/>
                    <a:pt x="0" y="122"/>
                    <a:pt x="3" y="276"/>
                  </a:cubicBezTo>
                  <a:cubicBezTo>
                    <a:pt x="3" y="431"/>
                    <a:pt x="1225" y="564"/>
                    <a:pt x="2735" y="569"/>
                  </a:cubicBezTo>
                  <a:cubicBezTo>
                    <a:pt x="2774" y="569"/>
                    <a:pt x="2812" y="569"/>
                    <a:pt x="2851" y="569"/>
                  </a:cubicBezTo>
                  <a:cubicBezTo>
                    <a:pt x="4305" y="569"/>
                    <a:pt x="5467" y="447"/>
                    <a:pt x="5467" y="294"/>
                  </a:cubicBezTo>
                  <a:cubicBezTo>
                    <a:pt x="5469" y="136"/>
                    <a:pt x="4247" y="5"/>
                    <a:pt x="2737" y="1"/>
                  </a:cubicBezTo>
                  <a:cubicBezTo>
                    <a:pt x="2698" y="1"/>
                    <a:pt x="2660" y="1"/>
                    <a:pt x="2621" y="1"/>
                  </a:cubicBezTo>
                  <a:close/>
                </a:path>
              </a:pathLst>
            </a:custGeom>
            <a:solidFill>
              <a:srgbClr val="1D2239"/>
            </a:solidFill>
            <a:ln>
              <a:noFill/>
            </a:ln>
          </p:spPr>
          <p:txBody>
            <a:bodyPr spcFirstLastPara="1" wrap="square" lIns="91425" tIns="91425" rIns="91425" bIns="91425" anchor="ctr" anchorCtr="0">
              <a:noAutofit/>
            </a:bodyPr>
            <a:lstStyle/>
            <a:p>
              <a:endParaRPr/>
            </a:p>
          </p:txBody>
        </p:sp>
      </p:grpSp>
      <p:sp>
        <p:nvSpPr>
          <p:cNvPr id="538" name="Google Shape;538;p25"/>
          <p:cNvSpPr/>
          <p:nvPr/>
        </p:nvSpPr>
        <p:spPr>
          <a:xfrm>
            <a:off x="1306475" y="4100125"/>
            <a:ext cx="253500" cy="39000"/>
          </a:xfrm>
          <a:prstGeom prst="rect">
            <a:avLst/>
          </a:prstGeom>
          <a:solidFill>
            <a:srgbClr val="6D392F"/>
          </a:solidFill>
          <a:ln>
            <a:noFill/>
          </a:ln>
        </p:spPr>
        <p:txBody>
          <a:bodyPr spcFirstLastPara="1" wrap="square" lIns="91425" tIns="91425" rIns="91425" bIns="91425" anchor="ctr" anchorCtr="0">
            <a:noAutofit/>
          </a:bodyPr>
          <a:lstStyle/>
          <a:p>
            <a:endParaRPr/>
          </a:p>
        </p:txBody>
      </p:sp>
      <p:sp>
        <p:nvSpPr>
          <p:cNvPr id="539" name="Google Shape;539;p25"/>
          <p:cNvSpPr/>
          <p:nvPr/>
        </p:nvSpPr>
        <p:spPr>
          <a:xfrm>
            <a:off x="350025" y="1157800"/>
            <a:ext cx="162300" cy="4521900"/>
          </a:xfrm>
          <a:prstGeom prst="rect">
            <a:avLst/>
          </a:prstGeom>
          <a:solidFill>
            <a:srgbClr val="FFAD80"/>
          </a:solidFill>
          <a:ln>
            <a:noFill/>
          </a:ln>
        </p:spPr>
        <p:txBody>
          <a:bodyPr spcFirstLastPara="1" wrap="square" lIns="91425" tIns="91425" rIns="91425" bIns="91425" anchor="ctr" anchorCtr="0">
            <a:noAutofit/>
          </a:bodyPr>
          <a:lstStyle/>
          <a:p>
            <a:endParaRPr/>
          </a:p>
        </p:txBody>
      </p:sp>
      <p:sp>
        <p:nvSpPr>
          <p:cNvPr id="108" name="Google Shape;448;p25">
            <a:extLst>
              <a:ext uri="{FF2B5EF4-FFF2-40B4-BE49-F238E27FC236}">
                <a16:creationId xmlns:a16="http://schemas.microsoft.com/office/drawing/2014/main" id="{5EAE0415-4E55-B643-89D4-17B6A0B9C0C8}"/>
              </a:ext>
            </a:extLst>
          </p:cNvPr>
          <p:cNvSpPr txBox="1">
            <a:spLocks/>
          </p:cNvSpPr>
          <p:nvPr/>
        </p:nvSpPr>
        <p:spPr>
          <a:xfrm>
            <a:off x="3501278" y="4062626"/>
            <a:ext cx="2730271" cy="7926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rgbClr val="FFFFFF"/>
              </a:buClr>
              <a:buSzPts val="1100"/>
              <a:buFont typeface="Roboto Light"/>
              <a:buNone/>
              <a:defRPr sz="1100" b="0" i="0" u="none" strike="noStrike" cap="none">
                <a:solidFill>
                  <a:srgbClr val="FFFFFF"/>
                </a:solidFill>
                <a:latin typeface="Roboto Light"/>
                <a:ea typeface="Roboto Light"/>
                <a:cs typeface="Roboto Light"/>
                <a:sym typeface="Roboto Light"/>
              </a:defRPr>
            </a:lvl1pPr>
            <a:lvl2pPr marL="914400" marR="0" lvl="1" indent="-317500" algn="ctr" rtl="0">
              <a:lnSpc>
                <a:spcPct val="100000"/>
              </a:lnSpc>
              <a:spcBef>
                <a:spcPts val="0"/>
              </a:spcBef>
              <a:spcAft>
                <a:spcPts val="0"/>
              </a:spcAft>
              <a:buClr>
                <a:srgbClr val="FFFFFF"/>
              </a:buClr>
              <a:buSzPts val="1100"/>
              <a:buFont typeface="Roboto Light"/>
              <a:buNone/>
              <a:defRPr sz="1100" b="0" i="0" u="none" strike="noStrike" cap="none">
                <a:solidFill>
                  <a:srgbClr val="FFFFFF"/>
                </a:solidFill>
                <a:latin typeface="Roboto Light"/>
                <a:ea typeface="Roboto Light"/>
                <a:cs typeface="Roboto Light"/>
                <a:sym typeface="Roboto Light"/>
              </a:defRPr>
            </a:lvl2pPr>
            <a:lvl3pPr marL="1371600" marR="0" lvl="2" indent="-317500" algn="ctr" rtl="0">
              <a:lnSpc>
                <a:spcPct val="100000"/>
              </a:lnSpc>
              <a:spcBef>
                <a:spcPts val="0"/>
              </a:spcBef>
              <a:spcAft>
                <a:spcPts val="0"/>
              </a:spcAft>
              <a:buClr>
                <a:srgbClr val="FFFFFF"/>
              </a:buClr>
              <a:buSzPts val="1100"/>
              <a:buFont typeface="Roboto Light"/>
              <a:buNone/>
              <a:defRPr sz="1100" b="0" i="0" u="none" strike="noStrike" cap="none">
                <a:solidFill>
                  <a:srgbClr val="FFFFFF"/>
                </a:solidFill>
                <a:latin typeface="Roboto Light"/>
                <a:ea typeface="Roboto Light"/>
                <a:cs typeface="Roboto Light"/>
                <a:sym typeface="Roboto Light"/>
              </a:defRPr>
            </a:lvl3pPr>
            <a:lvl4pPr marL="1828800" marR="0" lvl="3" indent="-317500" algn="ctr" rtl="0">
              <a:lnSpc>
                <a:spcPct val="100000"/>
              </a:lnSpc>
              <a:spcBef>
                <a:spcPts val="0"/>
              </a:spcBef>
              <a:spcAft>
                <a:spcPts val="0"/>
              </a:spcAft>
              <a:buClr>
                <a:srgbClr val="FFFFFF"/>
              </a:buClr>
              <a:buSzPts val="1100"/>
              <a:buFont typeface="Roboto Light"/>
              <a:buNone/>
              <a:defRPr sz="1100" b="0" i="0" u="none" strike="noStrike" cap="none">
                <a:solidFill>
                  <a:srgbClr val="FFFFFF"/>
                </a:solidFill>
                <a:latin typeface="Roboto Light"/>
                <a:ea typeface="Roboto Light"/>
                <a:cs typeface="Roboto Light"/>
                <a:sym typeface="Roboto Light"/>
              </a:defRPr>
            </a:lvl4pPr>
            <a:lvl5pPr marL="2286000" marR="0" lvl="4" indent="-317500" algn="ctr" rtl="0">
              <a:lnSpc>
                <a:spcPct val="100000"/>
              </a:lnSpc>
              <a:spcBef>
                <a:spcPts val="0"/>
              </a:spcBef>
              <a:spcAft>
                <a:spcPts val="0"/>
              </a:spcAft>
              <a:buClr>
                <a:srgbClr val="FFFFFF"/>
              </a:buClr>
              <a:buSzPts val="1100"/>
              <a:buFont typeface="Roboto Light"/>
              <a:buNone/>
              <a:defRPr sz="1100" b="0" i="0" u="none" strike="noStrike" cap="none">
                <a:solidFill>
                  <a:srgbClr val="FFFFFF"/>
                </a:solidFill>
                <a:latin typeface="Roboto Light"/>
                <a:ea typeface="Roboto Light"/>
                <a:cs typeface="Roboto Light"/>
                <a:sym typeface="Roboto Light"/>
              </a:defRPr>
            </a:lvl5pPr>
            <a:lvl6pPr marL="2743200" marR="0" lvl="5" indent="-317500" algn="ctr" rtl="0">
              <a:lnSpc>
                <a:spcPct val="100000"/>
              </a:lnSpc>
              <a:spcBef>
                <a:spcPts val="0"/>
              </a:spcBef>
              <a:spcAft>
                <a:spcPts val="0"/>
              </a:spcAft>
              <a:buClr>
                <a:srgbClr val="FFFFFF"/>
              </a:buClr>
              <a:buSzPts val="1100"/>
              <a:buFont typeface="Roboto Light"/>
              <a:buNone/>
              <a:defRPr sz="1100" b="0" i="0" u="none" strike="noStrike" cap="none">
                <a:solidFill>
                  <a:srgbClr val="FFFFFF"/>
                </a:solidFill>
                <a:latin typeface="Roboto Light"/>
                <a:ea typeface="Roboto Light"/>
                <a:cs typeface="Roboto Light"/>
                <a:sym typeface="Roboto Light"/>
              </a:defRPr>
            </a:lvl6pPr>
            <a:lvl7pPr marL="3200400" marR="0" lvl="6" indent="-317500" algn="ctr" rtl="0">
              <a:lnSpc>
                <a:spcPct val="100000"/>
              </a:lnSpc>
              <a:spcBef>
                <a:spcPts val="0"/>
              </a:spcBef>
              <a:spcAft>
                <a:spcPts val="0"/>
              </a:spcAft>
              <a:buClr>
                <a:srgbClr val="FFFFFF"/>
              </a:buClr>
              <a:buSzPts val="1100"/>
              <a:buFont typeface="Roboto Light"/>
              <a:buNone/>
              <a:defRPr sz="1100" b="0" i="0" u="none" strike="noStrike" cap="none">
                <a:solidFill>
                  <a:srgbClr val="FFFFFF"/>
                </a:solidFill>
                <a:latin typeface="Roboto Light"/>
                <a:ea typeface="Roboto Light"/>
                <a:cs typeface="Roboto Light"/>
                <a:sym typeface="Roboto Light"/>
              </a:defRPr>
            </a:lvl7pPr>
            <a:lvl8pPr marL="3657600" marR="0" lvl="7" indent="-317500" algn="ctr" rtl="0">
              <a:lnSpc>
                <a:spcPct val="100000"/>
              </a:lnSpc>
              <a:spcBef>
                <a:spcPts val="0"/>
              </a:spcBef>
              <a:spcAft>
                <a:spcPts val="0"/>
              </a:spcAft>
              <a:buClr>
                <a:srgbClr val="FFFFFF"/>
              </a:buClr>
              <a:buSzPts val="1100"/>
              <a:buFont typeface="Roboto Light"/>
              <a:buNone/>
              <a:defRPr sz="1100" b="0" i="0" u="none" strike="noStrike" cap="none">
                <a:solidFill>
                  <a:srgbClr val="FFFFFF"/>
                </a:solidFill>
                <a:latin typeface="Roboto Light"/>
                <a:ea typeface="Roboto Light"/>
                <a:cs typeface="Roboto Light"/>
                <a:sym typeface="Roboto Light"/>
              </a:defRPr>
            </a:lvl8pPr>
            <a:lvl9pPr marL="4114800" marR="0" lvl="8" indent="-317500" algn="ctr" rtl="0">
              <a:lnSpc>
                <a:spcPct val="100000"/>
              </a:lnSpc>
              <a:spcBef>
                <a:spcPts val="0"/>
              </a:spcBef>
              <a:spcAft>
                <a:spcPts val="0"/>
              </a:spcAft>
              <a:buClr>
                <a:srgbClr val="FFFFFF"/>
              </a:buClr>
              <a:buSzPts val="1100"/>
              <a:buFont typeface="Roboto Light"/>
              <a:buNone/>
              <a:defRPr sz="1100" b="0" i="0" u="none" strike="noStrike" cap="none">
                <a:solidFill>
                  <a:srgbClr val="FFFFFF"/>
                </a:solidFill>
                <a:latin typeface="Roboto Light"/>
                <a:ea typeface="Roboto Light"/>
                <a:cs typeface="Roboto Light"/>
                <a:sym typeface="Roboto Light"/>
              </a:defRPr>
            </a:lvl9pPr>
          </a:lstStyle>
          <a:p>
            <a:pPr marL="0" indent="0" algn="l">
              <a:lnSpc>
                <a:spcPct val="150000"/>
              </a:lnSpc>
            </a:pPr>
            <a:r>
              <a:rPr lang="en-US" sz="2800" dirty="0">
                <a:latin typeface="Arial" panose="020B0604020202020204" pitchFamily="34" charset="0"/>
                <a:cs typeface="Arial" panose="020B0604020202020204" pitchFamily="34" charset="0"/>
              </a:rPr>
              <a:t>2. </a:t>
            </a:r>
            <a:r>
              <a:rPr lang="en-US" sz="2800" dirty="0" err="1">
                <a:latin typeface="Arial" panose="020B0604020202020204" pitchFamily="34" charset="0"/>
                <a:cs typeface="Arial" panose="020B0604020202020204" pitchFamily="34" charset="0"/>
              </a:rPr>
              <a:t>Phân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tích</a:t>
            </a:r>
            <a:endParaRPr lang="en-US" sz="2800" dirty="0">
              <a:latin typeface="Arial" panose="020B0604020202020204" pitchFamily="34" charset="0"/>
              <a:cs typeface="Arial" panose="020B0604020202020204" pitchFamily="34" charset="0"/>
            </a:endParaRPr>
          </a:p>
        </p:txBody>
      </p:sp>
      <p:sp>
        <p:nvSpPr>
          <p:cNvPr id="109" name="Google Shape;448;p25">
            <a:extLst>
              <a:ext uri="{FF2B5EF4-FFF2-40B4-BE49-F238E27FC236}">
                <a16:creationId xmlns:a16="http://schemas.microsoft.com/office/drawing/2014/main" id="{E60991ED-C2BD-A749-9575-AD6C05A2CAE5}"/>
              </a:ext>
            </a:extLst>
          </p:cNvPr>
          <p:cNvSpPr txBox="1">
            <a:spLocks/>
          </p:cNvSpPr>
          <p:nvPr/>
        </p:nvSpPr>
        <p:spPr>
          <a:xfrm>
            <a:off x="3510070" y="4868832"/>
            <a:ext cx="3883245" cy="7926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rgbClr val="FFFFFF"/>
              </a:buClr>
              <a:buSzPts val="1100"/>
              <a:buFont typeface="Roboto Light"/>
              <a:buNone/>
              <a:defRPr sz="1100" b="0" i="0" u="none" strike="noStrike" cap="none">
                <a:solidFill>
                  <a:srgbClr val="FFFFFF"/>
                </a:solidFill>
                <a:latin typeface="Roboto Light"/>
                <a:ea typeface="Roboto Light"/>
                <a:cs typeface="Roboto Light"/>
                <a:sym typeface="Roboto Light"/>
              </a:defRPr>
            </a:lvl1pPr>
            <a:lvl2pPr marL="914400" marR="0" lvl="1" indent="-317500" algn="ctr" rtl="0">
              <a:lnSpc>
                <a:spcPct val="100000"/>
              </a:lnSpc>
              <a:spcBef>
                <a:spcPts val="0"/>
              </a:spcBef>
              <a:spcAft>
                <a:spcPts val="0"/>
              </a:spcAft>
              <a:buClr>
                <a:srgbClr val="FFFFFF"/>
              </a:buClr>
              <a:buSzPts val="1100"/>
              <a:buFont typeface="Roboto Light"/>
              <a:buNone/>
              <a:defRPr sz="1100" b="0" i="0" u="none" strike="noStrike" cap="none">
                <a:solidFill>
                  <a:srgbClr val="FFFFFF"/>
                </a:solidFill>
                <a:latin typeface="Roboto Light"/>
                <a:ea typeface="Roboto Light"/>
                <a:cs typeface="Roboto Light"/>
                <a:sym typeface="Roboto Light"/>
              </a:defRPr>
            </a:lvl2pPr>
            <a:lvl3pPr marL="1371600" marR="0" lvl="2" indent="-317500" algn="ctr" rtl="0">
              <a:lnSpc>
                <a:spcPct val="100000"/>
              </a:lnSpc>
              <a:spcBef>
                <a:spcPts val="0"/>
              </a:spcBef>
              <a:spcAft>
                <a:spcPts val="0"/>
              </a:spcAft>
              <a:buClr>
                <a:srgbClr val="FFFFFF"/>
              </a:buClr>
              <a:buSzPts val="1100"/>
              <a:buFont typeface="Roboto Light"/>
              <a:buNone/>
              <a:defRPr sz="1100" b="0" i="0" u="none" strike="noStrike" cap="none">
                <a:solidFill>
                  <a:srgbClr val="FFFFFF"/>
                </a:solidFill>
                <a:latin typeface="Roboto Light"/>
                <a:ea typeface="Roboto Light"/>
                <a:cs typeface="Roboto Light"/>
                <a:sym typeface="Roboto Light"/>
              </a:defRPr>
            </a:lvl3pPr>
            <a:lvl4pPr marL="1828800" marR="0" lvl="3" indent="-317500" algn="ctr" rtl="0">
              <a:lnSpc>
                <a:spcPct val="100000"/>
              </a:lnSpc>
              <a:spcBef>
                <a:spcPts val="0"/>
              </a:spcBef>
              <a:spcAft>
                <a:spcPts val="0"/>
              </a:spcAft>
              <a:buClr>
                <a:srgbClr val="FFFFFF"/>
              </a:buClr>
              <a:buSzPts val="1100"/>
              <a:buFont typeface="Roboto Light"/>
              <a:buNone/>
              <a:defRPr sz="1100" b="0" i="0" u="none" strike="noStrike" cap="none">
                <a:solidFill>
                  <a:srgbClr val="FFFFFF"/>
                </a:solidFill>
                <a:latin typeface="Roboto Light"/>
                <a:ea typeface="Roboto Light"/>
                <a:cs typeface="Roboto Light"/>
                <a:sym typeface="Roboto Light"/>
              </a:defRPr>
            </a:lvl4pPr>
            <a:lvl5pPr marL="2286000" marR="0" lvl="4" indent="-317500" algn="ctr" rtl="0">
              <a:lnSpc>
                <a:spcPct val="100000"/>
              </a:lnSpc>
              <a:spcBef>
                <a:spcPts val="0"/>
              </a:spcBef>
              <a:spcAft>
                <a:spcPts val="0"/>
              </a:spcAft>
              <a:buClr>
                <a:srgbClr val="FFFFFF"/>
              </a:buClr>
              <a:buSzPts val="1100"/>
              <a:buFont typeface="Roboto Light"/>
              <a:buNone/>
              <a:defRPr sz="1100" b="0" i="0" u="none" strike="noStrike" cap="none">
                <a:solidFill>
                  <a:srgbClr val="FFFFFF"/>
                </a:solidFill>
                <a:latin typeface="Roboto Light"/>
                <a:ea typeface="Roboto Light"/>
                <a:cs typeface="Roboto Light"/>
                <a:sym typeface="Roboto Light"/>
              </a:defRPr>
            </a:lvl5pPr>
            <a:lvl6pPr marL="2743200" marR="0" lvl="5" indent="-317500" algn="ctr" rtl="0">
              <a:lnSpc>
                <a:spcPct val="100000"/>
              </a:lnSpc>
              <a:spcBef>
                <a:spcPts val="0"/>
              </a:spcBef>
              <a:spcAft>
                <a:spcPts val="0"/>
              </a:spcAft>
              <a:buClr>
                <a:srgbClr val="FFFFFF"/>
              </a:buClr>
              <a:buSzPts val="1100"/>
              <a:buFont typeface="Roboto Light"/>
              <a:buNone/>
              <a:defRPr sz="1100" b="0" i="0" u="none" strike="noStrike" cap="none">
                <a:solidFill>
                  <a:srgbClr val="FFFFFF"/>
                </a:solidFill>
                <a:latin typeface="Roboto Light"/>
                <a:ea typeface="Roboto Light"/>
                <a:cs typeface="Roboto Light"/>
                <a:sym typeface="Roboto Light"/>
              </a:defRPr>
            </a:lvl6pPr>
            <a:lvl7pPr marL="3200400" marR="0" lvl="6" indent="-317500" algn="ctr" rtl="0">
              <a:lnSpc>
                <a:spcPct val="100000"/>
              </a:lnSpc>
              <a:spcBef>
                <a:spcPts val="0"/>
              </a:spcBef>
              <a:spcAft>
                <a:spcPts val="0"/>
              </a:spcAft>
              <a:buClr>
                <a:srgbClr val="FFFFFF"/>
              </a:buClr>
              <a:buSzPts val="1100"/>
              <a:buFont typeface="Roboto Light"/>
              <a:buNone/>
              <a:defRPr sz="1100" b="0" i="0" u="none" strike="noStrike" cap="none">
                <a:solidFill>
                  <a:srgbClr val="FFFFFF"/>
                </a:solidFill>
                <a:latin typeface="Roboto Light"/>
                <a:ea typeface="Roboto Light"/>
                <a:cs typeface="Roboto Light"/>
                <a:sym typeface="Roboto Light"/>
              </a:defRPr>
            </a:lvl7pPr>
            <a:lvl8pPr marL="3657600" marR="0" lvl="7" indent="-317500" algn="ctr" rtl="0">
              <a:lnSpc>
                <a:spcPct val="100000"/>
              </a:lnSpc>
              <a:spcBef>
                <a:spcPts val="0"/>
              </a:spcBef>
              <a:spcAft>
                <a:spcPts val="0"/>
              </a:spcAft>
              <a:buClr>
                <a:srgbClr val="FFFFFF"/>
              </a:buClr>
              <a:buSzPts val="1100"/>
              <a:buFont typeface="Roboto Light"/>
              <a:buNone/>
              <a:defRPr sz="1100" b="0" i="0" u="none" strike="noStrike" cap="none">
                <a:solidFill>
                  <a:srgbClr val="FFFFFF"/>
                </a:solidFill>
                <a:latin typeface="Roboto Light"/>
                <a:ea typeface="Roboto Light"/>
                <a:cs typeface="Roboto Light"/>
                <a:sym typeface="Roboto Light"/>
              </a:defRPr>
            </a:lvl8pPr>
            <a:lvl9pPr marL="4114800" marR="0" lvl="8" indent="-317500" algn="ctr" rtl="0">
              <a:lnSpc>
                <a:spcPct val="100000"/>
              </a:lnSpc>
              <a:spcBef>
                <a:spcPts val="0"/>
              </a:spcBef>
              <a:spcAft>
                <a:spcPts val="0"/>
              </a:spcAft>
              <a:buClr>
                <a:srgbClr val="FFFFFF"/>
              </a:buClr>
              <a:buSzPts val="1100"/>
              <a:buFont typeface="Roboto Light"/>
              <a:buNone/>
              <a:defRPr sz="1100" b="0" i="0" u="none" strike="noStrike" cap="none">
                <a:solidFill>
                  <a:srgbClr val="FFFFFF"/>
                </a:solidFill>
                <a:latin typeface="Roboto Light"/>
                <a:ea typeface="Roboto Light"/>
                <a:cs typeface="Roboto Light"/>
                <a:sym typeface="Roboto Light"/>
              </a:defRPr>
            </a:lvl9pPr>
          </a:lstStyle>
          <a:p>
            <a:pPr marL="0" indent="0" algn="l">
              <a:lnSpc>
                <a:spcPct val="150000"/>
              </a:lnSpc>
            </a:pPr>
            <a:r>
              <a:rPr lang="en-US" sz="2800" dirty="0">
                <a:latin typeface="Arial" panose="020B0604020202020204" pitchFamily="34" charset="0"/>
                <a:cs typeface="Arial" panose="020B0604020202020204" pitchFamily="34" charset="0"/>
              </a:rPr>
              <a:t>3. </a:t>
            </a:r>
            <a:r>
              <a:rPr lang="en-US" sz="2800" dirty="0" err="1">
                <a:latin typeface="Arial" panose="020B0604020202020204" pitchFamily="34" charset="0"/>
                <a:cs typeface="Arial" panose="020B0604020202020204" pitchFamily="34" charset="0"/>
              </a:rPr>
              <a:t>Trải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nghiệm</a:t>
            </a:r>
            <a:endParaRPr lang="en-US" sz="2800" dirty="0">
              <a:latin typeface="Arial" panose="020B0604020202020204" pitchFamily="34" charset="0"/>
              <a:cs typeface="Arial" panose="020B0604020202020204" pitchFamily="34" charset="0"/>
            </a:endParaRPr>
          </a:p>
        </p:txBody>
      </p:sp>
      <p:sp>
        <p:nvSpPr>
          <p:cNvPr id="114" name="Google Shape;448;p25">
            <a:extLst>
              <a:ext uri="{FF2B5EF4-FFF2-40B4-BE49-F238E27FC236}">
                <a16:creationId xmlns:a16="http://schemas.microsoft.com/office/drawing/2014/main" id="{383D66D1-692B-1F4F-A822-B431727E3C7A}"/>
              </a:ext>
            </a:extLst>
          </p:cNvPr>
          <p:cNvSpPr txBox="1">
            <a:spLocks/>
          </p:cNvSpPr>
          <p:nvPr/>
        </p:nvSpPr>
        <p:spPr>
          <a:xfrm>
            <a:off x="4420000" y="1949256"/>
            <a:ext cx="4447825" cy="80059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rgbClr val="FFFFFF"/>
              </a:buClr>
              <a:buSzPts val="1100"/>
              <a:buFont typeface="Roboto Light"/>
              <a:buNone/>
              <a:defRPr sz="1100" b="0" i="0" u="none" strike="noStrike" cap="none">
                <a:solidFill>
                  <a:srgbClr val="FFFFFF"/>
                </a:solidFill>
                <a:latin typeface="Roboto Light"/>
                <a:ea typeface="Roboto Light"/>
                <a:cs typeface="Roboto Light"/>
                <a:sym typeface="Roboto Light"/>
              </a:defRPr>
            </a:lvl1pPr>
            <a:lvl2pPr marL="914400" marR="0" lvl="1" indent="-317500" algn="ctr" rtl="0">
              <a:lnSpc>
                <a:spcPct val="100000"/>
              </a:lnSpc>
              <a:spcBef>
                <a:spcPts val="0"/>
              </a:spcBef>
              <a:spcAft>
                <a:spcPts val="0"/>
              </a:spcAft>
              <a:buClr>
                <a:srgbClr val="FFFFFF"/>
              </a:buClr>
              <a:buSzPts val="1100"/>
              <a:buFont typeface="Roboto Light"/>
              <a:buNone/>
              <a:defRPr sz="1100" b="0" i="0" u="none" strike="noStrike" cap="none">
                <a:solidFill>
                  <a:srgbClr val="FFFFFF"/>
                </a:solidFill>
                <a:latin typeface="Roboto Light"/>
                <a:ea typeface="Roboto Light"/>
                <a:cs typeface="Roboto Light"/>
                <a:sym typeface="Roboto Light"/>
              </a:defRPr>
            </a:lvl2pPr>
            <a:lvl3pPr marL="1371600" marR="0" lvl="2" indent="-317500" algn="ctr" rtl="0">
              <a:lnSpc>
                <a:spcPct val="100000"/>
              </a:lnSpc>
              <a:spcBef>
                <a:spcPts val="0"/>
              </a:spcBef>
              <a:spcAft>
                <a:spcPts val="0"/>
              </a:spcAft>
              <a:buClr>
                <a:srgbClr val="FFFFFF"/>
              </a:buClr>
              <a:buSzPts val="1100"/>
              <a:buFont typeface="Roboto Light"/>
              <a:buNone/>
              <a:defRPr sz="1100" b="0" i="0" u="none" strike="noStrike" cap="none">
                <a:solidFill>
                  <a:srgbClr val="FFFFFF"/>
                </a:solidFill>
                <a:latin typeface="Roboto Light"/>
                <a:ea typeface="Roboto Light"/>
                <a:cs typeface="Roboto Light"/>
                <a:sym typeface="Roboto Light"/>
              </a:defRPr>
            </a:lvl3pPr>
            <a:lvl4pPr marL="1828800" marR="0" lvl="3" indent="-317500" algn="ctr" rtl="0">
              <a:lnSpc>
                <a:spcPct val="100000"/>
              </a:lnSpc>
              <a:spcBef>
                <a:spcPts val="0"/>
              </a:spcBef>
              <a:spcAft>
                <a:spcPts val="0"/>
              </a:spcAft>
              <a:buClr>
                <a:srgbClr val="FFFFFF"/>
              </a:buClr>
              <a:buSzPts val="1100"/>
              <a:buFont typeface="Roboto Light"/>
              <a:buNone/>
              <a:defRPr sz="1100" b="0" i="0" u="none" strike="noStrike" cap="none">
                <a:solidFill>
                  <a:srgbClr val="FFFFFF"/>
                </a:solidFill>
                <a:latin typeface="Roboto Light"/>
                <a:ea typeface="Roboto Light"/>
                <a:cs typeface="Roboto Light"/>
                <a:sym typeface="Roboto Light"/>
              </a:defRPr>
            </a:lvl4pPr>
            <a:lvl5pPr marL="2286000" marR="0" lvl="4" indent="-317500" algn="ctr" rtl="0">
              <a:lnSpc>
                <a:spcPct val="100000"/>
              </a:lnSpc>
              <a:spcBef>
                <a:spcPts val="0"/>
              </a:spcBef>
              <a:spcAft>
                <a:spcPts val="0"/>
              </a:spcAft>
              <a:buClr>
                <a:srgbClr val="FFFFFF"/>
              </a:buClr>
              <a:buSzPts val="1100"/>
              <a:buFont typeface="Roboto Light"/>
              <a:buNone/>
              <a:defRPr sz="1100" b="0" i="0" u="none" strike="noStrike" cap="none">
                <a:solidFill>
                  <a:srgbClr val="FFFFFF"/>
                </a:solidFill>
                <a:latin typeface="Roboto Light"/>
                <a:ea typeface="Roboto Light"/>
                <a:cs typeface="Roboto Light"/>
                <a:sym typeface="Roboto Light"/>
              </a:defRPr>
            </a:lvl5pPr>
            <a:lvl6pPr marL="2743200" marR="0" lvl="5" indent="-317500" algn="ctr" rtl="0">
              <a:lnSpc>
                <a:spcPct val="100000"/>
              </a:lnSpc>
              <a:spcBef>
                <a:spcPts val="0"/>
              </a:spcBef>
              <a:spcAft>
                <a:spcPts val="0"/>
              </a:spcAft>
              <a:buClr>
                <a:srgbClr val="FFFFFF"/>
              </a:buClr>
              <a:buSzPts val="1100"/>
              <a:buFont typeface="Roboto Light"/>
              <a:buNone/>
              <a:defRPr sz="1100" b="0" i="0" u="none" strike="noStrike" cap="none">
                <a:solidFill>
                  <a:srgbClr val="FFFFFF"/>
                </a:solidFill>
                <a:latin typeface="Roboto Light"/>
                <a:ea typeface="Roboto Light"/>
                <a:cs typeface="Roboto Light"/>
                <a:sym typeface="Roboto Light"/>
              </a:defRPr>
            </a:lvl6pPr>
            <a:lvl7pPr marL="3200400" marR="0" lvl="6" indent="-317500" algn="ctr" rtl="0">
              <a:lnSpc>
                <a:spcPct val="100000"/>
              </a:lnSpc>
              <a:spcBef>
                <a:spcPts val="0"/>
              </a:spcBef>
              <a:spcAft>
                <a:spcPts val="0"/>
              </a:spcAft>
              <a:buClr>
                <a:srgbClr val="FFFFFF"/>
              </a:buClr>
              <a:buSzPts val="1100"/>
              <a:buFont typeface="Roboto Light"/>
              <a:buNone/>
              <a:defRPr sz="1100" b="0" i="0" u="none" strike="noStrike" cap="none">
                <a:solidFill>
                  <a:srgbClr val="FFFFFF"/>
                </a:solidFill>
                <a:latin typeface="Roboto Light"/>
                <a:ea typeface="Roboto Light"/>
                <a:cs typeface="Roboto Light"/>
                <a:sym typeface="Roboto Light"/>
              </a:defRPr>
            </a:lvl7pPr>
            <a:lvl8pPr marL="3657600" marR="0" lvl="7" indent="-317500" algn="ctr" rtl="0">
              <a:lnSpc>
                <a:spcPct val="100000"/>
              </a:lnSpc>
              <a:spcBef>
                <a:spcPts val="0"/>
              </a:spcBef>
              <a:spcAft>
                <a:spcPts val="0"/>
              </a:spcAft>
              <a:buClr>
                <a:srgbClr val="FFFFFF"/>
              </a:buClr>
              <a:buSzPts val="1100"/>
              <a:buFont typeface="Roboto Light"/>
              <a:buNone/>
              <a:defRPr sz="1100" b="0" i="0" u="none" strike="noStrike" cap="none">
                <a:solidFill>
                  <a:srgbClr val="FFFFFF"/>
                </a:solidFill>
                <a:latin typeface="Roboto Light"/>
                <a:ea typeface="Roboto Light"/>
                <a:cs typeface="Roboto Light"/>
                <a:sym typeface="Roboto Light"/>
              </a:defRPr>
            </a:lvl8pPr>
            <a:lvl9pPr marL="4114800" marR="0" lvl="8" indent="-317500" algn="ctr" rtl="0">
              <a:lnSpc>
                <a:spcPct val="100000"/>
              </a:lnSpc>
              <a:spcBef>
                <a:spcPts val="0"/>
              </a:spcBef>
              <a:spcAft>
                <a:spcPts val="0"/>
              </a:spcAft>
              <a:buClr>
                <a:srgbClr val="FFFFFF"/>
              </a:buClr>
              <a:buSzPts val="1100"/>
              <a:buFont typeface="Roboto Light"/>
              <a:buNone/>
              <a:defRPr sz="1100" b="0" i="0" u="none" strike="noStrike" cap="none">
                <a:solidFill>
                  <a:srgbClr val="FFFFFF"/>
                </a:solidFill>
                <a:latin typeface="Roboto Light"/>
                <a:ea typeface="Roboto Light"/>
                <a:cs typeface="Roboto Light"/>
                <a:sym typeface="Roboto Light"/>
              </a:defRPr>
            </a:lvl9pPr>
          </a:lstStyle>
          <a:p>
            <a:pPr marL="0" indent="0" algn="l">
              <a:lnSpc>
                <a:spcPct val="150000"/>
              </a:lnSpc>
            </a:pPr>
            <a:r>
              <a:rPr lang="en-US" sz="3600" b="1" dirty="0">
                <a:solidFill>
                  <a:schemeClr val="tx1"/>
                </a:solidFill>
                <a:latin typeface="Arial" panose="020B0604020202020204" pitchFamily="34" charset="0"/>
                <a:cs typeface="Arial" panose="020B0604020202020204" pitchFamily="34" charset="0"/>
              </a:rPr>
              <a:t>NỘI DUNG CHÍNH</a:t>
            </a:r>
          </a:p>
        </p:txBody>
      </p:sp>
      <p:sp>
        <p:nvSpPr>
          <p:cNvPr id="93" name="Google Shape;448;p25">
            <a:extLst>
              <a:ext uri="{FF2B5EF4-FFF2-40B4-BE49-F238E27FC236}">
                <a16:creationId xmlns:a16="http://schemas.microsoft.com/office/drawing/2014/main" id="{C506081C-2085-4612-BE8F-E0BD15A22EA4}"/>
              </a:ext>
            </a:extLst>
          </p:cNvPr>
          <p:cNvSpPr txBox="1">
            <a:spLocks/>
          </p:cNvSpPr>
          <p:nvPr/>
        </p:nvSpPr>
        <p:spPr>
          <a:xfrm>
            <a:off x="3491753" y="5572087"/>
            <a:ext cx="3883245" cy="7926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rgbClr val="FFFFFF"/>
              </a:buClr>
              <a:buSzPts val="1100"/>
              <a:buFont typeface="Roboto Light"/>
              <a:buNone/>
              <a:defRPr sz="1100" b="0" i="0" u="none" strike="noStrike" cap="none">
                <a:solidFill>
                  <a:srgbClr val="FFFFFF"/>
                </a:solidFill>
                <a:latin typeface="Roboto Light"/>
                <a:ea typeface="Roboto Light"/>
                <a:cs typeface="Roboto Light"/>
                <a:sym typeface="Roboto Light"/>
              </a:defRPr>
            </a:lvl1pPr>
            <a:lvl2pPr marL="914400" marR="0" lvl="1" indent="-317500" algn="ctr" rtl="0">
              <a:lnSpc>
                <a:spcPct val="100000"/>
              </a:lnSpc>
              <a:spcBef>
                <a:spcPts val="0"/>
              </a:spcBef>
              <a:spcAft>
                <a:spcPts val="0"/>
              </a:spcAft>
              <a:buClr>
                <a:srgbClr val="FFFFFF"/>
              </a:buClr>
              <a:buSzPts val="1100"/>
              <a:buFont typeface="Roboto Light"/>
              <a:buNone/>
              <a:defRPr sz="1100" b="0" i="0" u="none" strike="noStrike" cap="none">
                <a:solidFill>
                  <a:srgbClr val="FFFFFF"/>
                </a:solidFill>
                <a:latin typeface="Roboto Light"/>
                <a:ea typeface="Roboto Light"/>
                <a:cs typeface="Roboto Light"/>
                <a:sym typeface="Roboto Light"/>
              </a:defRPr>
            </a:lvl2pPr>
            <a:lvl3pPr marL="1371600" marR="0" lvl="2" indent="-317500" algn="ctr" rtl="0">
              <a:lnSpc>
                <a:spcPct val="100000"/>
              </a:lnSpc>
              <a:spcBef>
                <a:spcPts val="0"/>
              </a:spcBef>
              <a:spcAft>
                <a:spcPts val="0"/>
              </a:spcAft>
              <a:buClr>
                <a:srgbClr val="FFFFFF"/>
              </a:buClr>
              <a:buSzPts val="1100"/>
              <a:buFont typeface="Roboto Light"/>
              <a:buNone/>
              <a:defRPr sz="1100" b="0" i="0" u="none" strike="noStrike" cap="none">
                <a:solidFill>
                  <a:srgbClr val="FFFFFF"/>
                </a:solidFill>
                <a:latin typeface="Roboto Light"/>
                <a:ea typeface="Roboto Light"/>
                <a:cs typeface="Roboto Light"/>
                <a:sym typeface="Roboto Light"/>
              </a:defRPr>
            </a:lvl3pPr>
            <a:lvl4pPr marL="1828800" marR="0" lvl="3" indent="-317500" algn="ctr" rtl="0">
              <a:lnSpc>
                <a:spcPct val="100000"/>
              </a:lnSpc>
              <a:spcBef>
                <a:spcPts val="0"/>
              </a:spcBef>
              <a:spcAft>
                <a:spcPts val="0"/>
              </a:spcAft>
              <a:buClr>
                <a:srgbClr val="FFFFFF"/>
              </a:buClr>
              <a:buSzPts val="1100"/>
              <a:buFont typeface="Roboto Light"/>
              <a:buNone/>
              <a:defRPr sz="1100" b="0" i="0" u="none" strike="noStrike" cap="none">
                <a:solidFill>
                  <a:srgbClr val="FFFFFF"/>
                </a:solidFill>
                <a:latin typeface="Roboto Light"/>
                <a:ea typeface="Roboto Light"/>
                <a:cs typeface="Roboto Light"/>
                <a:sym typeface="Roboto Light"/>
              </a:defRPr>
            </a:lvl4pPr>
            <a:lvl5pPr marL="2286000" marR="0" lvl="4" indent="-317500" algn="ctr" rtl="0">
              <a:lnSpc>
                <a:spcPct val="100000"/>
              </a:lnSpc>
              <a:spcBef>
                <a:spcPts val="0"/>
              </a:spcBef>
              <a:spcAft>
                <a:spcPts val="0"/>
              </a:spcAft>
              <a:buClr>
                <a:srgbClr val="FFFFFF"/>
              </a:buClr>
              <a:buSzPts val="1100"/>
              <a:buFont typeface="Roboto Light"/>
              <a:buNone/>
              <a:defRPr sz="1100" b="0" i="0" u="none" strike="noStrike" cap="none">
                <a:solidFill>
                  <a:srgbClr val="FFFFFF"/>
                </a:solidFill>
                <a:latin typeface="Roboto Light"/>
                <a:ea typeface="Roboto Light"/>
                <a:cs typeface="Roboto Light"/>
                <a:sym typeface="Roboto Light"/>
              </a:defRPr>
            </a:lvl5pPr>
            <a:lvl6pPr marL="2743200" marR="0" lvl="5" indent="-317500" algn="ctr" rtl="0">
              <a:lnSpc>
                <a:spcPct val="100000"/>
              </a:lnSpc>
              <a:spcBef>
                <a:spcPts val="0"/>
              </a:spcBef>
              <a:spcAft>
                <a:spcPts val="0"/>
              </a:spcAft>
              <a:buClr>
                <a:srgbClr val="FFFFFF"/>
              </a:buClr>
              <a:buSzPts val="1100"/>
              <a:buFont typeface="Roboto Light"/>
              <a:buNone/>
              <a:defRPr sz="1100" b="0" i="0" u="none" strike="noStrike" cap="none">
                <a:solidFill>
                  <a:srgbClr val="FFFFFF"/>
                </a:solidFill>
                <a:latin typeface="Roboto Light"/>
                <a:ea typeface="Roboto Light"/>
                <a:cs typeface="Roboto Light"/>
                <a:sym typeface="Roboto Light"/>
              </a:defRPr>
            </a:lvl6pPr>
            <a:lvl7pPr marL="3200400" marR="0" lvl="6" indent="-317500" algn="ctr" rtl="0">
              <a:lnSpc>
                <a:spcPct val="100000"/>
              </a:lnSpc>
              <a:spcBef>
                <a:spcPts val="0"/>
              </a:spcBef>
              <a:spcAft>
                <a:spcPts val="0"/>
              </a:spcAft>
              <a:buClr>
                <a:srgbClr val="FFFFFF"/>
              </a:buClr>
              <a:buSzPts val="1100"/>
              <a:buFont typeface="Roboto Light"/>
              <a:buNone/>
              <a:defRPr sz="1100" b="0" i="0" u="none" strike="noStrike" cap="none">
                <a:solidFill>
                  <a:srgbClr val="FFFFFF"/>
                </a:solidFill>
                <a:latin typeface="Roboto Light"/>
                <a:ea typeface="Roboto Light"/>
                <a:cs typeface="Roboto Light"/>
                <a:sym typeface="Roboto Light"/>
              </a:defRPr>
            </a:lvl7pPr>
            <a:lvl8pPr marL="3657600" marR="0" lvl="7" indent="-317500" algn="ctr" rtl="0">
              <a:lnSpc>
                <a:spcPct val="100000"/>
              </a:lnSpc>
              <a:spcBef>
                <a:spcPts val="0"/>
              </a:spcBef>
              <a:spcAft>
                <a:spcPts val="0"/>
              </a:spcAft>
              <a:buClr>
                <a:srgbClr val="FFFFFF"/>
              </a:buClr>
              <a:buSzPts val="1100"/>
              <a:buFont typeface="Roboto Light"/>
              <a:buNone/>
              <a:defRPr sz="1100" b="0" i="0" u="none" strike="noStrike" cap="none">
                <a:solidFill>
                  <a:srgbClr val="FFFFFF"/>
                </a:solidFill>
                <a:latin typeface="Roboto Light"/>
                <a:ea typeface="Roboto Light"/>
                <a:cs typeface="Roboto Light"/>
                <a:sym typeface="Roboto Light"/>
              </a:defRPr>
            </a:lvl8pPr>
            <a:lvl9pPr marL="4114800" marR="0" lvl="8" indent="-317500" algn="ctr" rtl="0">
              <a:lnSpc>
                <a:spcPct val="100000"/>
              </a:lnSpc>
              <a:spcBef>
                <a:spcPts val="0"/>
              </a:spcBef>
              <a:spcAft>
                <a:spcPts val="0"/>
              </a:spcAft>
              <a:buClr>
                <a:srgbClr val="FFFFFF"/>
              </a:buClr>
              <a:buSzPts val="1100"/>
              <a:buFont typeface="Roboto Light"/>
              <a:buNone/>
              <a:defRPr sz="1100" b="0" i="0" u="none" strike="noStrike" cap="none">
                <a:solidFill>
                  <a:srgbClr val="FFFFFF"/>
                </a:solidFill>
                <a:latin typeface="Roboto Light"/>
                <a:ea typeface="Roboto Light"/>
                <a:cs typeface="Roboto Light"/>
                <a:sym typeface="Roboto Light"/>
              </a:defRPr>
            </a:lvl9pPr>
          </a:lstStyle>
          <a:p>
            <a:pPr marL="0" indent="0" algn="l">
              <a:lnSpc>
                <a:spcPct val="150000"/>
              </a:lnSpc>
            </a:pPr>
            <a:r>
              <a:rPr lang="en-US" sz="2800" dirty="0">
                <a:latin typeface="Arial" panose="020B0604020202020204" pitchFamily="34" charset="0"/>
                <a:cs typeface="Arial" panose="020B0604020202020204" pitchFamily="34" charset="0"/>
              </a:rPr>
              <a:t>4. </a:t>
            </a:r>
            <a:r>
              <a:rPr lang="en-US" sz="2800" dirty="0" err="1">
                <a:latin typeface="Arial" panose="020B0604020202020204" pitchFamily="34" charset="0"/>
                <a:cs typeface="Arial" panose="020B0604020202020204" pitchFamily="34" charset="0"/>
              </a:rPr>
              <a:t>Vận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dụng</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53380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sp>
        <p:nvSpPr>
          <p:cNvPr id="448" name="Google Shape;448;p25"/>
          <p:cNvSpPr txBox="1">
            <a:spLocks noGrp="1"/>
          </p:cNvSpPr>
          <p:nvPr>
            <p:ph type="subTitle" idx="1"/>
          </p:nvPr>
        </p:nvSpPr>
        <p:spPr>
          <a:xfrm>
            <a:off x="2971800" y="4052182"/>
            <a:ext cx="5715000" cy="800592"/>
          </a:xfrm>
          <a:prstGeom prst="rect">
            <a:avLst/>
          </a:prstGeom>
        </p:spPr>
        <p:txBody>
          <a:bodyPr spcFirstLastPara="1" vert="horz" wrap="square" lIns="91425" tIns="91425" rIns="91425" bIns="91425" rtlCol="0" anchor="t" anchorCtr="0">
            <a:noAutofit/>
          </a:bodyPr>
          <a:lstStyle/>
          <a:p>
            <a:pPr marL="0" indent="0" algn="l">
              <a:lnSpc>
                <a:spcPct val="150000"/>
              </a:lnSpc>
            </a:pPr>
            <a:r>
              <a:rPr lang="en" sz="7200" dirty="0">
                <a:latin typeface="Arial" panose="020B0604020202020204" pitchFamily="34" charset="0"/>
                <a:cs typeface="Arial" panose="020B0604020202020204" pitchFamily="34" charset="0"/>
              </a:rPr>
              <a:t> Khám phá</a:t>
            </a:r>
            <a:endParaRPr sz="7200" dirty="0">
              <a:latin typeface="Arial" panose="020B0604020202020204" pitchFamily="34" charset="0"/>
              <a:cs typeface="Arial" panose="020B0604020202020204" pitchFamily="34" charset="0"/>
            </a:endParaRPr>
          </a:p>
        </p:txBody>
      </p:sp>
      <p:sp>
        <p:nvSpPr>
          <p:cNvPr id="2" name="Oval 1">
            <a:extLst>
              <a:ext uri="{FF2B5EF4-FFF2-40B4-BE49-F238E27FC236}">
                <a16:creationId xmlns:a16="http://schemas.microsoft.com/office/drawing/2014/main" id="{74C043FD-1E50-48CB-9C97-E7C8CBD73282}"/>
              </a:ext>
            </a:extLst>
          </p:cNvPr>
          <p:cNvSpPr/>
          <p:nvPr/>
        </p:nvSpPr>
        <p:spPr>
          <a:xfrm>
            <a:off x="-474274" y="-292787"/>
            <a:ext cx="3217474" cy="2731187"/>
          </a:xfrm>
          <a:prstGeom prst="ellipse">
            <a:avLst/>
          </a:prstGeom>
          <a:pattFill prst="pct70">
            <a:fgClr>
              <a:schemeClr val="accent6">
                <a:lumMod val="60000"/>
                <a:lumOff val="4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8C76F85-3ADD-448B-94BA-9ED151492FB6}"/>
              </a:ext>
            </a:extLst>
          </p:cNvPr>
          <p:cNvSpPr/>
          <p:nvPr/>
        </p:nvSpPr>
        <p:spPr>
          <a:xfrm>
            <a:off x="1113681" y="914400"/>
            <a:ext cx="3217474" cy="2731187"/>
          </a:xfrm>
          <a:prstGeom prst="ellipse">
            <a:avLst/>
          </a:prstGeom>
          <a:pattFill prst="dashHorz">
            <a:fgClr>
              <a:schemeClr val="accent6">
                <a:lumMod val="60000"/>
                <a:lumOff val="4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788288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22"/>
          <p:cNvSpPr txBox="1">
            <a:spLocks noGrp="1"/>
          </p:cNvSpPr>
          <p:nvPr>
            <p:ph type="subTitle" idx="1"/>
          </p:nvPr>
        </p:nvSpPr>
        <p:spPr>
          <a:xfrm>
            <a:off x="843312" y="2669751"/>
            <a:ext cx="4859700" cy="792600"/>
          </a:xfrm>
          <a:prstGeom prst="rect">
            <a:avLst/>
          </a:prstGeom>
        </p:spPr>
        <p:txBody>
          <a:bodyPr spcFirstLastPara="1" vert="horz" wrap="square" lIns="91425" tIns="91425" rIns="91425" bIns="91425" rtlCol="0" anchor="t" anchorCtr="0">
            <a:noAutofit/>
          </a:bodyPr>
          <a:lstStyle/>
          <a:p>
            <a:pPr marL="0" indent="0">
              <a:lnSpc>
                <a:spcPct val="150000"/>
              </a:lnSpc>
            </a:pPr>
            <a:r>
              <a:rPr lang="en-GB" sz="2800" dirty="0" err="1">
                <a:latin typeface="Arial" panose="020B0604020202020204" pitchFamily="34" charset="0"/>
                <a:cs typeface="Arial" panose="020B0604020202020204" pitchFamily="34" charset="0"/>
              </a:rPr>
              <a:t>Giọng</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tình</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cảm</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trìu</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mến</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và</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thiết</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tha</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của</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Bác</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đối</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với</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thiếu</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nhi</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Việt</a:t>
            </a:r>
            <a:r>
              <a:rPr lang="en-GB" sz="2800" dirty="0">
                <a:latin typeface="Arial" panose="020B0604020202020204" pitchFamily="34" charset="0"/>
                <a:cs typeface="Arial" panose="020B0604020202020204" pitchFamily="34" charset="0"/>
              </a:rPr>
              <a:t> Nam.</a:t>
            </a:r>
            <a:endParaRPr lang="en" sz="2800" dirty="0">
              <a:solidFill>
                <a:srgbClr val="1E2128"/>
              </a:solidFill>
              <a:latin typeface="Arial" panose="020B0604020202020204" pitchFamily="34" charset="0"/>
              <a:cs typeface="Arial" panose="020B0604020202020204" pitchFamily="34" charset="0"/>
            </a:endParaRPr>
          </a:p>
        </p:txBody>
      </p:sp>
      <p:sp>
        <p:nvSpPr>
          <p:cNvPr id="311" name="Google Shape;311;p22"/>
          <p:cNvSpPr/>
          <p:nvPr/>
        </p:nvSpPr>
        <p:spPr>
          <a:xfrm rot="-144608">
            <a:off x="6122132" y="2945406"/>
            <a:ext cx="1005890" cy="223406"/>
          </a:xfrm>
          <a:prstGeom prst="rect">
            <a:avLst/>
          </a:prstGeom>
          <a:solidFill>
            <a:srgbClr val="D36E46"/>
          </a:solidFill>
          <a:ln>
            <a:noFill/>
          </a:ln>
        </p:spPr>
        <p:txBody>
          <a:bodyPr spcFirstLastPara="1" wrap="square" lIns="91425" tIns="91425" rIns="91425" bIns="91425" anchor="ctr" anchorCtr="0">
            <a:noAutofit/>
          </a:bodyPr>
          <a:lstStyle/>
          <a:p>
            <a:endParaRPr/>
          </a:p>
        </p:txBody>
      </p:sp>
      <p:sp>
        <p:nvSpPr>
          <p:cNvPr id="312" name="Google Shape;312;p22"/>
          <p:cNvSpPr/>
          <p:nvPr/>
        </p:nvSpPr>
        <p:spPr>
          <a:xfrm>
            <a:off x="5478950" y="5347975"/>
            <a:ext cx="3210300" cy="262200"/>
          </a:xfrm>
          <a:prstGeom prst="ellipse">
            <a:avLst/>
          </a:prstGeom>
          <a:solidFill>
            <a:srgbClr val="E4CEC3"/>
          </a:solidFill>
          <a:ln>
            <a:noFill/>
          </a:ln>
        </p:spPr>
        <p:txBody>
          <a:bodyPr spcFirstLastPara="1" wrap="square" lIns="91425" tIns="91425" rIns="91425" bIns="91425" anchor="ctr" anchorCtr="0">
            <a:noAutofit/>
          </a:bodyPr>
          <a:lstStyle/>
          <a:p>
            <a:endParaRPr/>
          </a:p>
        </p:txBody>
      </p:sp>
      <p:sp>
        <p:nvSpPr>
          <p:cNvPr id="313" name="Google Shape;313;p22"/>
          <p:cNvSpPr/>
          <p:nvPr/>
        </p:nvSpPr>
        <p:spPr>
          <a:xfrm rot="-145640">
            <a:off x="6103265" y="2788343"/>
            <a:ext cx="587928" cy="176572"/>
          </a:xfrm>
          <a:prstGeom prst="rect">
            <a:avLst/>
          </a:prstGeom>
          <a:solidFill>
            <a:srgbClr val="DEB385"/>
          </a:solidFill>
          <a:ln>
            <a:noFill/>
          </a:ln>
        </p:spPr>
        <p:txBody>
          <a:bodyPr spcFirstLastPara="1" wrap="square" lIns="91425" tIns="91425" rIns="91425" bIns="91425" anchor="ctr" anchorCtr="0">
            <a:noAutofit/>
          </a:bodyPr>
          <a:lstStyle/>
          <a:p>
            <a:endParaRPr/>
          </a:p>
        </p:txBody>
      </p:sp>
      <p:grpSp>
        <p:nvGrpSpPr>
          <p:cNvPr id="314" name="Google Shape;314;p22"/>
          <p:cNvGrpSpPr/>
          <p:nvPr/>
        </p:nvGrpSpPr>
        <p:grpSpPr>
          <a:xfrm>
            <a:off x="5605685" y="1624921"/>
            <a:ext cx="3083427" cy="3920827"/>
            <a:chOff x="1702925" y="242425"/>
            <a:chExt cx="4116175" cy="5234050"/>
          </a:xfrm>
        </p:grpSpPr>
        <p:sp>
          <p:nvSpPr>
            <p:cNvPr id="315" name="Google Shape;315;p22"/>
            <p:cNvSpPr/>
            <p:nvPr/>
          </p:nvSpPr>
          <p:spPr>
            <a:xfrm>
              <a:off x="2379175" y="2279725"/>
              <a:ext cx="1074050" cy="415550"/>
            </a:xfrm>
            <a:custGeom>
              <a:avLst/>
              <a:gdLst/>
              <a:ahLst/>
              <a:cxnLst/>
              <a:rect l="l" t="t" r="r" b="b"/>
              <a:pathLst>
                <a:path w="42962" h="16622" extrusionOk="0">
                  <a:moveTo>
                    <a:pt x="41404" y="1"/>
                  </a:moveTo>
                  <a:cubicBezTo>
                    <a:pt x="41389" y="1"/>
                    <a:pt x="41374" y="1"/>
                    <a:pt x="41360" y="1"/>
                  </a:cubicBezTo>
                  <a:cubicBezTo>
                    <a:pt x="29096" y="119"/>
                    <a:pt x="16832" y="237"/>
                    <a:pt x="4569" y="354"/>
                  </a:cubicBezTo>
                  <a:cubicBezTo>
                    <a:pt x="3051" y="369"/>
                    <a:pt x="1370" y="452"/>
                    <a:pt x="272" y="1622"/>
                  </a:cubicBezTo>
                  <a:lnTo>
                    <a:pt x="0" y="14428"/>
                  </a:lnTo>
                  <a:lnTo>
                    <a:pt x="1003" y="16622"/>
                  </a:lnTo>
                  <a:lnTo>
                    <a:pt x="22000" y="14001"/>
                  </a:lnTo>
                  <a:cubicBezTo>
                    <a:pt x="25859" y="13520"/>
                    <a:pt x="29768" y="13040"/>
                    <a:pt x="33644" y="13040"/>
                  </a:cubicBezTo>
                  <a:cubicBezTo>
                    <a:pt x="36379" y="13040"/>
                    <a:pt x="39097" y="13279"/>
                    <a:pt x="41771" y="13925"/>
                  </a:cubicBezTo>
                  <a:cubicBezTo>
                    <a:pt x="41926" y="13962"/>
                    <a:pt x="42097" y="13995"/>
                    <a:pt x="42259" y="13995"/>
                  </a:cubicBezTo>
                  <a:cubicBezTo>
                    <a:pt x="42470" y="13995"/>
                    <a:pt x="42668" y="13939"/>
                    <a:pt x="42800" y="13763"/>
                  </a:cubicBezTo>
                  <a:cubicBezTo>
                    <a:pt x="42961" y="13549"/>
                    <a:pt x="42953" y="13241"/>
                    <a:pt x="42938" y="12964"/>
                  </a:cubicBezTo>
                  <a:cubicBezTo>
                    <a:pt x="42701" y="8927"/>
                    <a:pt x="42463" y="4890"/>
                    <a:pt x="42226" y="854"/>
                  </a:cubicBezTo>
                  <a:cubicBezTo>
                    <a:pt x="42211" y="624"/>
                    <a:pt x="42191" y="372"/>
                    <a:pt x="42047" y="205"/>
                  </a:cubicBezTo>
                  <a:cubicBezTo>
                    <a:pt x="41889" y="22"/>
                    <a:pt x="41637" y="1"/>
                    <a:pt x="41404" y="1"/>
                  </a:cubicBezTo>
                  <a:close/>
                </a:path>
              </a:pathLst>
            </a:custGeom>
            <a:solidFill>
              <a:srgbClr val="DEB385"/>
            </a:solidFill>
            <a:ln>
              <a:noFill/>
            </a:ln>
          </p:spPr>
          <p:txBody>
            <a:bodyPr spcFirstLastPara="1" wrap="square" lIns="91425" tIns="91425" rIns="91425" bIns="91425" anchor="ctr" anchorCtr="0">
              <a:noAutofit/>
            </a:bodyPr>
            <a:lstStyle/>
            <a:p>
              <a:endParaRPr/>
            </a:p>
          </p:txBody>
        </p:sp>
        <p:sp>
          <p:nvSpPr>
            <p:cNvPr id="316" name="Google Shape;316;p22"/>
            <p:cNvSpPr/>
            <p:nvPr/>
          </p:nvSpPr>
          <p:spPr>
            <a:xfrm>
              <a:off x="2243075" y="2584825"/>
              <a:ext cx="1860500" cy="2891650"/>
            </a:xfrm>
            <a:custGeom>
              <a:avLst/>
              <a:gdLst/>
              <a:ahLst/>
              <a:cxnLst/>
              <a:rect l="l" t="t" r="r" b="b"/>
              <a:pathLst>
                <a:path w="74420" h="115666" extrusionOk="0">
                  <a:moveTo>
                    <a:pt x="56266" y="12287"/>
                  </a:moveTo>
                  <a:lnTo>
                    <a:pt x="59646" y="36278"/>
                  </a:lnTo>
                  <a:lnTo>
                    <a:pt x="15115" y="36407"/>
                  </a:lnTo>
                  <a:lnTo>
                    <a:pt x="17439" y="12813"/>
                  </a:lnTo>
                  <a:lnTo>
                    <a:pt x="56266" y="12287"/>
                  </a:lnTo>
                  <a:close/>
                  <a:moveTo>
                    <a:pt x="72757" y="0"/>
                  </a:moveTo>
                  <a:lnTo>
                    <a:pt x="1991" y="1029"/>
                  </a:lnTo>
                  <a:lnTo>
                    <a:pt x="810" y="1166"/>
                  </a:lnTo>
                  <a:cubicBezTo>
                    <a:pt x="88" y="5086"/>
                    <a:pt x="0" y="9095"/>
                    <a:pt x="549" y="13043"/>
                  </a:cubicBezTo>
                  <a:lnTo>
                    <a:pt x="6959" y="12956"/>
                  </a:lnTo>
                  <a:lnTo>
                    <a:pt x="6959" y="12956"/>
                  </a:lnTo>
                  <a:cubicBezTo>
                    <a:pt x="5684" y="47193"/>
                    <a:pt x="4408" y="81428"/>
                    <a:pt x="3133" y="115665"/>
                  </a:cubicBezTo>
                  <a:lnTo>
                    <a:pt x="7309" y="115665"/>
                  </a:lnTo>
                  <a:lnTo>
                    <a:pt x="14843" y="39167"/>
                  </a:lnTo>
                  <a:cubicBezTo>
                    <a:pt x="29895" y="39107"/>
                    <a:pt x="44946" y="38967"/>
                    <a:pt x="59994" y="38746"/>
                  </a:cubicBezTo>
                  <a:lnTo>
                    <a:pt x="70427" y="112782"/>
                  </a:lnTo>
                  <a:lnTo>
                    <a:pt x="74420" y="112782"/>
                  </a:lnTo>
                  <a:cubicBezTo>
                    <a:pt x="72405" y="79521"/>
                    <a:pt x="70821" y="46237"/>
                    <a:pt x="69667" y="12931"/>
                  </a:cubicBezTo>
                  <a:lnTo>
                    <a:pt x="69547" y="12108"/>
                  </a:lnTo>
                  <a:lnTo>
                    <a:pt x="73893" y="12049"/>
                  </a:lnTo>
                  <a:lnTo>
                    <a:pt x="72757" y="0"/>
                  </a:lnTo>
                  <a:close/>
                </a:path>
              </a:pathLst>
            </a:custGeom>
            <a:solidFill>
              <a:srgbClr val="5E2F26"/>
            </a:solidFill>
            <a:ln>
              <a:noFill/>
            </a:ln>
          </p:spPr>
          <p:txBody>
            <a:bodyPr spcFirstLastPara="1" wrap="square" lIns="91425" tIns="91425" rIns="91425" bIns="91425" anchor="ctr" anchorCtr="0">
              <a:noAutofit/>
            </a:bodyPr>
            <a:lstStyle/>
            <a:p>
              <a:endParaRPr/>
            </a:p>
          </p:txBody>
        </p:sp>
        <p:sp>
          <p:nvSpPr>
            <p:cNvPr id="317" name="Google Shape;317;p22"/>
            <p:cNvSpPr/>
            <p:nvPr/>
          </p:nvSpPr>
          <p:spPr>
            <a:xfrm>
              <a:off x="2261800" y="242425"/>
              <a:ext cx="348175" cy="259450"/>
            </a:xfrm>
            <a:custGeom>
              <a:avLst/>
              <a:gdLst/>
              <a:ahLst/>
              <a:cxnLst/>
              <a:rect l="l" t="t" r="r" b="b"/>
              <a:pathLst>
                <a:path w="13927" h="10378" extrusionOk="0">
                  <a:moveTo>
                    <a:pt x="2939" y="1"/>
                  </a:moveTo>
                  <a:cubicBezTo>
                    <a:pt x="2740" y="1"/>
                    <a:pt x="2556" y="96"/>
                    <a:pt x="2398" y="217"/>
                  </a:cubicBezTo>
                  <a:cubicBezTo>
                    <a:pt x="2173" y="389"/>
                    <a:pt x="1971" y="592"/>
                    <a:pt x="1763" y="781"/>
                  </a:cubicBezTo>
                  <a:lnTo>
                    <a:pt x="358" y="2059"/>
                  </a:lnTo>
                  <a:lnTo>
                    <a:pt x="7" y="2380"/>
                  </a:lnTo>
                  <a:cubicBezTo>
                    <a:pt x="0" y="2386"/>
                    <a:pt x="6" y="2394"/>
                    <a:pt x="14" y="2394"/>
                  </a:cubicBezTo>
                  <a:cubicBezTo>
                    <a:pt x="16" y="2394"/>
                    <a:pt x="18" y="2394"/>
                    <a:pt x="20" y="2392"/>
                  </a:cubicBezTo>
                  <a:cubicBezTo>
                    <a:pt x="673" y="1835"/>
                    <a:pt x="1328" y="1281"/>
                    <a:pt x="1977" y="719"/>
                  </a:cubicBezTo>
                  <a:cubicBezTo>
                    <a:pt x="1982" y="714"/>
                    <a:pt x="1977" y="707"/>
                    <a:pt x="1971" y="707"/>
                  </a:cubicBezTo>
                  <a:cubicBezTo>
                    <a:pt x="1970" y="707"/>
                    <a:pt x="1968" y="708"/>
                    <a:pt x="1967" y="709"/>
                  </a:cubicBezTo>
                  <a:cubicBezTo>
                    <a:pt x="1456" y="1139"/>
                    <a:pt x="948" y="1574"/>
                    <a:pt x="441" y="2008"/>
                  </a:cubicBezTo>
                  <a:lnTo>
                    <a:pt x="441" y="2008"/>
                  </a:lnTo>
                  <a:lnTo>
                    <a:pt x="1404" y="1132"/>
                  </a:lnTo>
                  <a:lnTo>
                    <a:pt x="2085" y="512"/>
                  </a:lnTo>
                  <a:cubicBezTo>
                    <a:pt x="2285" y="330"/>
                    <a:pt x="2491" y="117"/>
                    <a:pt x="2759" y="41"/>
                  </a:cubicBezTo>
                  <a:cubicBezTo>
                    <a:pt x="2815" y="25"/>
                    <a:pt x="2871" y="18"/>
                    <a:pt x="2925" y="18"/>
                  </a:cubicBezTo>
                  <a:cubicBezTo>
                    <a:pt x="3144" y="18"/>
                    <a:pt x="3345" y="134"/>
                    <a:pt x="3514" y="277"/>
                  </a:cubicBezTo>
                  <a:cubicBezTo>
                    <a:pt x="3739" y="464"/>
                    <a:pt x="3942" y="681"/>
                    <a:pt x="4152" y="885"/>
                  </a:cubicBezTo>
                  <a:lnTo>
                    <a:pt x="5495" y="2191"/>
                  </a:lnTo>
                  <a:lnTo>
                    <a:pt x="8192" y="4813"/>
                  </a:lnTo>
                  <a:lnTo>
                    <a:pt x="10888" y="7435"/>
                  </a:lnTo>
                  <a:cubicBezTo>
                    <a:pt x="11788" y="8309"/>
                    <a:pt x="12687" y="9182"/>
                    <a:pt x="13586" y="10055"/>
                  </a:cubicBezTo>
                  <a:cubicBezTo>
                    <a:pt x="13697" y="10163"/>
                    <a:pt x="13809" y="10270"/>
                    <a:pt x="13922" y="10377"/>
                  </a:cubicBezTo>
                  <a:cubicBezTo>
                    <a:pt x="13922" y="10377"/>
                    <a:pt x="13923" y="10378"/>
                    <a:pt x="13924" y="10378"/>
                  </a:cubicBezTo>
                  <a:cubicBezTo>
                    <a:pt x="13925" y="10378"/>
                    <a:pt x="13927" y="10375"/>
                    <a:pt x="13925" y="10373"/>
                  </a:cubicBezTo>
                  <a:cubicBezTo>
                    <a:pt x="13025" y="9468"/>
                    <a:pt x="12098" y="8589"/>
                    <a:pt x="11182" y="7698"/>
                  </a:cubicBezTo>
                  <a:lnTo>
                    <a:pt x="8435" y="5027"/>
                  </a:lnTo>
                  <a:lnTo>
                    <a:pt x="5699" y="2366"/>
                  </a:lnTo>
                  <a:lnTo>
                    <a:pt x="4327" y="1031"/>
                  </a:lnTo>
                  <a:cubicBezTo>
                    <a:pt x="4103" y="814"/>
                    <a:pt x="3883" y="594"/>
                    <a:pt x="3657" y="381"/>
                  </a:cubicBezTo>
                  <a:cubicBezTo>
                    <a:pt x="3484" y="218"/>
                    <a:pt x="3285" y="52"/>
                    <a:pt x="3045" y="10"/>
                  </a:cubicBezTo>
                  <a:cubicBezTo>
                    <a:pt x="3009" y="3"/>
                    <a:pt x="2974" y="1"/>
                    <a:pt x="2939" y="1"/>
                  </a:cubicBezTo>
                  <a:close/>
                </a:path>
              </a:pathLst>
            </a:custGeom>
            <a:solidFill>
              <a:srgbClr val="D9D9D9"/>
            </a:solidFill>
            <a:ln w="76200" cap="flat" cmpd="sng">
              <a:solidFill>
                <a:srgbClr val="CCCCCC"/>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318" name="Google Shape;318;p22"/>
            <p:cNvSpPr/>
            <p:nvPr/>
          </p:nvSpPr>
          <p:spPr>
            <a:xfrm>
              <a:off x="3138325" y="876050"/>
              <a:ext cx="25" cy="13850"/>
            </a:xfrm>
            <a:custGeom>
              <a:avLst/>
              <a:gdLst/>
              <a:ahLst/>
              <a:cxnLst/>
              <a:rect l="l" t="t" r="r" b="b"/>
              <a:pathLst>
                <a:path w="1" h="554" extrusionOk="0">
                  <a:moveTo>
                    <a:pt x="1" y="554"/>
                  </a:moveTo>
                  <a:lnTo>
                    <a:pt x="1" y="1"/>
                  </a:lnTo>
                </a:path>
              </a:pathLst>
            </a:custGeom>
            <a:solidFill>
              <a:srgbClr val="B35135"/>
            </a:solidFill>
            <a:ln>
              <a:noFill/>
            </a:ln>
          </p:spPr>
          <p:txBody>
            <a:bodyPr spcFirstLastPara="1" wrap="square" lIns="91425" tIns="91425" rIns="91425" bIns="91425" anchor="ctr" anchorCtr="0">
              <a:noAutofit/>
            </a:bodyPr>
            <a:lstStyle/>
            <a:p>
              <a:endParaRPr/>
            </a:p>
          </p:txBody>
        </p:sp>
        <p:sp>
          <p:nvSpPr>
            <p:cNvPr id="319" name="Google Shape;319;p22"/>
            <p:cNvSpPr/>
            <p:nvPr/>
          </p:nvSpPr>
          <p:spPr>
            <a:xfrm>
              <a:off x="2699875" y="1650525"/>
              <a:ext cx="548050" cy="132400"/>
            </a:xfrm>
            <a:custGeom>
              <a:avLst/>
              <a:gdLst/>
              <a:ahLst/>
              <a:cxnLst/>
              <a:rect l="l" t="t" r="r" b="b"/>
              <a:pathLst>
                <a:path w="21922" h="5296" extrusionOk="0">
                  <a:moveTo>
                    <a:pt x="15802" y="1"/>
                  </a:moveTo>
                  <a:cubicBezTo>
                    <a:pt x="10968" y="1"/>
                    <a:pt x="6138" y="348"/>
                    <a:pt x="1348" y="1041"/>
                  </a:cubicBezTo>
                  <a:cubicBezTo>
                    <a:pt x="973" y="1095"/>
                    <a:pt x="567" y="1167"/>
                    <a:pt x="311" y="1446"/>
                  </a:cubicBezTo>
                  <a:cubicBezTo>
                    <a:pt x="1" y="1784"/>
                    <a:pt x="18" y="2297"/>
                    <a:pt x="54" y="2754"/>
                  </a:cubicBezTo>
                  <a:cubicBezTo>
                    <a:pt x="114" y="3520"/>
                    <a:pt x="173" y="4285"/>
                    <a:pt x="233" y="5050"/>
                  </a:cubicBezTo>
                  <a:cubicBezTo>
                    <a:pt x="372" y="5121"/>
                    <a:pt x="498" y="5210"/>
                    <a:pt x="628" y="5296"/>
                  </a:cubicBezTo>
                  <a:lnTo>
                    <a:pt x="21921" y="4586"/>
                  </a:lnTo>
                  <a:cubicBezTo>
                    <a:pt x="21800" y="3121"/>
                    <a:pt x="21765" y="1650"/>
                    <a:pt x="21817" y="180"/>
                  </a:cubicBezTo>
                  <a:cubicBezTo>
                    <a:pt x="19813" y="60"/>
                    <a:pt x="17808" y="1"/>
                    <a:pt x="15802" y="1"/>
                  </a:cubicBezTo>
                  <a:close/>
                </a:path>
              </a:pathLst>
            </a:custGeom>
            <a:solidFill>
              <a:srgbClr val="B35135"/>
            </a:solidFill>
            <a:ln>
              <a:noFill/>
            </a:ln>
          </p:spPr>
          <p:txBody>
            <a:bodyPr spcFirstLastPara="1" wrap="square" lIns="91425" tIns="91425" rIns="91425" bIns="91425" anchor="ctr" anchorCtr="0">
              <a:noAutofit/>
            </a:bodyPr>
            <a:lstStyle/>
            <a:p>
              <a:endParaRPr/>
            </a:p>
          </p:txBody>
        </p:sp>
        <p:sp>
          <p:nvSpPr>
            <p:cNvPr id="320" name="Google Shape;320;p22"/>
            <p:cNvSpPr/>
            <p:nvPr/>
          </p:nvSpPr>
          <p:spPr>
            <a:xfrm>
              <a:off x="2565975" y="485350"/>
              <a:ext cx="714450" cy="1177300"/>
            </a:xfrm>
            <a:custGeom>
              <a:avLst/>
              <a:gdLst/>
              <a:ahLst/>
              <a:cxnLst/>
              <a:rect l="l" t="t" r="r" b="b"/>
              <a:pathLst>
                <a:path w="28578" h="47092" extrusionOk="0">
                  <a:moveTo>
                    <a:pt x="3016" y="0"/>
                  </a:moveTo>
                  <a:cubicBezTo>
                    <a:pt x="1724" y="0"/>
                    <a:pt x="400" y="645"/>
                    <a:pt x="1" y="1849"/>
                  </a:cubicBezTo>
                  <a:cubicBezTo>
                    <a:pt x="8459" y="7472"/>
                    <a:pt x="16667" y="13449"/>
                    <a:pt x="24625" y="19777"/>
                  </a:cubicBezTo>
                  <a:cubicBezTo>
                    <a:pt x="20543" y="28612"/>
                    <a:pt x="16948" y="37650"/>
                    <a:pt x="13840" y="46894"/>
                  </a:cubicBezTo>
                  <a:lnTo>
                    <a:pt x="19293" y="47091"/>
                  </a:lnTo>
                  <a:cubicBezTo>
                    <a:pt x="22246" y="38185"/>
                    <a:pt x="25198" y="29279"/>
                    <a:pt x="28151" y="20374"/>
                  </a:cubicBezTo>
                  <a:cubicBezTo>
                    <a:pt x="28363" y="19734"/>
                    <a:pt x="28578" y="19072"/>
                    <a:pt x="28511" y="18402"/>
                  </a:cubicBezTo>
                  <a:cubicBezTo>
                    <a:pt x="28445" y="17732"/>
                    <a:pt x="28016" y="17049"/>
                    <a:pt x="27357" y="16908"/>
                  </a:cubicBezTo>
                  <a:cubicBezTo>
                    <a:pt x="27268" y="16888"/>
                    <a:pt x="27180" y="16879"/>
                    <a:pt x="27095" y="16879"/>
                  </a:cubicBezTo>
                  <a:cubicBezTo>
                    <a:pt x="26782" y="16879"/>
                    <a:pt x="26496" y="17002"/>
                    <a:pt x="26236" y="17195"/>
                  </a:cubicBezTo>
                  <a:lnTo>
                    <a:pt x="7626" y="2275"/>
                  </a:lnTo>
                  <a:cubicBezTo>
                    <a:pt x="6451" y="1332"/>
                    <a:pt x="5212" y="360"/>
                    <a:pt x="3733" y="69"/>
                  </a:cubicBezTo>
                  <a:cubicBezTo>
                    <a:pt x="3500" y="23"/>
                    <a:pt x="3258" y="0"/>
                    <a:pt x="3016" y="0"/>
                  </a:cubicBezTo>
                  <a:close/>
                </a:path>
              </a:pathLst>
            </a:custGeom>
            <a:solidFill>
              <a:srgbClr val="B35135"/>
            </a:solidFill>
            <a:ln>
              <a:noFill/>
            </a:ln>
          </p:spPr>
          <p:txBody>
            <a:bodyPr spcFirstLastPara="1" wrap="square" lIns="91425" tIns="91425" rIns="91425" bIns="91425" anchor="ctr" anchorCtr="0">
              <a:noAutofit/>
            </a:bodyPr>
            <a:lstStyle/>
            <a:p>
              <a:endParaRPr/>
            </a:p>
          </p:txBody>
        </p:sp>
        <p:sp>
          <p:nvSpPr>
            <p:cNvPr id="321" name="Google Shape;321;p22"/>
            <p:cNvSpPr/>
            <p:nvPr/>
          </p:nvSpPr>
          <p:spPr>
            <a:xfrm>
              <a:off x="1702925" y="244850"/>
              <a:ext cx="599700" cy="521675"/>
            </a:xfrm>
            <a:custGeom>
              <a:avLst/>
              <a:gdLst/>
              <a:ahLst/>
              <a:cxnLst/>
              <a:rect l="l" t="t" r="r" b="b"/>
              <a:pathLst>
                <a:path w="23988" h="20867" extrusionOk="0">
                  <a:moveTo>
                    <a:pt x="16503" y="0"/>
                  </a:moveTo>
                  <a:cubicBezTo>
                    <a:pt x="15488" y="0"/>
                    <a:pt x="14468" y="161"/>
                    <a:pt x="13518" y="469"/>
                  </a:cubicBezTo>
                  <a:cubicBezTo>
                    <a:pt x="10389" y="1483"/>
                    <a:pt x="7845" y="3745"/>
                    <a:pt x="5402" y="5948"/>
                  </a:cubicBezTo>
                  <a:cubicBezTo>
                    <a:pt x="0" y="11310"/>
                    <a:pt x="10597" y="20867"/>
                    <a:pt x="16597" y="20867"/>
                  </a:cubicBezTo>
                  <a:cubicBezTo>
                    <a:pt x="18320" y="20867"/>
                    <a:pt x="19664" y="20078"/>
                    <a:pt x="20141" y="18175"/>
                  </a:cubicBezTo>
                  <a:lnTo>
                    <a:pt x="20169" y="18291"/>
                  </a:lnTo>
                  <a:cubicBezTo>
                    <a:pt x="21718" y="15825"/>
                    <a:pt x="22815" y="13102"/>
                    <a:pt x="23407" y="10250"/>
                  </a:cubicBezTo>
                  <a:cubicBezTo>
                    <a:pt x="23935" y="7695"/>
                    <a:pt x="23988" y="4828"/>
                    <a:pt x="22466" y="2708"/>
                  </a:cubicBezTo>
                  <a:cubicBezTo>
                    <a:pt x="21129" y="847"/>
                    <a:pt x="18832" y="0"/>
                    <a:pt x="16503" y="0"/>
                  </a:cubicBezTo>
                  <a:close/>
                </a:path>
              </a:pathLst>
            </a:custGeom>
            <a:solidFill>
              <a:srgbClr val="B35135"/>
            </a:solidFill>
            <a:ln>
              <a:noFill/>
            </a:ln>
          </p:spPr>
          <p:txBody>
            <a:bodyPr spcFirstLastPara="1" wrap="square" lIns="91425" tIns="91425" rIns="91425" bIns="91425" anchor="ctr" anchorCtr="0">
              <a:noAutofit/>
            </a:bodyPr>
            <a:lstStyle/>
            <a:p>
              <a:endParaRPr/>
            </a:p>
          </p:txBody>
        </p:sp>
        <p:sp>
          <p:nvSpPr>
            <p:cNvPr id="322" name="Google Shape;322;p22"/>
            <p:cNvSpPr/>
            <p:nvPr/>
          </p:nvSpPr>
          <p:spPr>
            <a:xfrm>
              <a:off x="1805725" y="405775"/>
              <a:ext cx="444475" cy="334875"/>
            </a:xfrm>
            <a:custGeom>
              <a:avLst/>
              <a:gdLst/>
              <a:ahLst/>
              <a:cxnLst/>
              <a:rect l="l" t="t" r="r" b="b"/>
              <a:pathLst>
                <a:path w="17779" h="13395" extrusionOk="0">
                  <a:moveTo>
                    <a:pt x="2589" y="1"/>
                  </a:moveTo>
                  <a:cubicBezTo>
                    <a:pt x="2109" y="1"/>
                    <a:pt x="1637" y="82"/>
                    <a:pt x="1249" y="359"/>
                  </a:cubicBezTo>
                  <a:cubicBezTo>
                    <a:pt x="873" y="629"/>
                    <a:pt x="647" y="1051"/>
                    <a:pt x="482" y="1487"/>
                  </a:cubicBezTo>
                  <a:cubicBezTo>
                    <a:pt x="1" y="2886"/>
                    <a:pt x="271" y="4465"/>
                    <a:pt x="963" y="5774"/>
                  </a:cubicBezTo>
                  <a:cubicBezTo>
                    <a:pt x="1640" y="7082"/>
                    <a:pt x="2708" y="8151"/>
                    <a:pt x="3852" y="9083"/>
                  </a:cubicBezTo>
                  <a:cubicBezTo>
                    <a:pt x="6179" y="10989"/>
                    <a:pt x="8882" y="13394"/>
                    <a:pt x="11757" y="13394"/>
                  </a:cubicBezTo>
                  <a:cubicBezTo>
                    <a:pt x="11854" y="13394"/>
                    <a:pt x="11952" y="13392"/>
                    <a:pt x="12050" y="13386"/>
                  </a:cubicBezTo>
                  <a:cubicBezTo>
                    <a:pt x="15209" y="13371"/>
                    <a:pt x="17779" y="11366"/>
                    <a:pt x="12953" y="5292"/>
                  </a:cubicBezTo>
                  <a:cubicBezTo>
                    <a:pt x="12080" y="4285"/>
                    <a:pt x="11072" y="3397"/>
                    <a:pt x="9974" y="2645"/>
                  </a:cubicBezTo>
                  <a:cubicBezTo>
                    <a:pt x="7974" y="1262"/>
                    <a:pt x="5687" y="343"/>
                    <a:pt x="3265" y="43"/>
                  </a:cubicBezTo>
                  <a:cubicBezTo>
                    <a:pt x="3043" y="19"/>
                    <a:pt x="2815" y="1"/>
                    <a:pt x="2589" y="1"/>
                  </a:cubicBezTo>
                  <a:close/>
                </a:path>
              </a:pathLst>
            </a:custGeom>
            <a:solidFill>
              <a:srgbClr val="D36E46"/>
            </a:solidFill>
            <a:ln>
              <a:noFill/>
            </a:ln>
          </p:spPr>
          <p:txBody>
            <a:bodyPr spcFirstLastPara="1" wrap="square" lIns="91425" tIns="91425" rIns="91425" bIns="91425" anchor="ctr" anchorCtr="0">
              <a:noAutofit/>
            </a:bodyPr>
            <a:lstStyle/>
            <a:p>
              <a:endParaRPr/>
            </a:p>
          </p:txBody>
        </p:sp>
        <p:sp>
          <p:nvSpPr>
            <p:cNvPr id="323" name="Google Shape;323;p22"/>
            <p:cNvSpPr/>
            <p:nvPr/>
          </p:nvSpPr>
          <p:spPr>
            <a:xfrm>
              <a:off x="1968550" y="471900"/>
              <a:ext cx="161000" cy="153275"/>
            </a:xfrm>
            <a:custGeom>
              <a:avLst/>
              <a:gdLst/>
              <a:ahLst/>
              <a:cxnLst/>
              <a:rect l="l" t="t" r="r" b="b"/>
              <a:pathLst>
                <a:path w="6440" h="6131" extrusionOk="0">
                  <a:moveTo>
                    <a:pt x="3461" y="1"/>
                  </a:moveTo>
                  <a:lnTo>
                    <a:pt x="3175" y="181"/>
                  </a:lnTo>
                  <a:cubicBezTo>
                    <a:pt x="3166" y="181"/>
                    <a:pt x="3156" y="181"/>
                    <a:pt x="3146" y="181"/>
                  </a:cubicBezTo>
                  <a:cubicBezTo>
                    <a:pt x="1744" y="181"/>
                    <a:pt x="421" y="1319"/>
                    <a:pt x="213" y="2723"/>
                  </a:cubicBezTo>
                  <a:cubicBezTo>
                    <a:pt x="1" y="4121"/>
                    <a:pt x="949" y="5612"/>
                    <a:pt x="2303" y="6018"/>
                  </a:cubicBezTo>
                  <a:cubicBezTo>
                    <a:pt x="2562" y="6094"/>
                    <a:pt x="2829" y="6131"/>
                    <a:pt x="3095" y="6131"/>
                  </a:cubicBezTo>
                  <a:cubicBezTo>
                    <a:pt x="4239" y="6131"/>
                    <a:pt x="5380" y="5460"/>
                    <a:pt x="5868" y="4423"/>
                  </a:cubicBezTo>
                  <a:lnTo>
                    <a:pt x="6440" y="2647"/>
                  </a:lnTo>
                  <a:cubicBezTo>
                    <a:pt x="5567" y="1640"/>
                    <a:pt x="4559" y="752"/>
                    <a:pt x="3461"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324" name="Google Shape;324;p22"/>
            <p:cNvSpPr/>
            <p:nvPr/>
          </p:nvSpPr>
          <p:spPr>
            <a:xfrm>
              <a:off x="3229300" y="946700"/>
              <a:ext cx="3675" cy="3550"/>
            </a:xfrm>
            <a:custGeom>
              <a:avLst/>
              <a:gdLst/>
              <a:ahLst/>
              <a:cxnLst/>
              <a:rect l="l" t="t" r="r" b="b"/>
              <a:pathLst>
                <a:path w="147" h="142" extrusionOk="0">
                  <a:moveTo>
                    <a:pt x="137" y="1"/>
                  </a:moveTo>
                  <a:cubicBezTo>
                    <a:pt x="136" y="1"/>
                    <a:pt x="135" y="1"/>
                    <a:pt x="134" y="2"/>
                  </a:cubicBezTo>
                  <a:cubicBezTo>
                    <a:pt x="110" y="14"/>
                    <a:pt x="90" y="40"/>
                    <a:pt x="72" y="60"/>
                  </a:cubicBezTo>
                  <a:cubicBezTo>
                    <a:pt x="49" y="83"/>
                    <a:pt x="28" y="106"/>
                    <a:pt x="6" y="127"/>
                  </a:cubicBezTo>
                  <a:cubicBezTo>
                    <a:pt x="1" y="133"/>
                    <a:pt x="6" y="141"/>
                    <a:pt x="13" y="141"/>
                  </a:cubicBezTo>
                  <a:cubicBezTo>
                    <a:pt x="14" y="141"/>
                    <a:pt x="16" y="141"/>
                    <a:pt x="18" y="139"/>
                  </a:cubicBezTo>
                  <a:cubicBezTo>
                    <a:pt x="40" y="117"/>
                    <a:pt x="63" y="95"/>
                    <a:pt x="85" y="74"/>
                  </a:cubicBezTo>
                  <a:cubicBezTo>
                    <a:pt x="105" y="55"/>
                    <a:pt x="130" y="36"/>
                    <a:pt x="144" y="12"/>
                  </a:cubicBezTo>
                  <a:cubicBezTo>
                    <a:pt x="147" y="6"/>
                    <a:pt x="142" y="1"/>
                    <a:pt x="137" y="1"/>
                  </a:cubicBezTo>
                  <a:close/>
                </a:path>
              </a:pathLst>
            </a:custGeom>
            <a:solidFill>
              <a:srgbClr val="2D1616"/>
            </a:solidFill>
            <a:ln>
              <a:noFill/>
            </a:ln>
          </p:spPr>
          <p:txBody>
            <a:bodyPr spcFirstLastPara="1" wrap="square" lIns="91425" tIns="91425" rIns="91425" bIns="91425" anchor="ctr" anchorCtr="0">
              <a:noAutofit/>
            </a:bodyPr>
            <a:lstStyle/>
            <a:p>
              <a:endParaRPr/>
            </a:p>
          </p:txBody>
        </p:sp>
        <p:sp>
          <p:nvSpPr>
            <p:cNvPr id="325" name="Google Shape;325;p22"/>
            <p:cNvSpPr/>
            <p:nvPr/>
          </p:nvSpPr>
          <p:spPr>
            <a:xfrm>
              <a:off x="2352050" y="1758950"/>
              <a:ext cx="1264225" cy="304116"/>
            </a:xfrm>
            <a:custGeom>
              <a:avLst/>
              <a:gdLst/>
              <a:ahLst/>
              <a:cxnLst/>
              <a:rect l="l" t="t" r="r" b="b"/>
              <a:pathLst>
                <a:path w="50569" h="11792" extrusionOk="0">
                  <a:moveTo>
                    <a:pt x="30789" y="0"/>
                  </a:moveTo>
                  <a:cubicBezTo>
                    <a:pt x="21304" y="0"/>
                    <a:pt x="11820" y="418"/>
                    <a:pt x="2365" y="1253"/>
                  </a:cubicBezTo>
                  <a:lnTo>
                    <a:pt x="125" y="1512"/>
                  </a:lnTo>
                  <a:lnTo>
                    <a:pt x="125" y="2264"/>
                  </a:lnTo>
                  <a:lnTo>
                    <a:pt x="30338" y="1262"/>
                  </a:lnTo>
                  <a:cubicBezTo>
                    <a:pt x="30338" y="1262"/>
                    <a:pt x="31027" y="3330"/>
                    <a:pt x="31091" y="5775"/>
                  </a:cubicBezTo>
                  <a:cubicBezTo>
                    <a:pt x="31153" y="8219"/>
                    <a:pt x="31153" y="9912"/>
                    <a:pt x="31153" y="9912"/>
                  </a:cubicBezTo>
                  <a:lnTo>
                    <a:pt x="0" y="11040"/>
                  </a:lnTo>
                  <a:lnTo>
                    <a:pt x="251" y="11792"/>
                  </a:lnTo>
                  <a:lnTo>
                    <a:pt x="31208" y="10495"/>
                  </a:lnTo>
                  <a:lnTo>
                    <a:pt x="49485" y="9167"/>
                  </a:lnTo>
                  <a:cubicBezTo>
                    <a:pt x="49716" y="9150"/>
                    <a:pt x="49960" y="9130"/>
                    <a:pt x="50154" y="9002"/>
                  </a:cubicBezTo>
                  <a:cubicBezTo>
                    <a:pt x="50534" y="8751"/>
                    <a:pt x="50569" y="8216"/>
                    <a:pt x="50563" y="7759"/>
                  </a:cubicBezTo>
                  <a:cubicBezTo>
                    <a:pt x="50542" y="5897"/>
                    <a:pt x="50520" y="4034"/>
                    <a:pt x="50499" y="2172"/>
                  </a:cubicBezTo>
                  <a:cubicBezTo>
                    <a:pt x="50494" y="1714"/>
                    <a:pt x="50468" y="1205"/>
                    <a:pt x="50145" y="881"/>
                  </a:cubicBezTo>
                  <a:cubicBezTo>
                    <a:pt x="49840" y="577"/>
                    <a:pt x="49370" y="534"/>
                    <a:pt x="48939" y="510"/>
                  </a:cubicBezTo>
                  <a:cubicBezTo>
                    <a:pt x="42893" y="170"/>
                    <a:pt x="36841" y="0"/>
                    <a:pt x="30789" y="0"/>
                  </a:cubicBezTo>
                  <a:close/>
                </a:path>
              </a:pathLst>
            </a:custGeom>
            <a:solidFill>
              <a:srgbClr val="3F6B57"/>
            </a:solidFill>
            <a:ln>
              <a:noFill/>
            </a:ln>
          </p:spPr>
          <p:txBody>
            <a:bodyPr spcFirstLastPara="1" wrap="square" lIns="91425" tIns="91425" rIns="91425" bIns="91425" anchor="ctr" anchorCtr="0">
              <a:noAutofit/>
            </a:bodyPr>
            <a:lstStyle/>
            <a:p>
              <a:endParaRPr/>
            </a:p>
          </p:txBody>
        </p:sp>
        <p:sp>
          <p:nvSpPr>
            <p:cNvPr id="326" name="Google Shape;326;p22"/>
            <p:cNvSpPr/>
            <p:nvPr/>
          </p:nvSpPr>
          <p:spPr>
            <a:xfrm>
              <a:off x="2358325" y="2256950"/>
              <a:ext cx="1444850" cy="357300"/>
            </a:xfrm>
            <a:custGeom>
              <a:avLst/>
              <a:gdLst/>
              <a:ahLst/>
              <a:cxnLst/>
              <a:rect l="l" t="t" r="r" b="b"/>
              <a:pathLst>
                <a:path w="57794" h="14292" extrusionOk="0">
                  <a:moveTo>
                    <a:pt x="55787" y="0"/>
                  </a:moveTo>
                  <a:cubicBezTo>
                    <a:pt x="54659" y="0"/>
                    <a:pt x="3705" y="613"/>
                    <a:pt x="3705" y="613"/>
                  </a:cubicBezTo>
                  <a:cubicBezTo>
                    <a:pt x="3705" y="613"/>
                    <a:pt x="674" y="924"/>
                    <a:pt x="581" y="1347"/>
                  </a:cubicBezTo>
                  <a:cubicBezTo>
                    <a:pt x="487" y="1770"/>
                    <a:pt x="627" y="2507"/>
                    <a:pt x="627" y="2507"/>
                  </a:cubicBezTo>
                  <a:cubicBezTo>
                    <a:pt x="634" y="2507"/>
                    <a:pt x="649" y="2508"/>
                    <a:pt x="672" y="2508"/>
                  </a:cubicBezTo>
                  <a:cubicBezTo>
                    <a:pt x="2273" y="2508"/>
                    <a:pt x="42623" y="1629"/>
                    <a:pt x="42623" y="1629"/>
                  </a:cubicBezTo>
                  <a:lnTo>
                    <a:pt x="43125" y="12411"/>
                  </a:lnTo>
                  <a:lnTo>
                    <a:pt x="126" y="13037"/>
                  </a:lnTo>
                  <a:lnTo>
                    <a:pt x="1" y="14292"/>
                  </a:lnTo>
                  <a:lnTo>
                    <a:pt x="44755" y="13414"/>
                  </a:lnTo>
                  <a:lnTo>
                    <a:pt x="57793" y="13414"/>
                  </a:lnTo>
                  <a:lnTo>
                    <a:pt x="57166" y="752"/>
                  </a:lnTo>
                  <a:cubicBezTo>
                    <a:pt x="57166" y="752"/>
                    <a:pt x="56916" y="0"/>
                    <a:pt x="55787" y="0"/>
                  </a:cubicBezTo>
                  <a:close/>
                </a:path>
              </a:pathLst>
            </a:custGeom>
            <a:solidFill>
              <a:srgbClr val="E66043"/>
            </a:solidFill>
            <a:ln>
              <a:noFill/>
            </a:ln>
          </p:spPr>
          <p:txBody>
            <a:bodyPr spcFirstLastPara="1" wrap="square" lIns="91425" tIns="91425" rIns="91425" bIns="91425" anchor="ctr" anchorCtr="0">
              <a:noAutofit/>
            </a:bodyPr>
            <a:lstStyle/>
            <a:p>
              <a:endParaRPr/>
            </a:p>
          </p:txBody>
        </p:sp>
        <p:sp>
          <p:nvSpPr>
            <p:cNvPr id="327" name="Google Shape;327;p22"/>
            <p:cNvSpPr/>
            <p:nvPr/>
          </p:nvSpPr>
          <p:spPr>
            <a:xfrm>
              <a:off x="4445375" y="4784075"/>
              <a:ext cx="783525" cy="672775"/>
            </a:xfrm>
            <a:custGeom>
              <a:avLst/>
              <a:gdLst/>
              <a:ahLst/>
              <a:cxnLst/>
              <a:rect l="l" t="t" r="r" b="b"/>
              <a:pathLst>
                <a:path w="31341" h="26911" extrusionOk="0">
                  <a:moveTo>
                    <a:pt x="238" y="0"/>
                  </a:moveTo>
                  <a:cubicBezTo>
                    <a:pt x="238" y="0"/>
                    <a:pt x="187" y="2807"/>
                    <a:pt x="119" y="6542"/>
                  </a:cubicBezTo>
                  <a:cubicBezTo>
                    <a:pt x="119" y="6897"/>
                    <a:pt x="119" y="7252"/>
                    <a:pt x="102" y="7623"/>
                  </a:cubicBezTo>
                  <a:cubicBezTo>
                    <a:pt x="85" y="10142"/>
                    <a:pt x="51" y="12982"/>
                    <a:pt x="35" y="15636"/>
                  </a:cubicBezTo>
                  <a:cubicBezTo>
                    <a:pt x="18" y="16042"/>
                    <a:pt x="18" y="16448"/>
                    <a:pt x="18" y="16836"/>
                  </a:cubicBezTo>
                  <a:cubicBezTo>
                    <a:pt x="1" y="18966"/>
                    <a:pt x="18" y="20911"/>
                    <a:pt x="35" y="22398"/>
                  </a:cubicBezTo>
                  <a:cubicBezTo>
                    <a:pt x="51" y="22838"/>
                    <a:pt x="51" y="23244"/>
                    <a:pt x="68" y="23581"/>
                  </a:cubicBezTo>
                  <a:cubicBezTo>
                    <a:pt x="99" y="24608"/>
                    <a:pt x="146" y="25222"/>
                    <a:pt x="218" y="25318"/>
                  </a:cubicBezTo>
                  <a:cubicBezTo>
                    <a:pt x="458" y="25308"/>
                    <a:pt x="698" y="25304"/>
                    <a:pt x="938" y="25304"/>
                  </a:cubicBezTo>
                  <a:cubicBezTo>
                    <a:pt x="3062" y="25304"/>
                    <a:pt x="5213" y="25658"/>
                    <a:pt x="7312" y="25806"/>
                  </a:cubicBezTo>
                  <a:cubicBezTo>
                    <a:pt x="10661" y="26042"/>
                    <a:pt x="13971" y="26690"/>
                    <a:pt x="17323" y="26864"/>
                  </a:cubicBezTo>
                  <a:cubicBezTo>
                    <a:pt x="17938" y="26895"/>
                    <a:pt x="18554" y="26910"/>
                    <a:pt x="19172" y="26910"/>
                  </a:cubicBezTo>
                  <a:cubicBezTo>
                    <a:pt x="23196" y="26910"/>
                    <a:pt x="27281" y="26281"/>
                    <a:pt x="31313" y="25542"/>
                  </a:cubicBezTo>
                  <a:cubicBezTo>
                    <a:pt x="31319" y="25480"/>
                    <a:pt x="31340" y="25419"/>
                    <a:pt x="31340" y="25357"/>
                  </a:cubicBezTo>
                  <a:lnTo>
                    <a:pt x="31340" y="0"/>
                  </a:lnTo>
                  <a:lnTo>
                    <a:pt x="17547" y="186"/>
                  </a:lnTo>
                  <a:lnTo>
                    <a:pt x="16938" y="186"/>
                  </a:lnTo>
                  <a:lnTo>
                    <a:pt x="15231" y="169"/>
                  </a:lnTo>
                  <a:lnTo>
                    <a:pt x="255" y="0"/>
                  </a:lnTo>
                  <a:close/>
                </a:path>
              </a:pathLst>
            </a:custGeom>
            <a:solidFill>
              <a:srgbClr val="B35135"/>
            </a:solidFill>
            <a:ln>
              <a:noFill/>
            </a:ln>
          </p:spPr>
          <p:txBody>
            <a:bodyPr spcFirstLastPara="1" wrap="square" lIns="91425" tIns="91425" rIns="91425" bIns="91425" anchor="ctr" anchorCtr="0">
              <a:noAutofit/>
            </a:bodyPr>
            <a:lstStyle/>
            <a:p>
              <a:endParaRPr/>
            </a:p>
          </p:txBody>
        </p:sp>
        <p:sp>
          <p:nvSpPr>
            <p:cNvPr id="328" name="Google Shape;328;p22"/>
            <p:cNvSpPr/>
            <p:nvPr/>
          </p:nvSpPr>
          <p:spPr>
            <a:xfrm>
              <a:off x="4451725" y="4758125"/>
              <a:ext cx="777250" cy="158175"/>
            </a:xfrm>
            <a:custGeom>
              <a:avLst/>
              <a:gdLst/>
              <a:ahLst/>
              <a:cxnLst/>
              <a:rect l="l" t="t" r="r" b="b"/>
              <a:pathLst>
                <a:path w="31090" h="6327" extrusionOk="0">
                  <a:moveTo>
                    <a:pt x="296" y="0"/>
                  </a:moveTo>
                  <a:cubicBezTo>
                    <a:pt x="108" y="323"/>
                    <a:pt x="1" y="673"/>
                    <a:pt x="1" y="1021"/>
                  </a:cubicBezTo>
                  <a:cubicBezTo>
                    <a:pt x="1" y="2781"/>
                    <a:pt x="2445" y="4312"/>
                    <a:pt x="6232" y="5292"/>
                  </a:cubicBezTo>
                  <a:cubicBezTo>
                    <a:pt x="7333" y="5547"/>
                    <a:pt x="8515" y="5789"/>
                    <a:pt x="9830" y="5963"/>
                  </a:cubicBezTo>
                  <a:cubicBezTo>
                    <a:pt x="10933" y="6111"/>
                    <a:pt x="12114" y="6192"/>
                    <a:pt x="13376" y="6245"/>
                  </a:cubicBezTo>
                  <a:cubicBezTo>
                    <a:pt x="13792" y="6298"/>
                    <a:pt x="14222" y="6313"/>
                    <a:pt x="14652" y="6313"/>
                  </a:cubicBezTo>
                  <a:lnTo>
                    <a:pt x="14706" y="6313"/>
                  </a:lnTo>
                  <a:cubicBezTo>
                    <a:pt x="14974" y="6326"/>
                    <a:pt x="15270" y="6326"/>
                    <a:pt x="15538" y="6326"/>
                  </a:cubicBezTo>
                  <a:lnTo>
                    <a:pt x="15740" y="6326"/>
                  </a:lnTo>
                  <a:cubicBezTo>
                    <a:pt x="15888" y="6326"/>
                    <a:pt x="16036" y="6326"/>
                    <a:pt x="16197" y="6313"/>
                  </a:cubicBezTo>
                  <a:cubicBezTo>
                    <a:pt x="16398" y="6313"/>
                    <a:pt x="16586" y="6313"/>
                    <a:pt x="16775" y="6272"/>
                  </a:cubicBezTo>
                  <a:lnTo>
                    <a:pt x="17016" y="6272"/>
                  </a:lnTo>
                  <a:cubicBezTo>
                    <a:pt x="17916" y="6272"/>
                    <a:pt x="18762" y="6232"/>
                    <a:pt x="19581" y="6111"/>
                  </a:cubicBezTo>
                  <a:cubicBezTo>
                    <a:pt x="26188" y="5547"/>
                    <a:pt x="31090" y="3478"/>
                    <a:pt x="31090" y="1021"/>
                  </a:cubicBezTo>
                  <a:cubicBezTo>
                    <a:pt x="31090" y="940"/>
                    <a:pt x="31064" y="873"/>
                    <a:pt x="31063" y="793"/>
                  </a:cubicBezTo>
                  <a:cubicBezTo>
                    <a:pt x="28713" y="753"/>
                    <a:pt x="26376" y="712"/>
                    <a:pt x="24026" y="659"/>
                  </a:cubicBezTo>
                  <a:cubicBezTo>
                    <a:pt x="21394" y="605"/>
                    <a:pt x="18775" y="551"/>
                    <a:pt x="16143" y="471"/>
                  </a:cubicBezTo>
                  <a:cubicBezTo>
                    <a:pt x="15511" y="457"/>
                    <a:pt x="14867" y="444"/>
                    <a:pt x="14222" y="418"/>
                  </a:cubicBezTo>
                  <a:cubicBezTo>
                    <a:pt x="9589" y="297"/>
                    <a:pt x="4943" y="148"/>
                    <a:pt x="296" y="0"/>
                  </a:cubicBezTo>
                  <a:close/>
                </a:path>
              </a:pathLst>
            </a:custGeom>
            <a:solidFill>
              <a:srgbClr val="B35135"/>
            </a:solidFill>
            <a:ln>
              <a:noFill/>
            </a:ln>
          </p:spPr>
          <p:txBody>
            <a:bodyPr spcFirstLastPara="1" wrap="square" lIns="91425" tIns="91425" rIns="91425" bIns="91425" anchor="ctr" anchorCtr="0">
              <a:noAutofit/>
            </a:bodyPr>
            <a:lstStyle/>
            <a:p>
              <a:endParaRPr/>
            </a:p>
          </p:txBody>
        </p:sp>
        <p:sp>
          <p:nvSpPr>
            <p:cNvPr id="329" name="Google Shape;329;p22"/>
            <p:cNvSpPr/>
            <p:nvPr/>
          </p:nvSpPr>
          <p:spPr>
            <a:xfrm>
              <a:off x="4828900" y="3467800"/>
              <a:ext cx="754425" cy="934775"/>
            </a:xfrm>
            <a:custGeom>
              <a:avLst/>
              <a:gdLst/>
              <a:ahLst/>
              <a:cxnLst/>
              <a:rect l="l" t="t" r="r" b="b"/>
              <a:pathLst>
                <a:path w="30177" h="37391" extrusionOk="0">
                  <a:moveTo>
                    <a:pt x="30177" y="1"/>
                  </a:moveTo>
                  <a:cubicBezTo>
                    <a:pt x="21337" y="4386"/>
                    <a:pt x="14294" y="11656"/>
                    <a:pt x="7857" y="19135"/>
                  </a:cubicBezTo>
                  <a:cubicBezTo>
                    <a:pt x="5678" y="21667"/>
                    <a:pt x="3523" y="24273"/>
                    <a:pt x="2072" y="27283"/>
                  </a:cubicBezTo>
                  <a:cubicBezTo>
                    <a:pt x="1057" y="29391"/>
                    <a:pt x="407" y="31674"/>
                    <a:pt x="151" y="34000"/>
                  </a:cubicBezTo>
                  <a:lnTo>
                    <a:pt x="151" y="34000"/>
                  </a:lnTo>
                  <a:cubicBezTo>
                    <a:pt x="4913" y="23640"/>
                    <a:pt x="17457" y="18995"/>
                    <a:pt x="23818" y="9477"/>
                  </a:cubicBezTo>
                  <a:cubicBezTo>
                    <a:pt x="25939" y="6302"/>
                    <a:pt x="27368" y="2588"/>
                    <a:pt x="30177" y="1"/>
                  </a:cubicBezTo>
                  <a:close/>
                  <a:moveTo>
                    <a:pt x="151" y="34000"/>
                  </a:moveTo>
                  <a:cubicBezTo>
                    <a:pt x="100" y="34111"/>
                    <a:pt x="49" y="34223"/>
                    <a:pt x="0" y="34336"/>
                  </a:cubicBezTo>
                  <a:lnTo>
                    <a:pt x="30" y="35897"/>
                  </a:lnTo>
                  <a:lnTo>
                    <a:pt x="30" y="35897"/>
                  </a:lnTo>
                  <a:cubicBezTo>
                    <a:pt x="41" y="35264"/>
                    <a:pt x="81" y="34630"/>
                    <a:pt x="151" y="34000"/>
                  </a:cubicBezTo>
                  <a:close/>
                  <a:moveTo>
                    <a:pt x="30" y="35897"/>
                  </a:moveTo>
                  <a:cubicBezTo>
                    <a:pt x="21" y="36395"/>
                    <a:pt x="30" y="36893"/>
                    <a:pt x="58" y="37391"/>
                  </a:cubicBezTo>
                  <a:lnTo>
                    <a:pt x="30" y="35897"/>
                  </a:lnTo>
                  <a:close/>
                </a:path>
              </a:pathLst>
            </a:custGeom>
            <a:solidFill>
              <a:srgbClr val="3F6353"/>
            </a:solidFill>
            <a:ln>
              <a:noFill/>
            </a:ln>
          </p:spPr>
          <p:txBody>
            <a:bodyPr spcFirstLastPara="1" wrap="square" lIns="91425" tIns="91425" rIns="91425" bIns="91425" anchor="ctr" anchorCtr="0">
              <a:noAutofit/>
            </a:bodyPr>
            <a:lstStyle/>
            <a:p>
              <a:endParaRPr/>
            </a:p>
          </p:txBody>
        </p:sp>
        <p:sp>
          <p:nvSpPr>
            <p:cNvPr id="330" name="Google Shape;330;p22"/>
            <p:cNvSpPr/>
            <p:nvPr/>
          </p:nvSpPr>
          <p:spPr>
            <a:xfrm>
              <a:off x="3901125" y="3222900"/>
              <a:ext cx="931575" cy="946825"/>
            </a:xfrm>
            <a:custGeom>
              <a:avLst/>
              <a:gdLst/>
              <a:ahLst/>
              <a:cxnLst/>
              <a:rect l="l" t="t" r="r" b="b"/>
              <a:pathLst>
                <a:path w="37263" h="37873" extrusionOk="0">
                  <a:moveTo>
                    <a:pt x="1115" y="0"/>
                  </a:moveTo>
                  <a:cubicBezTo>
                    <a:pt x="745" y="0"/>
                    <a:pt x="373" y="26"/>
                    <a:pt x="0" y="80"/>
                  </a:cubicBezTo>
                  <a:cubicBezTo>
                    <a:pt x="6964" y="2503"/>
                    <a:pt x="11197" y="10061"/>
                    <a:pt x="18197" y="12379"/>
                  </a:cubicBezTo>
                  <a:cubicBezTo>
                    <a:pt x="19242" y="12724"/>
                    <a:pt x="20330" y="12945"/>
                    <a:pt x="21341" y="13380"/>
                  </a:cubicBezTo>
                  <a:cubicBezTo>
                    <a:pt x="23849" y="14457"/>
                    <a:pt x="25616" y="16715"/>
                    <a:pt x="27273" y="18885"/>
                  </a:cubicBezTo>
                  <a:cubicBezTo>
                    <a:pt x="31663" y="24633"/>
                    <a:pt x="36200" y="30718"/>
                    <a:pt x="37262" y="37872"/>
                  </a:cubicBezTo>
                  <a:lnTo>
                    <a:pt x="36981" y="33148"/>
                  </a:lnTo>
                  <a:cubicBezTo>
                    <a:pt x="35283" y="26220"/>
                    <a:pt x="33398" y="18944"/>
                    <a:pt x="28436" y="13820"/>
                  </a:cubicBezTo>
                  <a:cubicBezTo>
                    <a:pt x="25147" y="10421"/>
                    <a:pt x="20796" y="8292"/>
                    <a:pt x="16539" y="6229"/>
                  </a:cubicBezTo>
                  <a:cubicBezTo>
                    <a:pt x="13777" y="4891"/>
                    <a:pt x="11016" y="3553"/>
                    <a:pt x="8254" y="2215"/>
                  </a:cubicBezTo>
                  <a:cubicBezTo>
                    <a:pt x="5994" y="1121"/>
                    <a:pt x="3584" y="0"/>
                    <a:pt x="1115" y="0"/>
                  </a:cubicBezTo>
                  <a:close/>
                </a:path>
              </a:pathLst>
            </a:custGeom>
            <a:solidFill>
              <a:srgbClr val="3F6353"/>
            </a:solidFill>
            <a:ln>
              <a:noFill/>
            </a:ln>
          </p:spPr>
          <p:txBody>
            <a:bodyPr spcFirstLastPara="1" wrap="square" lIns="91425" tIns="91425" rIns="91425" bIns="91425" anchor="ctr" anchorCtr="0">
              <a:noAutofit/>
            </a:bodyPr>
            <a:lstStyle/>
            <a:p>
              <a:endParaRPr/>
            </a:p>
          </p:txBody>
        </p:sp>
        <p:sp>
          <p:nvSpPr>
            <p:cNvPr id="331" name="Google Shape;331;p22"/>
            <p:cNvSpPr/>
            <p:nvPr/>
          </p:nvSpPr>
          <p:spPr>
            <a:xfrm>
              <a:off x="4399900" y="2757150"/>
              <a:ext cx="463300" cy="1149225"/>
            </a:xfrm>
            <a:custGeom>
              <a:avLst/>
              <a:gdLst/>
              <a:ahLst/>
              <a:cxnLst/>
              <a:rect l="l" t="t" r="r" b="b"/>
              <a:pathLst>
                <a:path w="18532" h="45969" extrusionOk="0">
                  <a:moveTo>
                    <a:pt x="0" y="1"/>
                  </a:moveTo>
                  <a:lnTo>
                    <a:pt x="0" y="1"/>
                  </a:lnTo>
                  <a:cubicBezTo>
                    <a:pt x="62" y="224"/>
                    <a:pt x="129" y="445"/>
                    <a:pt x="200" y="663"/>
                  </a:cubicBezTo>
                  <a:lnTo>
                    <a:pt x="200" y="663"/>
                  </a:lnTo>
                  <a:lnTo>
                    <a:pt x="0" y="1"/>
                  </a:lnTo>
                  <a:close/>
                  <a:moveTo>
                    <a:pt x="200" y="663"/>
                  </a:moveTo>
                  <a:lnTo>
                    <a:pt x="5464" y="18130"/>
                  </a:lnTo>
                  <a:cubicBezTo>
                    <a:pt x="5940" y="19709"/>
                    <a:pt x="6428" y="21313"/>
                    <a:pt x="7338" y="22690"/>
                  </a:cubicBezTo>
                  <a:cubicBezTo>
                    <a:pt x="8205" y="24000"/>
                    <a:pt x="9413" y="25041"/>
                    <a:pt x="10500" y="26175"/>
                  </a:cubicBezTo>
                  <a:cubicBezTo>
                    <a:pt x="15359" y="31249"/>
                    <a:pt x="17816" y="38532"/>
                    <a:pt x="17023" y="45511"/>
                  </a:cubicBezTo>
                  <a:lnTo>
                    <a:pt x="17037" y="45968"/>
                  </a:lnTo>
                  <a:cubicBezTo>
                    <a:pt x="17803" y="40211"/>
                    <a:pt x="18532" y="34136"/>
                    <a:pt x="16304" y="28771"/>
                  </a:cubicBezTo>
                  <a:cubicBezTo>
                    <a:pt x="15347" y="26465"/>
                    <a:pt x="13882" y="24408"/>
                    <a:pt x="12738" y="22188"/>
                  </a:cubicBezTo>
                  <a:cubicBezTo>
                    <a:pt x="11698" y="20168"/>
                    <a:pt x="10924" y="18017"/>
                    <a:pt x="9854" y="16012"/>
                  </a:cubicBezTo>
                  <a:cubicBezTo>
                    <a:pt x="6998" y="10660"/>
                    <a:pt x="2064" y="6394"/>
                    <a:pt x="200" y="663"/>
                  </a:cubicBezTo>
                  <a:close/>
                </a:path>
              </a:pathLst>
            </a:custGeom>
            <a:solidFill>
              <a:srgbClr val="477861"/>
            </a:solidFill>
            <a:ln>
              <a:noFill/>
            </a:ln>
          </p:spPr>
          <p:txBody>
            <a:bodyPr spcFirstLastPara="1" wrap="square" lIns="91425" tIns="91425" rIns="91425" bIns="91425" anchor="ctr" anchorCtr="0">
              <a:noAutofit/>
            </a:bodyPr>
            <a:lstStyle/>
            <a:p>
              <a:endParaRPr/>
            </a:p>
          </p:txBody>
        </p:sp>
        <p:sp>
          <p:nvSpPr>
            <p:cNvPr id="332" name="Google Shape;332;p22"/>
            <p:cNvSpPr/>
            <p:nvPr/>
          </p:nvSpPr>
          <p:spPr>
            <a:xfrm>
              <a:off x="3708100" y="2471400"/>
              <a:ext cx="2111000" cy="2298500"/>
            </a:xfrm>
            <a:custGeom>
              <a:avLst/>
              <a:gdLst/>
              <a:ahLst/>
              <a:cxnLst/>
              <a:rect l="l" t="t" r="r" b="b"/>
              <a:pathLst>
                <a:path w="84440" h="91940" extrusionOk="0">
                  <a:moveTo>
                    <a:pt x="48409" y="0"/>
                  </a:moveTo>
                  <a:lnTo>
                    <a:pt x="48409" y="0"/>
                  </a:lnTo>
                  <a:cubicBezTo>
                    <a:pt x="42637" y="11493"/>
                    <a:pt x="40782" y="24910"/>
                    <a:pt x="43220" y="37538"/>
                  </a:cubicBezTo>
                  <a:cubicBezTo>
                    <a:pt x="43868" y="40886"/>
                    <a:pt x="44799" y="44300"/>
                    <a:pt x="44815" y="47667"/>
                  </a:cubicBezTo>
                  <a:cubicBezTo>
                    <a:pt x="44794" y="47732"/>
                    <a:pt x="44775" y="47801"/>
                    <a:pt x="44775" y="47864"/>
                  </a:cubicBezTo>
                  <a:cubicBezTo>
                    <a:pt x="44735" y="48558"/>
                    <a:pt x="44707" y="49251"/>
                    <a:pt x="44656" y="49958"/>
                  </a:cubicBezTo>
                  <a:cubicBezTo>
                    <a:pt x="44595" y="50391"/>
                    <a:pt x="44534" y="50824"/>
                    <a:pt x="44431" y="51254"/>
                  </a:cubicBezTo>
                  <a:lnTo>
                    <a:pt x="44531" y="52569"/>
                  </a:lnTo>
                  <a:cubicBezTo>
                    <a:pt x="44383" y="55348"/>
                    <a:pt x="44250" y="58130"/>
                    <a:pt x="44129" y="60917"/>
                  </a:cubicBezTo>
                  <a:cubicBezTo>
                    <a:pt x="44117" y="61139"/>
                    <a:pt x="44105" y="61385"/>
                    <a:pt x="44103" y="61621"/>
                  </a:cubicBezTo>
                  <a:cubicBezTo>
                    <a:pt x="44079" y="61655"/>
                    <a:pt x="44052" y="61687"/>
                    <a:pt x="44026" y="61721"/>
                  </a:cubicBezTo>
                  <a:lnTo>
                    <a:pt x="44102" y="61770"/>
                  </a:lnTo>
                  <a:cubicBezTo>
                    <a:pt x="44063" y="62479"/>
                    <a:pt x="44036" y="63175"/>
                    <a:pt x="43995" y="63885"/>
                  </a:cubicBezTo>
                  <a:cubicBezTo>
                    <a:pt x="43942" y="65295"/>
                    <a:pt x="43888" y="66718"/>
                    <a:pt x="43847" y="68128"/>
                  </a:cubicBezTo>
                  <a:cubicBezTo>
                    <a:pt x="43847" y="68137"/>
                    <a:pt x="43847" y="68145"/>
                    <a:pt x="43847" y="68153"/>
                  </a:cubicBezTo>
                  <a:cubicBezTo>
                    <a:pt x="37848" y="56039"/>
                    <a:pt x="25260" y="47369"/>
                    <a:pt x="11762" y="46280"/>
                  </a:cubicBezTo>
                  <a:lnTo>
                    <a:pt x="11762" y="46280"/>
                  </a:lnTo>
                  <a:cubicBezTo>
                    <a:pt x="13993" y="47792"/>
                    <a:pt x="14922" y="50557"/>
                    <a:pt x="16332" y="52853"/>
                  </a:cubicBezTo>
                  <a:cubicBezTo>
                    <a:pt x="18731" y="56764"/>
                    <a:pt x="22695" y="59465"/>
                    <a:pt x="26810" y="61494"/>
                  </a:cubicBezTo>
                  <a:cubicBezTo>
                    <a:pt x="30925" y="63525"/>
                    <a:pt x="35301" y="65004"/>
                    <a:pt x="39351" y="67162"/>
                  </a:cubicBezTo>
                  <a:cubicBezTo>
                    <a:pt x="40944" y="68011"/>
                    <a:pt x="42511" y="69007"/>
                    <a:pt x="43781" y="70273"/>
                  </a:cubicBezTo>
                  <a:lnTo>
                    <a:pt x="43781" y="70277"/>
                  </a:lnTo>
                  <a:cubicBezTo>
                    <a:pt x="43740" y="71378"/>
                    <a:pt x="43727" y="72453"/>
                    <a:pt x="43713" y="73554"/>
                  </a:cubicBezTo>
                  <a:lnTo>
                    <a:pt x="43713" y="73570"/>
                  </a:lnTo>
                  <a:cubicBezTo>
                    <a:pt x="39286" y="71260"/>
                    <a:pt x="34294" y="70053"/>
                    <a:pt x="29305" y="70053"/>
                  </a:cubicBezTo>
                  <a:cubicBezTo>
                    <a:pt x="27111" y="70053"/>
                    <a:pt x="24918" y="70286"/>
                    <a:pt x="22774" y="70761"/>
                  </a:cubicBezTo>
                  <a:cubicBezTo>
                    <a:pt x="21008" y="71153"/>
                    <a:pt x="19268" y="71701"/>
                    <a:pt x="17469" y="71892"/>
                  </a:cubicBezTo>
                  <a:cubicBezTo>
                    <a:pt x="16797" y="71963"/>
                    <a:pt x="16122" y="71984"/>
                    <a:pt x="15447" y="71984"/>
                  </a:cubicBezTo>
                  <a:cubicBezTo>
                    <a:pt x="14470" y="71984"/>
                    <a:pt x="13492" y="71940"/>
                    <a:pt x="12514" y="71940"/>
                  </a:cubicBezTo>
                  <a:cubicBezTo>
                    <a:pt x="12276" y="71940"/>
                    <a:pt x="12037" y="71943"/>
                    <a:pt x="11798" y="71949"/>
                  </a:cubicBezTo>
                  <a:cubicBezTo>
                    <a:pt x="7597" y="72068"/>
                    <a:pt x="3440" y="73444"/>
                    <a:pt x="1" y="75857"/>
                  </a:cubicBezTo>
                  <a:cubicBezTo>
                    <a:pt x="2500" y="74923"/>
                    <a:pt x="5041" y="73981"/>
                    <a:pt x="7701" y="73777"/>
                  </a:cubicBezTo>
                  <a:cubicBezTo>
                    <a:pt x="8126" y="73744"/>
                    <a:pt x="8550" y="73730"/>
                    <a:pt x="8975" y="73730"/>
                  </a:cubicBezTo>
                  <a:cubicBezTo>
                    <a:pt x="11055" y="73730"/>
                    <a:pt x="13137" y="74057"/>
                    <a:pt x="15223" y="74065"/>
                  </a:cubicBezTo>
                  <a:cubicBezTo>
                    <a:pt x="15255" y="74066"/>
                    <a:pt x="15286" y="74066"/>
                    <a:pt x="15318" y="74066"/>
                  </a:cubicBezTo>
                  <a:cubicBezTo>
                    <a:pt x="17995" y="74066"/>
                    <a:pt x="20643" y="73551"/>
                    <a:pt x="23300" y="73216"/>
                  </a:cubicBezTo>
                  <a:cubicBezTo>
                    <a:pt x="25759" y="72907"/>
                    <a:pt x="28233" y="72753"/>
                    <a:pt x="30705" y="72753"/>
                  </a:cubicBezTo>
                  <a:cubicBezTo>
                    <a:pt x="34023" y="72753"/>
                    <a:pt x="37339" y="73031"/>
                    <a:pt x="40619" y="73586"/>
                  </a:cubicBezTo>
                  <a:cubicBezTo>
                    <a:pt x="41667" y="73763"/>
                    <a:pt x="42736" y="74005"/>
                    <a:pt x="43688" y="74454"/>
                  </a:cubicBezTo>
                  <a:cubicBezTo>
                    <a:pt x="43607" y="78720"/>
                    <a:pt x="43621" y="83013"/>
                    <a:pt x="43755" y="87266"/>
                  </a:cubicBezTo>
                  <a:cubicBezTo>
                    <a:pt x="43809" y="88810"/>
                    <a:pt x="43876" y="90341"/>
                    <a:pt x="43970" y="91885"/>
                  </a:cubicBezTo>
                  <a:cubicBezTo>
                    <a:pt x="44614" y="91913"/>
                    <a:pt x="45259" y="91926"/>
                    <a:pt x="45890" y="91940"/>
                  </a:cubicBezTo>
                  <a:cubicBezTo>
                    <a:pt x="45890" y="90368"/>
                    <a:pt x="45863" y="88810"/>
                    <a:pt x="45836" y="87253"/>
                  </a:cubicBezTo>
                  <a:cubicBezTo>
                    <a:pt x="45770" y="82338"/>
                    <a:pt x="45688" y="77436"/>
                    <a:pt x="45676" y="72506"/>
                  </a:cubicBezTo>
                  <a:cubicBezTo>
                    <a:pt x="45649" y="71822"/>
                    <a:pt x="45649" y="71123"/>
                    <a:pt x="45649" y="70425"/>
                  </a:cubicBezTo>
                  <a:cubicBezTo>
                    <a:pt x="45649" y="66769"/>
                    <a:pt x="45693" y="63109"/>
                    <a:pt x="45782" y="59444"/>
                  </a:cubicBezTo>
                  <a:cubicBezTo>
                    <a:pt x="48934" y="55413"/>
                    <a:pt x="52428" y="51651"/>
                    <a:pt x="56254" y="48254"/>
                  </a:cubicBezTo>
                  <a:cubicBezTo>
                    <a:pt x="62514" y="42694"/>
                    <a:pt x="69558" y="38097"/>
                    <a:pt x="76572" y="33523"/>
                  </a:cubicBezTo>
                  <a:cubicBezTo>
                    <a:pt x="79064" y="31897"/>
                    <a:pt x="81598" y="30252"/>
                    <a:pt x="84439" y="29365"/>
                  </a:cubicBezTo>
                  <a:cubicBezTo>
                    <a:pt x="84028" y="29346"/>
                    <a:pt x="83617" y="29337"/>
                    <a:pt x="83206" y="29337"/>
                  </a:cubicBezTo>
                  <a:cubicBezTo>
                    <a:pt x="78138" y="29337"/>
                    <a:pt x="73077" y="30737"/>
                    <a:pt x="68739" y="33355"/>
                  </a:cubicBezTo>
                  <a:cubicBezTo>
                    <a:pt x="66371" y="34783"/>
                    <a:pt x="64231" y="36553"/>
                    <a:pt x="62102" y="38316"/>
                  </a:cubicBezTo>
                  <a:lnTo>
                    <a:pt x="53047" y="45809"/>
                  </a:lnTo>
                  <a:cubicBezTo>
                    <a:pt x="51663" y="46955"/>
                    <a:pt x="50257" y="48123"/>
                    <a:pt x="49269" y="49624"/>
                  </a:cubicBezTo>
                  <a:cubicBezTo>
                    <a:pt x="48343" y="51030"/>
                    <a:pt x="47827" y="52662"/>
                    <a:pt x="47324" y="54268"/>
                  </a:cubicBezTo>
                  <a:cubicBezTo>
                    <a:pt x="46810" y="55908"/>
                    <a:pt x="46295" y="57550"/>
                    <a:pt x="45781" y="59190"/>
                  </a:cubicBezTo>
                  <a:lnTo>
                    <a:pt x="45781" y="59158"/>
                  </a:lnTo>
                  <a:cubicBezTo>
                    <a:pt x="45847" y="57076"/>
                    <a:pt x="45942" y="54981"/>
                    <a:pt x="46036" y="52900"/>
                  </a:cubicBezTo>
                  <a:cubicBezTo>
                    <a:pt x="46063" y="52577"/>
                    <a:pt x="46076" y="52281"/>
                    <a:pt x="46090" y="51972"/>
                  </a:cubicBezTo>
                  <a:cubicBezTo>
                    <a:pt x="46090" y="51964"/>
                    <a:pt x="46090" y="51957"/>
                    <a:pt x="46091" y="51948"/>
                  </a:cubicBezTo>
                  <a:cubicBezTo>
                    <a:pt x="46915" y="49441"/>
                    <a:pt x="47932" y="46925"/>
                    <a:pt x="48400" y="44366"/>
                  </a:cubicBezTo>
                  <a:cubicBezTo>
                    <a:pt x="48847" y="41922"/>
                    <a:pt x="48785" y="39416"/>
                    <a:pt x="48631" y="36936"/>
                  </a:cubicBezTo>
                  <a:cubicBezTo>
                    <a:pt x="47867" y="24568"/>
                    <a:pt x="44905" y="11887"/>
                    <a:pt x="48409" y="0"/>
                  </a:cubicBezTo>
                  <a:close/>
                </a:path>
              </a:pathLst>
            </a:custGeom>
            <a:solidFill>
              <a:srgbClr val="355445"/>
            </a:solidFill>
            <a:ln>
              <a:noFill/>
            </a:ln>
          </p:spPr>
          <p:txBody>
            <a:bodyPr spcFirstLastPara="1" wrap="square" lIns="91425" tIns="91425" rIns="91425" bIns="91425" anchor="ctr" anchorCtr="0">
              <a:noAutofit/>
            </a:bodyPr>
            <a:lstStyle/>
            <a:p>
              <a:endParaRPr/>
            </a:p>
          </p:txBody>
        </p:sp>
        <p:sp>
          <p:nvSpPr>
            <p:cNvPr id="333" name="Google Shape;333;p22"/>
            <p:cNvSpPr/>
            <p:nvPr/>
          </p:nvSpPr>
          <p:spPr>
            <a:xfrm>
              <a:off x="4841575" y="2547625"/>
              <a:ext cx="624725" cy="1316775"/>
            </a:xfrm>
            <a:custGeom>
              <a:avLst/>
              <a:gdLst/>
              <a:ahLst/>
              <a:cxnLst/>
              <a:rect l="l" t="t" r="r" b="b"/>
              <a:pathLst>
                <a:path w="24989" h="52671" extrusionOk="0">
                  <a:moveTo>
                    <a:pt x="24988" y="0"/>
                  </a:moveTo>
                  <a:lnTo>
                    <a:pt x="24988" y="0"/>
                  </a:lnTo>
                  <a:cubicBezTo>
                    <a:pt x="20983" y="4436"/>
                    <a:pt x="16943" y="8918"/>
                    <a:pt x="13985" y="14111"/>
                  </a:cubicBezTo>
                  <a:cubicBezTo>
                    <a:pt x="12612" y="16521"/>
                    <a:pt x="11487" y="19061"/>
                    <a:pt x="10363" y="21597"/>
                  </a:cubicBezTo>
                  <a:cubicBezTo>
                    <a:pt x="6326" y="30707"/>
                    <a:pt x="2261" y="39901"/>
                    <a:pt x="191" y="49649"/>
                  </a:cubicBezTo>
                  <a:lnTo>
                    <a:pt x="1" y="52671"/>
                  </a:lnTo>
                  <a:cubicBezTo>
                    <a:pt x="560" y="46681"/>
                    <a:pt x="6460" y="42876"/>
                    <a:pt x="9894" y="37936"/>
                  </a:cubicBezTo>
                  <a:cubicBezTo>
                    <a:pt x="12782" y="33781"/>
                    <a:pt x="13936" y="28710"/>
                    <a:pt x="15334" y="23847"/>
                  </a:cubicBezTo>
                  <a:cubicBezTo>
                    <a:pt x="17712" y="15583"/>
                    <a:pt x="20948" y="7591"/>
                    <a:pt x="24988" y="0"/>
                  </a:cubicBezTo>
                  <a:close/>
                </a:path>
              </a:pathLst>
            </a:custGeom>
            <a:solidFill>
              <a:srgbClr val="477861"/>
            </a:solidFill>
            <a:ln>
              <a:noFill/>
            </a:ln>
          </p:spPr>
          <p:txBody>
            <a:bodyPr spcFirstLastPara="1" wrap="square" lIns="91425" tIns="91425" rIns="91425" bIns="91425" anchor="ctr" anchorCtr="0">
              <a:noAutofit/>
            </a:bodyPr>
            <a:lstStyle/>
            <a:p>
              <a:endParaRPr/>
            </a:p>
          </p:txBody>
        </p:sp>
      </p:grpSp>
      <p:sp>
        <p:nvSpPr>
          <p:cNvPr id="334" name="Google Shape;334;p22"/>
          <p:cNvSpPr/>
          <p:nvPr/>
        </p:nvSpPr>
        <p:spPr>
          <a:xfrm>
            <a:off x="6289795" y="1827432"/>
            <a:ext cx="20100" cy="20100"/>
          </a:xfrm>
          <a:prstGeom prst="ellipse">
            <a:avLst/>
          </a:prstGeom>
          <a:solidFill>
            <a:srgbClr val="D9D9D9"/>
          </a:solidFill>
          <a:ln>
            <a:noFill/>
          </a:ln>
        </p:spPr>
        <p:txBody>
          <a:bodyPr spcFirstLastPara="1" wrap="square" lIns="91425" tIns="91425" rIns="91425" bIns="91425" anchor="ctr" anchorCtr="0">
            <a:noAutofit/>
          </a:bodyPr>
          <a:lstStyle/>
          <a:p>
            <a:endParaRPr/>
          </a:p>
        </p:txBody>
      </p:sp>
      <p:sp>
        <p:nvSpPr>
          <p:cNvPr id="335" name="Google Shape;335;p22"/>
          <p:cNvSpPr/>
          <p:nvPr/>
        </p:nvSpPr>
        <p:spPr>
          <a:xfrm>
            <a:off x="350025" y="1157800"/>
            <a:ext cx="162300" cy="4521900"/>
          </a:xfrm>
          <a:prstGeom prst="rect">
            <a:avLst/>
          </a:prstGeom>
          <a:solidFill>
            <a:srgbClr val="FFAD80"/>
          </a:solidFill>
          <a:ln>
            <a:noFill/>
          </a:ln>
        </p:spPr>
        <p:txBody>
          <a:bodyPr spcFirstLastPara="1" wrap="square" lIns="91425" tIns="91425" rIns="91425" bIns="91425" anchor="ctr" anchorCtr="0">
            <a:noAutofit/>
          </a:bodyPr>
          <a:lstStyle/>
          <a:p>
            <a:endParaRPr/>
          </a:p>
        </p:txBody>
      </p:sp>
      <p:sp>
        <p:nvSpPr>
          <p:cNvPr id="2" name="Rectangle 1">
            <a:extLst>
              <a:ext uri="{FF2B5EF4-FFF2-40B4-BE49-F238E27FC236}">
                <a16:creationId xmlns:a16="http://schemas.microsoft.com/office/drawing/2014/main" id="{807C8EBA-BE60-5847-82A6-7ABE615677A9}"/>
              </a:ext>
            </a:extLst>
          </p:cNvPr>
          <p:cNvSpPr/>
          <p:nvPr/>
        </p:nvSpPr>
        <p:spPr>
          <a:xfrm>
            <a:off x="831468" y="1346546"/>
            <a:ext cx="2577950" cy="739754"/>
          </a:xfrm>
          <a:prstGeom prst="rect">
            <a:avLst/>
          </a:prstGeom>
        </p:spPr>
        <p:txBody>
          <a:bodyPr wrap="none">
            <a:spAutoFit/>
          </a:bodyPr>
          <a:lstStyle/>
          <a:p>
            <a:pPr>
              <a:lnSpc>
                <a:spcPct val="150000"/>
              </a:lnSpc>
            </a:pPr>
            <a:r>
              <a:rPr lang="en-US" sz="3200" b="1" dirty="0">
                <a:solidFill>
                  <a:srgbClr val="FF0000"/>
                </a:solidFill>
                <a:latin typeface="Arial" panose="020B0604020202020204" pitchFamily="34" charset="0"/>
                <a:cs typeface="Arial" panose="020B0604020202020204" pitchFamily="34" charset="0"/>
              </a:rPr>
              <a:t>GIỌNG ĐỌC</a:t>
            </a:r>
          </a:p>
        </p:txBody>
      </p:sp>
    </p:spTree>
    <p:extLst>
      <p:ext uri="{BB962C8B-B14F-4D97-AF65-F5344CB8AC3E}">
        <p14:creationId xmlns:p14="http://schemas.microsoft.com/office/powerpoint/2010/main" val="8630593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srcRect/>
          <a:stretch>
            <a:fillRect/>
          </a:stretch>
        </p:blipFill>
        <p:spPr bwMode="auto">
          <a:xfrm>
            <a:off x="0" y="76200"/>
            <a:ext cx="8991600" cy="2895600"/>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a:srcRect/>
          <a:stretch>
            <a:fillRect/>
          </a:stretch>
        </p:blipFill>
        <p:spPr bwMode="auto">
          <a:xfrm>
            <a:off x="0" y="2895601"/>
            <a:ext cx="8801100" cy="4114800"/>
          </a:xfrm>
          <a:prstGeom prst="rect">
            <a:avLst/>
          </a:prstGeom>
          <a:noFill/>
          <a:ln w="9525">
            <a:noFill/>
            <a:miter lim="800000"/>
            <a:headEnd/>
            <a:tailEnd/>
          </a:ln>
          <a:effectLst/>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NKNOELEADERBOARD" val="557435827"/>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1355</TotalTime>
  <Words>2439</Words>
  <Application>Microsoft Office PowerPoint</Application>
  <PresentationFormat>On-screen Show (4:3)</PresentationFormat>
  <Paragraphs>117</Paragraphs>
  <Slides>37</Slides>
  <Notes>34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37</vt:i4>
      </vt:variant>
    </vt:vector>
  </HeadingPairs>
  <TitlesOfParts>
    <vt:vector size="44" baseType="lpstr">
      <vt:lpstr>Arial</vt:lpstr>
      <vt:lpstr>Calibri</vt:lpstr>
      <vt:lpstr>Roboto</vt:lpstr>
      <vt:lpstr>Roboto Light</vt:lpstr>
      <vt:lpstr>Times New Roman</vt:lpstr>
      <vt:lpstr>Wingdings</vt:lpstr>
      <vt:lpstr>Office Theme</vt:lpstr>
      <vt:lpstr>PowerPoint Presentation</vt:lpstr>
      <vt:lpstr>PowerPoint Presentation</vt:lpstr>
      <vt:lpstr>PowerPoint Presentation</vt:lpstr>
      <vt:lpstr>Thứ hai ngày ….. tháng…. năm 2021 Tập đọc Thư gửi các học sinh (trích)</vt:lpstr>
      <vt:lpstr>YÊU CẦU CẦN ĐẠT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Namkk</dc:creator>
  <cp:lastModifiedBy>No.01 Tinhocsangtao</cp:lastModifiedBy>
  <cp:revision>95</cp:revision>
  <dcterms:created xsi:type="dcterms:W3CDTF">2015-09-06T10:26:50Z</dcterms:created>
  <dcterms:modified xsi:type="dcterms:W3CDTF">2021-09-05T10:06:53Z</dcterms:modified>
</cp:coreProperties>
</file>