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2"/>
  </p:notesMasterIdLst>
  <p:sldIdLst>
    <p:sldId id="270" r:id="rId2"/>
    <p:sldId id="272" r:id="rId3"/>
    <p:sldId id="273" r:id="rId4"/>
    <p:sldId id="274" r:id="rId5"/>
    <p:sldId id="275" r:id="rId6"/>
    <p:sldId id="256" r:id="rId7"/>
    <p:sldId id="257" r:id="rId8"/>
    <p:sldId id="258" r:id="rId9"/>
    <p:sldId id="259" r:id="rId10"/>
    <p:sldId id="260" r:id="rId11"/>
    <p:sldId id="261" r:id="rId12"/>
    <p:sldId id="262" r:id="rId13"/>
    <p:sldId id="263" r:id="rId14"/>
    <p:sldId id="276" r:id="rId15"/>
    <p:sldId id="264" r:id="rId16"/>
    <p:sldId id="265" r:id="rId17"/>
    <p:sldId id="266" r:id="rId18"/>
    <p:sldId id="277" r:id="rId19"/>
    <p:sldId id="269" r:id="rId20"/>
    <p:sldId id="267" r:id="rId21"/>
  </p:sldIdLst>
  <p:sldSz cx="12192000" cy="6858000"/>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6AA6E-6298-453D-8503-4BD7EF70F686}" v="251" dt="2021-08-18T11:01:5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6" autoAdjust="0"/>
    <p:restoredTop sz="94660"/>
  </p:normalViewPr>
  <p:slideViewPr>
    <p:cSldViewPr snapToGrid="0">
      <p:cViewPr varScale="1">
        <p:scale>
          <a:sx n="70" d="100"/>
          <a:sy n="70" d="100"/>
        </p:scale>
        <p:origin x="444" y="7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F8790-F5DB-415D-A4B8-A99287339FE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14D62F6-925C-4798-90BC-1A9441A23508}">
      <dgm:prSet phldrT="[Text]" phldr="1"/>
      <dgm:spPr/>
      <dgm:t>
        <a:bodyPr/>
        <a:lstStyle/>
        <a:p>
          <a:pPr algn="just"/>
          <a:endParaRPr lang="en-US"/>
        </a:p>
      </dgm:t>
    </dgm:pt>
    <dgm:pt modelId="{334F3FF1-6AB5-4933-8152-4FFAA7E82006}" type="parTrans" cxnId="{AD7AFEB0-60EB-4477-B5A1-860267C36349}">
      <dgm:prSet/>
      <dgm:spPr/>
      <dgm:t>
        <a:bodyPr/>
        <a:lstStyle/>
        <a:p>
          <a:pPr algn="just"/>
          <a:endParaRPr lang="en-US"/>
        </a:p>
      </dgm:t>
    </dgm:pt>
    <dgm:pt modelId="{541BF195-5E87-420D-B6D2-8A83B146A50E}" type="sibTrans" cxnId="{AD7AFEB0-60EB-4477-B5A1-860267C36349}">
      <dgm:prSet/>
      <dgm:spPr/>
      <dgm:t>
        <a:bodyPr/>
        <a:lstStyle/>
        <a:p>
          <a:pPr algn="just"/>
          <a:endParaRPr lang="en-US"/>
        </a:p>
      </dgm:t>
    </dgm:pt>
    <dgm:pt modelId="{6C8E2D0A-2161-48A0-9A5B-F5ECDCECD2AC}">
      <dgm:prSet phldrT="[Text]"/>
      <dgm:spPr/>
      <dgm:t>
        <a:bodyPr/>
        <a:lstStyle/>
        <a:p>
          <a:pPr algn="just"/>
          <a:r>
            <a:rPr lang="en-US" dirty="0" err="1"/>
            <a:t>Nắm</a:t>
          </a:r>
          <a:r>
            <a:rPr lang="en-US" dirty="0"/>
            <a:t> </a:t>
          </a:r>
          <a:r>
            <a:rPr lang="en-US" dirty="0" err="1"/>
            <a:t>được</a:t>
          </a:r>
          <a:r>
            <a:rPr lang="en-US" dirty="0"/>
            <a:t> </a:t>
          </a:r>
          <a:r>
            <a:rPr lang="en-US" dirty="0" err="1"/>
            <a:t>thế</a:t>
          </a:r>
          <a:r>
            <a:rPr lang="en-US" dirty="0"/>
            <a:t> </a:t>
          </a:r>
          <a:r>
            <a:rPr lang="en-US" dirty="0" err="1"/>
            <a:t>nào</a:t>
          </a:r>
          <a:r>
            <a:rPr lang="en-US" dirty="0"/>
            <a:t> </a:t>
          </a:r>
          <a:r>
            <a:rPr lang="en-US" dirty="0" err="1"/>
            <a:t>là</a:t>
          </a:r>
          <a:r>
            <a:rPr lang="en-US" dirty="0"/>
            <a:t> </a:t>
          </a:r>
          <a:r>
            <a:rPr lang="en-US" dirty="0" err="1"/>
            <a:t>từ</a:t>
          </a:r>
          <a:r>
            <a:rPr lang="en-US" dirty="0"/>
            <a:t> </a:t>
          </a:r>
          <a:r>
            <a:rPr lang="en-US" dirty="0" err="1"/>
            <a:t>đồng</a:t>
          </a:r>
          <a:r>
            <a:rPr lang="en-US" dirty="0"/>
            <a:t> </a:t>
          </a:r>
          <a:r>
            <a:rPr lang="en-US" dirty="0" err="1"/>
            <a:t>nghĩa</a:t>
          </a:r>
          <a:r>
            <a:rPr lang="en-US" dirty="0"/>
            <a:t>.</a:t>
          </a:r>
        </a:p>
      </dgm:t>
    </dgm:pt>
    <dgm:pt modelId="{0679AB1D-FF05-4758-8FAC-902ED34E372B}" type="parTrans" cxnId="{30A60B93-35DA-4B20-AB13-A2E8A035454E}">
      <dgm:prSet/>
      <dgm:spPr/>
      <dgm:t>
        <a:bodyPr/>
        <a:lstStyle/>
        <a:p>
          <a:pPr algn="just"/>
          <a:endParaRPr lang="en-US"/>
        </a:p>
      </dgm:t>
    </dgm:pt>
    <dgm:pt modelId="{C70FC367-8C64-4CC9-9115-8ACB07F5A5E3}" type="sibTrans" cxnId="{30A60B93-35DA-4B20-AB13-A2E8A035454E}">
      <dgm:prSet/>
      <dgm:spPr/>
      <dgm:t>
        <a:bodyPr/>
        <a:lstStyle/>
        <a:p>
          <a:pPr algn="just"/>
          <a:endParaRPr lang="en-US"/>
        </a:p>
      </dgm:t>
    </dgm:pt>
    <dgm:pt modelId="{C14803E6-F95D-4527-8A8B-C2170192A685}">
      <dgm:prSet phldrT="[Text]" phldr="1"/>
      <dgm:spPr/>
      <dgm:t>
        <a:bodyPr/>
        <a:lstStyle/>
        <a:p>
          <a:pPr algn="just"/>
          <a:endParaRPr lang="en-US"/>
        </a:p>
      </dgm:t>
    </dgm:pt>
    <dgm:pt modelId="{FA8DAB39-E190-48D0-A494-4D72A5D72E6B}" type="parTrans" cxnId="{159D0C3B-1F9B-4D94-A5B4-BD1840EEB8F0}">
      <dgm:prSet/>
      <dgm:spPr/>
      <dgm:t>
        <a:bodyPr/>
        <a:lstStyle/>
        <a:p>
          <a:pPr algn="just"/>
          <a:endParaRPr lang="en-US"/>
        </a:p>
      </dgm:t>
    </dgm:pt>
    <dgm:pt modelId="{37FB2DA8-2FC0-4E02-A43F-B313BA1AA6A2}" type="sibTrans" cxnId="{159D0C3B-1F9B-4D94-A5B4-BD1840EEB8F0}">
      <dgm:prSet/>
      <dgm:spPr/>
      <dgm:t>
        <a:bodyPr/>
        <a:lstStyle/>
        <a:p>
          <a:pPr algn="just"/>
          <a:endParaRPr lang="en-US"/>
        </a:p>
      </dgm:t>
    </dgm:pt>
    <dgm:pt modelId="{685D656F-A5A0-4890-B664-FC7E384E06F4}">
      <dgm:prSet phldrT="[Text]"/>
      <dgm:spPr/>
      <dgm:t>
        <a:bodyPr/>
        <a:lstStyle/>
        <a:p>
          <a:pPr algn="just"/>
          <a:r>
            <a:rPr lang="en-US" dirty="0" err="1"/>
            <a:t>Tìm</a:t>
          </a:r>
          <a:r>
            <a:rPr lang="en-US" dirty="0"/>
            <a:t> </a:t>
          </a:r>
          <a:r>
            <a:rPr lang="en-US" dirty="0" err="1"/>
            <a:t>được</a:t>
          </a:r>
          <a:r>
            <a:rPr lang="en-US" dirty="0"/>
            <a:t> </a:t>
          </a:r>
          <a:r>
            <a:rPr lang="en-US" dirty="0" err="1"/>
            <a:t>các</a:t>
          </a:r>
          <a:r>
            <a:rPr lang="en-US" dirty="0"/>
            <a:t> </a:t>
          </a:r>
          <a:r>
            <a:rPr lang="en-US" dirty="0" err="1"/>
            <a:t>từ</a:t>
          </a:r>
          <a:r>
            <a:rPr lang="en-US" dirty="0"/>
            <a:t> </a:t>
          </a:r>
          <a:r>
            <a:rPr lang="en-US" dirty="0" err="1"/>
            <a:t>đồng</a:t>
          </a:r>
          <a:r>
            <a:rPr lang="en-US" dirty="0"/>
            <a:t> </a:t>
          </a:r>
          <a:r>
            <a:rPr lang="en-US" dirty="0" err="1"/>
            <a:t>nghĩa</a:t>
          </a:r>
          <a:endParaRPr lang="en-US" dirty="0"/>
        </a:p>
      </dgm:t>
    </dgm:pt>
    <dgm:pt modelId="{754A23AB-1319-45C9-B3E7-87E8D7628054}" type="parTrans" cxnId="{D2F3AFFF-1885-4A28-9F0D-72B6B3F57508}">
      <dgm:prSet/>
      <dgm:spPr/>
      <dgm:t>
        <a:bodyPr/>
        <a:lstStyle/>
        <a:p>
          <a:pPr algn="just"/>
          <a:endParaRPr lang="en-US"/>
        </a:p>
      </dgm:t>
    </dgm:pt>
    <dgm:pt modelId="{168420E7-78E1-46E2-8465-DDB01F077442}" type="sibTrans" cxnId="{D2F3AFFF-1885-4A28-9F0D-72B6B3F57508}">
      <dgm:prSet/>
      <dgm:spPr/>
      <dgm:t>
        <a:bodyPr/>
        <a:lstStyle/>
        <a:p>
          <a:pPr algn="just"/>
          <a:endParaRPr lang="en-US"/>
        </a:p>
      </dgm:t>
    </dgm:pt>
    <dgm:pt modelId="{B217EE76-BA3E-4D18-9274-1186A662685E}">
      <dgm:prSet phldrT="[Text]" phldr="1"/>
      <dgm:spPr/>
      <dgm:t>
        <a:bodyPr/>
        <a:lstStyle/>
        <a:p>
          <a:pPr algn="just"/>
          <a:endParaRPr lang="en-US"/>
        </a:p>
      </dgm:t>
    </dgm:pt>
    <dgm:pt modelId="{DE3349B1-B86F-4C8E-829B-ED8C902379DF}" type="parTrans" cxnId="{9DAC069E-6A66-48D9-BFF5-1DBFBDED3FFC}">
      <dgm:prSet/>
      <dgm:spPr/>
      <dgm:t>
        <a:bodyPr/>
        <a:lstStyle/>
        <a:p>
          <a:pPr algn="just"/>
          <a:endParaRPr lang="en-US"/>
        </a:p>
      </dgm:t>
    </dgm:pt>
    <dgm:pt modelId="{99963002-7F25-4702-B69B-EF3359EA90A9}" type="sibTrans" cxnId="{9DAC069E-6A66-48D9-BFF5-1DBFBDED3FFC}">
      <dgm:prSet/>
      <dgm:spPr/>
      <dgm:t>
        <a:bodyPr/>
        <a:lstStyle/>
        <a:p>
          <a:pPr algn="just"/>
          <a:endParaRPr lang="en-US"/>
        </a:p>
      </dgm:t>
    </dgm:pt>
    <dgm:pt modelId="{99AFD86C-9A1E-49A3-809C-E68D544FA78F}">
      <dgm:prSet phldrT="[Text]"/>
      <dgm:spPr/>
      <dgm:t>
        <a:bodyPr/>
        <a:lstStyle/>
        <a:p>
          <a:pPr algn="just"/>
          <a:r>
            <a:rPr lang="en-US" dirty="0" err="1"/>
            <a:t>Thực</a:t>
          </a:r>
          <a:r>
            <a:rPr lang="en-US" dirty="0"/>
            <a:t> </a:t>
          </a:r>
          <a:r>
            <a:rPr lang="en-US" dirty="0" err="1"/>
            <a:t>hành</a:t>
          </a:r>
          <a:r>
            <a:rPr lang="en-US" dirty="0"/>
            <a:t> </a:t>
          </a:r>
          <a:r>
            <a:rPr lang="en-US" dirty="0" err="1"/>
            <a:t>các</a:t>
          </a:r>
          <a:r>
            <a:rPr lang="en-US" dirty="0"/>
            <a:t> BT </a:t>
          </a:r>
          <a:r>
            <a:rPr lang="en-US" dirty="0" err="1"/>
            <a:t>liên</a:t>
          </a:r>
          <a:r>
            <a:rPr lang="en-US" dirty="0"/>
            <a:t> </a:t>
          </a:r>
          <a:r>
            <a:rPr lang="en-US" dirty="0" err="1"/>
            <a:t>quan</a:t>
          </a:r>
          <a:r>
            <a:rPr lang="en-US" dirty="0"/>
            <a:t> </a:t>
          </a:r>
          <a:r>
            <a:rPr lang="en-US" dirty="0" err="1"/>
            <a:t>đếntừ</a:t>
          </a:r>
          <a:r>
            <a:rPr lang="en-US" dirty="0"/>
            <a:t> </a:t>
          </a:r>
          <a:r>
            <a:rPr lang="en-US" dirty="0" err="1"/>
            <a:t>đồng</a:t>
          </a:r>
          <a:r>
            <a:rPr lang="en-US" dirty="0"/>
            <a:t> </a:t>
          </a:r>
          <a:r>
            <a:rPr lang="en-US" dirty="0" err="1"/>
            <a:t>nghĩa</a:t>
          </a:r>
          <a:endParaRPr lang="en-US" dirty="0"/>
        </a:p>
      </dgm:t>
    </dgm:pt>
    <dgm:pt modelId="{18F2043C-E060-44F6-99AC-DE4B48493A13}" type="parTrans" cxnId="{4803119C-6F11-4092-91D0-AB66AB42ABE9}">
      <dgm:prSet/>
      <dgm:spPr/>
      <dgm:t>
        <a:bodyPr/>
        <a:lstStyle/>
        <a:p>
          <a:pPr algn="just"/>
          <a:endParaRPr lang="en-US"/>
        </a:p>
      </dgm:t>
    </dgm:pt>
    <dgm:pt modelId="{770A6C75-BE92-4144-84D8-44608D05ECAC}" type="sibTrans" cxnId="{4803119C-6F11-4092-91D0-AB66AB42ABE9}">
      <dgm:prSet/>
      <dgm:spPr/>
      <dgm:t>
        <a:bodyPr/>
        <a:lstStyle/>
        <a:p>
          <a:pPr algn="just"/>
          <a:endParaRPr lang="en-US"/>
        </a:p>
      </dgm:t>
    </dgm:pt>
    <dgm:pt modelId="{93F466C9-FD70-48CE-8A0D-22DFD32B49BE}" type="pres">
      <dgm:prSet presAssocID="{545F8790-F5DB-415D-A4B8-A99287339FE9}" presName="Name0" presStyleCnt="0">
        <dgm:presLayoutVars>
          <dgm:dir/>
          <dgm:animLvl val="lvl"/>
          <dgm:resizeHandles val="exact"/>
        </dgm:presLayoutVars>
      </dgm:prSet>
      <dgm:spPr/>
      <dgm:t>
        <a:bodyPr/>
        <a:lstStyle/>
        <a:p>
          <a:endParaRPr lang="en-US"/>
        </a:p>
      </dgm:t>
    </dgm:pt>
    <dgm:pt modelId="{46B8BE86-FF82-46A3-9F76-E658ECC47962}" type="pres">
      <dgm:prSet presAssocID="{914D62F6-925C-4798-90BC-1A9441A23508}" presName="compositeNode" presStyleCnt="0">
        <dgm:presLayoutVars>
          <dgm:bulletEnabled val="1"/>
        </dgm:presLayoutVars>
      </dgm:prSet>
      <dgm:spPr/>
    </dgm:pt>
    <dgm:pt modelId="{DF008BC0-CA28-48DD-B361-A76F36AA596D}" type="pres">
      <dgm:prSet presAssocID="{914D62F6-925C-4798-90BC-1A9441A23508}" presName="bgRect" presStyleLbl="node1" presStyleIdx="0" presStyleCnt="3"/>
      <dgm:spPr/>
      <dgm:t>
        <a:bodyPr/>
        <a:lstStyle/>
        <a:p>
          <a:endParaRPr lang="en-US"/>
        </a:p>
      </dgm:t>
    </dgm:pt>
    <dgm:pt modelId="{718DF572-CF8B-4283-9ECE-E36A4254B754}" type="pres">
      <dgm:prSet presAssocID="{914D62F6-925C-4798-90BC-1A9441A23508}" presName="parentNode" presStyleLbl="node1" presStyleIdx="0" presStyleCnt="3">
        <dgm:presLayoutVars>
          <dgm:chMax val="0"/>
          <dgm:bulletEnabled val="1"/>
        </dgm:presLayoutVars>
      </dgm:prSet>
      <dgm:spPr/>
      <dgm:t>
        <a:bodyPr/>
        <a:lstStyle/>
        <a:p>
          <a:endParaRPr lang="en-US"/>
        </a:p>
      </dgm:t>
    </dgm:pt>
    <dgm:pt modelId="{0F663E46-27D1-4353-B2BA-C86ED282700F}" type="pres">
      <dgm:prSet presAssocID="{914D62F6-925C-4798-90BC-1A9441A23508}" presName="childNode" presStyleLbl="node1" presStyleIdx="0" presStyleCnt="3">
        <dgm:presLayoutVars>
          <dgm:bulletEnabled val="1"/>
        </dgm:presLayoutVars>
      </dgm:prSet>
      <dgm:spPr/>
      <dgm:t>
        <a:bodyPr/>
        <a:lstStyle/>
        <a:p>
          <a:endParaRPr lang="en-US"/>
        </a:p>
      </dgm:t>
    </dgm:pt>
    <dgm:pt modelId="{18AC0D65-3A0B-4D0A-B8D5-5B55814443A8}" type="pres">
      <dgm:prSet presAssocID="{541BF195-5E87-420D-B6D2-8A83B146A50E}" presName="hSp" presStyleCnt="0"/>
      <dgm:spPr/>
    </dgm:pt>
    <dgm:pt modelId="{24688B50-930A-435A-B1EA-05B1AAF14953}" type="pres">
      <dgm:prSet presAssocID="{541BF195-5E87-420D-B6D2-8A83B146A50E}" presName="vProcSp" presStyleCnt="0"/>
      <dgm:spPr/>
    </dgm:pt>
    <dgm:pt modelId="{D15008F2-A217-48FB-AB56-2483E6AFFED5}" type="pres">
      <dgm:prSet presAssocID="{541BF195-5E87-420D-B6D2-8A83B146A50E}" presName="vSp1" presStyleCnt="0"/>
      <dgm:spPr/>
    </dgm:pt>
    <dgm:pt modelId="{BE94EB46-658F-4E51-8014-8776BB164250}" type="pres">
      <dgm:prSet presAssocID="{541BF195-5E87-420D-B6D2-8A83B146A50E}" presName="simulatedConn" presStyleLbl="solidFgAcc1" presStyleIdx="0" presStyleCnt="2"/>
      <dgm:spPr/>
    </dgm:pt>
    <dgm:pt modelId="{74AFCA80-6399-4C27-B6A8-21534E0FA830}" type="pres">
      <dgm:prSet presAssocID="{541BF195-5E87-420D-B6D2-8A83B146A50E}" presName="vSp2" presStyleCnt="0"/>
      <dgm:spPr/>
    </dgm:pt>
    <dgm:pt modelId="{66006F66-DD0F-4985-9CB8-A5D760726085}" type="pres">
      <dgm:prSet presAssocID="{541BF195-5E87-420D-B6D2-8A83B146A50E}" presName="sibTrans" presStyleCnt="0"/>
      <dgm:spPr/>
    </dgm:pt>
    <dgm:pt modelId="{B9D37E39-762E-416C-BF8D-B0B14D8F8355}" type="pres">
      <dgm:prSet presAssocID="{C14803E6-F95D-4527-8A8B-C2170192A685}" presName="compositeNode" presStyleCnt="0">
        <dgm:presLayoutVars>
          <dgm:bulletEnabled val="1"/>
        </dgm:presLayoutVars>
      </dgm:prSet>
      <dgm:spPr/>
    </dgm:pt>
    <dgm:pt modelId="{9A199D7B-65DD-489F-8416-B143583938E7}" type="pres">
      <dgm:prSet presAssocID="{C14803E6-F95D-4527-8A8B-C2170192A685}" presName="bgRect" presStyleLbl="node1" presStyleIdx="1" presStyleCnt="3"/>
      <dgm:spPr/>
      <dgm:t>
        <a:bodyPr/>
        <a:lstStyle/>
        <a:p>
          <a:endParaRPr lang="en-US"/>
        </a:p>
      </dgm:t>
    </dgm:pt>
    <dgm:pt modelId="{5058F5D5-2379-40AA-9363-770F5625EB69}" type="pres">
      <dgm:prSet presAssocID="{C14803E6-F95D-4527-8A8B-C2170192A685}" presName="parentNode" presStyleLbl="node1" presStyleIdx="1" presStyleCnt="3">
        <dgm:presLayoutVars>
          <dgm:chMax val="0"/>
          <dgm:bulletEnabled val="1"/>
        </dgm:presLayoutVars>
      </dgm:prSet>
      <dgm:spPr/>
      <dgm:t>
        <a:bodyPr/>
        <a:lstStyle/>
        <a:p>
          <a:endParaRPr lang="en-US"/>
        </a:p>
      </dgm:t>
    </dgm:pt>
    <dgm:pt modelId="{64308FF7-B077-4C9B-ABB2-10DEE399315E}" type="pres">
      <dgm:prSet presAssocID="{C14803E6-F95D-4527-8A8B-C2170192A685}" presName="childNode" presStyleLbl="node1" presStyleIdx="1" presStyleCnt="3">
        <dgm:presLayoutVars>
          <dgm:bulletEnabled val="1"/>
        </dgm:presLayoutVars>
      </dgm:prSet>
      <dgm:spPr/>
      <dgm:t>
        <a:bodyPr/>
        <a:lstStyle/>
        <a:p>
          <a:endParaRPr lang="en-US"/>
        </a:p>
      </dgm:t>
    </dgm:pt>
    <dgm:pt modelId="{2DF55E7E-2D04-4034-9679-723EF27AF4F1}" type="pres">
      <dgm:prSet presAssocID="{37FB2DA8-2FC0-4E02-A43F-B313BA1AA6A2}" presName="hSp" presStyleCnt="0"/>
      <dgm:spPr/>
    </dgm:pt>
    <dgm:pt modelId="{5A8C678D-7683-41CD-8C81-17CB552BCF6E}" type="pres">
      <dgm:prSet presAssocID="{37FB2DA8-2FC0-4E02-A43F-B313BA1AA6A2}" presName="vProcSp" presStyleCnt="0"/>
      <dgm:spPr/>
    </dgm:pt>
    <dgm:pt modelId="{8A068D37-4DC7-4180-B3DA-552BCB1FE0B0}" type="pres">
      <dgm:prSet presAssocID="{37FB2DA8-2FC0-4E02-A43F-B313BA1AA6A2}" presName="vSp1" presStyleCnt="0"/>
      <dgm:spPr/>
    </dgm:pt>
    <dgm:pt modelId="{8669B7C5-CA96-45AA-9483-80A750AC3C69}" type="pres">
      <dgm:prSet presAssocID="{37FB2DA8-2FC0-4E02-A43F-B313BA1AA6A2}" presName="simulatedConn" presStyleLbl="solidFgAcc1" presStyleIdx="1" presStyleCnt="2"/>
      <dgm:spPr/>
    </dgm:pt>
    <dgm:pt modelId="{14FE1D92-048C-49C8-9D28-FA83471A9322}" type="pres">
      <dgm:prSet presAssocID="{37FB2DA8-2FC0-4E02-A43F-B313BA1AA6A2}" presName="vSp2" presStyleCnt="0"/>
      <dgm:spPr/>
    </dgm:pt>
    <dgm:pt modelId="{B4E2D3C7-6185-4984-8E47-5EFDF47AC763}" type="pres">
      <dgm:prSet presAssocID="{37FB2DA8-2FC0-4E02-A43F-B313BA1AA6A2}" presName="sibTrans" presStyleCnt="0"/>
      <dgm:spPr/>
    </dgm:pt>
    <dgm:pt modelId="{B2F67895-49C2-400A-8BC9-ECEEBED43562}" type="pres">
      <dgm:prSet presAssocID="{B217EE76-BA3E-4D18-9274-1186A662685E}" presName="compositeNode" presStyleCnt="0">
        <dgm:presLayoutVars>
          <dgm:bulletEnabled val="1"/>
        </dgm:presLayoutVars>
      </dgm:prSet>
      <dgm:spPr/>
    </dgm:pt>
    <dgm:pt modelId="{82CE577E-49FE-4EC6-B601-9B7157086A68}" type="pres">
      <dgm:prSet presAssocID="{B217EE76-BA3E-4D18-9274-1186A662685E}" presName="bgRect" presStyleLbl="node1" presStyleIdx="2" presStyleCnt="3"/>
      <dgm:spPr/>
      <dgm:t>
        <a:bodyPr/>
        <a:lstStyle/>
        <a:p>
          <a:endParaRPr lang="en-US"/>
        </a:p>
      </dgm:t>
    </dgm:pt>
    <dgm:pt modelId="{5FDB0BE0-008D-41EC-BA6A-FB7432C78614}" type="pres">
      <dgm:prSet presAssocID="{B217EE76-BA3E-4D18-9274-1186A662685E}" presName="parentNode" presStyleLbl="node1" presStyleIdx="2" presStyleCnt="3">
        <dgm:presLayoutVars>
          <dgm:chMax val="0"/>
          <dgm:bulletEnabled val="1"/>
        </dgm:presLayoutVars>
      </dgm:prSet>
      <dgm:spPr/>
      <dgm:t>
        <a:bodyPr/>
        <a:lstStyle/>
        <a:p>
          <a:endParaRPr lang="en-US"/>
        </a:p>
      </dgm:t>
    </dgm:pt>
    <dgm:pt modelId="{1B951BF6-1725-49BE-9CCE-43DCD3F71499}" type="pres">
      <dgm:prSet presAssocID="{B217EE76-BA3E-4D18-9274-1186A662685E}" presName="childNode" presStyleLbl="node1" presStyleIdx="2" presStyleCnt="3">
        <dgm:presLayoutVars>
          <dgm:bulletEnabled val="1"/>
        </dgm:presLayoutVars>
      </dgm:prSet>
      <dgm:spPr/>
      <dgm:t>
        <a:bodyPr/>
        <a:lstStyle/>
        <a:p>
          <a:endParaRPr lang="en-US"/>
        </a:p>
      </dgm:t>
    </dgm:pt>
  </dgm:ptLst>
  <dgm:cxnLst>
    <dgm:cxn modelId="{54BAD83C-EBBF-487C-A860-7CF062A7EE7B}" type="presOf" srcId="{545F8790-F5DB-415D-A4B8-A99287339FE9}" destId="{93F466C9-FD70-48CE-8A0D-22DFD32B49BE}" srcOrd="0" destOrd="0" presId="urn:microsoft.com/office/officeart/2005/8/layout/hProcess7"/>
    <dgm:cxn modelId="{05E7D0B9-0D92-4587-AB1F-D869EE917C8A}" type="presOf" srcId="{B217EE76-BA3E-4D18-9274-1186A662685E}" destId="{5FDB0BE0-008D-41EC-BA6A-FB7432C78614}" srcOrd="1" destOrd="0" presId="urn:microsoft.com/office/officeart/2005/8/layout/hProcess7"/>
    <dgm:cxn modelId="{9DAC069E-6A66-48D9-BFF5-1DBFBDED3FFC}" srcId="{545F8790-F5DB-415D-A4B8-A99287339FE9}" destId="{B217EE76-BA3E-4D18-9274-1186A662685E}" srcOrd="2" destOrd="0" parTransId="{DE3349B1-B86F-4C8E-829B-ED8C902379DF}" sibTransId="{99963002-7F25-4702-B69B-EF3359EA90A9}"/>
    <dgm:cxn modelId="{D2F3AFFF-1885-4A28-9F0D-72B6B3F57508}" srcId="{C14803E6-F95D-4527-8A8B-C2170192A685}" destId="{685D656F-A5A0-4890-B664-FC7E384E06F4}" srcOrd="0" destOrd="0" parTransId="{754A23AB-1319-45C9-B3E7-87E8D7628054}" sibTransId="{168420E7-78E1-46E2-8465-DDB01F077442}"/>
    <dgm:cxn modelId="{30A60B93-35DA-4B20-AB13-A2E8A035454E}" srcId="{914D62F6-925C-4798-90BC-1A9441A23508}" destId="{6C8E2D0A-2161-48A0-9A5B-F5ECDCECD2AC}" srcOrd="0" destOrd="0" parTransId="{0679AB1D-FF05-4758-8FAC-902ED34E372B}" sibTransId="{C70FC367-8C64-4CC9-9115-8ACB07F5A5E3}"/>
    <dgm:cxn modelId="{A015C491-BA32-4067-8EDD-407FEDF191ED}" type="presOf" srcId="{C14803E6-F95D-4527-8A8B-C2170192A685}" destId="{5058F5D5-2379-40AA-9363-770F5625EB69}" srcOrd="1" destOrd="0" presId="urn:microsoft.com/office/officeart/2005/8/layout/hProcess7"/>
    <dgm:cxn modelId="{AD7AFEB0-60EB-4477-B5A1-860267C36349}" srcId="{545F8790-F5DB-415D-A4B8-A99287339FE9}" destId="{914D62F6-925C-4798-90BC-1A9441A23508}" srcOrd="0" destOrd="0" parTransId="{334F3FF1-6AB5-4933-8152-4FFAA7E82006}" sibTransId="{541BF195-5E87-420D-B6D2-8A83B146A50E}"/>
    <dgm:cxn modelId="{5B896567-7058-429F-976C-C053B79D9ED7}" type="presOf" srcId="{685D656F-A5A0-4890-B664-FC7E384E06F4}" destId="{64308FF7-B077-4C9B-ABB2-10DEE399315E}" srcOrd="0" destOrd="0" presId="urn:microsoft.com/office/officeart/2005/8/layout/hProcess7"/>
    <dgm:cxn modelId="{159D0C3B-1F9B-4D94-A5B4-BD1840EEB8F0}" srcId="{545F8790-F5DB-415D-A4B8-A99287339FE9}" destId="{C14803E6-F95D-4527-8A8B-C2170192A685}" srcOrd="1" destOrd="0" parTransId="{FA8DAB39-E190-48D0-A494-4D72A5D72E6B}" sibTransId="{37FB2DA8-2FC0-4E02-A43F-B313BA1AA6A2}"/>
    <dgm:cxn modelId="{1757529A-0423-4C9C-997B-2104CB42314D}" type="presOf" srcId="{B217EE76-BA3E-4D18-9274-1186A662685E}" destId="{82CE577E-49FE-4EC6-B601-9B7157086A68}" srcOrd="0" destOrd="0" presId="urn:microsoft.com/office/officeart/2005/8/layout/hProcess7"/>
    <dgm:cxn modelId="{DEE913DB-4817-45D9-A957-88F24D0FA829}" type="presOf" srcId="{6C8E2D0A-2161-48A0-9A5B-F5ECDCECD2AC}" destId="{0F663E46-27D1-4353-B2BA-C86ED282700F}" srcOrd="0" destOrd="0" presId="urn:microsoft.com/office/officeart/2005/8/layout/hProcess7"/>
    <dgm:cxn modelId="{AE1B9BF4-8C39-4A07-BD69-E112DB7D030E}" type="presOf" srcId="{99AFD86C-9A1E-49A3-809C-E68D544FA78F}" destId="{1B951BF6-1725-49BE-9CCE-43DCD3F71499}" srcOrd="0" destOrd="0" presId="urn:microsoft.com/office/officeart/2005/8/layout/hProcess7"/>
    <dgm:cxn modelId="{1A7787F4-1CB7-4AE3-AA4A-CADE2DD1961E}" type="presOf" srcId="{914D62F6-925C-4798-90BC-1A9441A23508}" destId="{DF008BC0-CA28-48DD-B361-A76F36AA596D}" srcOrd="0" destOrd="0" presId="urn:microsoft.com/office/officeart/2005/8/layout/hProcess7"/>
    <dgm:cxn modelId="{4803119C-6F11-4092-91D0-AB66AB42ABE9}" srcId="{B217EE76-BA3E-4D18-9274-1186A662685E}" destId="{99AFD86C-9A1E-49A3-809C-E68D544FA78F}" srcOrd="0" destOrd="0" parTransId="{18F2043C-E060-44F6-99AC-DE4B48493A13}" sibTransId="{770A6C75-BE92-4144-84D8-44608D05ECAC}"/>
    <dgm:cxn modelId="{682002E6-C967-4D75-874B-850236D4C0A6}" type="presOf" srcId="{914D62F6-925C-4798-90BC-1A9441A23508}" destId="{718DF572-CF8B-4283-9ECE-E36A4254B754}" srcOrd="1" destOrd="0" presId="urn:microsoft.com/office/officeart/2005/8/layout/hProcess7"/>
    <dgm:cxn modelId="{4775593E-6AB0-4C37-8AA8-775CDBB07190}" type="presOf" srcId="{C14803E6-F95D-4527-8A8B-C2170192A685}" destId="{9A199D7B-65DD-489F-8416-B143583938E7}" srcOrd="0" destOrd="0" presId="urn:microsoft.com/office/officeart/2005/8/layout/hProcess7"/>
    <dgm:cxn modelId="{CD61E159-79F9-45F9-A8CD-F829F7F95F63}" type="presParOf" srcId="{93F466C9-FD70-48CE-8A0D-22DFD32B49BE}" destId="{46B8BE86-FF82-46A3-9F76-E658ECC47962}" srcOrd="0" destOrd="0" presId="urn:microsoft.com/office/officeart/2005/8/layout/hProcess7"/>
    <dgm:cxn modelId="{689990C4-778B-4322-9D5B-772F84CB5ED2}" type="presParOf" srcId="{46B8BE86-FF82-46A3-9F76-E658ECC47962}" destId="{DF008BC0-CA28-48DD-B361-A76F36AA596D}" srcOrd="0" destOrd="0" presId="urn:microsoft.com/office/officeart/2005/8/layout/hProcess7"/>
    <dgm:cxn modelId="{7930AA80-629C-4E3B-91BD-157640D33A9D}" type="presParOf" srcId="{46B8BE86-FF82-46A3-9F76-E658ECC47962}" destId="{718DF572-CF8B-4283-9ECE-E36A4254B754}" srcOrd="1" destOrd="0" presId="urn:microsoft.com/office/officeart/2005/8/layout/hProcess7"/>
    <dgm:cxn modelId="{26657583-3754-4B7A-9548-F5F71E40CEB5}" type="presParOf" srcId="{46B8BE86-FF82-46A3-9F76-E658ECC47962}" destId="{0F663E46-27D1-4353-B2BA-C86ED282700F}" srcOrd="2" destOrd="0" presId="urn:microsoft.com/office/officeart/2005/8/layout/hProcess7"/>
    <dgm:cxn modelId="{86034BB9-6477-43E9-9DA8-D4FEAA239878}" type="presParOf" srcId="{93F466C9-FD70-48CE-8A0D-22DFD32B49BE}" destId="{18AC0D65-3A0B-4D0A-B8D5-5B55814443A8}" srcOrd="1" destOrd="0" presId="urn:microsoft.com/office/officeart/2005/8/layout/hProcess7"/>
    <dgm:cxn modelId="{800650E3-F8F9-4E14-A58D-E5F3470D56C5}" type="presParOf" srcId="{93F466C9-FD70-48CE-8A0D-22DFD32B49BE}" destId="{24688B50-930A-435A-B1EA-05B1AAF14953}" srcOrd="2" destOrd="0" presId="urn:microsoft.com/office/officeart/2005/8/layout/hProcess7"/>
    <dgm:cxn modelId="{4C0C1BB0-1F81-4DCA-AF01-05A0F30A3871}" type="presParOf" srcId="{24688B50-930A-435A-B1EA-05B1AAF14953}" destId="{D15008F2-A217-48FB-AB56-2483E6AFFED5}" srcOrd="0" destOrd="0" presId="urn:microsoft.com/office/officeart/2005/8/layout/hProcess7"/>
    <dgm:cxn modelId="{71F1AA21-432A-4285-8A15-69332F1DB875}" type="presParOf" srcId="{24688B50-930A-435A-B1EA-05B1AAF14953}" destId="{BE94EB46-658F-4E51-8014-8776BB164250}" srcOrd="1" destOrd="0" presId="urn:microsoft.com/office/officeart/2005/8/layout/hProcess7"/>
    <dgm:cxn modelId="{169E204C-2468-447B-AF54-A15B5CA69D76}" type="presParOf" srcId="{24688B50-930A-435A-B1EA-05B1AAF14953}" destId="{74AFCA80-6399-4C27-B6A8-21534E0FA830}" srcOrd="2" destOrd="0" presId="urn:microsoft.com/office/officeart/2005/8/layout/hProcess7"/>
    <dgm:cxn modelId="{C6C281B1-DE59-4E74-8085-DE6E3B94ADDE}" type="presParOf" srcId="{93F466C9-FD70-48CE-8A0D-22DFD32B49BE}" destId="{66006F66-DD0F-4985-9CB8-A5D760726085}" srcOrd="3" destOrd="0" presId="urn:microsoft.com/office/officeart/2005/8/layout/hProcess7"/>
    <dgm:cxn modelId="{7DFE9D35-844C-4A20-B5EF-C8695A39E141}" type="presParOf" srcId="{93F466C9-FD70-48CE-8A0D-22DFD32B49BE}" destId="{B9D37E39-762E-416C-BF8D-B0B14D8F8355}" srcOrd="4" destOrd="0" presId="urn:microsoft.com/office/officeart/2005/8/layout/hProcess7"/>
    <dgm:cxn modelId="{5C529DF7-B528-48CC-8AD5-0E3161A06BAE}" type="presParOf" srcId="{B9D37E39-762E-416C-BF8D-B0B14D8F8355}" destId="{9A199D7B-65DD-489F-8416-B143583938E7}" srcOrd="0" destOrd="0" presId="urn:microsoft.com/office/officeart/2005/8/layout/hProcess7"/>
    <dgm:cxn modelId="{6FC71F33-F54A-4641-8981-2B9FF0032E6D}" type="presParOf" srcId="{B9D37E39-762E-416C-BF8D-B0B14D8F8355}" destId="{5058F5D5-2379-40AA-9363-770F5625EB69}" srcOrd="1" destOrd="0" presId="urn:microsoft.com/office/officeart/2005/8/layout/hProcess7"/>
    <dgm:cxn modelId="{81D15A76-300C-4D75-B7FA-A53F976DE5AB}" type="presParOf" srcId="{B9D37E39-762E-416C-BF8D-B0B14D8F8355}" destId="{64308FF7-B077-4C9B-ABB2-10DEE399315E}" srcOrd="2" destOrd="0" presId="urn:microsoft.com/office/officeart/2005/8/layout/hProcess7"/>
    <dgm:cxn modelId="{D2EF71CC-05EE-4263-80CE-C5E83F144707}" type="presParOf" srcId="{93F466C9-FD70-48CE-8A0D-22DFD32B49BE}" destId="{2DF55E7E-2D04-4034-9679-723EF27AF4F1}" srcOrd="5" destOrd="0" presId="urn:microsoft.com/office/officeart/2005/8/layout/hProcess7"/>
    <dgm:cxn modelId="{6994F746-5EB3-4E9F-A4A9-C0FBCCDE8E77}" type="presParOf" srcId="{93F466C9-FD70-48CE-8A0D-22DFD32B49BE}" destId="{5A8C678D-7683-41CD-8C81-17CB552BCF6E}" srcOrd="6" destOrd="0" presId="urn:microsoft.com/office/officeart/2005/8/layout/hProcess7"/>
    <dgm:cxn modelId="{AB5BBADD-A787-448A-AB79-CCF9A132663F}" type="presParOf" srcId="{5A8C678D-7683-41CD-8C81-17CB552BCF6E}" destId="{8A068D37-4DC7-4180-B3DA-552BCB1FE0B0}" srcOrd="0" destOrd="0" presId="urn:microsoft.com/office/officeart/2005/8/layout/hProcess7"/>
    <dgm:cxn modelId="{C172339E-52B7-448E-8ED2-5345553A25B7}" type="presParOf" srcId="{5A8C678D-7683-41CD-8C81-17CB552BCF6E}" destId="{8669B7C5-CA96-45AA-9483-80A750AC3C69}" srcOrd="1" destOrd="0" presId="urn:microsoft.com/office/officeart/2005/8/layout/hProcess7"/>
    <dgm:cxn modelId="{8AD1672A-87B8-4CBE-BD2B-A5AE54CA70B8}" type="presParOf" srcId="{5A8C678D-7683-41CD-8C81-17CB552BCF6E}" destId="{14FE1D92-048C-49C8-9D28-FA83471A9322}" srcOrd="2" destOrd="0" presId="urn:microsoft.com/office/officeart/2005/8/layout/hProcess7"/>
    <dgm:cxn modelId="{412F8F74-68C4-4FCE-837B-C8F3467A66FF}" type="presParOf" srcId="{93F466C9-FD70-48CE-8A0D-22DFD32B49BE}" destId="{B4E2D3C7-6185-4984-8E47-5EFDF47AC763}" srcOrd="7" destOrd="0" presId="urn:microsoft.com/office/officeart/2005/8/layout/hProcess7"/>
    <dgm:cxn modelId="{5496F200-4792-42DD-87A4-1DCADB100F74}" type="presParOf" srcId="{93F466C9-FD70-48CE-8A0D-22DFD32B49BE}" destId="{B2F67895-49C2-400A-8BC9-ECEEBED43562}" srcOrd="8" destOrd="0" presId="urn:microsoft.com/office/officeart/2005/8/layout/hProcess7"/>
    <dgm:cxn modelId="{9BA9412D-9D26-4C13-AF47-4DD9B9B00207}" type="presParOf" srcId="{B2F67895-49C2-400A-8BC9-ECEEBED43562}" destId="{82CE577E-49FE-4EC6-B601-9B7157086A68}" srcOrd="0" destOrd="0" presId="urn:microsoft.com/office/officeart/2005/8/layout/hProcess7"/>
    <dgm:cxn modelId="{A7B723D9-E9AD-4C03-BC43-EC88FAB4DEBC}" type="presParOf" srcId="{B2F67895-49C2-400A-8BC9-ECEEBED43562}" destId="{5FDB0BE0-008D-41EC-BA6A-FB7432C78614}" srcOrd="1" destOrd="0" presId="urn:microsoft.com/office/officeart/2005/8/layout/hProcess7"/>
    <dgm:cxn modelId="{14519DC8-8664-41BB-84F8-0E6C06213833}" type="presParOf" srcId="{B2F67895-49C2-400A-8BC9-ECEEBED43562}" destId="{1B951BF6-1725-49BE-9CCE-43DCD3F7149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08BC0-CA28-48DD-B361-A76F36AA596D}">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just" defTabSz="1333500">
            <a:lnSpc>
              <a:spcPct val="90000"/>
            </a:lnSpc>
            <a:spcBef>
              <a:spcPct val="0"/>
            </a:spcBef>
            <a:spcAft>
              <a:spcPct val="35000"/>
            </a:spcAft>
          </a:pPr>
          <a:endParaRPr lang="en-US" sz="3000" kern="1200"/>
        </a:p>
      </dsp:txBody>
      <dsp:txXfrm rot="16200000">
        <a:off x="-1037070" y="2158725"/>
        <a:ext cx="2604801" cy="529431"/>
      </dsp:txXfrm>
    </dsp:sp>
    <dsp:sp modelId="{0F663E46-27D1-4353-B2BA-C86ED282700F}">
      <dsp:nvSpPr>
        <dsp:cNvPr id="0" name=""/>
        <dsp:cNvSpPr/>
      </dsp:nvSpPr>
      <dsp:spPr>
        <a:xfrm>
          <a:off x="530046"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just" defTabSz="1511300">
            <a:lnSpc>
              <a:spcPct val="90000"/>
            </a:lnSpc>
            <a:spcBef>
              <a:spcPct val="0"/>
            </a:spcBef>
            <a:spcAft>
              <a:spcPct val="35000"/>
            </a:spcAft>
          </a:pPr>
          <a:r>
            <a:rPr lang="en-US" sz="3400" kern="1200" dirty="0" err="1"/>
            <a:t>Nắm</a:t>
          </a:r>
          <a:r>
            <a:rPr lang="en-US" sz="3400" kern="1200" dirty="0"/>
            <a:t> </a:t>
          </a:r>
          <a:r>
            <a:rPr lang="en-US" sz="3400" kern="1200" dirty="0" err="1"/>
            <a:t>được</a:t>
          </a:r>
          <a:r>
            <a:rPr lang="en-US" sz="3400" kern="1200" dirty="0"/>
            <a:t> </a:t>
          </a:r>
          <a:r>
            <a:rPr lang="en-US" sz="3400" kern="1200" dirty="0" err="1"/>
            <a:t>thế</a:t>
          </a:r>
          <a:r>
            <a:rPr lang="en-US" sz="3400" kern="1200" dirty="0"/>
            <a:t> </a:t>
          </a:r>
          <a:r>
            <a:rPr lang="en-US" sz="3400" kern="1200" dirty="0" err="1"/>
            <a:t>nào</a:t>
          </a:r>
          <a:r>
            <a:rPr lang="en-US" sz="3400" kern="1200" dirty="0"/>
            <a:t> </a:t>
          </a:r>
          <a:r>
            <a:rPr lang="en-US" sz="3400" kern="1200" dirty="0" err="1"/>
            <a:t>là</a:t>
          </a:r>
          <a:r>
            <a:rPr lang="en-US" sz="3400" kern="1200" dirty="0"/>
            <a:t> </a:t>
          </a:r>
          <a:r>
            <a:rPr lang="en-US" sz="3400" kern="1200" dirty="0" err="1"/>
            <a:t>từ</a:t>
          </a:r>
          <a:r>
            <a:rPr lang="en-US" sz="3400" kern="1200" dirty="0"/>
            <a:t> </a:t>
          </a:r>
          <a:r>
            <a:rPr lang="en-US" sz="3400" kern="1200" dirty="0" err="1"/>
            <a:t>đồng</a:t>
          </a:r>
          <a:r>
            <a:rPr lang="en-US" sz="3400" kern="1200" dirty="0"/>
            <a:t> </a:t>
          </a:r>
          <a:r>
            <a:rPr lang="en-US" sz="3400" kern="1200" dirty="0" err="1"/>
            <a:t>nghĩa</a:t>
          </a:r>
          <a:r>
            <a:rPr lang="en-US" sz="3400" kern="1200" dirty="0"/>
            <a:t>.</a:t>
          </a:r>
        </a:p>
      </dsp:txBody>
      <dsp:txXfrm>
        <a:off x="530046" y="1121039"/>
        <a:ext cx="1972131" cy="3176587"/>
      </dsp:txXfrm>
    </dsp:sp>
    <dsp:sp modelId="{9A199D7B-65DD-489F-8416-B143583938E7}">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just" defTabSz="1333500">
            <a:lnSpc>
              <a:spcPct val="90000"/>
            </a:lnSpc>
            <a:spcBef>
              <a:spcPct val="0"/>
            </a:spcBef>
            <a:spcAft>
              <a:spcPct val="35000"/>
            </a:spcAft>
          </a:pPr>
          <a:endParaRPr lang="en-US" sz="3000" kern="1200"/>
        </a:p>
      </dsp:txBody>
      <dsp:txXfrm rot="16200000">
        <a:off x="1702736" y="2158725"/>
        <a:ext cx="2604801" cy="529431"/>
      </dsp:txXfrm>
    </dsp:sp>
    <dsp:sp modelId="{BE94EB46-658F-4E51-8014-8776BB164250}">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08FF7-B077-4C9B-ABB2-10DEE399315E}">
      <dsp:nvSpPr>
        <dsp:cNvPr id="0" name=""/>
        <dsp:cNvSpPr/>
      </dsp:nvSpPr>
      <dsp:spPr>
        <a:xfrm>
          <a:off x="3269853"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just" defTabSz="1511300">
            <a:lnSpc>
              <a:spcPct val="90000"/>
            </a:lnSpc>
            <a:spcBef>
              <a:spcPct val="0"/>
            </a:spcBef>
            <a:spcAft>
              <a:spcPct val="35000"/>
            </a:spcAft>
          </a:pPr>
          <a:r>
            <a:rPr lang="en-US" sz="3400" kern="1200" dirty="0" err="1"/>
            <a:t>Tìm</a:t>
          </a:r>
          <a:r>
            <a:rPr lang="en-US" sz="3400" kern="1200" dirty="0"/>
            <a:t> </a:t>
          </a:r>
          <a:r>
            <a:rPr lang="en-US" sz="3400" kern="1200" dirty="0" err="1"/>
            <a:t>được</a:t>
          </a:r>
          <a:r>
            <a:rPr lang="en-US" sz="3400" kern="1200" dirty="0"/>
            <a:t> </a:t>
          </a:r>
          <a:r>
            <a:rPr lang="en-US" sz="3400" kern="1200" dirty="0" err="1"/>
            <a:t>các</a:t>
          </a:r>
          <a:r>
            <a:rPr lang="en-US" sz="3400" kern="1200" dirty="0"/>
            <a:t> </a:t>
          </a:r>
          <a:r>
            <a:rPr lang="en-US" sz="3400" kern="1200" dirty="0" err="1"/>
            <a:t>từ</a:t>
          </a:r>
          <a:r>
            <a:rPr lang="en-US" sz="3400" kern="1200" dirty="0"/>
            <a:t> </a:t>
          </a:r>
          <a:r>
            <a:rPr lang="en-US" sz="3400" kern="1200" dirty="0" err="1"/>
            <a:t>đồng</a:t>
          </a:r>
          <a:r>
            <a:rPr lang="en-US" sz="3400" kern="1200" dirty="0"/>
            <a:t> </a:t>
          </a:r>
          <a:r>
            <a:rPr lang="en-US" sz="3400" kern="1200" dirty="0" err="1"/>
            <a:t>nghĩa</a:t>
          </a:r>
          <a:endParaRPr lang="en-US" sz="3400" kern="1200" dirty="0"/>
        </a:p>
      </dsp:txBody>
      <dsp:txXfrm>
        <a:off x="3269853" y="1121039"/>
        <a:ext cx="1972131" cy="3176587"/>
      </dsp:txXfrm>
    </dsp:sp>
    <dsp:sp modelId="{82CE577E-49FE-4EC6-B601-9B7157086A68}">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just" defTabSz="1333500">
            <a:lnSpc>
              <a:spcPct val="90000"/>
            </a:lnSpc>
            <a:spcBef>
              <a:spcPct val="0"/>
            </a:spcBef>
            <a:spcAft>
              <a:spcPct val="35000"/>
            </a:spcAft>
          </a:pPr>
          <a:endParaRPr lang="en-US" sz="3000" kern="1200"/>
        </a:p>
      </dsp:txBody>
      <dsp:txXfrm rot="16200000">
        <a:off x="4442543" y="2158725"/>
        <a:ext cx="2604801" cy="529431"/>
      </dsp:txXfrm>
    </dsp:sp>
    <dsp:sp modelId="{8669B7C5-CA96-45AA-9483-80A750AC3C69}">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51BF6-1725-49BE-9CCE-43DCD3F71499}">
      <dsp:nvSpPr>
        <dsp:cNvPr id="0" name=""/>
        <dsp:cNvSpPr/>
      </dsp:nvSpPr>
      <dsp:spPr>
        <a:xfrm>
          <a:off x="6009659"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just" defTabSz="1511300">
            <a:lnSpc>
              <a:spcPct val="90000"/>
            </a:lnSpc>
            <a:spcBef>
              <a:spcPct val="0"/>
            </a:spcBef>
            <a:spcAft>
              <a:spcPct val="35000"/>
            </a:spcAft>
          </a:pPr>
          <a:r>
            <a:rPr lang="en-US" sz="3400" kern="1200" dirty="0" err="1"/>
            <a:t>Thực</a:t>
          </a:r>
          <a:r>
            <a:rPr lang="en-US" sz="3400" kern="1200" dirty="0"/>
            <a:t> </a:t>
          </a:r>
          <a:r>
            <a:rPr lang="en-US" sz="3400" kern="1200" dirty="0" err="1"/>
            <a:t>hành</a:t>
          </a:r>
          <a:r>
            <a:rPr lang="en-US" sz="3400" kern="1200" dirty="0"/>
            <a:t> </a:t>
          </a:r>
          <a:r>
            <a:rPr lang="en-US" sz="3400" kern="1200" dirty="0" err="1"/>
            <a:t>các</a:t>
          </a:r>
          <a:r>
            <a:rPr lang="en-US" sz="3400" kern="1200" dirty="0"/>
            <a:t> BT </a:t>
          </a:r>
          <a:r>
            <a:rPr lang="en-US" sz="3400" kern="1200" dirty="0" err="1"/>
            <a:t>liên</a:t>
          </a:r>
          <a:r>
            <a:rPr lang="en-US" sz="3400" kern="1200" dirty="0"/>
            <a:t> </a:t>
          </a:r>
          <a:r>
            <a:rPr lang="en-US" sz="3400" kern="1200" dirty="0" err="1"/>
            <a:t>quan</a:t>
          </a:r>
          <a:r>
            <a:rPr lang="en-US" sz="3400" kern="1200" dirty="0"/>
            <a:t> </a:t>
          </a:r>
          <a:r>
            <a:rPr lang="en-US" sz="3400" kern="1200" dirty="0" err="1"/>
            <a:t>đếntừ</a:t>
          </a:r>
          <a:r>
            <a:rPr lang="en-US" sz="3400" kern="1200" dirty="0"/>
            <a:t> </a:t>
          </a:r>
          <a:r>
            <a:rPr lang="en-US" sz="3400" kern="1200" dirty="0" err="1"/>
            <a:t>đồng</a:t>
          </a:r>
          <a:r>
            <a:rPr lang="en-US" sz="3400" kern="1200" dirty="0"/>
            <a:t> </a:t>
          </a:r>
          <a:r>
            <a:rPr lang="en-US" sz="3400" kern="1200" dirty="0" err="1"/>
            <a:t>nghĩa</a:t>
          </a:r>
          <a:endParaRPr lang="en-US" sz="3400" kern="1200" dirty="0"/>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BD523-B04C-48E3-B7DC-3E90569396E6}"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C50CC-F2D6-4BC3-A198-C68582D9318A}" type="slidenum">
              <a:rPr lang="en-US" smtClean="0"/>
              <a:t>‹#›</a:t>
            </a:fld>
            <a:endParaRPr lang="en-US"/>
          </a:p>
        </p:txBody>
      </p:sp>
    </p:spTree>
    <p:extLst>
      <p:ext uri="{BB962C8B-B14F-4D97-AF65-F5344CB8AC3E}">
        <p14:creationId xmlns:p14="http://schemas.microsoft.com/office/powerpoint/2010/main" val="146937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1</a:t>
            </a:fld>
            <a:endParaRPr lang="zh-CN" altLang="en-US"/>
          </a:p>
        </p:txBody>
      </p:sp>
    </p:spTree>
    <p:extLst>
      <p:ext uri="{BB962C8B-B14F-4D97-AF65-F5344CB8AC3E}">
        <p14:creationId xmlns:p14="http://schemas.microsoft.com/office/powerpoint/2010/main" val="40352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a:latin typeface="Arial" panose="020B0604020202020204" pitchFamily="34" charset="0"/>
              </a:rPr>
              <a:t>Gv</a:t>
            </a:r>
            <a:r>
              <a:rPr lang="en-US" altLang="zh-CN" dirty="0">
                <a:latin typeface="Arial" panose="020B0604020202020204" pitchFamily="34" charset="0"/>
              </a:rPr>
              <a:t> </a:t>
            </a:r>
            <a:r>
              <a:rPr lang="en-US" altLang="zh-CN" dirty="0" err="1">
                <a:latin typeface="Arial" panose="020B0604020202020204" pitchFamily="34" charset="0"/>
              </a:rPr>
              <a:t>có</a:t>
            </a:r>
            <a:r>
              <a:rPr lang="en-US" altLang="zh-CN" dirty="0">
                <a:latin typeface="Arial" panose="020B0604020202020204" pitchFamily="34" charset="0"/>
              </a:rPr>
              <a:t> </a:t>
            </a:r>
            <a:r>
              <a:rPr lang="en-US" altLang="zh-CN" dirty="0" err="1">
                <a:latin typeface="Arial" panose="020B0604020202020204" pitchFamily="34" charset="0"/>
              </a:rPr>
              <a:t>thể</a:t>
            </a:r>
            <a:r>
              <a:rPr lang="en-US" altLang="zh-CN" dirty="0">
                <a:latin typeface="Arial" panose="020B0604020202020204" pitchFamily="34" charset="0"/>
              </a:rPr>
              <a:t> </a:t>
            </a:r>
            <a:r>
              <a:rPr lang="en-US" altLang="zh-CN" dirty="0" err="1">
                <a:latin typeface="Arial" panose="020B0604020202020204" pitchFamily="34" charset="0"/>
              </a:rPr>
              <a:t>hỏi</a:t>
            </a:r>
            <a:r>
              <a:rPr lang="en-US" altLang="zh-CN" dirty="0">
                <a:latin typeface="Arial" panose="020B0604020202020204" pitchFamily="34" charset="0"/>
              </a:rPr>
              <a:t> HS: Ở </a:t>
            </a:r>
            <a:r>
              <a:rPr lang="en-US" altLang="zh-CN" dirty="0" err="1">
                <a:latin typeface="Arial" panose="020B0604020202020204" pitchFamily="34" charset="0"/>
              </a:rPr>
              <a:t>nhà</a:t>
            </a:r>
            <a:r>
              <a:rPr lang="en-US" altLang="zh-CN" dirty="0">
                <a:latin typeface="Arial" panose="020B0604020202020204" pitchFamily="34" charset="0"/>
              </a:rPr>
              <a:t> con </a:t>
            </a:r>
            <a:r>
              <a:rPr lang="en-US" altLang="zh-CN" dirty="0" err="1">
                <a:latin typeface="Arial" panose="020B0604020202020204" pitchFamily="34" charset="0"/>
              </a:rPr>
              <a:t>gọi</a:t>
            </a:r>
            <a:r>
              <a:rPr lang="en-US" altLang="zh-CN" dirty="0">
                <a:latin typeface="Arial" panose="020B0604020202020204" pitchFamily="34" charset="0"/>
              </a:rPr>
              <a:t> </a:t>
            </a:r>
            <a:r>
              <a:rPr lang="en-US" altLang="zh-CN" dirty="0" err="1">
                <a:latin typeface="Arial" panose="020B0604020202020204" pitchFamily="34" charset="0"/>
              </a:rPr>
              <a:t>bố</a:t>
            </a:r>
            <a:r>
              <a:rPr lang="en-US" altLang="zh-CN" dirty="0">
                <a:latin typeface="Arial" panose="020B0604020202020204" pitchFamily="34" charset="0"/>
              </a:rPr>
              <a:t> </a:t>
            </a:r>
            <a:r>
              <a:rPr lang="en-US" altLang="zh-CN" dirty="0" err="1">
                <a:latin typeface="Arial" panose="020B0604020202020204" pitchFamily="34" charset="0"/>
              </a:rPr>
              <a:t>là</a:t>
            </a:r>
            <a:r>
              <a:rPr lang="en-US" altLang="zh-CN" dirty="0">
                <a:latin typeface="Arial" panose="020B0604020202020204" pitchFamily="34" charset="0"/>
              </a:rPr>
              <a:t> </a:t>
            </a:r>
            <a:r>
              <a:rPr lang="en-US" altLang="zh-CN" dirty="0" err="1">
                <a:latin typeface="Arial" panose="020B0604020202020204" pitchFamily="34" charset="0"/>
              </a:rPr>
              <a:t>gì</a:t>
            </a:r>
            <a:r>
              <a:rPr lang="en-US" altLang="zh-CN" dirty="0">
                <a:latin typeface="Arial" panose="020B0604020202020204" pitchFamily="34" charset="0"/>
              </a:rPr>
              <a:t>?  </a:t>
            </a:r>
            <a:r>
              <a:rPr lang="en-US" altLang="zh-CN" dirty="0" err="1">
                <a:latin typeface="Arial" panose="020B0604020202020204" pitchFamily="34" charset="0"/>
              </a:rPr>
              <a:t>Để</a:t>
            </a:r>
            <a:r>
              <a:rPr lang="en-US" altLang="zh-CN" dirty="0">
                <a:latin typeface="Arial" panose="020B0604020202020204" pitchFamily="34" charset="0"/>
              </a:rPr>
              <a:t> </a:t>
            </a:r>
            <a:r>
              <a:rPr lang="en-US" altLang="zh-CN" dirty="0" err="1">
                <a:latin typeface="Arial" panose="020B0604020202020204" pitchFamily="34" charset="0"/>
              </a:rPr>
              <a:t>khởi</a:t>
            </a:r>
            <a:r>
              <a:rPr lang="en-US" altLang="zh-CN" dirty="0">
                <a:latin typeface="Arial" panose="020B0604020202020204" pitchFamily="34" charset="0"/>
              </a:rPr>
              <a:t> </a:t>
            </a:r>
            <a:r>
              <a:rPr lang="en-US" altLang="zh-CN" dirty="0" err="1">
                <a:latin typeface="Arial" panose="020B0604020202020204" pitchFamily="34" charset="0"/>
              </a:rPr>
              <a:t>động</a:t>
            </a:r>
            <a:r>
              <a:rPr lang="en-US" altLang="zh-CN" dirty="0">
                <a:latin typeface="Arial" panose="020B0604020202020204" pitchFamily="34" charset="0"/>
              </a:rPr>
              <a:t> </a:t>
            </a:r>
            <a:r>
              <a:rPr lang="en-US" altLang="zh-CN" dirty="0" err="1">
                <a:latin typeface="Arial" panose="020B0604020202020204" pitchFamily="34" charset="0"/>
              </a:rPr>
              <a:t>và</a:t>
            </a:r>
            <a:r>
              <a:rPr lang="en-US" altLang="zh-CN" dirty="0">
                <a:latin typeface="Arial" panose="020B0604020202020204" pitchFamily="34" charset="0"/>
              </a:rPr>
              <a:t> </a:t>
            </a:r>
            <a:r>
              <a:rPr lang="en-US" altLang="zh-CN" dirty="0" err="1">
                <a:latin typeface="Arial" panose="020B0604020202020204" pitchFamily="34" charset="0"/>
              </a:rPr>
              <a:t>dẫn</a:t>
            </a:r>
            <a:r>
              <a:rPr lang="en-US" altLang="zh-CN" dirty="0">
                <a:latin typeface="Arial" panose="020B0604020202020204" pitchFamily="34" charset="0"/>
              </a:rPr>
              <a:t> </a:t>
            </a:r>
            <a:r>
              <a:rPr lang="en-US" altLang="zh-CN" dirty="0" err="1">
                <a:latin typeface="Arial" panose="020B0604020202020204" pitchFamily="34" charset="0"/>
              </a:rPr>
              <a:t>dắt</a:t>
            </a:r>
            <a:r>
              <a:rPr lang="en-US" altLang="zh-CN" dirty="0">
                <a:latin typeface="Arial" panose="020B0604020202020204" pitchFamily="34" charset="0"/>
              </a:rPr>
              <a:t> </a:t>
            </a:r>
            <a:r>
              <a:rPr lang="en-US" altLang="zh-CN" dirty="0" err="1">
                <a:latin typeface="Arial" panose="020B0604020202020204" pitchFamily="34" charset="0"/>
              </a:rPr>
              <a:t>vào</a:t>
            </a:r>
            <a:r>
              <a:rPr lang="en-US" altLang="zh-CN" dirty="0">
                <a:latin typeface="Arial" panose="020B0604020202020204" pitchFamily="34" charset="0"/>
              </a:rPr>
              <a:t> </a:t>
            </a:r>
            <a:r>
              <a:rPr lang="en-US" altLang="zh-CN" dirty="0" err="1">
                <a:latin typeface="Arial" panose="020B0604020202020204" pitchFamily="34" charset="0"/>
              </a:rPr>
              <a:t>bài</a:t>
            </a:r>
            <a:r>
              <a:rPr lang="en-US" altLang="zh-CN" dirty="0">
                <a:latin typeface="Arial" panose="020B0604020202020204" pitchFamily="34" charset="0"/>
              </a:rPr>
              <a:t>. </a:t>
            </a:r>
            <a:endParaRPr lang="zh-CN" altLang="en-US" dirty="0">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2</a:t>
            </a:fld>
            <a:endParaRPr lang="zh-CN" altLang="en-US"/>
          </a:p>
        </p:txBody>
      </p:sp>
    </p:spTree>
    <p:extLst>
      <p:ext uri="{BB962C8B-B14F-4D97-AF65-F5344CB8AC3E}">
        <p14:creationId xmlns:p14="http://schemas.microsoft.com/office/powerpoint/2010/main" val="85085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3</a:t>
            </a:fld>
            <a:endParaRPr lang="zh-CN" altLang="en-US"/>
          </a:p>
        </p:txBody>
      </p:sp>
    </p:spTree>
    <p:extLst>
      <p:ext uri="{BB962C8B-B14F-4D97-AF65-F5344CB8AC3E}">
        <p14:creationId xmlns:p14="http://schemas.microsoft.com/office/powerpoint/2010/main" val="253623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5</a:t>
            </a:fld>
            <a:endParaRPr lang="zh-CN" altLang="en-US"/>
          </a:p>
        </p:txBody>
      </p:sp>
    </p:spTree>
    <p:extLst>
      <p:ext uri="{BB962C8B-B14F-4D97-AF65-F5344CB8AC3E}">
        <p14:creationId xmlns:p14="http://schemas.microsoft.com/office/powerpoint/2010/main" val="344645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C50CC-F2D6-4BC3-A198-C68582D9318A}" type="slidenum">
              <a:rPr lang="en-US" smtClean="0"/>
              <a:t>9</a:t>
            </a:fld>
            <a:endParaRPr lang="en-US"/>
          </a:p>
        </p:txBody>
      </p:sp>
    </p:spTree>
    <p:extLst>
      <p:ext uri="{BB962C8B-B14F-4D97-AF65-F5344CB8AC3E}">
        <p14:creationId xmlns:p14="http://schemas.microsoft.com/office/powerpoint/2010/main" val="124856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14</a:t>
            </a:fld>
            <a:endParaRPr lang="zh-CN" altLang="en-US"/>
          </a:p>
        </p:txBody>
      </p:sp>
    </p:spTree>
    <p:extLst>
      <p:ext uri="{BB962C8B-B14F-4D97-AF65-F5344CB8AC3E}">
        <p14:creationId xmlns:p14="http://schemas.microsoft.com/office/powerpoint/2010/main" val="152800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Cho HS </a:t>
            </a:r>
            <a:r>
              <a:rPr lang="en-US" altLang="zh-CN" dirty="0" err="1">
                <a:latin typeface="Arial" panose="020B0604020202020204" pitchFamily="34" charset="0"/>
              </a:rPr>
              <a:t>thiết</a:t>
            </a:r>
            <a:r>
              <a:rPr lang="en-US" altLang="zh-CN" dirty="0">
                <a:latin typeface="Arial" panose="020B0604020202020204" pitchFamily="34" charset="0"/>
              </a:rPr>
              <a:t> </a:t>
            </a:r>
            <a:r>
              <a:rPr lang="en-US" altLang="zh-CN" dirty="0" err="1">
                <a:latin typeface="Arial" panose="020B0604020202020204" pitchFamily="34" charset="0"/>
              </a:rPr>
              <a:t>kế</a:t>
            </a:r>
            <a:r>
              <a:rPr lang="en-US" altLang="zh-CN" dirty="0">
                <a:latin typeface="Arial" panose="020B0604020202020204" pitchFamily="34" charset="0"/>
              </a:rPr>
              <a:t> </a:t>
            </a:r>
            <a:r>
              <a:rPr lang="en-US" altLang="zh-CN" dirty="0" err="1">
                <a:latin typeface="Arial" panose="020B0604020202020204" pitchFamily="34" charset="0"/>
              </a:rPr>
              <a:t>sơ</a:t>
            </a:r>
            <a:r>
              <a:rPr lang="en-US" altLang="zh-CN" dirty="0">
                <a:latin typeface="Arial" panose="020B0604020202020204" pitchFamily="34" charset="0"/>
              </a:rPr>
              <a:t> </a:t>
            </a:r>
            <a:r>
              <a:rPr lang="en-US" altLang="zh-CN" dirty="0" err="1">
                <a:latin typeface="Arial" panose="020B0604020202020204" pitchFamily="34" charset="0"/>
              </a:rPr>
              <a:t>đồ</a:t>
            </a:r>
            <a:r>
              <a:rPr lang="en-US" altLang="zh-CN" dirty="0">
                <a:latin typeface="Arial" panose="020B0604020202020204" pitchFamily="34" charset="0"/>
              </a:rPr>
              <a:t> </a:t>
            </a:r>
            <a:r>
              <a:rPr lang="en-US" altLang="zh-CN" dirty="0" err="1">
                <a:latin typeface="Arial" panose="020B0604020202020204" pitchFamily="34" charset="0"/>
              </a:rPr>
              <a:t>tư</a:t>
            </a:r>
            <a:r>
              <a:rPr lang="en-US" altLang="zh-CN" dirty="0">
                <a:latin typeface="Arial" panose="020B0604020202020204" pitchFamily="34" charset="0"/>
              </a:rPr>
              <a:t> </a:t>
            </a:r>
            <a:r>
              <a:rPr lang="en-US" altLang="zh-CN" dirty="0" err="1">
                <a:latin typeface="Arial" panose="020B0604020202020204" pitchFamily="34" charset="0"/>
              </a:rPr>
              <a:t>duy</a:t>
            </a:r>
            <a:r>
              <a:rPr lang="en-US" altLang="zh-CN" dirty="0">
                <a:latin typeface="Arial" panose="020B0604020202020204" pitchFamily="34" charset="0"/>
              </a:rPr>
              <a:t> </a:t>
            </a:r>
            <a:r>
              <a:rPr lang="en-US" altLang="zh-CN" dirty="0" err="1">
                <a:latin typeface="Arial" panose="020B0604020202020204" pitchFamily="34" charset="0"/>
              </a:rPr>
              <a:t>nội</a:t>
            </a:r>
            <a:r>
              <a:rPr lang="en-US" altLang="zh-CN" dirty="0">
                <a:latin typeface="Arial" panose="020B0604020202020204" pitchFamily="34" charset="0"/>
              </a:rPr>
              <a:t> dung </a:t>
            </a:r>
            <a:r>
              <a:rPr lang="en-US" altLang="zh-CN" dirty="0" err="1">
                <a:latin typeface="Arial" panose="020B0604020202020204" pitchFamily="34" charset="0"/>
              </a:rPr>
              <a:t>bài</a:t>
            </a:r>
            <a:r>
              <a:rPr lang="en-US" altLang="zh-CN" dirty="0">
                <a:latin typeface="Arial" panose="020B0604020202020204" pitchFamily="34" charset="0"/>
              </a:rPr>
              <a:t>.</a:t>
            </a:r>
          </a:p>
          <a:p>
            <a:endParaRPr lang="zh-CN" altLang="en-US" dirty="0">
              <a:latin typeface="Arial" panose="020B0604020202020204" pitchFamily="34" charset="0"/>
            </a:endParaRPr>
          </a:p>
        </p:txBody>
      </p:sp>
      <p:sp>
        <p:nvSpPr>
          <p:cNvPr id="17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0F08D-9C98-4E59-8221-5964D2545D1C}" type="slidenum">
              <a:rPr lang="zh-CN" altLang="en-US" smtClean="0"/>
              <a:pPr/>
              <a:t>18</a:t>
            </a:fld>
            <a:endParaRPr lang="zh-CN" altLang="en-US"/>
          </a:p>
        </p:txBody>
      </p:sp>
    </p:spTree>
    <p:extLst>
      <p:ext uri="{BB962C8B-B14F-4D97-AF65-F5344CB8AC3E}">
        <p14:creationId xmlns:p14="http://schemas.microsoft.com/office/powerpoint/2010/main" val="141546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A9F1AA-36BD-47D7-985B-DC75ECE24359}" type="slidenum">
              <a:rPr lang="zh-CN" altLang="en-US" smtClean="0"/>
              <a:pPr/>
              <a:t>19</a:t>
            </a:fld>
            <a:endParaRPr lang="zh-CN" altLang="en-US"/>
          </a:p>
        </p:txBody>
      </p:sp>
    </p:spTree>
    <p:extLst>
      <p:ext uri="{BB962C8B-B14F-4D97-AF65-F5344CB8AC3E}">
        <p14:creationId xmlns:p14="http://schemas.microsoft.com/office/powerpoint/2010/main" val="418226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48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C68C4-1062-41E2-8866-05A6838E6E21}" type="slidenum">
              <a:rPr lang="zh-CN" altLang="en-US" smtClean="0"/>
              <a:pPr/>
              <a:t>20</a:t>
            </a:fld>
            <a:endParaRPr lang="zh-CN" altLang="en-US"/>
          </a:p>
        </p:txBody>
      </p:sp>
    </p:spTree>
    <p:extLst>
      <p:ext uri="{BB962C8B-B14F-4D97-AF65-F5344CB8AC3E}">
        <p14:creationId xmlns:p14="http://schemas.microsoft.com/office/powerpoint/2010/main" val="296807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293D55F2-5374-4778-B1EE-98996792D07B}"/>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3831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xmlns=""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EF8BCDD2-4389-41FA-BE68-6805E3290FCE}"/>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6" name="Footer Placeholder 5">
            <a:extLst>
              <a:ext uri="{FF2B5EF4-FFF2-40B4-BE49-F238E27FC236}">
                <a16:creationId xmlns:a16="http://schemas.microsoft.com/office/drawing/2014/main" xmlns=""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005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977052-C8EA-459E-9E10-8EE28C50E166}"/>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7671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9345988-B24C-46FE-87B0-55D4FB7CBC42}"/>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3844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7470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85CF91C-8771-4949-A397-928A5743EBC7}"/>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689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85CF91C-8771-4949-A397-928A5743EBC7}"/>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69834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E815BFB-5D28-4ABE-AD37-0C6C3FD949FE}"/>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848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11AF0813-A167-4D17-AA79-07BD9765FE0D}"/>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6" name="Footer Placeholder 5">
            <a:extLst>
              <a:ext uri="{FF2B5EF4-FFF2-40B4-BE49-F238E27FC236}">
                <a16:creationId xmlns:a16="http://schemas.microsoft.com/office/drawing/2014/main" xmlns=""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718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55D85675-9678-4CB3-9AAB-D727D2B58E7A}"/>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8" name="Footer Placeholder 7">
            <a:extLst>
              <a:ext uri="{FF2B5EF4-FFF2-40B4-BE49-F238E27FC236}">
                <a16:creationId xmlns:a16="http://schemas.microsoft.com/office/drawing/2014/main" xmlns=""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5084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F92FAB63-E9CE-4359-A54B-07AC7E9BBAE3}"/>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4" name="Footer Placeholder 3">
            <a:extLst>
              <a:ext uri="{FF2B5EF4-FFF2-40B4-BE49-F238E27FC236}">
                <a16:creationId xmlns:a16="http://schemas.microsoft.com/office/drawing/2014/main" xmlns=""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5839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84678E3-D115-4E49-9ECB-656CF2319E94}"/>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3" name="Footer Placeholder 2">
            <a:extLst>
              <a:ext uri="{FF2B5EF4-FFF2-40B4-BE49-F238E27FC236}">
                <a16:creationId xmlns:a16="http://schemas.microsoft.com/office/drawing/2014/main" xmlns=""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75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AF3EFD71-2ACA-4041-9EA2-86E7B81C314D}"/>
              </a:ext>
            </a:extLst>
          </p:cNvPr>
          <p:cNvSpPr>
            <a:spLocks noGrp="1"/>
          </p:cNvSpPr>
          <p:nvPr>
            <p:ph type="dt" sz="half" idx="10"/>
          </p:nvPr>
        </p:nvSpPr>
        <p:spPr/>
        <p:txBody>
          <a:bodyPr/>
          <a:lstStyle/>
          <a:p>
            <a:fld id="{8C1E1FAD-7351-4908-963A-08EA8E4AB7A0}" type="datetimeFigureOut">
              <a:rPr lang="en-US" smtClean="0"/>
              <a:t>9/6/2021</a:t>
            </a:fld>
            <a:endParaRPr lang="en-US"/>
          </a:p>
        </p:txBody>
      </p:sp>
      <p:sp>
        <p:nvSpPr>
          <p:cNvPr id="6" name="Footer Placeholder 5">
            <a:extLst>
              <a:ext uri="{FF2B5EF4-FFF2-40B4-BE49-F238E27FC236}">
                <a16:creationId xmlns:a16="http://schemas.microsoft.com/office/drawing/2014/main" xmlns=""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6774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104591-A10E-46C3-952B-F25DCBDAD1BC}"/>
              </a:ext>
            </a:extLst>
          </p:cNvPr>
          <p:cNvSpPr>
            <a:spLocks noGrp="1"/>
          </p:cNvSpPr>
          <p:nvPr>
            <p:ph type="title"/>
          </p:nvPr>
        </p:nvSpPr>
        <p:spPr>
          <a:xfrm>
            <a:off x="1219200" y="365125"/>
            <a:ext cx="9493249" cy="1577975"/>
          </a:xfrm>
          <a:prstGeom prst="rect">
            <a:avLst/>
          </a:prstGeom>
        </p:spPr>
        <p:txBody>
          <a:bodyPr lIns="109728" tIns="109728" rIns="109728" bIns="91440" anchor="b"/>
          <a:lstStyle/>
          <a:p>
            <a:r>
              <a:rPr lang="en-US" dirty="0"/>
              <a:t>Click to edit Master title style</a:t>
            </a:r>
          </a:p>
        </p:txBody>
      </p:sp>
      <p:sp>
        <p:nvSpPr>
          <p:cNvPr id="3" name="Text Placeholder 2">
            <a:extLst>
              <a:ext uri="{FF2B5EF4-FFF2-40B4-BE49-F238E27FC236}">
                <a16:creationId xmlns:a16="http://schemas.microsoft.com/office/drawing/2014/main" xmlns="" id="{E1F77F62-7300-4B81-8F9B-D040A0EE1797}"/>
              </a:ext>
            </a:extLst>
          </p:cNvPr>
          <p:cNvSpPr>
            <a:spLocks noGrp="1"/>
          </p:cNvSpPr>
          <p:nvPr>
            <p:ph type="body" idx="1"/>
          </p:nvPr>
        </p:nvSpPr>
        <p:spPr>
          <a:xfrm>
            <a:off x="1219200" y="2318032"/>
            <a:ext cx="9493250" cy="3854167"/>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6252CF0-2C7E-4A4C-BD7E-B7CEFF0DC458}"/>
              </a:ext>
            </a:extLst>
          </p:cNvPr>
          <p:cNvSpPr>
            <a:spLocks noGrp="1"/>
          </p:cNvSpPr>
          <p:nvPr>
            <p:ph type="dt" sz="half" idx="2"/>
          </p:nvPr>
        </p:nvSpPr>
        <p:spPr>
          <a:xfrm rot="16200000">
            <a:off x="-1029207" y="4680813"/>
            <a:ext cx="2758330" cy="365125"/>
          </a:xfrm>
          <a:prstGeom prst="rect">
            <a:avLst/>
          </a:prstGeom>
        </p:spPr>
        <p:txBody>
          <a:bodyPr lIns="109728" tIns="109728" rIns="109728" bIns="91440" anchor="ctr"/>
          <a:lstStyle>
            <a:lvl1pPr algn="l">
              <a:defRPr sz="1100">
                <a:solidFill>
                  <a:schemeClr val="tx1"/>
                </a:solidFill>
              </a:defRPr>
            </a:lvl1pPr>
          </a:lstStyle>
          <a:p>
            <a:fld id="{8C1E1FAD-7351-4908-963A-08EA8E4AB7A0}" type="datetimeFigureOut">
              <a:rPr lang="en-US" smtClean="0"/>
              <a:t>9/6/2021</a:t>
            </a:fld>
            <a:endParaRPr lang="en-US"/>
          </a:p>
        </p:txBody>
      </p:sp>
      <p:sp>
        <p:nvSpPr>
          <p:cNvPr id="5" name="Footer Placeholder 4">
            <a:extLst>
              <a:ext uri="{FF2B5EF4-FFF2-40B4-BE49-F238E27FC236}">
                <a16:creationId xmlns:a16="http://schemas.microsoft.com/office/drawing/2014/main" xmlns="" id="{D2B49E98-61B4-4398-B18F-534336EA1747}"/>
              </a:ext>
            </a:extLst>
          </p:cNvPr>
          <p:cNvSpPr>
            <a:spLocks noGrp="1"/>
          </p:cNvSpPr>
          <p:nvPr>
            <p:ph type="ftr" sz="quarter" idx="3"/>
          </p:nvPr>
        </p:nvSpPr>
        <p:spPr>
          <a:xfrm>
            <a:off x="661112" y="6356350"/>
            <a:ext cx="5509684" cy="365125"/>
          </a:xfrm>
          <a:prstGeom prst="rect">
            <a:avLst/>
          </a:prstGeom>
        </p:spPr>
        <p:txBody>
          <a:bodyPr lIns="109728" tIns="109728" rIns="109728" bIns="9144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A676DC5D-5820-4314-ADE6-9CD1C7D4AB68}"/>
              </a:ext>
            </a:extLst>
          </p:cNvPr>
          <p:cNvSpPr>
            <a:spLocks noGrp="1"/>
          </p:cNvSpPr>
          <p:nvPr>
            <p:ph type="sldNum" sz="quarter" idx="4"/>
          </p:nvPr>
        </p:nvSpPr>
        <p:spPr>
          <a:xfrm>
            <a:off x="10905482" y="6356350"/>
            <a:ext cx="1112082" cy="365125"/>
          </a:xfrm>
          <a:prstGeom prst="rect">
            <a:avLst/>
          </a:prstGeom>
        </p:spPr>
        <p:txBody>
          <a:bodyPr lIns="109728" tIns="109728" rIns="109728" bIns="9144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xmlns=""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xmlns=""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xmlns=""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xmlns=""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782351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89" r:id="rId3"/>
    <p:sldLayoutId id="2147483779" r:id="rId4"/>
    <p:sldLayoutId id="2147483780" r:id="rId5"/>
    <p:sldLayoutId id="2147483781" r:id="rId6"/>
    <p:sldLayoutId id="2147483787" r:id="rId7"/>
    <p:sldLayoutId id="2147483782" r:id="rId8"/>
    <p:sldLayoutId id="2147483783" r:id="rId9"/>
    <p:sldLayoutId id="2147483784" r:id="rId10"/>
    <p:sldLayoutId id="2147483786" r:id="rId11"/>
    <p:sldLayoutId id="2147483785" r:id="rId12"/>
    <p:sldLayoutId id="2147483790" r:id="rId13"/>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6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178300" y="2861875"/>
            <a:ext cx="4205288" cy="646331"/>
          </a:xfrm>
          <a:prstGeom prst="rect">
            <a:avLst/>
          </a:prstGeom>
          <a:noFill/>
        </p:spPr>
        <p:txBody>
          <a:bodyPr>
            <a:spAutoFit/>
          </a:bodyPr>
          <a:lstStyle/>
          <a:p>
            <a:pPr algn="ctr">
              <a:defRPr/>
            </a:pPr>
            <a:r>
              <a:rPr lang="en-GB" altLang="zh-CN" sz="3600" b="1" dirty="0" err="1">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Luyện</a:t>
            </a: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 </a:t>
            </a:r>
            <a:r>
              <a:rPr lang="en-GB" altLang="zh-CN" sz="3600" b="1" dirty="0" err="1">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từ</a:t>
            </a: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 </a:t>
            </a:r>
            <a:r>
              <a:rPr lang="en-GB" altLang="zh-CN" sz="3600" b="1" dirty="0" err="1">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và</a:t>
            </a: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 </a:t>
            </a:r>
            <a:r>
              <a:rPr lang="en-GB" altLang="zh-CN" sz="3600" b="1" dirty="0" err="1">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câu</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4125913" y="1112838"/>
            <a:ext cx="4570412" cy="461665"/>
          </a:xfrm>
          <a:prstGeom prst="rect">
            <a:avLst/>
          </a:prstGeom>
          <a:noFill/>
        </p:spPr>
        <p:txBody>
          <a:bodyPr wrap="square">
            <a:spAutoFit/>
          </a:bodyPr>
          <a:lstStyle/>
          <a:p>
            <a:pPr>
              <a:defRPr/>
            </a:pPr>
            <a:r>
              <a:rPr lang="vi-VN" sz="2400" b="1" dirty="0">
                <a:solidFill>
                  <a:srgbClr val="FFC000"/>
                </a:solidFill>
                <a:effectLst>
                  <a:outerShdw blurRad="38100" dist="38100" dir="2700000" algn="tl">
                    <a:srgbClr val="000000">
                      <a:alpha val="43137"/>
                    </a:srgbClr>
                  </a:outerShdw>
                </a:effectLst>
              </a:rPr>
              <a:t>TRƯỜNG TIỂU </a:t>
            </a:r>
            <a:r>
              <a:rPr lang="vi-VN" sz="2400" b="1" dirty="0" smtClean="0">
                <a:solidFill>
                  <a:srgbClr val="FFC000"/>
                </a:solidFill>
                <a:effectLst>
                  <a:outerShdw blurRad="38100" dist="38100" dir="2700000" algn="tl">
                    <a:srgbClr val="000000">
                      <a:alpha val="43137"/>
                    </a:srgbClr>
                  </a:outerShdw>
                </a:effectLst>
              </a:rPr>
              <a:t>HỌC THANH AM</a:t>
            </a:r>
            <a:endParaRPr lang="x-none"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47215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758E4FA-C4A9-4D94-828D-0C4D6ED97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4BA3935-5258-425A-B52A-BBF28BCE0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572212" y="282178"/>
            <a:ext cx="5455259" cy="5894485"/>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CDD1AA99-03AE-49F6-9116-9CA2BBCA0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280000">
            <a:off x="435827" y="609334"/>
            <a:ext cx="5725215" cy="5235577"/>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6" name="Hình ảnh 6" descr="Ảnh có chứa văn bản&#10;&#10;Mô tả được tự động tạo">
            <a:extLst>
              <a:ext uri="{FF2B5EF4-FFF2-40B4-BE49-F238E27FC236}">
                <a16:creationId xmlns:a16="http://schemas.microsoft.com/office/drawing/2014/main" xmlns="" id="{E871C21D-288E-4E21-8575-71705EA69302}"/>
              </a:ext>
            </a:extLst>
          </p:cNvPr>
          <p:cNvPicPr>
            <a:picLocks noChangeAspect="1"/>
          </p:cNvPicPr>
          <p:nvPr/>
        </p:nvPicPr>
        <p:blipFill>
          <a:blip r:embed="rId2"/>
          <a:stretch>
            <a:fillRect/>
          </a:stretch>
        </p:blipFill>
        <p:spPr>
          <a:xfrm rot="21492079">
            <a:off x="929859" y="1657240"/>
            <a:ext cx="4746677" cy="3156540"/>
          </a:xfrm>
          <a:prstGeom prst="rect">
            <a:avLst/>
          </a:prstGeom>
        </p:spPr>
      </p:pic>
      <p:sp>
        <p:nvSpPr>
          <p:cNvPr id="2" name="Tiêu đề 1">
            <a:extLst>
              <a:ext uri="{FF2B5EF4-FFF2-40B4-BE49-F238E27FC236}">
                <a16:creationId xmlns:a16="http://schemas.microsoft.com/office/drawing/2014/main" xmlns="" id="{0EA7ADDF-2629-4F56-B56E-F8D8E5D75299}"/>
              </a:ext>
            </a:extLst>
          </p:cNvPr>
          <p:cNvSpPr>
            <a:spLocks noGrp="1"/>
          </p:cNvSpPr>
          <p:nvPr>
            <p:ph type="title"/>
          </p:nvPr>
        </p:nvSpPr>
        <p:spPr>
          <a:xfrm>
            <a:off x="6151661" y="249440"/>
            <a:ext cx="5987143" cy="1462389"/>
          </a:xfrm>
        </p:spPr>
        <p:txBody>
          <a:bodyPr anchor="b">
            <a:normAutofit fontScale="90000"/>
          </a:bodyPr>
          <a:lstStyle/>
          <a:p>
            <a:pPr>
              <a:lnSpc>
                <a:spcPct val="110000"/>
              </a:lnSpc>
            </a:pPr>
            <a:r>
              <a:rPr lang="vi-VN" sz="2200" dirty="0">
                <a:latin typeface="+mn-lt"/>
              </a:rPr>
              <a:t>2. </a:t>
            </a:r>
            <a:r>
              <a:rPr lang="vi-VN" sz="2200" b="1" dirty="0">
                <a:latin typeface="+mn-lt"/>
              </a:rPr>
              <a:t>Thay những từ in đậm trong mỗi ví dụ trên cho nhau rồi rút ra nhận xét: Những từ nào thay thế được cho nhau? Những từ nào không thay thế được cho nhau? Vì sao?</a:t>
            </a:r>
            <a:endParaRPr lang="vi-VN" sz="2200" dirty="0">
              <a:latin typeface="+mn-lt"/>
              <a:ea typeface="Source Sans Pro Black"/>
            </a:endParaRPr>
          </a:p>
        </p:txBody>
      </p:sp>
      <p:sp>
        <p:nvSpPr>
          <p:cNvPr id="17" name="Freeform: Shape 16">
            <a:extLst>
              <a:ext uri="{FF2B5EF4-FFF2-40B4-BE49-F238E27FC236}">
                <a16:creationId xmlns:a16="http://schemas.microsoft.com/office/drawing/2014/main" xmlns="" id="{D50DB571-3A12-4BED-AAD9-9F00B1138D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514120">
            <a:off x="470659" y="-333929"/>
            <a:ext cx="500911"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hỗ dành sẵn cho Nội dung 2">
            <a:extLst>
              <a:ext uri="{FF2B5EF4-FFF2-40B4-BE49-F238E27FC236}">
                <a16:creationId xmlns:a16="http://schemas.microsoft.com/office/drawing/2014/main" xmlns="" id="{8E3B7D0A-5F9B-4654-9A88-2819F58D871F}"/>
              </a:ext>
            </a:extLst>
          </p:cNvPr>
          <p:cNvSpPr>
            <a:spLocks noGrp="1"/>
          </p:cNvSpPr>
          <p:nvPr>
            <p:ph idx="1"/>
          </p:nvPr>
        </p:nvSpPr>
        <p:spPr>
          <a:xfrm>
            <a:off x="6149196" y="1301130"/>
            <a:ext cx="5835704" cy="2687797"/>
          </a:xfrm>
        </p:spPr>
        <p:txBody>
          <a:bodyPr lIns="109728" tIns="109728" rIns="109728" bIns="91440">
            <a:noAutofit/>
          </a:bodyPr>
          <a:lstStyle/>
          <a:p>
            <a:pPr>
              <a:lnSpc>
                <a:spcPct val="110000"/>
              </a:lnSpc>
              <a:buNone/>
            </a:pPr>
            <a:endParaRPr lang="vi-VN" sz="2000" b="1" i="1" dirty="0">
              <a:cs typeface="Arial" panose="020B0604020202020204" pitchFamily="34" charset="0"/>
            </a:endParaRPr>
          </a:p>
          <a:p>
            <a:pPr>
              <a:lnSpc>
                <a:spcPct val="110000"/>
              </a:lnSpc>
              <a:buNone/>
            </a:pPr>
            <a:r>
              <a:rPr lang="vi-VN" sz="2000" dirty="0">
                <a:ea typeface="+mn-lt"/>
                <a:cs typeface="Arial" panose="020B0604020202020204" pitchFamily="34" charset="0"/>
              </a:rPr>
              <a:t>a)Sau 80 năm giời nô lệ làm cho nước nhà bị yếu hèn, ngày nay chúng ta cần phải </a:t>
            </a:r>
            <a:r>
              <a:rPr lang="vi-VN" sz="2000" b="1" i="1" dirty="0">
                <a:solidFill>
                  <a:schemeClr val="tx1">
                    <a:lumMod val="95000"/>
                    <a:lumOff val="5000"/>
                  </a:schemeClr>
                </a:solidFill>
                <a:ea typeface="+mn-lt"/>
                <a:cs typeface="Arial" panose="020B0604020202020204" pitchFamily="34" charset="0"/>
              </a:rPr>
              <a:t>xây dựng</a:t>
            </a:r>
            <a:r>
              <a:rPr lang="vi-VN" sz="2000" b="1" dirty="0">
                <a:solidFill>
                  <a:schemeClr val="tx1">
                    <a:lumMod val="95000"/>
                    <a:lumOff val="5000"/>
                  </a:schemeClr>
                </a:solidFill>
                <a:ea typeface="+mn-lt"/>
                <a:cs typeface="Arial" panose="020B0604020202020204" pitchFamily="34" charset="0"/>
              </a:rPr>
              <a:t> </a:t>
            </a:r>
            <a:r>
              <a:rPr lang="vi-VN" sz="2000" dirty="0">
                <a:ea typeface="+mn-lt"/>
                <a:cs typeface="Arial" panose="020B0604020202020204" pitchFamily="34" charset="0"/>
              </a:rPr>
              <a:t>lại cơ  đồ mà tổ tiên đã để lại cho chúng ta, làm sao cho chúng ta theo kịp các nước khác trên hoàn cầu. Trong công cuộc </a:t>
            </a:r>
            <a:r>
              <a:rPr lang="vi-VN" sz="2000" b="1" i="1" dirty="0">
                <a:solidFill>
                  <a:schemeClr val="tx1">
                    <a:lumMod val="95000"/>
                    <a:lumOff val="5000"/>
                  </a:schemeClr>
                </a:solidFill>
                <a:ea typeface="+mn-lt"/>
                <a:cs typeface="Arial" panose="020B0604020202020204" pitchFamily="34" charset="0"/>
              </a:rPr>
              <a:t>kiến thiết</a:t>
            </a:r>
            <a:r>
              <a:rPr lang="vi-VN" sz="2000" b="1" dirty="0">
                <a:solidFill>
                  <a:schemeClr val="tx1">
                    <a:lumMod val="95000"/>
                    <a:lumOff val="5000"/>
                  </a:schemeClr>
                </a:solidFill>
                <a:ea typeface="+mn-lt"/>
                <a:cs typeface="Arial" panose="020B0604020202020204" pitchFamily="34" charset="0"/>
              </a:rPr>
              <a:t> </a:t>
            </a:r>
            <a:r>
              <a:rPr lang="vi-VN" sz="2000" dirty="0">
                <a:ea typeface="+mn-lt"/>
                <a:cs typeface="Arial" panose="020B0604020202020204" pitchFamily="34" charset="0"/>
              </a:rPr>
              <a:t>đó, nước nhà trông mong chờ đợi ở các em rất nhiều.</a:t>
            </a:r>
            <a:endParaRPr lang="vi-VN" sz="2000" dirty="0">
              <a:cs typeface="Arial" panose="020B0604020202020204" pitchFamily="34" charset="0"/>
            </a:endParaRPr>
          </a:p>
          <a:p>
            <a:pPr marL="0" indent="0">
              <a:lnSpc>
                <a:spcPct val="110000"/>
              </a:lnSpc>
              <a:buNone/>
            </a:pPr>
            <a:endParaRPr lang="vi-VN" sz="2000" dirty="0">
              <a:cs typeface="Arial" panose="020B0604020202020204" pitchFamily="34" charset="0"/>
            </a:endParaRPr>
          </a:p>
        </p:txBody>
      </p:sp>
      <p:grpSp>
        <p:nvGrpSpPr>
          <p:cNvPr id="19" name="Group 18">
            <a:extLst>
              <a:ext uri="{FF2B5EF4-FFF2-40B4-BE49-F238E27FC236}">
                <a16:creationId xmlns:a16="http://schemas.microsoft.com/office/drawing/2014/main" xmlns="" id="{AC05837C-1102-4D24-9745-5D47950875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xmlns="" id="{F6E0B0FD-D6DB-4660-A369-0B3722B2372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xmlns="" id="{449F612E-2AC0-47A5-9CAE-71263025113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F0A1FBB-5EAE-46FC-8024-C1610192375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xmlns="" id="{41CDB003-27ED-43D6-887A-E9126BC784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hỗ dành sẵn cho Nội dung 2">
            <a:extLst>
              <a:ext uri="{FF2B5EF4-FFF2-40B4-BE49-F238E27FC236}">
                <a16:creationId xmlns:a16="http://schemas.microsoft.com/office/drawing/2014/main" xmlns="" id="{316CB925-5197-42CB-8F33-3935E828A672}"/>
              </a:ext>
            </a:extLst>
          </p:cNvPr>
          <p:cNvSpPr txBox="1">
            <a:spLocks/>
          </p:cNvSpPr>
          <p:nvPr/>
        </p:nvSpPr>
        <p:spPr>
          <a:xfrm>
            <a:off x="6139159" y="4034365"/>
            <a:ext cx="5855778" cy="3510550"/>
          </a:xfrm>
          <a:prstGeom prst="rect">
            <a:avLst/>
          </a:prstGeom>
        </p:spPr>
        <p:txBody>
          <a:bodyPr lIns="109728" tIns="109728" rIns="109728" bIns="91440" anchor="t"/>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6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vi-VN" sz="2000" b="1" i="1" dirty="0">
              <a:cs typeface="Arial" panose="020B0604020202020204" pitchFamily="34" charset="0"/>
            </a:endParaRPr>
          </a:p>
          <a:p>
            <a:pPr>
              <a:buNone/>
            </a:pPr>
            <a:r>
              <a:rPr lang="vi-VN" sz="2000" b="1" dirty="0">
                <a:ea typeface="+mn-lt"/>
                <a:cs typeface="Arial" panose="020B0604020202020204" pitchFamily="34" charset="0"/>
              </a:rPr>
              <a:t>    </a:t>
            </a:r>
            <a:r>
              <a:rPr lang="vi-VN" sz="2000" b="1" dirty="0" err="1">
                <a:ea typeface="+mn-lt"/>
                <a:cs typeface="Arial" panose="020B0604020202020204" pitchFamily="34" charset="0"/>
              </a:rPr>
              <a:t>Từ</a:t>
            </a:r>
            <a:r>
              <a:rPr lang="vi-VN" sz="2000" b="1" dirty="0">
                <a:ea typeface="+mn-lt"/>
                <a:cs typeface="Arial" panose="020B0604020202020204" pitchFamily="34" charset="0"/>
              </a:rPr>
              <a:t> </a:t>
            </a:r>
            <a:r>
              <a:rPr lang="vi-VN" sz="2000" b="1" i="1" dirty="0">
                <a:solidFill>
                  <a:srgbClr val="FF0000"/>
                </a:solidFill>
                <a:ea typeface="+mn-lt"/>
                <a:cs typeface="Arial" panose="020B0604020202020204" pitchFamily="34" charset="0"/>
              </a:rPr>
              <a:t>xây </a:t>
            </a:r>
            <a:r>
              <a:rPr lang="vi-VN" sz="2000" b="1" i="1" dirty="0" err="1">
                <a:solidFill>
                  <a:srgbClr val="FF0000"/>
                </a:solidFill>
                <a:ea typeface="+mn-lt"/>
                <a:cs typeface="Arial" panose="020B0604020202020204" pitchFamily="34" charset="0"/>
              </a:rPr>
              <a:t>dựng</a:t>
            </a:r>
            <a:r>
              <a:rPr lang="vi-VN" sz="2000" b="1" dirty="0">
                <a:solidFill>
                  <a:srgbClr val="FF0000"/>
                </a:solidFill>
                <a:ea typeface="+mn-lt"/>
                <a:cs typeface="Arial" panose="020B0604020202020204" pitchFamily="34" charset="0"/>
              </a:rPr>
              <a:t> </a:t>
            </a:r>
            <a:r>
              <a:rPr lang="vi-VN" sz="2000" b="1" dirty="0" err="1">
                <a:ea typeface="+mn-lt"/>
                <a:cs typeface="Arial" panose="020B0604020202020204" pitchFamily="34" charset="0"/>
              </a:rPr>
              <a:t>và</a:t>
            </a:r>
            <a:r>
              <a:rPr lang="vi-VN" sz="2000" b="1" dirty="0">
                <a:ea typeface="+mn-lt"/>
                <a:cs typeface="Arial" panose="020B0604020202020204" pitchFamily="34" charset="0"/>
              </a:rPr>
              <a:t> </a:t>
            </a:r>
            <a:r>
              <a:rPr lang="vi-VN" sz="2000" b="1" i="1" dirty="0" err="1">
                <a:solidFill>
                  <a:srgbClr val="FF0000"/>
                </a:solidFill>
                <a:ea typeface="+mn-lt"/>
                <a:cs typeface="Arial" panose="020B0604020202020204" pitchFamily="34" charset="0"/>
              </a:rPr>
              <a:t>kiến</a:t>
            </a:r>
            <a:r>
              <a:rPr lang="vi-VN" sz="2000" b="1" i="1" dirty="0">
                <a:solidFill>
                  <a:srgbClr val="FF0000"/>
                </a:solidFill>
                <a:ea typeface="+mn-lt"/>
                <a:cs typeface="Arial" panose="020B0604020202020204" pitchFamily="34" charset="0"/>
              </a:rPr>
              <a:t> </a:t>
            </a:r>
            <a:r>
              <a:rPr lang="vi-VN" sz="2000" b="1" i="1" dirty="0" err="1">
                <a:solidFill>
                  <a:srgbClr val="FF0000"/>
                </a:solidFill>
                <a:ea typeface="+mn-lt"/>
                <a:cs typeface="Arial" panose="020B0604020202020204" pitchFamily="34" charset="0"/>
              </a:rPr>
              <a:t>thiết</a:t>
            </a:r>
            <a:r>
              <a:rPr lang="vi-VN" sz="2000" b="1" dirty="0">
                <a:solidFill>
                  <a:srgbClr val="FF0000"/>
                </a:solidFill>
                <a:ea typeface="+mn-lt"/>
                <a:cs typeface="Arial" panose="020B0604020202020204" pitchFamily="34" charset="0"/>
              </a:rPr>
              <a:t> </a:t>
            </a:r>
            <a:r>
              <a:rPr lang="vi-VN" sz="2000" b="1" dirty="0" err="1">
                <a:ea typeface="+mn-lt"/>
                <a:cs typeface="Arial" panose="020B0604020202020204" pitchFamily="34" charset="0"/>
              </a:rPr>
              <a:t>có</a:t>
            </a:r>
            <a:r>
              <a:rPr lang="vi-VN" sz="2000" b="1" dirty="0">
                <a:ea typeface="+mn-lt"/>
                <a:cs typeface="Arial" panose="020B0604020202020204" pitchFamily="34" charset="0"/>
              </a:rPr>
              <a:t> </a:t>
            </a:r>
            <a:r>
              <a:rPr lang="vi-VN" sz="2000" b="1" dirty="0" err="1">
                <a:ea typeface="+mn-lt"/>
                <a:cs typeface="Arial" panose="020B0604020202020204" pitchFamily="34" charset="0"/>
              </a:rPr>
              <a:t>thể</a:t>
            </a:r>
            <a:r>
              <a:rPr lang="vi-VN" sz="2000" b="1" dirty="0">
                <a:ea typeface="+mn-lt"/>
                <a:cs typeface="Arial" panose="020B0604020202020204" pitchFamily="34" charset="0"/>
              </a:rPr>
              <a:t> thay </a:t>
            </a:r>
            <a:r>
              <a:rPr lang="vi-VN" sz="2000" b="1" dirty="0" err="1">
                <a:ea typeface="+mn-lt"/>
                <a:cs typeface="Arial" panose="020B0604020202020204" pitchFamily="34" charset="0"/>
              </a:rPr>
              <a:t>thế</a:t>
            </a:r>
            <a:r>
              <a:rPr lang="vi-VN" sz="2000" b="1" dirty="0">
                <a:ea typeface="+mn-lt"/>
                <a:cs typeface="Arial" panose="020B0604020202020204" pitchFamily="34" charset="0"/>
              </a:rPr>
              <a:t> cho nhau </a:t>
            </a:r>
            <a:r>
              <a:rPr lang="vi-VN" sz="2000" b="1" dirty="0" err="1">
                <a:ea typeface="+mn-lt"/>
                <a:cs typeface="Arial" panose="020B0604020202020204" pitchFamily="34" charset="0"/>
              </a:rPr>
              <a:t>được</a:t>
            </a:r>
            <a:r>
              <a:rPr lang="vi-VN" sz="2000" b="1" dirty="0">
                <a:ea typeface="+mn-lt"/>
                <a:cs typeface="Arial" panose="020B0604020202020204" pitchFamily="34" charset="0"/>
              </a:rPr>
              <a:t> </a:t>
            </a:r>
            <a:r>
              <a:rPr lang="vi-VN" sz="2000" b="1" dirty="0" err="1">
                <a:ea typeface="+mn-lt"/>
                <a:cs typeface="Arial" panose="020B0604020202020204" pitchFamily="34" charset="0"/>
              </a:rPr>
              <a:t>vì</a:t>
            </a:r>
            <a:r>
              <a:rPr lang="vi-VN" sz="2000" b="1" dirty="0">
                <a:ea typeface="+mn-lt"/>
                <a:cs typeface="Arial" panose="020B0604020202020204" pitchFamily="34" charset="0"/>
              </a:rPr>
              <a:t> </a:t>
            </a:r>
            <a:r>
              <a:rPr lang="vi-VN" sz="2000" b="1" dirty="0" err="1">
                <a:ea typeface="+mn-lt"/>
                <a:cs typeface="Arial" panose="020B0604020202020204" pitchFamily="34" charset="0"/>
              </a:rPr>
              <a:t>nghĩa</a:t>
            </a:r>
            <a:r>
              <a:rPr lang="vi-VN" sz="2000" b="1" dirty="0">
                <a:ea typeface="+mn-lt"/>
                <a:cs typeface="Arial" panose="020B0604020202020204" pitchFamily="34" charset="0"/>
              </a:rPr>
              <a:t> </a:t>
            </a:r>
            <a:r>
              <a:rPr lang="vi-VN" sz="2000" b="1" dirty="0" err="1">
                <a:ea typeface="+mn-lt"/>
                <a:cs typeface="Arial" panose="020B0604020202020204" pitchFamily="34" charset="0"/>
              </a:rPr>
              <a:t>của</a:t>
            </a:r>
            <a:r>
              <a:rPr lang="vi-VN" sz="2000" b="1" dirty="0">
                <a:ea typeface="+mn-lt"/>
                <a:cs typeface="Arial" panose="020B0604020202020204" pitchFamily="34" charset="0"/>
              </a:rPr>
              <a:t> </a:t>
            </a:r>
            <a:r>
              <a:rPr lang="vi-VN" sz="2000" b="1" dirty="0" err="1">
                <a:ea typeface="+mn-lt"/>
                <a:cs typeface="Arial" panose="020B0604020202020204" pitchFamily="34" charset="0"/>
              </a:rPr>
              <a:t>các</a:t>
            </a:r>
            <a:r>
              <a:rPr lang="vi-VN" sz="2000" b="1" dirty="0">
                <a:ea typeface="+mn-lt"/>
                <a:cs typeface="Arial" panose="020B0604020202020204" pitchFamily="34" charset="0"/>
              </a:rPr>
              <a:t> </a:t>
            </a:r>
            <a:r>
              <a:rPr lang="vi-VN" sz="2000" b="1" dirty="0" err="1">
                <a:ea typeface="+mn-lt"/>
                <a:cs typeface="Arial" panose="020B0604020202020204" pitchFamily="34" charset="0"/>
              </a:rPr>
              <a:t>từ</a:t>
            </a:r>
            <a:r>
              <a:rPr lang="vi-VN" sz="2000" b="1" dirty="0">
                <a:ea typeface="+mn-lt"/>
                <a:cs typeface="Arial" panose="020B0604020202020204" pitchFamily="34" charset="0"/>
              </a:rPr>
              <a:t> </a:t>
            </a:r>
            <a:r>
              <a:rPr lang="vi-VN" sz="2000" b="1" dirty="0" err="1">
                <a:ea typeface="+mn-lt"/>
                <a:cs typeface="Arial" panose="020B0604020202020204" pitchFamily="34" charset="0"/>
              </a:rPr>
              <a:t>ấy</a:t>
            </a:r>
            <a:r>
              <a:rPr lang="vi-VN" sz="2000" b="1" dirty="0">
                <a:ea typeface="+mn-lt"/>
                <a:cs typeface="Arial" panose="020B0604020202020204" pitchFamily="34" charset="0"/>
              </a:rPr>
              <a:t> </a:t>
            </a:r>
            <a:r>
              <a:rPr lang="vi-VN" sz="2000" b="1" dirty="0" err="1">
                <a:ea typeface="+mn-lt"/>
                <a:cs typeface="Arial" panose="020B0604020202020204" pitchFamily="34" charset="0"/>
              </a:rPr>
              <a:t>giống</a:t>
            </a:r>
            <a:r>
              <a:rPr lang="vi-VN" sz="2000" b="1" dirty="0">
                <a:ea typeface="+mn-lt"/>
                <a:cs typeface="Arial" panose="020B0604020202020204" pitchFamily="34" charset="0"/>
              </a:rPr>
              <a:t> nhau </a:t>
            </a:r>
            <a:r>
              <a:rPr lang="vi-VN" sz="2000" b="1" dirty="0" err="1">
                <a:ea typeface="+mn-lt"/>
                <a:cs typeface="Arial" panose="020B0604020202020204" pitchFamily="34" charset="0"/>
              </a:rPr>
              <a:t>hoàn</a:t>
            </a:r>
            <a:r>
              <a:rPr lang="vi-VN" sz="2000" b="1" dirty="0">
                <a:ea typeface="+mn-lt"/>
                <a:cs typeface="Arial" panose="020B0604020202020204" pitchFamily="34" charset="0"/>
              </a:rPr>
              <a:t> </a:t>
            </a:r>
            <a:r>
              <a:rPr lang="vi-VN" sz="2000" b="1" dirty="0" err="1">
                <a:ea typeface="+mn-lt"/>
                <a:cs typeface="Arial" panose="020B0604020202020204" pitchFamily="34" charset="0"/>
              </a:rPr>
              <a:t>toàn</a:t>
            </a:r>
            <a:r>
              <a:rPr lang="vi-VN" sz="2000" b="1" dirty="0">
                <a:ea typeface="+mn-lt"/>
                <a:cs typeface="Arial" panose="020B0604020202020204" pitchFamily="34" charset="0"/>
              </a:rPr>
              <a:t> (</a:t>
            </a:r>
            <a:r>
              <a:rPr lang="vi-VN" sz="2000" b="1" i="1" dirty="0" err="1">
                <a:ea typeface="+mn-lt"/>
                <a:cs typeface="Arial" panose="020B0604020202020204" pitchFamily="34" charset="0"/>
              </a:rPr>
              <a:t>làm</a:t>
            </a:r>
            <a:r>
              <a:rPr lang="vi-VN" sz="2000" b="1" i="1" dirty="0">
                <a:ea typeface="+mn-lt"/>
                <a:cs typeface="Arial" panose="020B0604020202020204" pitchFamily="34" charset="0"/>
              </a:rPr>
              <a:t> nên </a:t>
            </a:r>
            <a:r>
              <a:rPr lang="vi-VN" sz="2000" b="1" i="1" dirty="0" err="1">
                <a:ea typeface="+mn-lt"/>
                <a:cs typeface="Arial" panose="020B0604020202020204" pitchFamily="34" charset="0"/>
              </a:rPr>
              <a:t>một</a:t>
            </a:r>
            <a:r>
              <a:rPr lang="vi-VN" sz="2000" b="1" i="1" dirty="0">
                <a:ea typeface="+mn-lt"/>
                <a:cs typeface="Arial" panose="020B0604020202020204" pitchFamily="34" charset="0"/>
              </a:rPr>
              <a:t> công </a:t>
            </a:r>
            <a:r>
              <a:rPr lang="vi-VN" sz="2000" b="1" i="1" dirty="0" err="1">
                <a:ea typeface="+mn-lt"/>
                <a:cs typeface="Arial" panose="020B0604020202020204" pitchFamily="34" charset="0"/>
              </a:rPr>
              <a:t>trình</a:t>
            </a:r>
            <a:r>
              <a:rPr lang="vi-VN" sz="2000" b="1" i="1" dirty="0">
                <a:ea typeface="+mn-lt"/>
                <a:cs typeface="Arial" panose="020B0604020202020204" pitchFamily="34" charset="0"/>
              </a:rPr>
              <a:t> </a:t>
            </a:r>
            <a:r>
              <a:rPr lang="vi-VN" sz="2000" b="1" i="1" dirty="0" err="1">
                <a:ea typeface="+mn-lt"/>
                <a:cs typeface="Arial" panose="020B0604020202020204" pitchFamily="34" charset="0"/>
              </a:rPr>
              <a:t>kiến</a:t>
            </a:r>
            <a:r>
              <a:rPr lang="vi-VN" sz="2000" b="1" i="1" dirty="0">
                <a:ea typeface="+mn-lt"/>
                <a:cs typeface="Arial" panose="020B0604020202020204" pitchFamily="34" charset="0"/>
              </a:rPr>
              <a:t> </a:t>
            </a:r>
            <a:r>
              <a:rPr lang="vi-VN" sz="2000" b="1" i="1" dirty="0" err="1">
                <a:ea typeface="+mn-lt"/>
                <a:cs typeface="Arial" panose="020B0604020202020204" pitchFamily="34" charset="0"/>
              </a:rPr>
              <a:t>trúc</a:t>
            </a:r>
            <a:r>
              <a:rPr lang="vi-VN" sz="2000" b="1" i="1" dirty="0">
                <a:ea typeface="+mn-lt"/>
                <a:cs typeface="Arial" panose="020B0604020202020204" pitchFamily="34" charset="0"/>
              </a:rPr>
              <a:t>, </a:t>
            </a:r>
            <a:r>
              <a:rPr lang="vi-VN" sz="2000" b="1" i="1" dirty="0" err="1">
                <a:ea typeface="+mn-lt"/>
                <a:cs typeface="Arial" panose="020B0604020202020204" pitchFamily="34" charset="0"/>
              </a:rPr>
              <a:t>hình</a:t>
            </a:r>
            <a:r>
              <a:rPr lang="vi-VN" sz="2000" b="1" i="1" dirty="0">
                <a:ea typeface="+mn-lt"/>
                <a:cs typeface="Arial" panose="020B0604020202020204" pitchFamily="34" charset="0"/>
              </a:rPr>
              <a:t> </a:t>
            </a:r>
            <a:r>
              <a:rPr lang="vi-VN" sz="2000" b="1" i="1" dirty="0" err="1">
                <a:ea typeface="+mn-lt"/>
                <a:cs typeface="Arial" panose="020B0604020202020204" pitchFamily="34" charset="0"/>
              </a:rPr>
              <a:t>thành</a:t>
            </a:r>
            <a:r>
              <a:rPr lang="vi-VN" sz="2000" b="1" i="1" dirty="0">
                <a:ea typeface="+mn-lt"/>
                <a:cs typeface="Arial" panose="020B0604020202020204" pitchFamily="34" charset="0"/>
              </a:rPr>
              <a:t> </a:t>
            </a:r>
            <a:r>
              <a:rPr lang="vi-VN" sz="2000" b="1" i="1" dirty="0" err="1">
                <a:ea typeface="+mn-lt"/>
                <a:cs typeface="Arial" panose="020B0604020202020204" pitchFamily="34" charset="0"/>
              </a:rPr>
              <a:t>một</a:t>
            </a:r>
            <a:r>
              <a:rPr lang="vi-VN" sz="2000" b="1" i="1" dirty="0">
                <a:ea typeface="+mn-lt"/>
                <a:cs typeface="Arial" panose="020B0604020202020204" pitchFamily="34" charset="0"/>
              </a:rPr>
              <a:t> </a:t>
            </a:r>
            <a:r>
              <a:rPr lang="vi-VN" sz="2000" b="1" i="1" dirty="0" err="1">
                <a:ea typeface="+mn-lt"/>
                <a:cs typeface="Arial" panose="020B0604020202020204" pitchFamily="34" charset="0"/>
              </a:rPr>
              <a:t>tổ</a:t>
            </a:r>
            <a:r>
              <a:rPr lang="vi-VN" sz="2000" b="1" i="1" dirty="0">
                <a:ea typeface="+mn-lt"/>
                <a:cs typeface="Arial" panose="020B0604020202020204" pitchFamily="34" charset="0"/>
              </a:rPr>
              <a:t> </a:t>
            </a:r>
            <a:r>
              <a:rPr lang="vi-VN" sz="2000" b="1" i="1" dirty="0" err="1">
                <a:ea typeface="+mn-lt"/>
                <a:cs typeface="Arial" panose="020B0604020202020204" pitchFamily="34" charset="0"/>
              </a:rPr>
              <a:t>chức</a:t>
            </a:r>
            <a:r>
              <a:rPr lang="vi-VN" sz="2000" b="1" i="1" dirty="0">
                <a:ea typeface="+mn-lt"/>
                <a:cs typeface="Arial" panose="020B0604020202020204" pitchFamily="34" charset="0"/>
              </a:rPr>
              <a:t> hay </a:t>
            </a:r>
            <a:r>
              <a:rPr lang="vi-VN" sz="2000" b="1" i="1" dirty="0" err="1">
                <a:ea typeface="+mn-lt"/>
                <a:cs typeface="Arial" panose="020B0604020202020204" pitchFamily="34" charset="0"/>
              </a:rPr>
              <a:t>một</a:t>
            </a:r>
            <a:r>
              <a:rPr lang="vi-VN" sz="2000" b="1" i="1" dirty="0">
                <a:ea typeface="+mn-lt"/>
                <a:cs typeface="Arial" panose="020B0604020202020204" pitchFamily="34" charset="0"/>
              </a:rPr>
              <a:t> </a:t>
            </a:r>
            <a:r>
              <a:rPr lang="vi-VN" sz="2000" b="1" i="1" dirty="0" err="1">
                <a:ea typeface="+mn-lt"/>
                <a:cs typeface="Arial" panose="020B0604020202020204" pitchFamily="34" charset="0"/>
              </a:rPr>
              <a:t>chế</a:t>
            </a:r>
            <a:r>
              <a:rPr lang="vi-VN" sz="2000" b="1" i="1" dirty="0">
                <a:ea typeface="+mn-lt"/>
                <a:cs typeface="Arial" panose="020B0604020202020204" pitchFamily="34" charset="0"/>
              </a:rPr>
              <a:t> </a:t>
            </a:r>
            <a:r>
              <a:rPr lang="vi-VN" sz="2000" b="1" i="1" dirty="0" err="1">
                <a:ea typeface="+mn-lt"/>
                <a:cs typeface="Arial" panose="020B0604020202020204" pitchFamily="34" charset="0"/>
              </a:rPr>
              <a:t>độ</a:t>
            </a:r>
            <a:r>
              <a:rPr lang="vi-VN" sz="2000" b="1" i="1" dirty="0">
                <a:ea typeface="+mn-lt"/>
                <a:cs typeface="Arial" panose="020B0604020202020204" pitchFamily="34" charset="0"/>
              </a:rPr>
              <a:t> </a:t>
            </a:r>
            <a:r>
              <a:rPr lang="vi-VN" sz="2000" b="1" i="1" dirty="0" err="1">
                <a:ea typeface="+mn-lt"/>
                <a:cs typeface="Arial" panose="020B0604020202020204" pitchFamily="34" charset="0"/>
              </a:rPr>
              <a:t>chính</a:t>
            </a:r>
            <a:r>
              <a:rPr lang="vi-VN" sz="2000" b="1" i="1" dirty="0">
                <a:ea typeface="+mn-lt"/>
                <a:cs typeface="Arial" panose="020B0604020202020204" pitchFamily="34" charset="0"/>
              </a:rPr>
              <a:t> </a:t>
            </a:r>
            <a:r>
              <a:rPr lang="vi-VN" sz="2000" b="1" i="1" dirty="0" err="1">
                <a:ea typeface="+mn-lt"/>
                <a:cs typeface="Arial" panose="020B0604020202020204" pitchFamily="34" charset="0"/>
              </a:rPr>
              <a:t>trị</a:t>
            </a:r>
            <a:r>
              <a:rPr lang="vi-VN" sz="2000" b="1" i="1" dirty="0">
                <a:ea typeface="+mn-lt"/>
                <a:cs typeface="Arial" panose="020B0604020202020204" pitchFamily="34" charset="0"/>
              </a:rPr>
              <a:t>, </a:t>
            </a:r>
            <a:r>
              <a:rPr lang="vi-VN" sz="2000" b="1" i="1" dirty="0" err="1">
                <a:ea typeface="+mn-lt"/>
                <a:cs typeface="Arial" panose="020B0604020202020204" pitchFamily="34" charset="0"/>
              </a:rPr>
              <a:t>xã</a:t>
            </a:r>
            <a:r>
              <a:rPr lang="vi-VN" sz="2000" b="1" i="1" dirty="0">
                <a:ea typeface="+mn-lt"/>
                <a:cs typeface="Arial" panose="020B0604020202020204" pitchFamily="34" charset="0"/>
              </a:rPr>
              <a:t> </a:t>
            </a:r>
            <a:r>
              <a:rPr lang="vi-VN" sz="2000" b="1" i="1" dirty="0" err="1">
                <a:ea typeface="+mn-lt"/>
                <a:cs typeface="Arial" panose="020B0604020202020204" pitchFamily="34" charset="0"/>
              </a:rPr>
              <a:t>hội</a:t>
            </a:r>
            <a:r>
              <a:rPr lang="vi-VN" sz="2000" b="1" i="1" dirty="0">
                <a:ea typeface="+mn-lt"/>
                <a:cs typeface="Arial" panose="020B0604020202020204" pitchFamily="34" charset="0"/>
              </a:rPr>
              <a:t>, kinh </a:t>
            </a:r>
            <a:r>
              <a:rPr lang="vi-VN" sz="2000" b="1" i="1" dirty="0" err="1">
                <a:ea typeface="+mn-lt"/>
                <a:cs typeface="Arial" panose="020B0604020202020204" pitchFamily="34" charset="0"/>
              </a:rPr>
              <a:t>tế</a:t>
            </a:r>
            <a:r>
              <a:rPr lang="vi-VN" sz="2000" b="1" i="1" dirty="0">
                <a:ea typeface="+mn-lt"/>
                <a:cs typeface="Arial" panose="020B0604020202020204" pitchFamily="34" charset="0"/>
              </a:rPr>
              <a:t>).</a:t>
            </a:r>
            <a:br>
              <a:rPr lang="vi-VN" sz="2000" b="1" i="1" dirty="0">
                <a:ea typeface="+mn-lt"/>
                <a:cs typeface="Arial" panose="020B0604020202020204" pitchFamily="34" charset="0"/>
              </a:rPr>
            </a:br>
            <a:endParaRPr lang="vi-VN" sz="2000" b="1" i="1" dirty="0">
              <a:ea typeface="+mn-lt"/>
              <a:cs typeface="Arial" panose="020B0604020202020204" pitchFamily="34" charset="0"/>
            </a:endParaRPr>
          </a:p>
        </p:txBody>
      </p:sp>
      <p:sp>
        <p:nvSpPr>
          <p:cNvPr id="24" name="Chỗ dành sẵn cho Nội dung 2">
            <a:extLst>
              <a:ext uri="{FF2B5EF4-FFF2-40B4-BE49-F238E27FC236}">
                <a16:creationId xmlns:a16="http://schemas.microsoft.com/office/drawing/2014/main" xmlns="" id="{8E3B7D0A-5F9B-4654-9A88-2819F58D871F}"/>
              </a:ext>
            </a:extLst>
          </p:cNvPr>
          <p:cNvSpPr txBox="1">
            <a:spLocks/>
          </p:cNvSpPr>
          <p:nvPr/>
        </p:nvSpPr>
        <p:spPr>
          <a:xfrm>
            <a:off x="6159233" y="1301130"/>
            <a:ext cx="5835704" cy="2687797"/>
          </a:xfrm>
          <a:prstGeom prst="rect">
            <a:avLst/>
          </a:prstGeom>
        </p:spPr>
        <p:txBody>
          <a:bodyPr lIns="109728" tIns="109728" rIns="109728" bIns="9144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6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None/>
            </a:pPr>
            <a:endParaRPr lang="vi-VN" sz="2000" b="1" i="1" dirty="0">
              <a:cs typeface="Arial" panose="020B0604020202020204" pitchFamily="34" charset="0"/>
            </a:endParaRPr>
          </a:p>
          <a:p>
            <a:pPr>
              <a:lnSpc>
                <a:spcPct val="110000"/>
              </a:lnSpc>
              <a:buFont typeface="Arial" panose="020B0604020202020204" pitchFamily="34" charset="0"/>
              <a:buNone/>
            </a:pPr>
            <a:r>
              <a:rPr lang="vi-VN" sz="2000" dirty="0">
                <a:ea typeface="+mn-lt"/>
                <a:cs typeface="Arial" panose="020B0604020202020204" pitchFamily="34" charset="0"/>
              </a:rPr>
              <a:t>a)Sau 80 năm giời nô lệ làm cho nước nhà bị yếu hèn, ngày nay chúng ta cần phải </a:t>
            </a:r>
            <a:r>
              <a:rPr lang="en-GB" sz="2000" b="1" i="1" dirty="0" err="1">
                <a:solidFill>
                  <a:schemeClr val="tx1">
                    <a:lumMod val="95000"/>
                    <a:lumOff val="5000"/>
                  </a:schemeClr>
                </a:solidFill>
                <a:ea typeface="+mn-lt"/>
                <a:cs typeface="Arial" panose="020B0604020202020204" pitchFamily="34" charset="0"/>
              </a:rPr>
              <a:t>kiến</a:t>
            </a:r>
            <a:r>
              <a:rPr lang="en-GB" sz="2000" b="1" i="1" dirty="0">
                <a:solidFill>
                  <a:schemeClr val="tx1">
                    <a:lumMod val="95000"/>
                    <a:lumOff val="5000"/>
                  </a:schemeClr>
                </a:solidFill>
                <a:ea typeface="+mn-lt"/>
                <a:cs typeface="Arial" panose="020B0604020202020204" pitchFamily="34" charset="0"/>
              </a:rPr>
              <a:t> </a:t>
            </a:r>
            <a:r>
              <a:rPr lang="en-GB" sz="2000" b="1" i="1" dirty="0" err="1">
                <a:solidFill>
                  <a:schemeClr val="tx1">
                    <a:lumMod val="95000"/>
                    <a:lumOff val="5000"/>
                  </a:schemeClr>
                </a:solidFill>
                <a:ea typeface="+mn-lt"/>
                <a:cs typeface="Arial" panose="020B0604020202020204" pitchFamily="34" charset="0"/>
              </a:rPr>
              <a:t>thiết</a:t>
            </a:r>
            <a:r>
              <a:rPr lang="en-GB" sz="2000" b="1" i="1" dirty="0">
                <a:solidFill>
                  <a:schemeClr val="tx1">
                    <a:lumMod val="95000"/>
                    <a:lumOff val="5000"/>
                  </a:schemeClr>
                </a:solidFill>
                <a:ea typeface="+mn-lt"/>
                <a:cs typeface="Arial" panose="020B0604020202020204" pitchFamily="34" charset="0"/>
              </a:rPr>
              <a:t> </a:t>
            </a:r>
            <a:r>
              <a:rPr lang="vi-VN" sz="2000" dirty="0">
                <a:ea typeface="+mn-lt"/>
                <a:cs typeface="Arial" panose="020B0604020202020204" pitchFamily="34" charset="0"/>
              </a:rPr>
              <a:t>lại cơ  đồ mà tổ tiên đã để lại cho chúng ta, làm sao cho chúng ta theo kịp các nước khác trên hoàn cầu. Trong công cuộc</a:t>
            </a:r>
            <a:r>
              <a:rPr lang="vi-VN" sz="2000" b="1" dirty="0">
                <a:ea typeface="+mn-lt"/>
                <a:cs typeface="Arial" panose="020B0604020202020204" pitchFamily="34" charset="0"/>
              </a:rPr>
              <a:t> </a:t>
            </a:r>
            <a:r>
              <a:rPr lang="en-GB" sz="2000" b="1" i="1" dirty="0" err="1">
                <a:solidFill>
                  <a:schemeClr val="tx1">
                    <a:lumMod val="95000"/>
                    <a:lumOff val="5000"/>
                  </a:schemeClr>
                </a:solidFill>
                <a:ea typeface="+mn-lt"/>
                <a:cs typeface="Arial" panose="020B0604020202020204" pitchFamily="34" charset="0"/>
              </a:rPr>
              <a:t>xây</a:t>
            </a:r>
            <a:r>
              <a:rPr lang="en-GB" sz="2000" b="1" i="1" dirty="0">
                <a:solidFill>
                  <a:schemeClr val="tx1">
                    <a:lumMod val="95000"/>
                    <a:lumOff val="5000"/>
                  </a:schemeClr>
                </a:solidFill>
                <a:ea typeface="+mn-lt"/>
                <a:cs typeface="Arial" panose="020B0604020202020204" pitchFamily="34" charset="0"/>
              </a:rPr>
              <a:t> </a:t>
            </a:r>
            <a:r>
              <a:rPr lang="en-GB" sz="2000" b="1" i="1" dirty="0" err="1">
                <a:solidFill>
                  <a:schemeClr val="tx1">
                    <a:lumMod val="95000"/>
                    <a:lumOff val="5000"/>
                  </a:schemeClr>
                </a:solidFill>
                <a:ea typeface="+mn-lt"/>
                <a:cs typeface="Arial" panose="020B0604020202020204" pitchFamily="34" charset="0"/>
              </a:rPr>
              <a:t>dựng</a:t>
            </a:r>
            <a:r>
              <a:rPr lang="en-GB" sz="2000" b="1" i="1" dirty="0">
                <a:solidFill>
                  <a:schemeClr val="tx1">
                    <a:lumMod val="95000"/>
                    <a:lumOff val="5000"/>
                  </a:schemeClr>
                </a:solidFill>
                <a:ea typeface="+mn-lt"/>
                <a:cs typeface="Arial" panose="020B0604020202020204" pitchFamily="34" charset="0"/>
              </a:rPr>
              <a:t> </a:t>
            </a:r>
            <a:r>
              <a:rPr lang="vi-VN" sz="2000" dirty="0">
                <a:ea typeface="+mn-lt"/>
                <a:cs typeface="Arial" panose="020B0604020202020204" pitchFamily="34" charset="0"/>
              </a:rPr>
              <a:t>đó, nước nhà trông mong chờ đợi ở các em rất nhiều.</a:t>
            </a:r>
            <a:endParaRPr lang="vi-VN" sz="2000" dirty="0">
              <a:cs typeface="Arial" panose="020B0604020202020204" pitchFamily="34" charset="0"/>
            </a:endParaRPr>
          </a:p>
          <a:p>
            <a:pPr marL="0" indent="0">
              <a:lnSpc>
                <a:spcPct val="110000"/>
              </a:lnSpc>
              <a:buFont typeface="Arial" panose="020B0604020202020204" pitchFamily="34" charset="0"/>
              <a:buNone/>
            </a:pPr>
            <a:endParaRPr lang="vi-VN" sz="2000" dirty="0">
              <a:cs typeface="Arial" panose="020B0604020202020204" pitchFamily="34" charset="0"/>
            </a:endParaRPr>
          </a:p>
        </p:txBody>
      </p:sp>
    </p:spTree>
    <p:extLst>
      <p:ext uri="{BB962C8B-B14F-4D97-AF65-F5344CB8AC3E}">
        <p14:creationId xmlns:p14="http://schemas.microsoft.com/office/powerpoint/2010/main" val="30560791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68217AD-5CDD-4294-9D1F-614DABD68D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a16="http://schemas.microsoft.com/office/drawing/2014/main" xmlns="" id="{E5A2905B-6339-4792-A7FF-7E3F59FD82DB}"/>
              </a:ext>
            </a:extLst>
          </p:cNvPr>
          <p:cNvSpPr>
            <a:spLocks noGrp="1"/>
          </p:cNvSpPr>
          <p:nvPr>
            <p:ph idx="1"/>
          </p:nvPr>
        </p:nvSpPr>
        <p:spPr>
          <a:xfrm>
            <a:off x="338161" y="481340"/>
            <a:ext cx="6285781" cy="5895320"/>
          </a:xfrm>
        </p:spPr>
        <p:txBody>
          <a:bodyPr lIns="109728" tIns="109728" rIns="109728" bIns="91440">
            <a:normAutofit/>
          </a:bodyPr>
          <a:lstStyle/>
          <a:p>
            <a:pPr>
              <a:lnSpc>
                <a:spcPct val="110000"/>
              </a:lnSpc>
              <a:buNone/>
            </a:pPr>
            <a:r>
              <a:rPr lang="vi-VN" sz="2400" dirty="0">
                <a:ea typeface="+mn-lt"/>
                <a:cs typeface="+mn-lt"/>
              </a:rPr>
              <a:t>b)   Màu lúa chín dưới đồng </a:t>
            </a:r>
            <a:r>
              <a:rPr lang="vi-VN" sz="2400" dirty="0">
                <a:solidFill>
                  <a:srgbClr val="FF0000"/>
                </a:solidFill>
                <a:ea typeface="+mn-lt"/>
                <a:cs typeface="+mn-lt"/>
              </a:rPr>
              <a:t> </a:t>
            </a:r>
            <a:r>
              <a:rPr lang="vi-VN" sz="2400" b="1" i="1" dirty="0">
                <a:solidFill>
                  <a:schemeClr val="tx1">
                    <a:lumMod val="95000"/>
                    <a:lumOff val="5000"/>
                  </a:schemeClr>
                </a:solidFill>
                <a:ea typeface="+mn-lt"/>
                <a:cs typeface="+mn-lt"/>
              </a:rPr>
              <a:t>vàng xuộm</a:t>
            </a:r>
            <a:r>
              <a:rPr lang="vi-VN" sz="2400" dirty="0">
                <a:solidFill>
                  <a:schemeClr val="tx1">
                    <a:lumMod val="95000"/>
                    <a:lumOff val="5000"/>
                  </a:schemeClr>
                </a:solidFill>
                <a:ea typeface="+mn-lt"/>
                <a:cs typeface="+mn-lt"/>
              </a:rPr>
              <a:t> </a:t>
            </a:r>
            <a:r>
              <a:rPr lang="vi-VN" sz="2400" dirty="0">
                <a:ea typeface="+mn-lt"/>
                <a:cs typeface="+mn-lt"/>
              </a:rPr>
              <a:t>lại. Nắng nhạt ngả màu </a:t>
            </a:r>
            <a:r>
              <a:rPr lang="vi-VN" sz="2400" b="1" i="1" dirty="0">
                <a:solidFill>
                  <a:schemeClr val="tx1">
                    <a:lumMod val="95000"/>
                    <a:lumOff val="5000"/>
                  </a:schemeClr>
                </a:solidFill>
                <a:ea typeface="+mn-lt"/>
                <a:cs typeface="+mn-lt"/>
              </a:rPr>
              <a:t>vàng hoe</a:t>
            </a:r>
            <a:r>
              <a:rPr lang="vi-VN" sz="2400" dirty="0">
                <a:solidFill>
                  <a:schemeClr val="tx1">
                    <a:lumMod val="95000"/>
                    <a:lumOff val="5000"/>
                  </a:schemeClr>
                </a:solidFill>
                <a:ea typeface="+mn-lt"/>
                <a:cs typeface="+mn-lt"/>
              </a:rPr>
              <a:t>. </a:t>
            </a:r>
            <a:r>
              <a:rPr lang="vi-VN" sz="2400" dirty="0">
                <a:ea typeface="+mn-lt"/>
                <a:cs typeface="+mn-lt"/>
              </a:rPr>
              <a:t>Trong vườn, lắc lư những chùm quả xoan </a:t>
            </a:r>
            <a:r>
              <a:rPr lang="vi-VN" sz="2400" b="1" i="1" dirty="0">
                <a:solidFill>
                  <a:schemeClr val="tx1">
                    <a:lumMod val="95000"/>
                    <a:lumOff val="5000"/>
                  </a:schemeClr>
                </a:solidFill>
                <a:ea typeface="+mn-lt"/>
                <a:cs typeface="+mn-lt"/>
              </a:rPr>
              <a:t>vàng lịm</a:t>
            </a:r>
            <a:r>
              <a:rPr lang="vi-VN" sz="2400" dirty="0">
                <a:solidFill>
                  <a:schemeClr val="tx1">
                    <a:lumMod val="95000"/>
                    <a:lumOff val="5000"/>
                  </a:schemeClr>
                </a:solidFill>
                <a:ea typeface="+mn-lt"/>
                <a:cs typeface="+mn-lt"/>
              </a:rPr>
              <a:t> </a:t>
            </a:r>
            <a:r>
              <a:rPr lang="vi-VN" sz="2400" dirty="0">
                <a:ea typeface="+mn-lt"/>
                <a:cs typeface="+mn-lt"/>
              </a:rPr>
              <a:t>không trông thấy cuống, như những chuỗi tràng hạt bồ đề treo lơ lửng.</a:t>
            </a:r>
          </a:p>
          <a:p>
            <a:pPr>
              <a:lnSpc>
                <a:spcPct val="110000"/>
              </a:lnSpc>
              <a:buNone/>
            </a:pPr>
            <a:r>
              <a:rPr lang="vi-VN" sz="2400" dirty="0">
                <a:ea typeface="+mn-lt"/>
                <a:cs typeface="+mn-lt"/>
              </a:rPr>
              <a:t>•</a:t>
            </a:r>
            <a:r>
              <a:rPr lang="vi-VN" sz="2400" i="1" dirty="0">
                <a:solidFill>
                  <a:srgbClr val="FF0000"/>
                </a:solidFill>
                <a:ea typeface="+mn-lt"/>
                <a:cs typeface="+mn-lt"/>
              </a:rPr>
              <a:t>Vàng xuộm, vàng hoe</a:t>
            </a:r>
            <a:r>
              <a:rPr lang="vi-VN" sz="2400" dirty="0">
                <a:solidFill>
                  <a:srgbClr val="FF0000"/>
                </a:solidFill>
                <a:ea typeface="+mn-lt"/>
                <a:cs typeface="+mn-lt"/>
              </a:rPr>
              <a:t>, </a:t>
            </a:r>
            <a:r>
              <a:rPr lang="vi-VN" sz="2400" i="1" dirty="0">
                <a:solidFill>
                  <a:srgbClr val="FF0000"/>
                </a:solidFill>
                <a:ea typeface="+mn-lt"/>
                <a:cs typeface="+mn-lt"/>
              </a:rPr>
              <a:t>vàng lịm</a:t>
            </a:r>
            <a:r>
              <a:rPr lang="vi-VN" sz="2400" dirty="0">
                <a:solidFill>
                  <a:srgbClr val="FF0000"/>
                </a:solidFill>
                <a:ea typeface="+mn-lt"/>
                <a:cs typeface="+mn-lt"/>
              </a:rPr>
              <a:t> </a:t>
            </a:r>
            <a:r>
              <a:rPr lang="vi-VN" sz="2400" dirty="0">
                <a:ea typeface="+mn-lt"/>
                <a:cs typeface="+mn-lt"/>
              </a:rPr>
              <a:t>không thể thay thế cho nhau vì nghĩa của chúng không giống nhau hoàn toàn. </a:t>
            </a:r>
          </a:p>
          <a:p>
            <a:pPr>
              <a:lnSpc>
                <a:spcPct val="110000"/>
              </a:lnSpc>
              <a:buNone/>
            </a:pPr>
            <a:r>
              <a:rPr lang="vi-VN" sz="2400" dirty="0">
                <a:ea typeface="+mn-lt"/>
                <a:cs typeface="+mn-lt"/>
              </a:rPr>
              <a:t>•</a:t>
            </a:r>
            <a:r>
              <a:rPr lang="vi-VN" sz="2400" i="1" dirty="0">
                <a:solidFill>
                  <a:srgbClr val="FF0000"/>
                </a:solidFill>
                <a:ea typeface="+mn-lt"/>
                <a:cs typeface="+mn-lt"/>
              </a:rPr>
              <a:t>Vàng xuộm</a:t>
            </a:r>
            <a:r>
              <a:rPr lang="vi-VN" sz="2400" dirty="0">
                <a:solidFill>
                  <a:srgbClr val="FF0000"/>
                </a:solidFill>
                <a:ea typeface="+mn-lt"/>
                <a:cs typeface="+mn-lt"/>
              </a:rPr>
              <a:t> </a:t>
            </a:r>
            <a:r>
              <a:rPr lang="vi-VN" sz="2400" dirty="0">
                <a:ea typeface="+mn-lt"/>
                <a:cs typeface="+mn-lt"/>
              </a:rPr>
              <a:t>chỉ màu vàng đậm của lúa chín. </a:t>
            </a:r>
          </a:p>
          <a:p>
            <a:pPr>
              <a:lnSpc>
                <a:spcPct val="110000"/>
              </a:lnSpc>
              <a:buNone/>
            </a:pPr>
            <a:r>
              <a:rPr lang="vi-VN" sz="2400" dirty="0">
                <a:ea typeface="+mn-lt"/>
                <a:cs typeface="+mn-lt"/>
              </a:rPr>
              <a:t>•</a:t>
            </a:r>
            <a:r>
              <a:rPr lang="vi-VN" sz="2400" i="1" dirty="0">
                <a:solidFill>
                  <a:srgbClr val="FF0000"/>
                </a:solidFill>
                <a:ea typeface="+mn-lt"/>
                <a:cs typeface="+mn-lt"/>
              </a:rPr>
              <a:t>Vàng hoe</a:t>
            </a:r>
            <a:r>
              <a:rPr lang="vi-VN" sz="2400" dirty="0">
                <a:solidFill>
                  <a:srgbClr val="FF0000"/>
                </a:solidFill>
                <a:ea typeface="+mn-lt"/>
                <a:cs typeface="+mn-lt"/>
              </a:rPr>
              <a:t> </a:t>
            </a:r>
            <a:r>
              <a:rPr lang="vi-VN" sz="2400" dirty="0">
                <a:ea typeface="+mn-lt"/>
                <a:cs typeface="+mn-lt"/>
              </a:rPr>
              <a:t>chỉ màu vàng nhạt, tươi, ánh lên. </a:t>
            </a:r>
          </a:p>
          <a:p>
            <a:pPr>
              <a:lnSpc>
                <a:spcPct val="110000"/>
              </a:lnSpc>
              <a:buNone/>
            </a:pPr>
            <a:r>
              <a:rPr lang="vi-VN" sz="2400" dirty="0">
                <a:ea typeface="+mn-lt"/>
                <a:cs typeface="+mn-lt"/>
              </a:rPr>
              <a:t>•Còn </a:t>
            </a:r>
            <a:r>
              <a:rPr lang="vi-VN" sz="2400" i="1" dirty="0">
                <a:solidFill>
                  <a:srgbClr val="FF0000"/>
                </a:solidFill>
                <a:ea typeface="+mn-lt"/>
                <a:cs typeface="+mn-lt"/>
              </a:rPr>
              <a:t>vàng lịm</a:t>
            </a:r>
            <a:r>
              <a:rPr lang="vi-VN" sz="2400" dirty="0">
                <a:solidFill>
                  <a:srgbClr val="FF0000"/>
                </a:solidFill>
                <a:ea typeface="+mn-lt"/>
                <a:cs typeface="+mn-lt"/>
              </a:rPr>
              <a:t> </a:t>
            </a:r>
            <a:r>
              <a:rPr lang="vi-VN" sz="2400" dirty="0">
                <a:ea typeface="+mn-lt"/>
                <a:cs typeface="+mn-lt"/>
              </a:rPr>
              <a:t>chỉ màu vàng của quả chín, gợi cảm giác rất ngọt.</a:t>
            </a:r>
          </a:p>
          <a:p>
            <a:pPr marL="0" indent="0">
              <a:lnSpc>
                <a:spcPct val="110000"/>
              </a:lnSpc>
              <a:buNone/>
            </a:pPr>
            <a:endParaRPr lang="vi-VN" sz="2400" dirty="0"/>
          </a:p>
        </p:txBody>
      </p:sp>
      <p:sp>
        <p:nvSpPr>
          <p:cNvPr id="12" name="Rectangle 11">
            <a:extLst>
              <a:ext uri="{FF2B5EF4-FFF2-40B4-BE49-F238E27FC236}">
                <a16:creationId xmlns:a16="http://schemas.microsoft.com/office/drawing/2014/main" xmlns="" id="{31DB65F0-3AF5-4F4F-B108-05E1FD92B6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29075" y="538355"/>
            <a:ext cx="3814672" cy="289836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BE12505C-3AA6-467E-93F5-14533E0A9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480926" y="170608"/>
            <a:ext cx="2724331" cy="3625326"/>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solidFill>
            <a:srgbClr val="FFFFFF"/>
          </a:solidFill>
          <a:ln w="9525" cap="flat">
            <a:noFill/>
            <a:prstDash val="solid"/>
            <a:miter/>
          </a:ln>
        </p:spPr>
        <p:txBody>
          <a:bodyPr wrap="square" rtlCol="0" anchor="ctr">
            <a:noAutofit/>
          </a:bodyPr>
          <a:lstStyle/>
          <a:p>
            <a:endParaRPr lang="en-US"/>
          </a:p>
        </p:txBody>
      </p:sp>
      <p:pic>
        <p:nvPicPr>
          <p:cNvPr id="5" name="Hình ảnh 5">
            <a:extLst>
              <a:ext uri="{FF2B5EF4-FFF2-40B4-BE49-F238E27FC236}">
                <a16:creationId xmlns:a16="http://schemas.microsoft.com/office/drawing/2014/main" xmlns="" id="{5EC2A170-EBF8-46C7-AD5C-82F3563F62FC}"/>
              </a:ext>
            </a:extLst>
          </p:cNvPr>
          <p:cNvPicPr>
            <a:picLocks noChangeAspect="1"/>
          </p:cNvPicPr>
          <p:nvPr/>
        </p:nvPicPr>
        <p:blipFill>
          <a:blip r:embed="rId2"/>
          <a:stretch>
            <a:fillRect/>
          </a:stretch>
        </p:blipFill>
        <p:spPr>
          <a:xfrm>
            <a:off x="8203623" y="820286"/>
            <a:ext cx="3218694" cy="2307743"/>
          </a:xfrm>
          <a:prstGeom prst="rect">
            <a:avLst/>
          </a:prstGeom>
        </p:spPr>
      </p:pic>
      <p:sp>
        <p:nvSpPr>
          <p:cNvPr id="16" name="Rectangle 15">
            <a:extLst>
              <a:ext uri="{FF2B5EF4-FFF2-40B4-BE49-F238E27FC236}">
                <a16:creationId xmlns:a16="http://schemas.microsoft.com/office/drawing/2014/main" xmlns="" id="{88C4EF4C-FAED-45CE-BDD7-7D980DD66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3950">
            <a:off x="7413665" y="3552746"/>
            <a:ext cx="3814672" cy="289836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2AB8E74-A0F1-4AAB-AD33-148939C080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553950">
            <a:off x="7961517" y="3198261"/>
            <a:ext cx="2711689" cy="3614797"/>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6941" h="3420248">
                <a:moveTo>
                  <a:pt x="10083" y="3025648"/>
                </a:moveTo>
                <a:cubicBezTo>
                  <a:pt x="10331" y="3005461"/>
                  <a:pt x="7474" y="2991485"/>
                  <a:pt x="7722" y="2971298"/>
                </a:cubicBezTo>
                <a:cubicBezTo>
                  <a:pt x="8183" y="2966004"/>
                  <a:pt x="14541" y="2958395"/>
                  <a:pt x="15061" y="2952290"/>
                </a:cubicBezTo>
                <a:lnTo>
                  <a:pt x="0" y="2893589"/>
                </a:lnTo>
                <a:lnTo>
                  <a:pt x="4999" y="2869588"/>
                </a:lnTo>
                <a:lnTo>
                  <a:pt x="12739" y="2864960"/>
                </a:lnTo>
                <a:cubicBezTo>
                  <a:pt x="12079" y="2767133"/>
                  <a:pt x="5210" y="2669306"/>
                  <a:pt x="4550" y="2571479"/>
                </a:cubicBezTo>
                <a:lnTo>
                  <a:pt x="4448" y="2512336"/>
                </a:lnTo>
                <a:cubicBezTo>
                  <a:pt x="3536" y="1674891"/>
                  <a:pt x="2625" y="837445"/>
                  <a:pt x="1713" y="0"/>
                </a:cubicBezTo>
                <a:lnTo>
                  <a:pt x="2519800" y="0"/>
                </a:lnTo>
                <a:cubicBezTo>
                  <a:pt x="2534776" y="43"/>
                  <a:pt x="2546908" y="12172"/>
                  <a:pt x="2546946" y="27148"/>
                </a:cubicBezTo>
                <a:cubicBezTo>
                  <a:pt x="2552075" y="77753"/>
                  <a:pt x="2549972" y="148266"/>
                  <a:pt x="2550576" y="201466"/>
                </a:cubicBezTo>
                <a:cubicBezTo>
                  <a:pt x="2550575" y="249760"/>
                  <a:pt x="2553966" y="233348"/>
                  <a:pt x="2553965" y="281642"/>
                </a:cubicBezTo>
                <a:lnTo>
                  <a:pt x="2557601" y="339557"/>
                </a:lnTo>
                <a:cubicBezTo>
                  <a:pt x="2560216" y="365317"/>
                  <a:pt x="2561671" y="379473"/>
                  <a:pt x="2562888" y="398740"/>
                </a:cubicBezTo>
                <a:lnTo>
                  <a:pt x="2564904" y="455160"/>
                </a:lnTo>
                <a:cubicBezTo>
                  <a:pt x="2564443" y="460454"/>
                  <a:pt x="2567400" y="461853"/>
                  <a:pt x="2566880" y="467958"/>
                </a:cubicBezTo>
                <a:lnTo>
                  <a:pt x="2557101" y="526659"/>
                </a:lnTo>
                <a:lnTo>
                  <a:pt x="2552102" y="550660"/>
                </a:lnTo>
                <a:lnTo>
                  <a:pt x="2557345" y="630210"/>
                </a:lnTo>
                <a:cubicBezTo>
                  <a:pt x="2557437" y="689752"/>
                  <a:pt x="2551850" y="430419"/>
                  <a:pt x="2552653" y="907912"/>
                </a:cubicBezTo>
                <a:cubicBezTo>
                  <a:pt x="2553565" y="1745357"/>
                  <a:pt x="2554476" y="2582803"/>
                  <a:pt x="2555388" y="3420248"/>
                </a:cubicBezTo>
                <a:lnTo>
                  <a:pt x="37301" y="3420248"/>
                </a:lnTo>
                <a:cubicBezTo>
                  <a:pt x="22325" y="3420205"/>
                  <a:pt x="10193" y="3408076"/>
                  <a:pt x="10155" y="3393100"/>
                </a:cubicBezTo>
                <a:cubicBezTo>
                  <a:pt x="10142" y="3390462"/>
                  <a:pt x="10128" y="3387824"/>
                  <a:pt x="10115" y="3385186"/>
                </a:cubicBezTo>
                <a:lnTo>
                  <a:pt x="6528" y="3385176"/>
                </a:lnTo>
                <a:lnTo>
                  <a:pt x="6528" y="3073899"/>
                </a:lnTo>
                <a:lnTo>
                  <a:pt x="10083" y="3025648"/>
                </a:lnTo>
                <a:close/>
              </a:path>
            </a:pathLst>
          </a:custGeom>
          <a:solidFill>
            <a:srgbClr val="FFFFFF"/>
          </a:solidFill>
          <a:ln w="9525" cap="flat">
            <a:noFill/>
            <a:prstDash val="solid"/>
            <a:miter/>
          </a:ln>
        </p:spPr>
        <p:txBody>
          <a:bodyPr wrap="square" rtlCol="0" anchor="ctr">
            <a:noAutofit/>
          </a:bodyPr>
          <a:lstStyle/>
          <a:p>
            <a:endParaRPr lang="en-US"/>
          </a:p>
        </p:txBody>
      </p:sp>
      <p:pic>
        <p:nvPicPr>
          <p:cNvPr id="4" name="Hình ảnh 4" descr="Ảnh có chứa ngoài trời, cây, xanh lục, cỏ&#10;&#10;Mô tả được tự động tạo">
            <a:extLst>
              <a:ext uri="{FF2B5EF4-FFF2-40B4-BE49-F238E27FC236}">
                <a16:creationId xmlns:a16="http://schemas.microsoft.com/office/drawing/2014/main" xmlns="" id="{3F59A511-3F6A-4A78-8D6A-80B7DCAB8A41}"/>
              </a:ext>
            </a:extLst>
          </p:cNvPr>
          <p:cNvPicPr>
            <a:picLocks noChangeAspect="1"/>
          </p:cNvPicPr>
          <p:nvPr/>
        </p:nvPicPr>
        <p:blipFill>
          <a:blip r:embed="rId3"/>
          <a:stretch>
            <a:fillRect/>
          </a:stretch>
        </p:blipFill>
        <p:spPr>
          <a:xfrm rot="163383">
            <a:off x="7687535" y="3983684"/>
            <a:ext cx="3258385" cy="2036490"/>
          </a:xfrm>
          <a:prstGeom prst="rect">
            <a:avLst/>
          </a:prstGeom>
        </p:spPr>
      </p:pic>
      <p:grpSp>
        <p:nvGrpSpPr>
          <p:cNvPr id="20" name="Group 19">
            <a:extLst>
              <a:ext uri="{FF2B5EF4-FFF2-40B4-BE49-F238E27FC236}">
                <a16:creationId xmlns:a16="http://schemas.microsoft.com/office/drawing/2014/main" xmlns="" id="{D16D7284-9540-4DCC-A693-097DDBCE84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xmlns="" id="{B585DE71-48CC-493C-A9B4-FE1042CB9BC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xmlns="" id="{04D32354-8C34-4436-BDD3-207D910E3EA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B89DBFBE-4D51-4947-BCBE-60EFE8F03CF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xmlns="" id="{8D15C529-E938-45F0-88F8-164C4FD14B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Shape 25">
            <a:extLst>
              <a:ext uri="{FF2B5EF4-FFF2-40B4-BE49-F238E27FC236}">
                <a16:creationId xmlns:a16="http://schemas.microsoft.com/office/drawing/2014/main" xmlns="" id="{5645C062-925A-4386-BBCF-1F7905BE43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4799011">
            <a:off x="10832086" y="5577146"/>
            <a:ext cx="444795" cy="1557719"/>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Hình ảnh 4">
            <a:extLst>
              <a:ext uri="{FF2B5EF4-FFF2-40B4-BE49-F238E27FC236}">
                <a16:creationId xmlns:a16="http://schemas.microsoft.com/office/drawing/2014/main" xmlns="" id="{408F3E9B-8D1C-4F0D-AC11-5271EA3670EB}"/>
              </a:ext>
            </a:extLst>
          </p:cNvPr>
          <p:cNvPicPr>
            <a:picLocks noChangeAspect="1"/>
          </p:cNvPicPr>
          <p:nvPr/>
        </p:nvPicPr>
        <p:blipFill rotWithShape="1">
          <a:blip r:embed="rId5">
            <a:alphaModFix amt="85000"/>
          </a:blip>
          <a:srcRect l="3455" r="1030" b="2"/>
          <a:stretch/>
        </p:blipFill>
        <p:spPr>
          <a:xfrm flipH="1">
            <a:off x="-4715340" y="-3175380"/>
            <a:ext cx="777690" cy="598436"/>
          </a:xfrm>
          <a:custGeom>
            <a:avLst/>
            <a:gdLst/>
            <a:ahLst/>
            <a:cxnLst/>
            <a:rect l="l" t="t" r="r" b="b"/>
            <a:pathLst>
              <a:path w="4112086" h="3164269">
                <a:moveTo>
                  <a:pt x="186346" y="40"/>
                </a:moveTo>
                <a:cubicBezTo>
                  <a:pt x="808025" y="29006"/>
                  <a:pt x="2696705" y="126796"/>
                  <a:pt x="4110077" y="202161"/>
                </a:cubicBezTo>
                <a:lnTo>
                  <a:pt x="4112086" y="202269"/>
                </a:lnTo>
                <a:lnTo>
                  <a:pt x="3958328" y="3138241"/>
                </a:lnTo>
                <a:cubicBezTo>
                  <a:pt x="3957491" y="3153126"/>
                  <a:pt x="3948767" y="3164739"/>
                  <a:pt x="3938778" y="3164255"/>
                </a:cubicBezTo>
                <a:lnTo>
                  <a:pt x="3114520" y="3121088"/>
                </a:lnTo>
                <a:lnTo>
                  <a:pt x="3087217" y="3127267"/>
                </a:lnTo>
                <a:cubicBezTo>
                  <a:pt x="3072135" y="3126141"/>
                  <a:pt x="3069033" y="3121241"/>
                  <a:pt x="3059942" y="3118230"/>
                </a:cubicBezTo>
                <a:lnTo>
                  <a:pt x="2691160" y="3098917"/>
                </a:lnTo>
                <a:lnTo>
                  <a:pt x="2642210" y="3096353"/>
                </a:lnTo>
                <a:lnTo>
                  <a:pt x="2614445" y="3103008"/>
                </a:lnTo>
                <a:cubicBezTo>
                  <a:pt x="2603785" y="3095966"/>
                  <a:pt x="2595078" y="3108188"/>
                  <a:pt x="2586006" y="3110811"/>
                </a:cubicBezTo>
                <a:lnTo>
                  <a:pt x="2558859" y="3113396"/>
                </a:lnTo>
                <a:lnTo>
                  <a:pt x="2538089" y="3112930"/>
                </a:lnTo>
                <a:lnTo>
                  <a:pt x="2516649" y="3106322"/>
                </a:lnTo>
                <a:cubicBezTo>
                  <a:pt x="2510611" y="3105474"/>
                  <a:pt x="2508830" y="3108794"/>
                  <a:pt x="2501865" y="3107830"/>
                </a:cubicBezTo>
                <a:lnTo>
                  <a:pt x="2474857" y="3100539"/>
                </a:lnTo>
                <a:lnTo>
                  <a:pt x="2435184" y="3093048"/>
                </a:lnTo>
                <a:lnTo>
                  <a:pt x="2407980" y="3085853"/>
                </a:lnTo>
                <a:lnTo>
                  <a:pt x="2402768" y="3083814"/>
                </a:lnTo>
                <a:lnTo>
                  <a:pt x="2222790" y="3074388"/>
                </a:lnTo>
                <a:lnTo>
                  <a:pt x="2209409" y="3075662"/>
                </a:lnTo>
                <a:lnTo>
                  <a:pt x="2164721" y="3071347"/>
                </a:lnTo>
                <a:lnTo>
                  <a:pt x="2158076" y="3073690"/>
                </a:lnTo>
                <a:lnTo>
                  <a:pt x="2114426" y="3068713"/>
                </a:lnTo>
                <a:cubicBezTo>
                  <a:pt x="2099904" y="3068333"/>
                  <a:pt x="2074806" y="3066418"/>
                  <a:pt x="2066327" y="3068479"/>
                </a:cubicBezTo>
                <a:lnTo>
                  <a:pt x="2062424" y="3074414"/>
                </a:lnTo>
                <a:lnTo>
                  <a:pt x="2051873" y="3074402"/>
                </a:lnTo>
                <a:cubicBezTo>
                  <a:pt x="2051127" y="3073892"/>
                  <a:pt x="2035936" y="3073489"/>
                  <a:pt x="2035313" y="3073417"/>
                </a:cubicBezTo>
                <a:lnTo>
                  <a:pt x="1998544" y="3065046"/>
                </a:lnTo>
                <a:lnTo>
                  <a:pt x="0" y="2962573"/>
                </a:lnTo>
                <a:lnTo>
                  <a:pt x="153598" y="29662"/>
                </a:lnTo>
                <a:cubicBezTo>
                  <a:pt x="154550" y="12422"/>
                  <a:pt x="169181" y="-815"/>
                  <a:pt x="186346" y="40"/>
                </a:cubicBezTo>
                <a:close/>
              </a:path>
            </a:pathLst>
          </a:custGeom>
        </p:spPr>
      </p:pic>
    </p:spTree>
    <p:extLst>
      <p:ext uri="{BB962C8B-B14F-4D97-AF65-F5344CB8AC3E}">
        <p14:creationId xmlns:p14="http://schemas.microsoft.com/office/powerpoint/2010/main" val="29387156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AB866DB-97FF-442E-ACC0-D34421187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6AACCA4D-E760-4C6E-B11B-7E6B4D6A5F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878">
            <a:off x="346927" y="2279641"/>
            <a:ext cx="4057717" cy="4592400"/>
          </a:xfrm>
          <a:custGeom>
            <a:avLst/>
            <a:gdLst>
              <a:gd name="connsiteX0" fmla="*/ 2787846 w 3095276"/>
              <a:gd name="connsiteY0" fmla="*/ 0 h 3499958"/>
              <a:gd name="connsiteX1" fmla="*/ 3095276 w 3095276"/>
              <a:gd name="connsiteY1" fmla="*/ 3499958 h 3499958"/>
              <a:gd name="connsiteX2" fmla="*/ 285919 w 3095276"/>
              <a:gd name="connsiteY2" fmla="*/ 3499958 h 3499958"/>
              <a:gd name="connsiteX3" fmla="*/ 0 w 3095276"/>
              <a:gd name="connsiteY3" fmla="*/ 244879 h 3499958"/>
              <a:gd name="connsiteX0" fmla="*/ 2761827 w 3069257"/>
              <a:gd name="connsiteY0" fmla="*/ 0 h 3499958"/>
              <a:gd name="connsiteX1" fmla="*/ 3069257 w 3069257"/>
              <a:gd name="connsiteY1" fmla="*/ 3499958 h 3499958"/>
              <a:gd name="connsiteX2" fmla="*/ 259900 w 3069257"/>
              <a:gd name="connsiteY2" fmla="*/ 3499958 h 3499958"/>
              <a:gd name="connsiteX3" fmla="*/ 0 w 3069257"/>
              <a:gd name="connsiteY3" fmla="*/ 270918 h 3499958"/>
              <a:gd name="connsiteX4" fmla="*/ 2761827 w 3069257"/>
              <a:gd name="connsiteY4" fmla="*/ 0 h 3499958"/>
              <a:gd name="connsiteX0" fmla="*/ 2761827 w 3069257"/>
              <a:gd name="connsiteY0" fmla="*/ 0 h 3499958"/>
              <a:gd name="connsiteX1" fmla="*/ 3069257 w 3069257"/>
              <a:gd name="connsiteY1" fmla="*/ 3499958 h 3499958"/>
              <a:gd name="connsiteX2" fmla="*/ 285890 w 3069257"/>
              <a:gd name="connsiteY2" fmla="*/ 3499928 h 3499958"/>
              <a:gd name="connsiteX3" fmla="*/ 0 w 3069257"/>
              <a:gd name="connsiteY3" fmla="*/ 270918 h 3499958"/>
              <a:gd name="connsiteX4" fmla="*/ 2761827 w 3069257"/>
              <a:gd name="connsiteY4" fmla="*/ 0 h 3499958"/>
              <a:gd name="connsiteX0" fmla="*/ 2761827 w 3047600"/>
              <a:gd name="connsiteY0" fmla="*/ 0 h 3499983"/>
              <a:gd name="connsiteX1" fmla="*/ 3047600 w 3047600"/>
              <a:gd name="connsiteY1" fmla="*/ 3499983 h 3499983"/>
              <a:gd name="connsiteX2" fmla="*/ 285890 w 3047600"/>
              <a:gd name="connsiteY2" fmla="*/ 3499928 h 3499983"/>
              <a:gd name="connsiteX3" fmla="*/ 0 w 3047600"/>
              <a:gd name="connsiteY3" fmla="*/ 270918 h 3499983"/>
              <a:gd name="connsiteX4" fmla="*/ 2761827 w 3047600"/>
              <a:gd name="connsiteY4" fmla="*/ 0 h 3499983"/>
              <a:gd name="connsiteX0" fmla="*/ 2744535 w 3047600"/>
              <a:gd name="connsiteY0" fmla="*/ 0 h 3469549"/>
              <a:gd name="connsiteX1" fmla="*/ 3047600 w 3047600"/>
              <a:gd name="connsiteY1" fmla="*/ 3469549 h 3469549"/>
              <a:gd name="connsiteX2" fmla="*/ 285890 w 3047600"/>
              <a:gd name="connsiteY2" fmla="*/ 3469494 h 3469549"/>
              <a:gd name="connsiteX3" fmla="*/ 0 w 3047600"/>
              <a:gd name="connsiteY3" fmla="*/ 240484 h 3469549"/>
              <a:gd name="connsiteX4" fmla="*/ 2744535 w 3047600"/>
              <a:gd name="connsiteY4" fmla="*/ 0 h 3469549"/>
              <a:gd name="connsiteX0" fmla="*/ 2753203 w 3056268"/>
              <a:gd name="connsiteY0" fmla="*/ 0 h 3469549"/>
              <a:gd name="connsiteX1" fmla="*/ 3056268 w 3056268"/>
              <a:gd name="connsiteY1" fmla="*/ 3469549 h 3469549"/>
              <a:gd name="connsiteX2" fmla="*/ 294558 w 3056268"/>
              <a:gd name="connsiteY2" fmla="*/ 3469494 h 3469549"/>
              <a:gd name="connsiteX3" fmla="*/ 0 w 3056268"/>
              <a:gd name="connsiteY3" fmla="*/ 236149 h 3469549"/>
              <a:gd name="connsiteX4" fmla="*/ 2753203 w 3056268"/>
              <a:gd name="connsiteY4" fmla="*/ 0 h 3469549"/>
              <a:gd name="connsiteX0" fmla="*/ 2753203 w 3056268"/>
              <a:gd name="connsiteY0" fmla="*/ 0 h 3469549"/>
              <a:gd name="connsiteX1" fmla="*/ 3056268 w 3056268"/>
              <a:gd name="connsiteY1" fmla="*/ 3469549 h 3469549"/>
              <a:gd name="connsiteX2" fmla="*/ 285889 w 3056268"/>
              <a:gd name="connsiteY2" fmla="*/ 3465159 h 3469549"/>
              <a:gd name="connsiteX3" fmla="*/ 0 w 3056268"/>
              <a:gd name="connsiteY3" fmla="*/ 236149 h 3469549"/>
              <a:gd name="connsiteX4" fmla="*/ 2753203 w 3056268"/>
              <a:gd name="connsiteY4" fmla="*/ 0 h 3469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268" h="3469549">
                <a:moveTo>
                  <a:pt x="2753203" y="0"/>
                </a:moveTo>
                <a:lnTo>
                  <a:pt x="3056268" y="3469549"/>
                </a:lnTo>
                <a:lnTo>
                  <a:pt x="285889" y="3465159"/>
                </a:lnTo>
                <a:lnTo>
                  <a:pt x="0" y="236149"/>
                </a:lnTo>
                <a:lnTo>
                  <a:pt x="2753203" y="0"/>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7F5C835E-7F5F-42B6-8111-168C9B100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878">
            <a:off x="524898" y="2388596"/>
            <a:ext cx="3825921" cy="4482445"/>
          </a:xfrm>
          <a:custGeom>
            <a:avLst/>
            <a:gdLst>
              <a:gd name="connsiteX0" fmla="*/ 2544677 w 2876908"/>
              <a:gd name="connsiteY0" fmla="*/ 102 h 3370582"/>
              <a:gd name="connsiteX1" fmla="*/ 2574504 w 2876908"/>
              <a:gd name="connsiteY1" fmla="*/ 24950 h 3370582"/>
              <a:gd name="connsiteX2" fmla="*/ 2575242 w 2876908"/>
              <a:gd name="connsiteY2" fmla="*/ 32893 h 3370582"/>
              <a:gd name="connsiteX3" fmla="*/ 2578868 w 2876908"/>
              <a:gd name="connsiteY3" fmla="*/ 32584 h 3370582"/>
              <a:gd name="connsiteX4" fmla="*/ 2606320 w 2876908"/>
              <a:gd name="connsiteY4" fmla="*/ 345118 h 3370582"/>
              <a:gd name="connsiteX5" fmla="*/ 2606983 w 2876908"/>
              <a:gd name="connsiteY5" fmla="*/ 393879 h 3370582"/>
              <a:gd name="connsiteX6" fmla="*/ 2614162 w 2876908"/>
              <a:gd name="connsiteY6" fmla="*/ 448239 h 3370582"/>
              <a:gd name="connsiteX7" fmla="*/ 2608422 w 2876908"/>
              <a:gd name="connsiteY7" fmla="*/ 467975 h 3370582"/>
              <a:gd name="connsiteX8" fmla="*/ 2628819 w 2876908"/>
              <a:gd name="connsiteY8" fmla="*/ 525576 h 3370582"/>
              <a:gd name="connsiteX9" fmla="*/ 2625884 w 2876908"/>
              <a:gd name="connsiteY9" fmla="*/ 550118 h 3370582"/>
              <a:gd name="connsiteX10" fmla="*/ 2618471 w 2876908"/>
              <a:gd name="connsiteY10" fmla="*/ 555452 h 3370582"/>
              <a:gd name="connsiteX11" fmla="*/ 2652629 w 2876908"/>
              <a:gd name="connsiteY11" fmla="*/ 849391 h 3370582"/>
              <a:gd name="connsiteX12" fmla="*/ 2657948 w 2876908"/>
              <a:gd name="connsiteY12" fmla="*/ 908764 h 3370582"/>
              <a:gd name="connsiteX13" fmla="*/ 2876908 w 2876908"/>
              <a:gd name="connsiteY13" fmla="*/ 3370582 h 3370582"/>
              <a:gd name="connsiteX14" fmla="*/ 277604 w 2876908"/>
              <a:gd name="connsiteY14" fmla="*/ 3370582 h 3370582"/>
              <a:gd name="connsiteX15" fmla="*/ 269458 w 2876908"/>
              <a:gd name="connsiteY15" fmla="*/ 3316946 h 3370582"/>
              <a:gd name="connsiteX16" fmla="*/ 258895 w 2876908"/>
              <a:gd name="connsiteY16" fmla="*/ 3257994 h 3370582"/>
              <a:gd name="connsiteX17" fmla="*/ 251882 w 2876908"/>
              <a:gd name="connsiteY17" fmla="*/ 3201525 h 3370582"/>
              <a:gd name="connsiteX18" fmla="*/ 248757 w 2876908"/>
              <a:gd name="connsiteY18" fmla="*/ 3188851 h 3370582"/>
              <a:gd name="connsiteX19" fmla="*/ 253462 w 2876908"/>
              <a:gd name="connsiteY19" fmla="*/ 3129045 h 3370582"/>
              <a:gd name="connsiteX20" fmla="*/ 256397 w 2876908"/>
              <a:gd name="connsiteY20" fmla="*/ 3104503 h 3370582"/>
              <a:gd name="connsiteX21" fmla="*/ 244083 w 2876908"/>
              <a:gd name="connsiteY21" fmla="*/ 3025097 h 3370582"/>
              <a:gd name="connsiteX22" fmla="*/ 224333 w 2876908"/>
              <a:gd name="connsiteY22" fmla="*/ 2745858 h 3370582"/>
              <a:gd name="connsiteX23" fmla="*/ 0 w 2876908"/>
              <a:gd name="connsiteY23" fmla="*/ 223622 h 33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6908" h="3370582">
                <a:moveTo>
                  <a:pt x="2544677" y="102"/>
                </a:moveTo>
                <a:cubicBezTo>
                  <a:pt x="2559815" y="-1184"/>
                  <a:pt x="2573145" y="9917"/>
                  <a:pt x="2574504" y="24950"/>
                </a:cubicBezTo>
                <a:cubicBezTo>
                  <a:pt x="2574750" y="27598"/>
                  <a:pt x="2574996" y="30245"/>
                  <a:pt x="2575242" y="32893"/>
                </a:cubicBezTo>
                <a:lnTo>
                  <a:pt x="2578868" y="32584"/>
                </a:lnTo>
                <a:lnTo>
                  <a:pt x="2606320" y="345118"/>
                </a:lnTo>
                <a:lnTo>
                  <a:pt x="2606983" y="393879"/>
                </a:lnTo>
                <a:cubicBezTo>
                  <a:pt x="2608513" y="414170"/>
                  <a:pt x="2612633" y="427949"/>
                  <a:pt x="2614162" y="448239"/>
                </a:cubicBezTo>
                <a:cubicBezTo>
                  <a:pt x="2614163" y="453595"/>
                  <a:pt x="2608409" y="461800"/>
                  <a:pt x="2608422" y="467975"/>
                </a:cubicBezTo>
                <a:lnTo>
                  <a:pt x="2628819" y="525576"/>
                </a:lnTo>
                <a:lnTo>
                  <a:pt x="2625884" y="550118"/>
                </a:lnTo>
                <a:lnTo>
                  <a:pt x="2618471" y="555452"/>
                </a:lnTo>
                <a:cubicBezTo>
                  <a:pt x="2627765" y="653615"/>
                  <a:pt x="2643334" y="751228"/>
                  <a:pt x="2652629" y="849391"/>
                </a:cubicBezTo>
                <a:lnTo>
                  <a:pt x="2657948" y="908764"/>
                </a:lnTo>
                <a:lnTo>
                  <a:pt x="2876908" y="3370582"/>
                </a:lnTo>
                <a:lnTo>
                  <a:pt x="277604" y="3370582"/>
                </a:lnTo>
                <a:lnTo>
                  <a:pt x="269458" y="3316946"/>
                </a:lnTo>
                <a:cubicBezTo>
                  <a:pt x="264543" y="3291314"/>
                  <a:pt x="261825" y="3277230"/>
                  <a:pt x="258895" y="3257994"/>
                </a:cubicBezTo>
                <a:lnTo>
                  <a:pt x="251882" y="3201525"/>
                </a:lnTo>
                <a:cubicBezTo>
                  <a:pt x="251881" y="3196169"/>
                  <a:pt x="248770" y="3195026"/>
                  <a:pt x="248757" y="3188851"/>
                </a:cubicBezTo>
                <a:lnTo>
                  <a:pt x="253462" y="3129045"/>
                </a:lnTo>
                <a:lnTo>
                  <a:pt x="256397" y="3104503"/>
                </a:lnTo>
                <a:lnTo>
                  <a:pt x="244083" y="3025097"/>
                </a:lnTo>
                <a:cubicBezTo>
                  <a:pt x="238739" y="2965323"/>
                  <a:pt x="267256" y="3225207"/>
                  <a:pt x="224333" y="2745858"/>
                </a:cubicBezTo>
                <a:cubicBezTo>
                  <a:pt x="149555" y="1905113"/>
                  <a:pt x="74778" y="1064367"/>
                  <a:pt x="0" y="223622"/>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Hình ảnh 5" descr="Ảnh có chứa văn bản, mẫu họa&#10;&#10;Mô tả được tự động tạo">
            <a:extLst>
              <a:ext uri="{FF2B5EF4-FFF2-40B4-BE49-F238E27FC236}">
                <a16:creationId xmlns:a16="http://schemas.microsoft.com/office/drawing/2014/main" xmlns="" id="{4D6AF3A1-9AD4-4080-AB04-20B5589752E0}"/>
              </a:ext>
            </a:extLst>
          </p:cNvPr>
          <p:cNvPicPr>
            <a:picLocks noChangeAspect="1"/>
          </p:cNvPicPr>
          <p:nvPr/>
        </p:nvPicPr>
        <p:blipFill rotWithShape="1">
          <a:blip r:embed="rId3">
            <a:alphaModFix amt="84000"/>
          </a:blip>
          <a:srcRect l="3852" r="111" b="-1"/>
          <a:stretch/>
        </p:blipFill>
        <p:spPr>
          <a:xfrm>
            <a:off x="467577" y="2386175"/>
            <a:ext cx="3821198" cy="4482937"/>
          </a:xfrm>
          <a:custGeom>
            <a:avLst/>
            <a:gdLst/>
            <a:ahLst/>
            <a:cxnLst/>
            <a:rect l="l" t="t" r="r" b="b"/>
            <a:pathLst>
              <a:path w="3821198" h="4482937">
                <a:moveTo>
                  <a:pt x="3384429" y="132"/>
                </a:moveTo>
                <a:cubicBezTo>
                  <a:pt x="3404563" y="-1556"/>
                  <a:pt x="3422274" y="13227"/>
                  <a:pt x="3424058" y="33221"/>
                </a:cubicBezTo>
                <a:cubicBezTo>
                  <a:pt x="3424381" y="36743"/>
                  <a:pt x="3424705" y="40264"/>
                  <a:pt x="3425028" y="43785"/>
                </a:cubicBezTo>
                <a:lnTo>
                  <a:pt x="3429850" y="43380"/>
                </a:lnTo>
                <a:lnTo>
                  <a:pt x="3465889" y="459051"/>
                </a:lnTo>
                <a:lnTo>
                  <a:pt x="3466698" y="523898"/>
                </a:lnTo>
                <a:cubicBezTo>
                  <a:pt x="3468702" y="550885"/>
                  <a:pt x="3474160" y="569215"/>
                  <a:pt x="3476163" y="596201"/>
                </a:cubicBezTo>
                <a:cubicBezTo>
                  <a:pt x="3476157" y="603324"/>
                  <a:pt x="3468492" y="614226"/>
                  <a:pt x="3468500" y="622439"/>
                </a:cubicBezTo>
                <a:lnTo>
                  <a:pt x="3495539" y="699071"/>
                </a:lnTo>
                <a:lnTo>
                  <a:pt x="3491599" y="731704"/>
                </a:lnTo>
                <a:lnTo>
                  <a:pt x="3481733" y="738787"/>
                </a:lnTo>
                <a:cubicBezTo>
                  <a:pt x="3493945" y="869345"/>
                  <a:pt x="3514504" y="999181"/>
                  <a:pt x="3526718" y="1129739"/>
                </a:cubicBezTo>
                <a:lnTo>
                  <a:pt x="3533702" y="1208706"/>
                </a:lnTo>
                <a:lnTo>
                  <a:pt x="3821198" y="4482937"/>
                </a:lnTo>
                <a:lnTo>
                  <a:pt x="364457" y="4479037"/>
                </a:lnTo>
                <a:lnTo>
                  <a:pt x="353704" y="4407696"/>
                </a:lnTo>
                <a:cubicBezTo>
                  <a:pt x="347206" y="4373601"/>
                  <a:pt x="343613" y="4354867"/>
                  <a:pt x="339745" y="4329282"/>
                </a:cubicBezTo>
                <a:lnTo>
                  <a:pt x="330504" y="4254174"/>
                </a:lnTo>
                <a:cubicBezTo>
                  <a:pt x="330510" y="4247052"/>
                  <a:pt x="326375" y="4245527"/>
                  <a:pt x="326367" y="4237315"/>
                </a:cubicBezTo>
                <a:lnTo>
                  <a:pt x="332713" y="4157788"/>
                </a:lnTo>
                <a:lnTo>
                  <a:pt x="336653" y="4125154"/>
                </a:lnTo>
                <a:lnTo>
                  <a:pt x="320396" y="4019536"/>
                </a:lnTo>
                <a:cubicBezTo>
                  <a:pt x="313379" y="3940036"/>
                  <a:pt x="350913" y="4285692"/>
                  <a:pt x="294550" y="3648154"/>
                </a:cubicBezTo>
                <a:cubicBezTo>
                  <a:pt x="196366" y="2529959"/>
                  <a:pt x="98184" y="1411763"/>
                  <a:pt x="0" y="293567"/>
                </a:cubicBezTo>
                <a:close/>
              </a:path>
            </a:pathLst>
          </a:custGeom>
        </p:spPr>
      </p:pic>
      <p:sp>
        <p:nvSpPr>
          <p:cNvPr id="16" name="Rectangle 15">
            <a:extLst>
              <a:ext uri="{FF2B5EF4-FFF2-40B4-BE49-F238E27FC236}">
                <a16:creationId xmlns:a16="http://schemas.microsoft.com/office/drawing/2014/main" xmlns="" id="{31DB65F0-3AF5-4F4F-B108-05E1FD92B6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979872">
            <a:off x="1744757" y="282702"/>
            <a:ext cx="4176945" cy="3199432"/>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BE12505C-3AA6-467E-93F5-14533E0A9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379872">
            <a:off x="2338456" y="-92411"/>
            <a:ext cx="2989548" cy="3962098"/>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blipFill dpi="0" rotWithShape="1">
            <a:blip r:embed="rId2"/>
            <a:srcRect/>
            <a:tile tx="0" ty="0" sx="100000" sy="100000" flip="none" algn="tl"/>
          </a:blipFill>
          <a:ln w="9525" cap="flat">
            <a:noFill/>
            <a:prstDash val="solid"/>
            <a:miter/>
          </a:ln>
        </p:spPr>
        <p:txBody>
          <a:bodyPr wrap="square" rtlCol="0" anchor="ctr">
            <a:noAutofit/>
          </a:bodyPr>
          <a:lstStyle/>
          <a:p>
            <a:endParaRPr lang="en-US"/>
          </a:p>
        </p:txBody>
      </p:sp>
      <p:pic>
        <p:nvPicPr>
          <p:cNvPr id="4" name="Hình ảnh 4">
            <a:extLst>
              <a:ext uri="{FF2B5EF4-FFF2-40B4-BE49-F238E27FC236}">
                <a16:creationId xmlns:a16="http://schemas.microsoft.com/office/drawing/2014/main" xmlns="" id="{502A29E3-B2F2-4F5B-8130-C3442C01E577}"/>
              </a:ext>
            </a:extLst>
          </p:cNvPr>
          <p:cNvPicPr>
            <a:picLocks noChangeAspect="1"/>
          </p:cNvPicPr>
          <p:nvPr/>
        </p:nvPicPr>
        <p:blipFill rotWithShape="1">
          <a:blip r:embed="rId4">
            <a:alphaModFix amt="85000"/>
          </a:blip>
          <a:srcRect l="3455" r="1030" b="2"/>
          <a:stretch/>
        </p:blipFill>
        <p:spPr>
          <a:xfrm>
            <a:off x="1778188" y="298511"/>
            <a:ext cx="4112086" cy="3164269"/>
          </a:xfrm>
          <a:custGeom>
            <a:avLst/>
            <a:gdLst/>
            <a:ahLst/>
            <a:cxnLst/>
            <a:rect l="l" t="t" r="r" b="b"/>
            <a:pathLst>
              <a:path w="4112086" h="3164269">
                <a:moveTo>
                  <a:pt x="186346" y="40"/>
                </a:moveTo>
                <a:cubicBezTo>
                  <a:pt x="808025" y="29006"/>
                  <a:pt x="2696705" y="126796"/>
                  <a:pt x="4110077" y="202161"/>
                </a:cubicBezTo>
                <a:lnTo>
                  <a:pt x="4112086" y="202269"/>
                </a:lnTo>
                <a:lnTo>
                  <a:pt x="3958328" y="3138241"/>
                </a:lnTo>
                <a:cubicBezTo>
                  <a:pt x="3957491" y="3153126"/>
                  <a:pt x="3948767" y="3164739"/>
                  <a:pt x="3938778" y="3164255"/>
                </a:cubicBezTo>
                <a:lnTo>
                  <a:pt x="3114520" y="3121088"/>
                </a:lnTo>
                <a:lnTo>
                  <a:pt x="3087217" y="3127267"/>
                </a:lnTo>
                <a:cubicBezTo>
                  <a:pt x="3072135" y="3126141"/>
                  <a:pt x="3069033" y="3121241"/>
                  <a:pt x="3059942" y="3118230"/>
                </a:cubicBezTo>
                <a:lnTo>
                  <a:pt x="2691160" y="3098917"/>
                </a:lnTo>
                <a:lnTo>
                  <a:pt x="2642210" y="3096353"/>
                </a:lnTo>
                <a:lnTo>
                  <a:pt x="2614445" y="3103008"/>
                </a:lnTo>
                <a:cubicBezTo>
                  <a:pt x="2603785" y="3095966"/>
                  <a:pt x="2595078" y="3108188"/>
                  <a:pt x="2586006" y="3110811"/>
                </a:cubicBezTo>
                <a:lnTo>
                  <a:pt x="2558859" y="3113396"/>
                </a:lnTo>
                <a:lnTo>
                  <a:pt x="2538089" y="3112930"/>
                </a:lnTo>
                <a:lnTo>
                  <a:pt x="2516649" y="3106322"/>
                </a:lnTo>
                <a:cubicBezTo>
                  <a:pt x="2510611" y="3105474"/>
                  <a:pt x="2508830" y="3108794"/>
                  <a:pt x="2501865" y="3107830"/>
                </a:cubicBezTo>
                <a:lnTo>
                  <a:pt x="2474857" y="3100539"/>
                </a:lnTo>
                <a:lnTo>
                  <a:pt x="2435184" y="3093048"/>
                </a:lnTo>
                <a:lnTo>
                  <a:pt x="2407980" y="3085853"/>
                </a:lnTo>
                <a:lnTo>
                  <a:pt x="2402768" y="3083814"/>
                </a:lnTo>
                <a:lnTo>
                  <a:pt x="2222790" y="3074388"/>
                </a:lnTo>
                <a:lnTo>
                  <a:pt x="2209409" y="3075662"/>
                </a:lnTo>
                <a:lnTo>
                  <a:pt x="2164721" y="3071347"/>
                </a:lnTo>
                <a:lnTo>
                  <a:pt x="2158076" y="3073690"/>
                </a:lnTo>
                <a:lnTo>
                  <a:pt x="2114426" y="3068713"/>
                </a:lnTo>
                <a:cubicBezTo>
                  <a:pt x="2099904" y="3068333"/>
                  <a:pt x="2074806" y="3066418"/>
                  <a:pt x="2066327" y="3068479"/>
                </a:cubicBezTo>
                <a:lnTo>
                  <a:pt x="2062424" y="3074414"/>
                </a:lnTo>
                <a:lnTo>
                  <a:pt x="2051873" y="3074402"/>
                </a:lnTo>
                <a:cubicBezTo>
                  <a:pt x="2051127" y="3073892"/>
                  <a:pt x="2035936" y="3073489"/>
                  <a:pt x="2035313" y="3073417"/>
                </a:cubicBezTo>
                <a:lnTo>
                  <a:pt x="1998544" y="3065046"/>
                </a:lnTo>
                <a:lnTo>
                  <a:pt x="0" y="2962573"/>
                </a:lnTo>
                <a:lnTo>
                  <a:pt x="153598" y="29662"/>
                </a:lnTo>
                <a:cubicBezTo>
                  <a:pt x="154550" y="12422"/>
                  <a:pt x="169181" y="-815"/>
                  <a:pt x="186346" y="40"/>
                </a:cubicBezTo>
                <a:close/>
              </a:path>
            </a:pathLst>
          </a:custGeom>
        </p:spPr>
      </p:pic>
      <p:sp>
        <p:nvSpPr>
          <p:cNvPr id="20" name="Freeform: Shape 19">
            <a:extLst>
              <a:ext uri="{FF2B5EF4-FFF2-40B4-BE49-F238E27FC236}">
                <a16:creationId xmlns:a16="http://schemas.microsoft.com/office/drawing/2014/main" xmlns="" id="{D4DDF85C-B0E4-4F63-8B5B-A49612301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171002">
            <a:off x="1925557" y="-572431"/>
            <a:ext cx="444795" cy="1859465"/>
          </a:xfrm>
          <a:custGeom>
            <a:avLst/>
            <a:gdLst>
              <a:gd name="connsiteX0" fmla="*/ 444795 w 444795"/>
              <a:gd name="connsiteY0" fmla="*/ 1420767 h 1859465"/>
              <a:gd name="connsiteX1" fmla="*/ 309415 w 444795"/>
              <a:gd name="connsiteY1" fmla="*/ 1859465 h 1859465"/>
              <a:gd name="connsiteX2" fmla="*/ 306546 w 444795"/>
              <a:gd name="connsiteY2" fmla="*/ 1858526 h 1859465"/>
              <a:gd name="connsiteX3" fmla="*/ 236457 w 444795"/>
              <a:gd name="connsiteY3" fmla="*/ 1847671 h 1859465"/>
              <a:gd name="connsiteX4" fmla="*/ 205722 w 444795"/>
              <a:gd name="connsiteY4" fmla="*/ 1841430 h 1859465"/>
              <a:gd name="connsiteX5" fmla="*/ 181807 w 444795"/>
              <a:gd name="connsiteY5" fmla="*/ 1823771 h 1859465"/>
              <a:gd name="connsiteX6" fmla="*/ 178439 w 444795"/>
              <a:gd name="connsiteY6" fmla="*/ 1808957 h 1859465"/>
              <a:gd name="connsiteX7" fmla="*/ 161935 w 444795"/>
              <a:gd name="connsiteY7" fmla="*/ 1803551 h 1859465"/>
              <a:gd name="connsiteX8" fmla="*/ 158071 w 444795"/>
              <a:gd name="connsiteY8" fmla="*/ 1799541 h 1859465"/>
              <a:gd name="connsiteX9" fmla="*/ 135376 w 444795"/>
              <a:gd name="connsiteY9" fmla="*/ 1779136 h 1859465"/>
              <a:gd name="connsiteX10" fmla="*/ 73928 w 444795"/>
              <a:gd name="connsiteY10" fmla="*/ 1799395 h 1859465"/>
              <a:gd name="connsiteX11" fmla="*/ 9019 w 444795"/>
              <a:gd name="connsiteY11" fmla="*/ 1771810 h 1859465"/>
              <a:gd name="connsiteX12" fmla="*/ 0 w 444795"/>
              <a:gd name="connsiteY12" fmla="*/ 1769928 h 1859465"/>
              <a:gd name="connsiteX13" fmla="*/ 0 w 444795"/>
              <a:gd name="connsiteY13" fmla="*/ 78388 h 1859465"/>
              <a:gd name="connsiteX14" fmla="*/ 39454 w 444795"/>
              <a:gd name="connsiteY14" fmla="*/ 66552 h 1859465"/>
              <a:gd name="connsiteX15" fmla="*/ 139617 w 444795"/>
              <a:gd name="connsiteY15" fmla="*/ 42263 h 1859465"/>
              <a:gd name="connsiteX16" fmla="*/ 193777 w 444795"/>
              <a:gd name="connsiteY16" fmla="*/ 51160 h 1859465"/>
              <a:gd name="connsiteX17" fmla="*/ 261389 w 444795"/>
              <a:gd name="connsiteY17" fmla="*/ 36852 h 1859465"/>
              <a:gd name="connsiteX18" fmla="*/ 274876 w 444795"/>
              <a:gd name="connsiteY18" fmla="*/ 37840 h 1859465"/>
              <a:gd name="connsiteX19" fmla="*/ 280032 w 444795"/>
              <a:gd name="connsiteY19" fmla="*/ 48921 h 1859465"/>
              <a:gd name="connsiteX20" fmla="*/ 284781 w 444795"/>
              <a:gd name="connsiteY20" fmla="*/ 50980 h 1859465"/>
              <a:gd name="connsiteX21" fmla="*/ 300007 w 444795"/>
              <a:gd name="connsiteY21" fmla="*/ 37078 h 1859465"/>
              <a:gd name="connsiteX22" fmla="*/ 375999 w 444795"/>
              <a:gd name="connsiteY22" fmla="*/ 45281 h 1859465"/>
              <a:gd name="connsiteX23" fmla="*/ 417584 w 444795"/>
              <a:gd name="connsiteY23" fmla="*/ 9727 h 1859465"/>
              <a:gd name="connsiteX24" fmla="*/ 444795 w 444795"/>
              <a:gd name="connsiteY24" fmla="*/ 0 h 185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795" h="1859465">
                <a:moveTo>
                  <a:pt x="444795" y="1420767"/>
                </a:moveTo>
                <a:lnTo>
                  <a:pt x="309415" y="1859465"/>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cubicBezTo>
                  <a:pt x="126905" y="1840132"/>
                  <a:pt x="66600" y="1742646"/>
                  <a:pt x="73928" y="1799395"/>
                </a:cubicBezTo>
                <a:cubicBezTo>
                  <a:pt x="28933" y="1779939"/>
                  <a:pt x="47711" y="1839060"/>
                  <a:pt x="9019" y="1771810"/>
                </a:cubicBezTo>
                <a:lnTo>
                  <a:pt x="0" y="1769928"/>
                </a:lnTo>
                <a:lnTo>
                  <a:pt x="0" y="78388"/>
                </a:lnTo>
                <a:lnTo>
                  <a:pt x="39454" y="66552"/>
                </a:lnTo>
                <a:cubicBezTo>
                  <a:pt x="73377" y="59047"/>
                  <a:pt x="108601" y="54461"/>
                  <a:pt x="139617" y="42263"/>
                </a:cubicBezTo>
                <a:cubicBezTo>
                  <a:pt x="180799" y="87869"/>
                  <a:pt x="156173" y="44723"/>
                  <a:pt x="193777"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hỗ dành sẵn cho Nội dung 2">
            <a:extLst>
              <a:ext uri="{FF2B5EF4-FFF2-40B4-BE49-F238E27FC236}">
                <a16:creationId xmlns:a16="http://schemas.microsoft.com/office/drawing/2014/main" xmlns="" id="{B2E5B12F-FC20-47E3-8B4E-D532D6A10C89}"/>
              </a:ext>
            </a:extLst>
          </p:cNvPr>
          <p:cNvSpPr>
            <a:spLocks noGrp="1"/>
          </p:cNvSpPr>
          <p:nvPr>
            <p:ph idx="1"/>
          </p:nvPr>
        </p:nvSpPr>
        <p:spPr>
          <a:xfrm>
            <a:off x="5850617" y="547963"/>
            <a:ext cx="6203304" cy="6343730"/>
          </a:xfrm>
        </p:spPr>
        <p:txBody>
          <a:bodyPr lIns="109728" tIns="109728" rIns="109728" bIns="91440">
            <a:normAutofit/>
          </a:bodyPr>
          <a:lstStyle/>
          <a:p>
            <a:pPr>
              <a:lnSpc>
                <a:spcPct val="110000"/>
              </a:lnSpc>
              <a:buNone/>
            </a:pPr>
            <a:r>
              <a:rPr lang="en-GB" sz="2800" b="1" dirty="0">
                <a:ea typeface="+mn-lt"/>
                <a:cs typeface="Arial" panose="020B0604020202020204" pitchFamily="34" charset="0"/>
              </a:rPr>
              <a:t>      </a:t>
            </a:r>
            <a:r>
              <a:rPr lang="vi-VN" sz="2800" b="1" dirty="0">
                <a:ea typeface="+mn-lt"/>
                <a:cs typeface="Arial" panose="020B0604020202020204" pitchFamily="34" charset="0"/>
              </a:rPr>
              <a:t>Các từ: </a:t>
            </a:r>
            <a:r>
              <a:rPr lang="vi-VN" sz="2800" b="1" dirty="0">
                <a:solidFill>
                  <a:srgbClr val="FF0000"/>
                </a:solidFill>
                <a:ea typeface="+mn-lt"/>
                <a:cs typeface="Arial" panose="020B0604020202020204" pitchFamily="34" charset="0"/>
              </a:rPr>
              <a:t>xây dựng </a:t>
            </a:r>
            <a:r>
              <a:rPr lang="vi-VN" sz="2800" b="1" dirty="0">
                <a:ea typeface="+mn-lt"/>
                <a:cs typeface="Arial" panose="020B0604020202020204" pitchFamily="34" charset="0"/>
              </a:rPr>
              <a:t>- </a:t>
            </a:r>
            <a:r>
              <a:rPr lang="vi-VN" sz="2800" b="1" dirty="0">
                <a:solidFill>
                  <a:srgbClr val="FF0000"/>
                </a:solidFill>
                <a:ea typeface="+mn-lt"/>
                <a:cs typeface="Arial" panose="020B0604020202020204" pitchFamily="34" charset="0"/>
              </a:rPr>
              <a:t>kiến thiết </a:t>
            </a:r>
            <a:r>
              <a:rPr lang="vi-VN" sz="2800" b="1" dirty="0">
                <a:ea typeface="+mn-lt"/>
                <a:cs typeface="Arial" panose="020B0604020202020204" pitchFamily="34" charset="0"/>
              </a:rPr>
              <a:t>có nghĩa giống nhau hoàn toàn, có thể thay thế cho nhau</a:t>
            </a:r>
            <a:endParaRPr lang="vi-VN" sz="2800" dirty="0">
              <a:cs typeface="Arial" panose="020B0604020202020204" pitchFamily="34" charset="0"/>
            </a:endParaRPr>
          </a:p>
          <a:p>
            <a:pPr>
              <a:lnSpc>
                <a:spcPct val="110000"/>
              </a:lnSpc>
              <a:buNone/>
            </a:pPr>
            <a:r>
              <a:rPr lang="en-GB" sz="2800" b="1" dirty="0">
                <a:ea typeface="+mn-lt"/>
                <a:cs typeface="Arial" panose="020B0604020202020204" pitchFamily="34" charset="0"/>
              </a:rPr>
              <a:t>      </a:t>
            </a:r>
            <a:r>
              <a:rPr lang="vi-VN" sz="2800" b="1" dirty="0">
                <a:ea typeface="+mn-lt"/>
                <a:cs typeface="Arial" panose="020B0604020202020204" pitchFamily="34" charset="0"/>
              </a:rPr>
              <a:t>Các từ: </a:t>
            </a:r>
            <a:r>
              <a:rPr lang="vi-VN" sz="2800" b="1" dirty="0">
                <a:solidFill>
                  <a:srgbClr val="FF0000"/>
                </a:solidFill>
                <a:ea typeface="+mn-lt"/>
                <a:cs typeface="Arial" panose="020B0604020202020204" pitchFamily="34" charset="0"/>
              </a:rPr>
              <a:t>vàng xuộm</a:t>
            </a:r>
            <a:r>
              <a:rPr lang="vi-VN" sz="2800" b="1" dirty="0">
                <a:ea typeface="+mn-lt"/>
                <a:cs typeface="Arial" panose="020B0604020202020204" pitchFamily="34" charset="0"/>
              </a:rPr>
              <a:t> - </a:t>
            </a:r>
            <a:r>
              <a:rPr lang="vi-VN" sz="2800" b="1" dirty="0">
                <a:solidFill>
                  <a:srgbClr val="FF0000"/>
                </a:solidFill>
                <a:ea typeface="+mn-lt"/>
                <a:cs typeface="Arial" panose="020B0604020202020204" pitchFamily="34" charset="0"/>
              </a:rPr>
              <a:t>vàng hoe </a:t>
            </a:r>
            <a:r>
              <a:rPr lang="vi-VN" sz="2800" b="1" dirty="0">
                <a:ea typeface="+mn-lt"/>
                <a:cs typeface="Arial" panose="020B0604020202020204" pitchFamily="34" charset="0"/>
              </a:rPr>
              <a:t>- </a:t>
            </a:r>
            <a:r>
              <a:rPr lang="vi-VN" sz="2800" b="1" dirty="0">
                <a:solidFill>
                  <a:srgbClr val="FF0000"/>
                </a:solidFill>
                <a:ea typeface="+mn-lt"/>
                <a:cs typeface="Arial" panose="020B0604020202020204" pitchFamily="34" charset="0"/>
              </a:rPr>
              <a:t>vàng lịm </a:t>
            </a:r>
            <a:r>
              <a:rPr lang="vi-VN" sz="2800" b="1" dirty="0">
                <a:ea typeface="+mn-lt"/>
                <a:cs typeface="Arial" panose="020B0604020202020204" pitchFamily="34" charset="0"/>
              </a:rPr>
              <a:t>có nghĩa gần giống nhau, không thể thay thế cho nhau</a:t>
            </a:r>
            <a:endParaRPr lang="vi-VN" sz="2800" dirty="0">
              <a:cs typeface="Arial" panose="020B0604020202020204" pitchFamily="34" charset="0"/>
            </a:endParaRPr>
          </a:p>
          <a:p>
            <a:pPr>
              <a:lnSpc>
                <a:spcPct val="110000"/>
              </a:lnSpc>
              <a:buNone/>
            </a:pPr>
            <a:r>
              <a:rPr lang="en-GB" sz="2800" b="1" dirty="0">
                <a:ea typeface="+mn-lt"/>
                <a:cs typeface="Arial" panose="020B0604020202020204" pitchFamily="34" charset="0"/>
              </a:rPr>
              <a:t>      </a:t>
            </a:r>
            <a:r>
              <a:rPr lang="vi-VN" sz="2800" b="1" i="1" dirty="0">
                <a:ea typeface="+mn-lt"/>
                <a:cs typeface="Arial" panose="020B0604020202020204" pitchFamily="34" charset="0"/>
              </a:rPr>
              <a:t>NHỮNG TỪ CÓ NGHĨA GIỐNG NHAU HOẶC GẦN GIỐNG NHAU GỌI LÀ TỪ ĐỒNG NGHĨA</a:t>
            </a:r>
            <a:endParaRPr lang="vi-VN" sz="2800" i="1" dirty="0">
              <a:cs typeface="Arial" panose="020B0604020202020204" pitchFamily="34" charset="0"/>
            </a:endParaRPr>
          </a:p>
          <a:p>
            <a:pPr>
              <a:lnSpc>
                <a:spcPct val="110000"/>
              </a:lnSpc>
              <a:buNone/>
            </a:pPr>
            <a:r>
              <a:rPr lang="en-GB" sz="2800" b="1" dirty="0">
                <a:ea typeface="+mn-lt"/>
                <a:cs typeface="Arial" panose="020B0604020202020204" pitchFamily="34" charset="0"/>
              </a:rPr>
              <a:t>      </a:t>
            </a:r>
            <a:r>
              <a:rPr lang="vi-VN" sz="2800" b="1" u="sng" dirty="0">
                <a:ea typeface="+mn-lt"/>
                <a:cs typeface="Arial" panose="020B0604020202020204" pitchFamily="34" charset="0"/>
              </a:rPr>
              <a:t>Con hiểu thế nào là từ đồng nghĩa?</a:t>
            </a:r>
            <a:endParaRPr lang="vi-VN" sz="2800" u="sng" dirty="0">
              <a:cs typeface="Arial" panose="020B0604020202020204" pitchFamily="34" charset="0"/>
            </a:endParaRPr>
          </a:p>
          <a:p>
            <a:pPr marL="0" indent="0">
              <a:lnSpc>
                <a:spcPct val="110000"/>
              </a:lnSpc>
              <a:buNone/>
            </a:pPr>
            <a:endParaRPr lang="vi-VN" sz="2800" dirty="0">
              <a:cs typeface="Arial" panose="020B0604020202020204" pitchFamily="34" charset="0"/>
            </a:endParaRPr>
          </a:p>
        </p:txBody>
      </p:sp>
      <p:grpSp>
        <p:nvGrpSpPr>
          <p:cNvPr id="22" name="Group 21">
            <a:extLst>
              <a:ext uri="{FF2B5EF4-FFF2-40B4-BE49-F238E27FC236}">
                <a16:creationId xmlns:a16="http://schemas.microsoft.com/office/drawing/2014/main" xmlns="" id="{366DBD79-3F40-4376-82FB-261F11E1D9F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23" name="Group 22">
              <a:extLst>
                <a:ext uri="{FF2B5EF4-FFF2-40B4-BE49-F238E27FC236}">
                  <a16:creationId xmlns:a16="http://schemas.microsoft.com/office/drawing/2014/main" xmlns="" id="{3EF080EF-50A7-4DFF-818E-40ED6E8063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5" name="Straight Connector 24">
                <a:extLst>
                  <a:ext uri="{FF2B5EF4-FFF2-40B4-BE49-F238E27FC236}">
                    <a16:creationId xmlns:a16="http://schemas.microsoft.com/office/drawing/2014/main" xmlns="" id="{3B1E30EF-BFFF-4E49-BBDE-788B1BE9A14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ADACE4C-6608-4548-B28D-5CAB4D703C6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xmlns="" id="{0F3BA0B9-859E-43C2-8A66-BB1E93FDC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19158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F63AA5A-E6E1-46DA-AB40-C58233393E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BA3935-5258-425A-B52A-BBF28BCE0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29E1A098-7C97-4E3D-B817-1CEA96C1E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4" name="Hình ảnh 4" descr="Ảnh có chứa văn bản&#10;&#10;Mô tả được tự động tạo">
            <a:extLst>
              <a:ext uri="{FF2B5EF4-FFF2-40B4-BE49-F238E27FC236}">
                <a16:creationId xmlns:a16="http://schemas.microsoft.com/office/drawing/2014/main" xmlns="" id="{8A927FAF-F03F-4D91-9E7E-75C11D2F30D0}"/>
              </a:ext>
            </a:extLst>
          </p:cNvPr>
          <p:cNvPicPr>
            <a:picLocks noChangeAspect="1"/>
          </p:cNvPicPr>
          <p:nvPr/>
        </p:nvPicPr>
        <p:blipFill rotWithShape="1">
          <a:blip r:embed="rId3">
            <a:alphaModFix amt="84000"/>
          </a:blip>
          <a:srcRect l="1240" r="97" b="-1"/>
          <a:stretch/>
        </p:blipFill>
        <p:spPr>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p:spPr>
      </p:pic>
      <p:sp>
        <p:nvSpPr>
          <p:cNvPr id="3" name="Chỗ dành sẵn cho Nội dung 2">
            <a:extLst>
              <a:ext uri="{FF2B5EF4-FFF2-40B4-BE49-F238E27FC236}">
                <a16:creationId xmlns:a16="http://schemas.microsoft.com/office/drawing/2014/main" xmlns="" id="{86ECCA3F-9118-483B-AE11-222D1798D0E3}"/>
              </a:ext>
            </a:extLst>
          </p:cNvPr>
          <p:cNvSpPr>
            <a:spLocks noGrp="1"/>
          </p:cNvSpPr>
          <p:nvPr>
            <p:ph idx="1"/>
          </p:nvPr>
        </p:nvSpPr>
        <p:spPr>
          <a:xfrm>
            <a:off x="58603" y="283813"/>
            <a:ext cx="5757058" cy="6251233"/>
          </a:xfrm>
        </p:spPr>
        <p:txBody>
          <a:bodyPr lIns="109728" tIns="109728" rIns="109728" bIns="91440">
            <a:noAutofit/>
          </a:bodyPr>
          <a:lstStyle/>
          <a:p>
            <a:pPr>
              <a:lnSpc>
                <a:spcPct val="110000"/>
              </a:lnSpc>
              <a:buNone/>
            </a:pPr>
            <a:r>
              <a:rPr lang="vi-VN" sz="2100" b="1" i="1" dirty="0">
                <a:solidFill>
                  <a:srgbClr val="C00000"/>
                </a:solidFill>
                <a:effectLst>
                  <a:outerShdw blurRad="38100" dist="38100" dir="2700000" algn="tl">
                    <a:srgbClr val="000000">
                      <a:alpha val="43137"/>
                    </a:srgbClr>
                  </a:outerShdw>
                </a:effectLst>
                <a:ea typeface="+mn-lt"/>
                <a:cs typeface="Arial" panose="020B0604020202020204" pitchFamily="34" charset="0"/>
              </a:rPr>
              <a:t>1. Từ đồng nghĩa là những từ có nghĩa giống nhau hoặc gần giống nhau.</a:t>
            </a:r>
            <a:endParaRPr lang="vi-VN" sz="2100" i="1" dirty="0">
              <a:solidFill>
                <a:srgbClr val="C00000"/>
              </a:solidFill>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effectLst>
                  <a:outerShdw blurRad="38100" dist="38100" dir="2700000" algn="tl">
                    <a:srgbClr val="000000">
                      <a:alpha val="43137"/>
                    </a:srgbClr>
                  </a:outerShdw>
                </a:effectLst>
                <a:ea typeface="+mn-lt"/>
                <a:cs typeface="Arial" panose="020B0604020202020204" pitchFamily="34" charset="0"/>
              </a:rPr>
              <a:t>VD: siêng năng, chăm chỉ, cần cù, …</a:t>
            </a:r>
            <a:endParaRPr lang="vi-VN" sz="2100" i="1" dirty="0">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solidFill>
                  <a:srgbClr val="C00000"/>
                </a:solidFill>
                <a:effectLst>
                  <a:outerShdw blurRad="38100" dist="38100" dir="2700000" algn="tl">
                    <a:srgbClr val="000000">
                      <a:alpha val="43137"/>
                    </a:srgbClr>
                  </a:outerShdw>
                </a:effectLst>
                <a:ea typeface="+mn-lt"/>
                <a:cs typeface="Arial" panose="020B0604020202020204" pitchFamily="34" charset="0"/>
              </a:rPr>
              <a:t>2. Có những từ đồng nghĩa hoàn toàn, có thể thay thế cho nhau trong lời nói. </a:t>
            </a:r>
            <a:endParaRPr lang="vi-VN" sz="2100" i="1" dirty="0">
              <a:solidFill>
                <a:srgbClr val="C00000"/>
              </a:solidFill>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effectLst>
                  <a:outerShdw blurRad="38100" dist="38100" dir="2700000" algn="tl">
                    <a:srgbClr val="000000">
                      <a:alpha val="43137"/>
                    </a:srgbClr>
                  </a:outerShdw>
                </a:effectLst>
                <a:ea typeface="+mn-lt"/>
                <a:cs typeface="Arial" panose="020B0604020202020204" pitchFamily="34" charset="0"/>
              </a:rPr>
              <a:t>VD: hổ, cọp, hùm, …</a:t>
            </a:r>
            <a:endParaRPr lang="vi-VN" sz="2100" i="1" dirty="0">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solidFill>
                  <a:srgbClr val="C00000"/>
                </a:solidFill>
                <a:effectLst>
                  <a:outerShdw blurRad="38100" dist="38100" dir="2700000" algn="tl">
                    <a:srgbClr val="000000">
                      <a:alpha val="43137"/>
                    </a:srgbClr>
                  </a:outerShdw>
                </a:effectLst>
                <a:ea typeface="+mn-lt"/>
                <a:cs typeface="Arial" panose="020B0604020202020204" pitchFamily="34" charset="0"/>
              </a:rPr>
              <a:t>3. Có những từ đồng nghĩa không hoàn toàn. Khi dùng những từ này, ta phải cân nhắc lựa chọn cho đúng. </a:t>
            </a:r>
            <a:endParaRPr lang="vi-VN" sz="2100" i="1" dirty="0">
              <a:solidFill>
                <a:srgbClr val="C00000"/>
              </a:solidFill>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effectLst>
                  <a:outerShdw blurRad="38100" dist="38100" dir="2700000" algn="tl">
                    <a:srgbClr val="000000">
                      <a:alpha val="43137"/>
                    </a:srgbClr>
                  </a:outerShdw>
                </a:effectLst>
                <a:ea typeface="+mn-lt"/>
                <a:cs typeface="Arial" panose="020B0604020202020204" pitchFamily="34" charset="0"/>
              </a:rPr>
              <a:t>VD: - ăn, xơi, chén, …(biểu thị thái độ, tình cảm khác nhau đối với người đối thoại hoặc điều được nói đến).</a:t>
            </a:r>
            <a:endParaRPr lang="vi-VN" sz="2100" i="1" dirty="0">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100" b="1" i="1" dirty="0">
                <a:effectLst>
                  <a:outerShdw blurRad="38100" dist="38100" dir="2700000" algn="tl">
                    <a:srgbClr val="000000">
                      <a:alpha val="43137"/>
                    </a:srgbClr>
                  </a:outerShdw>
                </a:effectLst>
                <a:ea typeface="+mn-lt"/>
                <a:cs typeface="Arial" panose="020B0604020202020204" pitchFamily="34" charset="0"/>
              </a:rPr>
              <a:t>        - mang, khiêng, vác, …(biểu thị̣ những cách thức hành động khác nhau).</a:t>
            </a:r>
            <a:endParaRPr lang="vi-VN" sz="2100" i="1" dirty="0">
              <a:effectLst>
                <a:outerShdw blurRad="38100" dist="38100" dir="2700000" algn="tl">
                  <a:srgbClr val="000000">
                    <a:alpha val="43137"/>
                  </a:srgbClr>
                </a:outerShdw>
              </a:effectLst>
              <a:cs typeface="Arial" panose="020B0604020202020204" pitchFamily="34" charset="0"/>
            </a:endParaRPr>
          </a:p>
          <a:p>
            <a:pPr marL="0" indent="0">
              <a:lnSpc>
                <a:spcPct val="110000"/>
              </a:lnSpc>
              <a:buNone/>
            </a:pPr>
            <a:endParaRPr lang="vi-VN" sz="2100" i="1" dirty="0">
              <a:effectLst>
                <a:outerShdw blurRad="38100" dist="38100" dir="2700000" algn="tl">
                  <a:srgbClr val="000000">
                    <a:alpha val="43137"/>
                  </a:srgbClr>
                </a:outerShdw>
              </a:effectLst>
              <a:cs typeface="Arial" panose="020B0604020202020204" pitchFamily="34" charset="0"/>
            </a:endParaRPr>
          </a:p>
        </p:txBody>
      </p:sp>
      <p:grpSp>
        <p:nvGrpSpPr>
          <p:cNvPr id="15" name="Group 14">
            <a:extLst>
              <a:ext uri="{FF2B5EF4-FFF2-40B4-BE49-F238E27FC236}">
                <a16:creationId xmlns:a16="http://schemas.microsoft.com/office/drawing/2014/main" xmlns="" id="{966C1F39-46DD-4934-823B-EAFC7FA71E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xmlns="" id="{B1B05F6A-AEC8-4BB4-BB7F-A448EB80972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xmlns="" id="{685289C4-B61F-4CB6-9181-793119205E7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144D242-C3C2-4849-8D7D-DD6E5616120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xmlns="" id="{9BEE5F93-F5BB-4BC8-B191-1FAFF8E770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xmlns="" id="{E487D834-670E-48F3-8345-296EA83579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Hình ảnh 4">
            <a:extLst>
              <a:ext uri="{FF2B5EF4-FFF2-40B4-BE49-F238E27FC236}">
                <a16:creationId xmlns:a16="http://schemas.microsoft.com/office/drawing/2014/main" xmlns="" id="{AA341E00-8D74-4C0F-9AE7-781BC1E0A9B4}"/>
              </a:ext>
            </a:extLst>
          </p:cNvPr>
          <p:cNvPicPr>
            <a:picLocks noChangeAspect="1"/>
          </p:cNvPicPr>
          <p:nvPr/>
        </p:nvPicPr>
        <p:blipFill rotWithShape="1">
          <a:blip r:embed="rId5">
            <a:alphaModFix amt="85000"/>
          </a:blip>
          <a:srcRect l="3455" r="1030" b="2"/>
          <a:stretch/>
        </p:blipFill>
        <p:spPr>
          <a:xfrm flipH="1">
            <a:off x="5880321" y="8408136"/>
            <a:ext cx="777690" cy="598436"/>
          </a:xfrm>
          <a:custGeom>
            <a:avLst/>
            <a:gdLst/>
            <a:ahLst/>
            <a:cxnLst/>
            <a:rect l="l" t="t" r="r" b="b"/>
            <a:pathLst>
              <a:path w="4112086" h="3164269">
                <a:moveTo>
                  <a:pt x="186346" y="40"/>
                </a:moveTo>
                <a:cubicBezTo>
                  <a:pt x="808025" y="29006"/>
                  <a:pt x="2696705" y="126796"/>
                  <a:pt x="4110077" y="202161"/>
                </a:cubicBezTo>
                <a:lnTo>
                  <a:pt x="4112086" y="202269"/>
                </a:lnTo>
                <a:lnTo>
                  <a:pt x="3958328" y="3138241"/>
                </a:lnTo>
                <a:cubicBezTo>
                  <a:pt x="3957491" y="3153126"/>
                  <a:pt x="3948767" y="3164739"/>
                  <a:pt x="3938778" y="3164255"/>
                </a:cubicBezTo>
                <a:lnTo>
                  <a:pt x="3114520" y="3121088"/>
                </a:lnTo>
                <a:lnTo>
                  <a:pt x="3087217" y="3127267"/>
                </a:lnTo>
                <a:cubicBezTo>
                  <a:pt x="3072135" y="3126141"/>
                  <a:pt x="3069033" y="3121241"/>
                  <a:pt x="3059942" y="3118230"/>
                </a:cubicBezTo>
                <a:lnTo>
                  <a:pt x="2691160" y="3098917"/>
                </a:lnTo>
                <a:lnTo>
                  <a:pt x="2642210" y="3096353"/>
                </a:lnTo>
                <a:lnTo>
                  <a:pt x="2614445" y="3103008"/>
                </a:lnTo>
                <a:cubicBezTo>
                  <a:pt x="2603785" y="3095966"/>
                  <a:pt x="2595078" y="3108188"/>
                  <a:pt x="2586006" y="3110811"/>
                </a:cubicBezTo>
                <a:lnTo>
                  <a:pt x="2558859" y="3113396"/>
                </a:lnTo>
                <a:lnTo>
                  <a:pt x="2538089" y="3112930"/>
                </a:lnTo>
                <a:lnTo>
                  <a:pt x="2516649" y="3106322"/>
                </a:lnTo>
                <a:cubicBezTo>
                  <a:pt x="2510611" y="3105474"/>
                  <a:pt x="2508830" y="3108794"/>
                  <a:pt x="2501865" y="3107830"/>
                </a:cubicBezTo>
                <a:lnTo>
                  <a:pt x="2474857" y="3100539"/>
                </a:lnTo>
                <a:lnTo>
                  <a:pt x="2435184" y="3093048"/>
                </a:lnTo>
                <a:lnTo>
                  <a:pt x="2407980" y="3085853"/>
                </a:lnTo>
                <a:lnTo>
                  <a:pt x="2402768" y="3083814"/>
                </a:lnTo>
                <a:lnTo>
                  <a:pt x="2222790" y="3074388"/>
                </a:lnTo>
                <a:lnTo>
                  <a:pt x="2209409" y="3075662"/>
                </a:lnTo>
                <a:lnTo>
                  <a:pt x="2164721" y="3071347"/>
                </a:lnTo>
                <a:lnTo>
                  <a:pt x="2158076" y="3073690"/>
                </a:lnTo>
                <a:lnTo>
                  <a:pt x="2114426" y="3068713"/>
                </a:lnTo>
                <a:cubicBezTo>
                  <a:pt x="2099904" y="3068333"/>
                  <a:pt x="2074806" y="3066418"/>
                  <a:pt x="2066327" y="3068479"/>
                </a:cubicBezTo>
                <a:lnTo>
                  <a:pt x="2062424" y="3074414"/>
                </a:lnTo>
                <a:lnTo>
                  <a:pt x="2051873" y="3074402"/>
                </a:lnTo>
                <a:cubicBezTo>
                  <a:pt x="2051127" y="3073892"/>
                  <a:pt x="2035936" y="3073489"/>
                  <a:pt x="2035313" y="3073417"/>
                </a:cubicBezTo>
                <a:lnTo>
                  <a:pt x="1998544" y="3065046"/>
                </a:lnTo>
                <a:lnTo>
                  <a:pt x="0" y="2962573"/>
                </a:lnTo>
                <a:lnTo>
                  <a:pt x="153598" y="29662"/>
                </a:lnTo>
                <a:cubicBezTo>
                  <a:pt x="154550" y="12422"/>
                  <a:pt x="169181" y="-815"/>
                  <a:pt x="186346" y="40"/>
                </a:cubicBezTo>
                <a:close/>
              </a:path>
            </a:pathLst>
          </a:custGeom>
        </p:spPr>
      </p:pic>
    </p:spTree>
    <p:extLst>
      <p:ext uri="{BB962C8B-B14F-4D97-AF65-F5344CB8AC3E}">
        <p14:creationId xmlns:p14="http://schemas.microsoft.com/office/powerpoint/2010/main" val="3864664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013994" y="2896610"/>
            <a:ext cx="4205288" cy="646331"/>
          </a:xfrm>
          <a:prstGeom prst="rect">
            <a:avLst/>
          </a:prstGeom>
          <a:noFill/>
        </p:spPr>
        <p:txBody>
          <a:bodyPr>
            <a:spAutoFit/>
          </a:bodyPr>
          <a:lstStyle/>
          <a:p>
            <a:pPr algn="ctr">
              <a:defRPr/>
            </a:pP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LUYỆN TẬP</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873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6B6DD6F-E168-490A-A0B2-699190DC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BA3935-5258-425A-B52A-BBF28BCE0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347920">
            <a:off x="849621" y="915045"/>
            <a:ext cx="5446522" cy="4316000"/>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CDD1AA99-03AE-49F6-9116-9CA2BBCA0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147920">
            <a:off x="1514337" y="447284"/>
            <a:ext cx="4122174" cy="5235577"/>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4" name="Hình ảnh 4" descr="Ảnh có chứa văn bản&#10;&#10;Mô tả được tự động tạo">
            <a:extLst>
              <a:ext uri="{FF2B5EF4-FFF2-40B4-BE49-F238E27FC236}">
                <a16:creationId xmlns:a16="http://schemas.microsoft.com/office/drawing/2014/main" xmlns="" id="{13C23B58-94D2-47C4-A2ED-D34321BF4B70}"/>
              </a:ext>
            </a:extLst>
          </p:cNvPr>
          <p:cNvPicPr>
            <a:picLocks noChangeAspect="1"/>
          </p:cNvPicPr>
          <p:nvPr/>
        </p:nvPicPr>
        <p:blipFill rotWithShape="1">
          <a:blip r:embed="rId3">
            <a:alphaModFix amt="84000"/>
          </a:blip>
          <a:srcRect l="10527" r="9277" b="-2"/>
          <a:stretch/>
        </p:blipFill>
        <p:spPr>
          <a:xfrm>
            <a:off x="816531" y="833610"/>
            <a:ext cx="5517787" cy="4472333"/>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15" name="Freeform: Shape 14">
            <a:extLst>
              <a:ext uri="{FF2B5EF4-FFF2-40B4-BE49-F238E27FC236}">
                <a16:creationId xmlns:a16="http://schemas.microsoft.com/office/drawing/2014/main" xmlns="" id="{7EA60060-A93B-4C68-8571-20F442790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688475">
            <a:off x="3292902" y="4288917"/>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hỗ dành sẵn cho Nội dung 2">
            <a:extLst>
              <a:ext uri="{FF2B5EF4-FFF2-40B4-BE49-F238E27FC236}">
                <a16:creationId xmlns:a16="http://schemas.microsoft.com/office/drawing/2014/main" xmlns="" id="{CA36F32E-D5EE-4A39-AEDC-6D731F4E20D5}"/>
              </a:ext>
            </a:extLst>
          </p:cNvPr>
          <p:cNvSpPr>
            <a:spLocks noGrp="1"/>
          </p:cNvSpPr>
          <p:nvPr>
            <p:ph idx="1"/>
          </p:nvPr>
        </p:nvSpPr>
        <p:spPr>
          <a:xfrm>
            <a:off x="6469687" y="253889"/>
            <a:ext cx="5699550" cy="6503334"/>
          </a:xfrm>
        </p:spPr>
        <p:txBody>
          <a:bodyPr lIns="109728" tIns="109728" rIns="109728" bIns="91440">
            <a:noAutofit/>
          </a:bodyPr>
          <a:lstStyle/>
          <a:p>
            <a:pPr>
              <a:lnSpc>
                <a:spcPct val="110000"/>
              </a:lnSpc>
              <a:buNone/>
            </a:pPr>
            <a:r>
              <a:rPr lang="vi-VN" sz="2200" b="1" dirty="0">
                <a:effectLst>
                  <a:outerShdw blurRad="38100" dist="38100" dir="2700000" algn="tl">
                    <a:srgbClr val="000000">
                      <a:alpha val="43137"/>
                    </a:srgbClr>
                  </a:outerShdw>
                </a:effectLst>
                <a:ea typeface="+mn-lt"/>
                <a:cs typeface="Arial" panose="020B0604020202020204" pitchFamily="34" charset="0"/>
              </a:rPr>
              <a:t>Bài 1: Xếp những từ </a:t>
            </a:r>
            <a:r>
              <a:rPr lang="vi-VN" sz="2200" b="1" i="1" dirty="0">
                <a:effectLst>
                  <a:outerShdw blurRad="38100" dist="38100" dir="2700000" algn="tl">
                    <a:srgbClr val="000000">
                      <a:alpha val="43137"/>
                    </a:srgbClr>
                  </a:outerShdw>
                </a:effectLst>
                <a:ea typeface="+mn-lt"/>
                <a:cs typeface="Arial" panose="020B0604020202020204" pitchFamily="34" charset="0"/>
              </a:rPr>
              <a:t>in đậm </a:t>
            </a:r>
            <a:r>
              <a:rPr lang="vi-VN" sz="2200" b="1" dirty="0">
                <a:effectLst>
                  <a:outerShdw blurRad="38100" dist="38100" dir="2700000" algn="tl">
                    <a:srgbClr val="000000">
                      <a:alpha val="43137"/>
                    </a:srgbClr>
                  </a:outerShdw>
                </a:effectLst>
                <a:ea typeface="+mn-lt"/>
                <a:cs typeface="Arial" panose="020B0604020202020204" pitchFamily="34" charset="0"/>
              </a:rPr>
              <a:t>thành từng nhóm đồng nghĩa: </a:t>
            </a:r>
            <a:endParaRPr lang="vi-VN" sz="2200" dirty="0">
              <a:effectLst>
                <a:outerShdw blurRad="38100" dist="38100" dir="2700000" algn="tl">
                  <a:srgbClr val="000000">
                    <a:alpha val="43137"/>
                  </a:srgbClr>
                </a:outerShdw>
              </a:effectLst>
              <a:cs typeface="Arial" panose="020B0604020202020204" pitchFamily="34" charset="0"/>
            </a:endParaRPr>
          </a:p>
          <a:p>
            <a:pPr>
              <a:lnSpc>
                <a:spcPct val="110000"/>
              </a:lnSpc>
              <a:buNone/>
            </a:pPr>
            <a:r>
              <a:rPr lang="vi-VN" sz="2200" b="1" dirty="0">
                <a:ea typeface="+mn-lt"/>
                <a:cs typeface="Arial" panose="020B0604020202020204" pitchFamily="34" charset="0"/>
              </a:rPr>
              <a:t>        </a:t>
            </a:r>
            <a:r>
              <a:rPr lang="vi-VN" sz="2200" dirty="0">
                <a:ea typeface="+mn-lt"/>
                <a:cs typeface="Arial" panose="020B0604020202020204" pitchFamily="34" charset="0"/>
              </a:rPr>
              <a:t>Sau 80 năm giời nô lệ làm cho </a:t>
            </a:r>
            <a:r>
              <a:rPr lang="vi-VN" sz="2200" b="1" i="1" dirty="0">
                <a:solidFill>
                  <a:srgbClr val="FF0000"/>
                </a:solidFill>
                <a:ea typeface="+mn-lt"/>
                <a:cs typeface="Arial" panose="020B0604020202020204" pitchFamily="34" charset="0"/>
              </a:rPr>
              <a:t>nước nhà</a:t>
            </a:r>
            <a:r>
              <a:rPr lang="vi-VN" sz="2200" b="1" dirty="0">
                <a:ea typeface="+mn-lt"/>
                <a:cs typeface="Arial" panose="020B0604020202020204" pitchFamily="34" charset="0"/>
              </a:rPr>
              <a:t> </a:t>
            </a:r>
            <a:r>
              <a:rPr lang="vi-VN" sz="2200" dirty="0">
                <a:ea typeface="+mn-lt"/>
                <a:cs typeface="Arial" panose="020B0604020202020204" pitchFamily="34" charset="0"/>
              </a:rPr>
              <a:t>bị yếu hèn, ngày nay chúng ta cần phải xây dựng lại cơ đồ mà tổ tiên đã để lại cho chúng ta, làm sao cho chúng ta theo các nước khác trên </a:t>
            </a:r>
            <a:r>
              <a:rPr lang="vi-VN" sz="2200" b="1" i="1" dirty="0">
                <a:solidFill>
                  <a:srgbClr val="FF0000"/>
                </a:solidFill>
                <a:ea typeface="+mn-lt"/>
                <a:cs typeface="Arial" panose="020B0604020202020204" pitchFamily="34" charset="0"/>
              </a:rPr>
              <a:t>hoàn cầu</a:t>
            </a:r>
            <a:r>
              <a:rPr lang="vi-VN" sz="2200" dirty="0">
                <a:ea typeface="+mn-lt"/>
                <a:cs typeface="Arial" panose="020B0604020202020204" pitchFamily="34" charset="0"/>
              </a:rPr>
              <a:t>. Trong công cuộc kiến thiết đó, nước nhà trông mong ở các em rất nhiều. </a:t>
            </a:r>
            <a:r>
              <a:rPr lang="vi-VN" sz="2200" b="1" i="1" dirty="0">
                <a:solidFill>
                  <a:srgbClr val="FF0000"/>
                </a:solidFill>
                <a:ea typeface="+mn-lt"/>
                <a:cs typeface="Arial" panose="020B0604020202020204" pitchFamily="34" charset="0"/>
              </a:rPr>
              <a:t>Non sông</a:t>
            </a:r>
            <a:r>
              <a:rPr lang="vi-VN" sz="2200" b="1" dirty="0">
                <a:solidFill>
                  <a:srgbClr val="FF0000"/>
                </a:solidFill>
                <a:ea typeface="+mn-lt"/>
                <a:cs typeface="Arial" panose="020B0604020202020204" pitchFamily="34" charset="0"/>
              </a:rPr>
              <a:t> </a:t>
            </a:r>
            <a:r>
              <a:rPr lang="vi-VN" sz="2200" dirty="0">
                <a:ea typeface="+mn-lt"/>
                <a:cs typeface="Arial" panose="020B0604020202020204" pitchFamily="34" charset="0"/>
              </a:rPr>
              <a:t>Việt Nam có trở nên tươi đẹp được hay không, dân tộc Việt nam có bước tới đài vinh quang để sánh vai cùng với các cường quốc </a:t>
            </a:r>
            <a:r>
              <a:rPr lang="vi-VN" sz="2200" b="1" i="1" dirty="0">
                <a:solidFill>
                  <a:srgbClr val="FF0000"/>
                </a:solidFill>
                <a:ea typeface="+mn-lt"/>
                <a:cs typeface="Arial" panose="020B0604020202020204" pitchFamily="34" charset="0"/>
              </a:rPr>
              <a:t>năm châu</a:t>
            </a:r>
            <a:r>
              <a:rPr lang="vi-VN" sz="2200" b="1" dirty="0">
                <a:solidFill>
                  <a:srgbClr val="FF0000"/>
                </a:solidFill>
                <a:ea typeface="+mn-lt"/>
                <a:cs typeface="Arial" panose="020B0604020202020204" pitchFamily="34" charset="0"/>
              </a:rPr>
              <a:t> </a:t>
            </a:r>
            <a:r>
              <a:rPr lang="vi-VN" sz="2200" dirty="0">
                <a:ea typeface="+mn-lt"/>
                <a:cs typeface="Arial" panose="020B0604020202020204" pitchFamily="34" charset="0"/>
              </a:rPr>
              <a:t>được hay không, chính là nhờ một phần lớn ở công học tập của các em.</a:t>
            </a:r>
            <a:endParaRPr lang="vi-VN" sz="2200" dirty="0">
              <a:cs typeface="Arial" panose="020B0604020202020204" pitchFamily="34" charset="0"/>
            </a:endParaRPr>
          </a:p>
          <a:p>
            <a:pPr algn="r">
              <a:lnSpc>
                <a:spcPct val="110000"/>
              </a:lnSpc>
              <a:buNone/>
            </a:pPr>
            <a:r>
              <a:rPr lang="vi-VN" sz="2200" b="1" dirty="0">
                <a:effectLst>
                  <a:outerShdw blurRad="38100" dist="38100" dir="2700000" algn="tl">
                    <a:srgbClr val="000000">
                      <a:alpha val="43137"/>
                    </a:srgbClr>
                  </a:outerShdw>
                </a:effectLst>
                <a:ea typeface="+mn-lt"/>
                <a:cs typeface="Arial" panose="020B0604020202020204" pitchFamily="34" charset="0"/>
              </a:rPr>
              <a:t>Hồ Chí Minh  </a:t>
            </a:r>
            <a:endParaRPr lang="vi-VN" sz="2200" dirty="0">
              <a:effectLst>
                <a:outerShdw blurRad="38100" dist="38100" dir="2700000" algn="tl">
                  <a:srgbClr val="000000">
                    <a:alpha val="43137"/>
                  </a:srgbClr>
                </a:outerShdw>
              </a:effectLst>
              <a:cs typeface="Arial" panose="020B0604020202020204" pitchFamily="34" charset="0"/>
            </a:endParaRPr>
          </a:p>
          <a:p>
            <a:pPr marL="0" indent="0">
              <a:lnSpc>
                <a:spcPct val="110000"/>
              </a:lnSpc>
              <a:buNone/>
            </a:pPr>
            <a:endParaRPr lang="vi-VN" sz="2200" dirty="0">
              <a:cs typeface="Arial" panose="020B0604020202020204" pitchFamily="34" charset="0"/>
            </a:endParaRPr>
          </a:p>
        </p:txBody>
      </p:sp>
      <p:grpSp>
        <p:nvGrpSpPr>
          <p:cNvPr id="17" name="Group 16">
            <a:extLst>
              <a:ext uri="{FF2B5EF4-FFF2-40B4-BE49-F238E27FC236}">
                <a16:creationId xmlns:a16="http://schemas.microsoft.com/office/drawing/2014/main" xmlns="" id="{086403E5-67F9-43E6-B7B1-C07EFE0A5C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xmlns="" id="{E9C7E316-2CF6-48D0-A945-584817B6F4A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xmlns="" id="{4C26CD1D-43A2-4516-BC5E-0704D3B1065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A6C5BDD-D91A-4A8D-9365-C3DCE47B273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4459A4D5-BA77-45AB-849F-FAF78F871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2"/>
          <p:cNvSpPr>
            <a:spLocks noGrp="1"/>
          </p:cNvSpPr>
          <p:nvPr>
            <p:ph type="title"/>
          </p:nvPr>
        </p:nvSpPr>
        <p:spPr>
          <a:xfrm>
            <a:off x="7248622" y="1347541"/>
            <a:ext cx="3765385" cy="685800"/>
          </a:xfrm>
        </p:spPr>
        <p:txBody>
          <a:bodyPr/>
          <a:lstStyle/>
          <a:p>
            <a:pPr eaLnBrk="1" hangingPunct="1"/>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nước</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nhà</a:t>
            </a:r>
            <a:r>
              <a:rPr lang="en-US" altLang="en-US" sz="2400" b="1" dirty="0">
                <a:solidFill>
                  <a:srgbClr val="2E0CC0"/>
                </a:solidFill>
                <a:latin typeface="+mn-lt"/>
                <a:cs typeface="Arial" panose="020B0604020202020204" pitchFamily="34" charset="0"/>
              </a:rPr>
              <a:t> - non </a:t>
            </a:r>
            <a:r>
              <a:rPr lang="en-US" altLang="en-US" sz="2400" b="1" dirty="0" err="1">
                <a:solidFill>
                  <a:srgbClr val="2E0CC0"/>
                </a:solidFill>
                <a:latin typeface="+mn-lt"/>
                <a:cs typeface="Arial" panose="020B0604020202020204" pitchFamily="34" charset="0"/>
              </a:rPr>
              <a:t>sông</a:t>
            </a:r>
            <a:endParaRPr lang="en-US" altLang="en-US" sz="2400" b="1" dirty="0">
              <a:solidFill>
                <a:srgbClr val="2E0CC0"/>
              </a:solidFill>
              <a:latin typeface="+mn-lt"/>
              <a:cs typeface="Arial" panose="020B0604020202020204" pitchFamily="34" charset="0"/>
            </a:endParaRPr>
          </a:p>
        </p:txBody>
      </p:sp>
      <p:sp>
        <p:nvSpPr>
          <p:cNvPr id="16" name="Rectangle 17"/>
          <p:cNvSpPr>
            <a:spLocks noChangeArrowheads="1"/>
          </p:cNvSpPr>
          <p:nvPr/>
        </p:nvSpPr>
        <p:spPr bwMode="auto">
          <a:xfrm>
            <a:off x="6880627" y="2100880"/>
            <a:ext cx="4146259" cy="685800"/>
          </a:xfrm>
          <a:prstGeom prst="rect">
            <a:avLst/>
          </a:prstGeom>
          <a:noFill/>
          <a:ln>
            <a:noFill/>
          </a:ln>
          <a:effectLst/>
        </p:spPr>
        <p:txBody>
          <a:bodyPr anchor="ctr" anchorCtr="1"/>
          <a:lstStyle/>
          <a:p>
            <a:pPr algn="ctr" eaLnBrk="1" hangingPunct="1">
              <a:defRPr/>
            </a:pPr>
            <a:r>
              <a:rPr lang="en-US" sz="2400" b="1" dirty="0">
                <a:solidFill>
                  <a:srgbClr val="2E0CC0"/>
                </a:solidFill>
                <a:effectLst>
                  <a:outerShdw blurRad="38100" dist="38100" dir="2700000" algn="tl">
                    <a:srgbClr val="000000"/>
                  </a:outerShdw>
                </a:effectLst>
                <a:cs typeface="Arial" panose="020B0604020202020204" pitchFamily="34" charset="0"/>
              </a:rPr>
              <a:t>+ </a:t>
            </a:r>
            <a:r>
              <a:rPr lang="en-US" sz="2400" b="1" dirty="0" err="1">
                <a:solidFill>
                  <a:srgbClr val="2E0CC0"/>
                </a:solidFill>
                <a:effectLst>
                  <a:outerShdw blurRad="38100" dist="38100" dir="2700000" algn="tl">
                    <a:srgbClr val="000000"/>
                  </a:outerShdw>
                </a:effectLst>
                <a:cs typeface="Arial" panose="020B0604020202020204" pitchFamily="34" charset="0"/>
              </a:rPr>
              <a:t>hoàn</a:t>
            </a:r>
            <a:r>
              <a:rPr lang="en-US" sz="2400" b="1" dirty="0">
                <a:solidFill>
                  <a:srgbClr val="2E0CC0"/>
                </a:solidFill>
                <a:effectLst>
                  <a:outerShdw blurRad="38100" dist="38100" dir="2700000" algn="tl">
                    <a:srgbClr val="000000"/>
                  </a:outerShdw>
                </a:effectLst>
                <a:cs typeface="Arial" panose="020B0604020202020204" pitchFamily="34" charset="0"/>
              </a:rPr>
              <a:t> </a:t>
            </a:r>
            <a:r>
              <a:rPr lang="en-US" sz="2400" b="1" dirty="0" err="1">
                <a:solidFill>
                  <a:srgbClr val="2E0CC0"/>
                </a:solidFill>
                <a:effectLst>
                  <a:outerShdw blurRad="38100" dist="38100" dir="2700000" algn="tl">
                    <a:srgbClr val="000000"/>
                  </a:outerShdw>
                </a:effectLst>
                <a:cs typeface="Arial" panose="020B0604020202020204" pitchFamily="34" charset="0"/>
              </a:rPr>
              <a:t>cầu</a:t>
            </a:r>
            <a:r>
              <a:rPr lang="en-US" sz="2400" b="1" dirty="0">
                <a:solidFill>
                  <a:srgbClr val="2E0CC0"/>
                </a:solidFill>
                <a:effectLst>
                  <a:outerShdw blurRad="38100" dist="38100" dir="2700000" algn="tl">
                    <a:srgbClr val="000000"/>
                  </a:outerShdw>
                </a:effectLst>
                <a:cs typeface="Arial" panose="020B0604020202020204" pitchFamily="34" charset="0"/>
              </a:rPr>
              <a:t> - </a:t>
            </a:r>
            <a:r>
              <a:rPr lang="en-US" sz="2400" b="1" dirty="0" err="1">
                <a:solidFill>
                  <a:srgbClr val="2E0CC0"/>
                </a:solidFill>
                <a:effectLst>
                  <a:outerShdw blurRad="38100" dist="38100" dir="2700000" algn="tl">
                    <a:srgbClr val="000000"/>
                  </a:outerShdw>
                </a:effectLst>
                <a:cs typeface="Arial" panose="020B0604020202020204" pitchFamily="34" charset="0"/>
              </a:rPr>
              <a:t>năm</a:t>
            </a:r>
            <a:r>
              <a:rPr lang="en-US" sz="2400" b="1" dirty="0">
                <a:solidFill>
                  <a:srgbClr val="2E0CC0"/>
                </a:solidFill>
                <a:effectLst>
                  <a:outerShdw blurRad="38100" dist="38100" dir="2700000" algn="tl">
                    <a:srgbClr val="000000"/>
                  </a:outerShdw>
                </a:effectLst>
                <a:cs typeface="Arial" panose="020B0604020202020204" pitchFamily="34" charset="0"/>
              </a:rPr>
              <a:t> </a:t>
            </a:r>
            <a:r>
              <a:rPr lang="en-US" sz="2400" b="1" dirty="0" err="1">
                <a:solidFill>
                  <a:srgbClr val="2E0CC0"/>
                </a:solidFill>
                <a:effectLst>
                  <a:outerShdw blurRad="38100" dist="38100" dir="2700000" algn="tl">
                    <a:srgbClr val="000000"/>
                  </a:outerShdw>
                </a:effectLst>
                <a:cs typeface="Arial" panose="020B0604020202020204" pitchFamily="34" charset="0"/>
              </a:rPr>
              <a:t>châu</a:t>
            </a:r>
            <a:endParaRPr lang="en-US" sz="2400" b="1" dirty="0">
              <a:solidFill>
                <a:srgbClr val="2E0CC0"/>
              </a:solidFill>
              <a:effectLst>
                <a:outerShdw blurRad="38100" dist="38100" dir="2700000" algn="tl">
                  <a:srgbClr val="000000"/>
                </a:outerShdw>
              </a:effectLst>
              <a:cs typeface="Arial" panose="020B0604020202020204" pitchFamily="34" charset="0"/>
            </a:endParaRPr>
          </a:p>
        </p:txBody>
      </p:sp>
      <p:sp>
        <p:nvSpPr>
          <p:cNvPr id="22" name="Rectangle 2"/>
          <p:cNvSpPr txBox="1">
            <a:spLocks noChangeArrowheads="1"/>
          </p:cNvSpPr>
          <p:nvPr/>
        </p:nvSpPr>
        <p:spPr bwMode="auto">
          <a:xfrm>
            <a:off x="6561755" y="3016892"/>
            <a:ext cx="531256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mn-lt"/>
                <a:cs typeface="Arial" panose="020B0604020202020204" pitchFamily="34" charset="0"/>
              </a:rPr>
              <a:t>Tìm</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một</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sô</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tư</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đồng</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nghĩa</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với</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tư</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Tô</a:t>
            </a:r>
            <a:r>
              <a:rPr lang="en-US" altLang="en-US" sz="2400" b="1" dirty="0">
                <a:latin typeface="+mn-lt"/>
                <a:cs typeface="Arial" panose="020B0604020202020204" pitchFamily="34" charset="0"/>
              </a:rPr>
              <a:t>̉  </a:t>
            </a:r>
            <a:r>
              <a:rPr lang="en-US" altLang="en-US" sz="2400" b="1" dirty="0" err="1">
                <a:latin typeface="+mn-lt"/>
                <a:cs typeface="Arial" panose="020B0604020202020204" pitchFamily="34" charset="0"/>
              </a:rPr>
              <a:t>quốc</a:t>
            </a:r>
            <a:r>
              <a:rPr lang="en-US" altLang="en-US" sz="2400" b="1" dirty="0">
                <a:latin typeface="+mn-lt"/>
                <a:cs typeface="Arial" panose="020B0604020202020204" pitchFamily="34" charset="0"/>
              </a:rPr>
              <a:t>: </a:t>
            </a:r>
            <a:r>
              <a:rPr lang="en-US" altLang="en-US" sz="2400" b="1" dirty="0">
                <a:solidFill>
                  <a:srgbClr val="FF0000"/>
                </a:solidFill>
                <a:latin typeface="+mn-lt"/>
                <a:cs typeface="Arial" panose="020B0604020202020204" pitchFamily="34" charset="0"/>
              </a:rPr>
              <a:t>M: </a:t>
            </a:r>
            <a:r>
              <a:rPr lang="en-US" altLang="en-US" sz="2400" b="1" dirty="0" err="1">
                <a:solidFill>
                  <a:srgbClr val="FF0000"/>
                </a:solidFill>
                <a:latin typeface="+mn-lt"/>
                <a:cs typeface="Arial" panose="020B0604020202020204" pitchFamily="34" charset="0"/>
              </a:rPr>
              <a:t>nước</a:t>
            </a:r>
            <a:r>
              <a:rPr lang="en-US" altLang="en-US" sz="2400" b="1" dirty="0">
                <a:solidFill>
                  <a:srgbClr val="FF0000"/>
                </a:solidFill>
                <a:latin typeface="+mn-lt"/>
                <a:cs typeface="Arial" panose="020B0604020202020204" pitchFamily="34" charset="0"/>
              </a:rPr>
              <a:t> </a:t>
            </a:r>
            <a:r>
              <a:rPr lang="en-US" altLang="en-US" sz="2400" b="1" dirty="0" err="1">
                <a:solidFill>
                  <a:srgbClr val="FF0000"/>
                </a:solidFill>
                <a:latin typeface="+mn-lt"/>
                <a:cs typeface="Arial" panose="020B0604020202020204" pitchFamily="34" charset="0"/>
              </a:rPr>
              <a:t>nhà</a:t>
            </a:r>
            <a:r>
              <a:rPr lang="en-US" altLang="en-US" sz="2400" b="1" dirty="0">
                <a:solidFill>
                  <a:srgbClr val="FF0000"/>
                </a:solidFill>
                <a:latin typeface="+mn-lt"/>
                <a:cs typeface="Arial" panose="020B0604020202020204" pitchFamily="34" charset="0"/>
              </a:rPr>
              <a:t> </a:t>
            </a:r>
          </a:p>
        </p:txBody>
      </p:sp>
      <p:sp>
        <p:nvSpPr>
          <p:cNvPr id="23" name="TextBox 22"/>
          <p:cNvSpPr txBox="1">
            <a:spLocks noChangeArrowheads="1"/>
          </p:cNvSpPr>
          <p:nvPr/>
        </p:nvSpPr>
        <p:spPr bwMode="auto">
          <a:xfrm>
            <a:off x="6627777" y="4112075"/>
            <a:ext cx="53833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FF000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Tô</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quốc</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giang</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sơn</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đất</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nước</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sông</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núi</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nước</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nhà</a:t>
            </a:r>
            <a:r>
              <a:rPr lang="en-US" altLang="en-US" sz="2400" b="1" dirty="0">
                <a:solidFill>
                  <a:srgbClr val="2E0CC0"/>
                </a:solidFill>
                <a:latin typeface="+mn-lt"/>
                <a:cs typeface="Arial" panose="020B0604020202020204" pitchFamily="34" charset="0"/>
              </a:rPr>
              <a:t>, non </a:t>
            </a:r>
            <a:r>
              <a:rPr lang="en-US" altLang="en-US" sz="2400" b="1" dirty="0" err="1">
                <a:solidFill>
                  <a:srgbClr val="2E0CC0"/>
                </a:solidFill>
                <a:latin typeface="+mn-lt"/>
                <a:cs typeface="Arial" panose="020B0604020202020204" pitchFamily="34" charset="0"/>
              </a:rPr>
              <a:t>sông</a:t>
            </a:r>
            <a:r>
              <a:rPr lang="en-US" altLang="en-US" sz="2400" b="1" dirty="0">
                <a:solidFill>
                  <a:srgbClr val="2E0CC0"/>
                </a:solidFill>
                <a:latin typeface="+mn-lt"/>
                <a:cs typeface="Arial" panose="020B0604020202020204" pitchFamily="34" charset="0"/>
              </a:rPr>
              <a:t>, non </a:t>
            </a:r>
            <a:r>
              <a:rPr lang="en-US" altLang="en-US" sz="2400" b="1" dirty="0" err="1">
                <a:solidFill>
                  <a:srgbClr val="2E0CC0"/>
                </a:solidFill>
                <a:latin typeface="+mn-lt"/>
                <a:cs typeface="Arial" panose="020B0604020202020204" pitchFamily="34" charset="0"/>
              </a:rPr>
              <a:t>nước</a:t>
            </a:r>
            <a:r>
              <a:rPr lang="en-US" altLang="en-US" sz="2400" b="1" dirty="0">
                <a:solidFill>
                  <a:srgbClr val="2E0CC0"/>
                </a:solidFill>
                <a:latin typeface="+mn-lt"/>
                <a:cs typeface="Arial" panose="020B0604020202020204" pitchFamily="34" charset="0"/>
              </a:rPr>
              <a:t>, </a:t>
            </a:r>
            <a:r>
              <a:rPr lang="en-US" altLang="en-US" sz="2400" b="1" dirty="0" err="1">
                <a:solidFill>
                  <a:srgbClr val="2E0CC0"/>
                </a:solidFill>
                <a:latin typeface="+mn-lt"/>
                <a:cs typeface="Arial" panose="020B0604020202020204" pitchFamily="34" charset="0"/>
              </a:rPr>
              <a:t>nước</a:t>
            </a:r>
            <a:r>
              <a:rPr lang="en-US" altLang="en-US" sz="2400" b="1" dirty="0">
                <a:solidFill>
                  <a:srgbClr val="2E0CC0"/>
                </a:solidFill>
                <a:latin typeface="+mn-lt"/>
                <a:cs typeface="Arial" panose="020B0604020202020204" pitchFamily="34" charset="0"/>
              </a:rPr>
              <a:t> non</a:t>
            </a:r>
            <a:endParaRPr lang="en-US" altLang="en-US" sz="1600" dirty="0">
              <a:latin typeface="+mn-lt"/>
              <a:cs typeface="Arial" panose="020B0604020202020204" pitchFamily="34" charset="0"/>
            </a:endParaRPr>
          </a:p>
        </p:txBody>
      </p:sp>
    </p:spTree>
    <p:extLst>
      <p:ext uri="{BB962C8B-B14F-4D97-AF65-F5344CB8AC3E}">
        <p14:creationId xmlns:p14="http://schemas.microsoft.com/office/powerpoint/2010/main" val="8403692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ox(i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4" grpId="0"/>
      <p:bldP spid="16"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024" y="805297"/>
            <a:ext cx="7420045" cy="1512557"/>
          </a:xfrm>
        </p:spPr>
        <p:txBody>
          <a:bodyPr/>
          <a:lstStyle/>
          <a:p>
            <a:pPr lvl="0" algn="ctr" fontAlgn="base">
              <a:lnSpc>
                <a:spcPct val="100000"/>
              </a:lnSpc>
              <a:spcAft>
                <a:spcPct val="0"/>
              </a:spcAft>
            </a:pPr>
            <a:r>
              <a:rPr lang="en-US" altLang="en-US" sz="2800" b="1" i="0" dirty="0" err="1">
                <a:solidFill>
                  <a:srgbClr val="FF0000"/>
                </a:solidFill>
                <a:latin typeface="+mn-lt"/>
              </a:rPr>
              <a:t>Bài</a:t>
            </a:r>
            <a:r>
              <a:rPr lang="en-US" altLang="en-US" sz="2800" b="1" i="0" dirty="0">
                <a:solidFill>
                  <a:srgbClr val="FF0000"/>
                </a:solidFill>
                <a:latin typeface="+mn-lt"/>
              </a:rPr>
              <a:t> 2: </a:t>
            </a:r>
            <a:r>
              <a:rPr lang="en-US" altLang="en-US" sz="2800" b="1" i="0" dirty="0" err="1">
                <a:solidFill>
                  <a:schemeClr val="tx1"/>
                </a:solidFill>
                <a:latin typeface="+mn-lt"/>
              </a:rPr>
              <a:t>Tìm</a:t>
            </a:r>
            <a:r>
              <a:rPr lang="en-US" altLang="en-US" sz="2800" b="1" i="0" dirty="0">
                <a:solidFill>
                  <a:schemeClr val="tx1"/>
                </a:solidFill>
                <a:latin typeface="+mn-lt"/>
              </a:rPr>
              <a:t> </a:t>
            </a:r>
            <a:r>
              <a:rPr lang="en-US" altLang="en-US" sz="2800" b="1" i="0" dirty="0" err="1">
                <a:solidFill>
                  <a:schemeClr val="tx1"/>
                </a:solidFill>
                <a:latin typeface="+mn-lt"/>
              </a:rPr>
              <a:t>những</a:t>
            </a:r>
            <a:r>
              <a:rPr lang="en-US" altLang="en-US" sz="2800" b="1" i="0" dirty="0">
                <a:solidFill>
                  <a:schemeClr val="tx1"/>
                </a:solidFill>
                <a:latin typeface="+mn-lt"/>
              </a:rPr>
              <a:t> </a:t>
            </a:r>
            <a:r>
              <a:rPr lang="en-US" altLang="en-US" sz="2800" b="1" i="0" dirty="0" err="1">
                <a:solidFill>
                  <a:schemeClr val="tx1"/>
                </a:solidFill>
                <a:latin typeface="+mn-lt"/>
              </a:rPr>
              <a:t>tư</a:t>
            </a:r>
            <a:r>
              <a:rPr lang="en-US" altLang="en-US" sz="2800" b="1" i="0" dirty="0">
                <a:solidFill>
                  <a:schemeClr val="tx1"/>
                </a:solidFill>
                <a:latin typeface="+mn-lt"/>
              </a:rPr>
              <a:t>̀ </a:t>
            </a:r>
            <a:r>
              <a:rPr lang="en-US" altLang="en-US" sz="2800" b="1" i="0" dirty="0" err="1">
                <a:solidFill>
                  <a:schemeClr val="tx1"/>
                </a:solidFill>
                <a:latin typeface="+mn-lt"/>
              </a:rPr>
              <a:t>đồng</a:t>
            </a:r>
            <a:r>
              <a:rPr lang="en-US" altLang="en-US" sz="2800" b="1" i="0" dirty="0">
                <a:solidFill>
                  <a:schemeClr val="tx1"/>
                </a:solidFill>
                <a:latin typeface="+mn-lt"/>
              </a:rPr>
              <a:t> </a:t>
            </a:r>
            <a:r>
              <a:rPr lang="en-US" altLang="en-US" sz="2800" b="1" i="0" dirty="0" err="1">
                <a:solidFill>
                  <a:schemeClr val="tx1"/>
                </a:solidFill>
                <a:latin typeface="+mn-lt"/>
              </a:rPr>
              <a:t>nghĩa</a:t>
            </a:r>
            <a:r>
              <a:rPr lang="en-US" altLang="en-US" sz="2800" b="1" i="0" dirty="0">
                <a:solidFill>
                  <a:schemeClr val="tx1"/>
                </a:solidFill>
                <a:latin typeface="+mn-lt"/>
              </a:rPr>
              <a:t> </a:t>
            </a:r>
            <a:r>
              <a:rPr lang="en-US" altLang="en-US" sz="2800" b="1" i="0" dirty="0" err="1">
                <a:solidFill>
                  <a:schemeClr val="tx1"/>
                </a:solidFill>
                <a:latin typeface="+mn-lt"/>
              </a:rPr>
              <a:t>với</a:t>
            </a:r>
            <a:r>
              <a:rPr lang="en-US" altLang="en-US" sz="2800" b="1" i="0" dirty="0">
                <a:solidFill>
                  <a:schemeClr val="tx1"/>
                </a:solidFill>
                <a:latin typeface="+mn-lt"/>
              </a:rPr>
              <a:t> </a:t>
            </a:r>
            <a:r>
              <a:rPr lang="en-US" altLang="en-US" sz="2800" b="1" i="0" dirty="0" err="1">
                <a:solidFill>
                  <a:schemeClr val="tx1"/>
                </a:solidFill>
                <a:latin typeface="+mn-lt"/>
              </a:rPr>
              <a:t>những</a:t>
            </a:r>
            <a:r>
              <a:rPr lang="en-US" altLang="en-US" sz="2800" b="1" i="0" dirty="0">
                <a:solidFill>
                  <a:schemeClr val="tx1"/>
                </a:solidFill>
                <a:latin typeface="+mn-lt"/>
              </a:rPr>
              <a:t> </a:t>
            </a:r>
            <a:r>
              <a:rPr lang="en-US" altLang="en-US" sz="2800" b="1" i="0" dirty="0" err="1">
                <a:solidFill>
                  <a:schemeClr val="tx1"/>
                </a:solidFill>
                <a:latin typeface="+mn-lt"/>
              </a:rPr>
              <a:t>tư</a:t>
            </a:r>
            <a:r>
              <a:rPr lang="en-US" altLang="en-US" sz="2800" b="1" i="0" dirty="0">
                <a:solidFill>
                  <a:schemeClr val="tx1"/>
                </a:solidFill>
                <a:latin typeface="+mn-lt"/>
              </a:rPr>
              <a:t>̀ </a:t>
            </a:r>
            <a:r>
              <a:rPr lang="en-US" altLang="en-US" sz="2800" b="1" i="0" dirty="0" err="1">
                <a:solidFill>
                  <a:schemeClr val="tx1"/>
                </a:solidFill>
                <a:latin typeface="+mn-lt"/>
              </a:rPr>
              <a:t>sau</a:t>
            </a:r>
            <a:r>
              <a:rPr lang="en-US" altLang="en-US" sz="2800" b="1" i="0" dirty="0">
                <a:solidFill>
                  <a:schemeClr val="tx1"/>
                </a:solidFill>
                <a:latin typeface="+mn-lt"/>
              </a:rPr>
              <a:t> </a:t>
            </a:r>
            <a:r>
              <a:rPr lang="en-US" altLang="en-US" sz="2800" b="1" i="0" dirty="0" err="1">
                <a:solidFill>
                  <a:schemeClr val="tx1"/>
                </a:solidFill>
                <a:latin typeface="+mn-lt"/>
              </a:rPr>
              <a:t>đây</a:t>
            </a:r>
            <a:r>
              <a:rPr lang="en-US" altLang="en-US" sz="2800" b="1" i="0" dirty="0">
                <a:solidFill>
                  <a:srgbClr val="2E0CC0"/>
                </a:solidFill>
                <a:latin typeface="+mn-lt"/>
              </a:rPr>
              <a:t>:</a:t>
            </a:r>
            <a:r>
              <a:rPr lang="en-US" altLang="en-US" sz="2800" i="0" dirty="0">
                <a:solidFill>
                  <a:srgbClr val="2E0CC0"/>
                </a:solidFill>
                <a:latin typeface="+mn-lt"/>
              </a:rPr>
              <a:t> </a:t>
            </a:r>
            <a:r>
              <a:rPr lang="en-US" altLang="en-US" sz="2800" b="1" i="0" dirty="0" err="1">
                <a:solidFill>
                  <a:srgbClr val="FF0000"/>
                </a:solidFill>
                <a:latin typeface="+mn-lt"/>
              </a:rPr>
              <a:t>đẹp</a:t>
            </a:r>
            <a:r>
              <a:rPr lang="en-US" altLang="en-US" sz="2800" b="1" i="0" dirty="0">
                <a:solidFill>
                  <a:srgbClr val="FF0000"/>
                </a:solidFill>
                <a:latin typeface="+mn-lt"/>
              </a:rPr>
              <a:t>, to </a:t>
            </a:r>
            <a:r>
              <a:rPr lang="en-US" altLang="en-US" sz="2800" b="1" i="0" dirty="0" err="1">
                <a:solidFill>
                  <a:srgbClr val="FF0000"/>
                </a:solidFill>
                <a:latin typeface="+mn-lt"/>
              </a:rPr>
              <a:t>lớn</a:t>
            </a:r>
            <a:r>
              <a:rPr lang="en-US" altLang="en-US" sz="2800" b="1" i="0" dirty="0">
                <a:solidFill>
                  <a:srgbClr val="FF0000"/>
                </a:solidFill>
                <a:latin typeface="+mn-lt"/>
              </a:rPr>
              <a:t>, </a:t>
            </a:r>
            <a:r>
              <a:rPr lang="en-US" altLang="en-US" sz="2800" b="1" i="0" dirty="0" err="1">
                <a:solidFill>
                  <a:srgbClr val="FF0000"/>
                </a:solidFill>
                <a:latin typeface="+mn-lt"/>
              </a:rPr>
              <a:t>học</a:t>
            </a:r>
            <a:r>
              <a:rPr lang="en-US" altLang="en-US" sz="2800" b="1" i="0" dirty="0">
                <a:solidFill>
                  <a:srgbClr val="FF0000"/>
                </a:solidFill>
                <a:latin typeface="+mn-lt"/>
              </a:rPr>
              <a:t> </a:t>
            </a:r>
            <a:r>
              <a:rPr lang="en-US" altLang="en-US" sz="2800" b="1" i="0" dirty="0" err="1">
                <a:solidFill>
                  <a:srgbClr val="FF0000"/>
                </a:solidFill>
                <a:latin typeface="+mn-lt"/>
              </a:rPr>
              <a:t>tập</a:t>
            </a:r>
            <a:r>
              <a:rPr lang="en-US" altLang="en-US" sz="2800" b="1" i="0" dirty="0">
                <a:solidFill>
                  <a:srgbClr val="FF0000"/>
                </a:solidFill>
                <a:latin typeface="+mn-lt"/>
              </a:rPr>
              <a:t>.</a:t>
            </a:r>
            <a:br>
              <a:rPr lang="en-US" altLang="en-US" sz="2800" b="1" i="0" dirty="0">
                <a:solidFill>
                  <a:srgbClr val="FF0000"/>
                </a:solidFill>
                <a:latin typeface="+mn-lt"/>
              </a:rPr>
            </a:br>
            <a:r>
              <a:rPr lang="en-US" altLang="en-US" sz="2800" b="1" i="0" dirty="0">
                <a:solidFill>
                  <a:srgbClr val="FF0000"/>
                </a:solidFill>
                <a:latin typeface="+mn-lt"/>
              </a:rPr>
              <a:t>M: </a:t>
            </a:r>
            <a:r>
              <a:rPr lang="en-US" altLang="en-US" sz="2800" b="1" i="0" dirty="0" err="1">
                <a:solidFill>
                  <a:schemeClr val="tx1"/>
                </a:solidFill>
                <a:latin typeface="+mn-lt"/>
              </a:rPr>
              <a:t>đẹp-xinh</a:t>
            </a:r>
            <a:r>
              <a:rPr lang="en-US" altLang="en-US" sz="2800" b="1" i="0" dirty="0">
                <a:solidFill>
                  <a:srgbClr val="2E0CC0"/>
                </a:solidFill>
                <a:latin typeface="+mn-lt"/>
              </a:rPr>
              <a:t/>
            </a:r>
            <a:br>
              <a:rPr lang="en-US" altLang="en-US" sz="2800" b="1" i="0" dirty="0">
                <a:solidFill>
                  <a:srgbClr val="2E0CC0"/>
                </a:solidFill>
                <a:latin typeface="+mn-lt"/>
              </a:rPr>
            </a:br>
            <a:endParaRPr lang="en-US" sz="4400" dirty="0">
              <a:latin typeface="+mn-lt"/>
            </a:endParaRPr>
          </a:p>
        </p:txBody>
      </p:sp>
      <p:sp>
        <p:nvSpPr>
          <p:cNvPr id="13" name="Rectangle 13">
            <a:extLst>
              <a:ext uri="{FF2B5EF4-FFF2-40B4-BE49-F238E27FC236}">
                <a16:creationId xmlns:a16="http://schemas.microsoft.com/office/drawing/2014/main" xmlns="" id="{E99323BC-1B70-447E-A2E4-BD7851671A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1FFF5263-8C19-4573-8C94-FC74D1ED10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Hình ảnh 4">
            <a:extLst>
              <a:ext uri="{FF2B5EF4-FFF2-40B4-BE49-F238E27FC236}">
                <a16:creationId xmlns:a16="http://schemas.microsoft.com/office/drawing/2014/main" xmlns="" id="{47DD18BA-7A06-4497-94A4-0B4D0A1C77D2}"/>
              </a:ext>
            </a:extLst>
          </p:cNvPr>
          <p:cNvPicPr>
            <a:picLocks noChangeAspect="1"/>
          </p:cNvPicPr>
          <p:nvPr/>
        </p:nvPicPr>
        <p:blipFill>
          <a:blip r:embed="rId2"/>
          <a:stretch>
            <a:fillRect/>
          </a:stretch>
        </p:blipFill>
        <p:spPr>
          <a:xfrm rot="171272">
            <a:off x="7684579" y="2322093"/>
            <a:ext cx="3582518" cy="2212204"/>
          </a:xfrm>
          <a:prstGeom prst="rect">
            <a:avLst/>
          </a:prstGeom>
        </p:spPr>
      </p:pic>
      <p:grpSp>
        <p:nvGrpSpPr>
          <p:cNvPr id="17" name="Group 16">
            <a:extLst>
              <a:ext uri="{FF2B5EF4-FFF2-40B4-BE49-F238E27FC236}">
                <a16:creationId xmlns:a16="http://schemas.microsoft.com/office/drawing/2014/main" xmlns="" id="{A02066EC-92CE-4F17-AB46-346119D15C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xmlns="" id="{48E4F93A-024D-4896-B535-C700CC6F24E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xmlns="" id="{303ABF7D-0FD3-47CF-BF62-C8D9561F03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656E970-02E8-4F91-8392-EC89484E440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3E8469CB-65C4-40BA-B613-75617EFBD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xmlns="" id="{5EC04BFF-C178-43B0-9567-EEA423F5C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p:cNvSpPr txBox="1">
            <a:spLocks noChangeArrowheads="1"/>
          </p:cNvSpPr>
          <p:nvPr/>
        </p:nvSpPr>
        <p:spPr bwMode="auto">
          <a:xfrm>
            <a:off x="451040" y="2448382"/>
            <a:ext cx="700327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FF0000"/>
                </a:solidFill>
                <a:latin typeface="+mn-lt"/>
                <a:cs typeface="Arial" panose="020B0604020202020204" pitchFamily="34" charset="0"/>
              </a:rPr>
              <a:t>   </a:t>
            </a:r>
            <a:r>
              <a:rPr lang="en-US" altLang="en-US" sz="2800" b="1" dirty="0" err="1">
                <a:solidFill>
                  <a:srgbClr val="FF0000"/>
                </a:solidFill>
                <a:latin typeface="+mn-lt"/>
                <a:cs typeface="Arial" panose="020B0604020202020204" pitchFamily="34" charset="0"/>
              </a:rPr>
              <a:t>Đẹp</a:t>
            </a:r>
            <a:r>
              <a:rPr lang="en-US" altLang="en-US" sz="2800" b="1" dirty="0">
                <a:solidFill>
                  <a:srgbClr val="FF0000"/>
                </a:solidFill>
                <a:latin typeface="+mn-lt"/>
                <a:cs typeface="Arial" panose="020B0604020202020204" pitchFamily="34" charset="0"/>
              </a:rPr>
              <a:t>: </a:t>
            </a:r>
            <a:r>
              <a:rPr lang="en-US" altLang="en-US" sz="2800" b="1" dirty="0" err="1">
                <a:latin typeface="+mn-lt"/>
                <a:cs typeface="Arial" panose="020B0604020202020204" pitchFamily="34" charset="0"/>
              </a:rPr>
              <a:t>đẹp</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đe</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đèm</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đẹp</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xinh</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xinh</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xắn</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xinh</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tươi</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tươi</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đẹp</a:t>
            </a:r>
            <a:r>
              <a:rPr lang="en-US" altLang="en-US" sz="2800" b="1" dirty="0">
                <a:latin typeface="+mn-lt"/>
                <a:cs typeface="Arial" panose="020B0604020202020204" pitchFamily="34" charset="0"/>
              </a:rPr>
              <a:t>, mĩ </a:t>
            </a:r>
            <a:r>
              <a:rPr lang="en-US" altLang="en-US" sz="2800" b="1" dirty="0" err="1">
                <a:latin typeface="+mn-lt"/>
                <a:cs typeface="Arial" panose="020B0604020202020204" pitchFamily="34" charset="0"/>
              </a:rPr>
              <a:t>lê</a:t>
            </a:r>
            <a:r>
              <a:rPr lang="en-US" altLang="en-US" sz="2800" b="1" dirty="0">
                <a:latin typeface="+mn-lt"/>
                <a:cs typeface="Arial" panose="020B0604020202020204" pitchFamily="34" charset="0"/>
              </a:rPr>
              <a:t>̣, …</a:t>
            </a:r>
          </a:p>
          <a:p>
            <a:pPr>
              <a:spcBef>
                <a:spcPct val="0"/>
              </a:spcBef>
              <a:buFontTx/>
              <a:buNone/>
            </a:pPr>
            <a:endParaRPr lang="en-US" altLang="en-US" sz="1800" dirty="0">
              <a:latin typeface="+mn-lt"/>
              <a:cs typeface="Arial" panose="020B0604020202020204" pitchFamily="34" charset="0"/>
            </a:endParaRPr>
          </a:p>
        </p:txBody>
      </p:sp>
      <p:sp>
        <p:nvSpPr>
          <p:cNvPr id="22" name="TextBox 21"/>
          <p:cNvSpPr txBox="1">
            <a:spLocks noChangeArrowheads="1"/>
          </p:cNvSpPr>
          <p:nvPr/>
        </p:nvSpPr>
        <p:spPr bwMode="auto">
          <a:xfrm>
            <a:off x="451040" y="3786656"/>
            <a:ext cx="690904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FF0000"/>
                </a:solidFill>
                <a:latin typeface="+mn-lt"/>
                <a:cs typeface="Arial" panose="020B0604020202020204" pitchFamily="34" charset="0"/>
              </a:rPr>
              <a:t>   To </a:t>
            </a:r>
            <a:r>
              <a:rPr lang="en-US" altLang="en-US" sz="2800" b="1" dirty="0" err="1">
                <a:solidFill>
                  <a:srgbClr val="FF0000"/>
                </a:solidFill>
                <a:latin typeface="+mn-lt"/>
                <a:cs typeface="Arial" panose="020B0604020202020204" pitchFamily="34" charset="0"/>
              </a:rPr>
              <a:t>lớn</a:t>
            </a:r>
            <a:r>
              <a:rPr lang="en-US" altLang="en-US" sz="2800" b="1" dirty="0">
                <a:solidFill>
                  <a:srgbClr val="FF0000"/>
                </a:solidFill>
                <a:latin typeface="+mn-lt"/>
                <a:cs typeface="Arial" panose="020B0604020202020204" pitchFamily="34" charset="0"/>
              </a:rPr>
              <a:t>: </a:t>
            </a:r>
            <a:r>
              <a:rPr lang="en-US" altLang="en-US" sz="2800" b="1" dirty="0">
                <a:latin typeface="+mn-lt"/>
                <a:cs typeface="Arial" panose="020B0604020202020204" pitchFamily="34" charset="0"/>
              </a:rPr>
              <a:t>to, to </a:t>
            </a:r>
            <a:r>
              <a:rPr lang="en-US" altLang="en-US" sz="2800" b="1" dirty="0" err="1">
                <a:latin typeface="+mn-lt"/>
                <a:cs typeface="Arial" panose="020B0604020202020204" pitchFamily="34" charset="0"/>
              </a:rPr>
              <a:t>đùng</a:t>
            </a:r>
            <a:r>
              <a:rPr lang="en-US" altLang="en-US" sz="2800" b="1" dirty="0">
                <a:latin typeface="+mn-lt"/>
                <a:cs typeface="Arial" panose="020B0604020202020204" pitchFamily="34" charset="0"/>
              </a:rPr>
              <a:t>, to </a:t>
            </a:r>
            <a:r>
              <a:rPr lang="en-US" altLang="en-US" sz="2800" b="1" dirty="0" err="1">
                <a:latin typeface="+mn-lt"/>
                <a:cs typeface="Arial" panose="020B0604020202020204" pitchFamily="34" charset="0"/>
              </a:rPr>
              <a:t>tướng</a:t>
            </a:r>
            <a:r>
              <a:rPr lang="en-US" altLang="en-US" sz="2800" b="1" dirty="0">
                <a:latin typeface="+mn-lt"/>
                <a:cs typeface="Arial" panose="020B0604020202020204" pitchFamily="34" charset="0"/>
              </a:rPr>
              <a:t>, to </a:t>
            </a:r>
            <a:r>
              <a:rPr lang="en-US" altLang="en-US" sz="2800" b="1" dirty="0" err="1">
                <a:latin typeface="+mn-lt"/>
                <a:cs typeface="Arial" panose="020B0604020202020204" pitchFamily="34" charset="0"/>
              </a:rPr>
              <a:t>kềnh</a:t>
            </a:r>
            <a:r>
              <a:rPr lang="en-US" altLang="en-US" sz="2800" b="1" dirty="0">
                <a:latin typeface="+mn-lt"/>
                <a:cs typeface="Arial" panose="020B0604020202020204" pitchFamily="34" charset="0"/>
              </a:rPr>
              <a:t>, vĩ </a:t>
            </a:r>
            <a:r>
              <a:rPr lang="en-US" altLang="en-US" sz="2800" b="1" dirty="0" err="1">
                <a:latin typeface="+mn-lt"/>
                <a:cs typeface="Arial" panose="020B0604020202020204" pitchFamily="34" charset="0"/>
              </a:rPr>
              <a:t>đại</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khổng</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lô</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lớn</a:t>
            </a:r>
            <a:r>
              <a:rPr lang="en-US" altLang="en-US" sz="2800" b="1" dirty="0">
                <a:latin typeface="+mn-lt"/>
                <a:cs typeface="Arial" panose="020B0604020202020204" pitchFamily="34" charset="0"/>
              </a:rPr>
              <a:t>, …</a:t>
            </a:r>
          </a:p>
          <a:p>
            <a:pPr>
              <a:spcBef>
                <a:spcPct val="0"/>
              </a:spcBef>
              <a:buFontTx/>
              <a:buNone/>
            </a:pPr>
            <a:endParaRPr lang="en-US" altLang="en-US" sz="1800" dirty="0">
              <a:latin typeface="+mn-lt"/>
              <a:cs typeface="Arial" panose="020B0604020202020204" pitchFamily="34" charset="0"/>
            </a:endParaRPr>
          </a:p>
        </p:txBody>
      </p:sp>
      <p:sp>
        <p:nvSpPr>
          <p:cNvPr id="24" name="TextBox 23"/>
          <p:cNvSpPr txBox="1">
            <a:spLocks noChangeArrowheads="1"/>
          </p:cNvSpPr>
          <p:nvPr/>
        </p:nvSpPr>
        <p:spPr bwMode="auto">
          <a:xfrm>
            <a:off x="516450" y="5175116"/>
            <a:ext cx="643896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FF0000"/>
                </a:solidFill>
                <a:latin typeface="+mn-lt"/>
                <a:cs typeface="Arial" panose="020B0604020202020204" pitchFamily="34" charset="0"/>
              </a:rPr>
              <a:t>  </a:t>
            </a:r>
            <a:r>
              <a:rPr lang="en-US" altLang="en-US" sz="2800" b="1" dirty="0" err="1">
                <a:solidFill>
                  <a:srgbClr val="FF0000"/>
                </a:solidFill>
                <a:latin typeface="+mn-lt"/>
                <a:cs typeface="Arial" panose="020B0604020202020204" pitchFamily="34" charset="0"/>
              </a:rPr>
              <a:t>Học</a:t>
            </a:r>
            <a:r>
              <a:rPr lang="en-US" altLang="en-US" sz="2800" b="1" dirty="0">
                <a:solidFill>
                  <a:srgbClr val="FF0000"/>
                </a:solidFill>
                <a:latin typeface="+mn-lt"/>
                <a:cs typeface="Arial" panose="020B0604020202020204" pitchFamily="34" charset="0"/>
              </a:rPr>
              <a:t> </a:t>
            </a:r>
            <a:r>
              <a:rPr lang="en-US" altLang="en-US" sz="2800" b="1" dirty="0" err="1">
                <a:solidFill>
                  <a:srgbClr val="FF0000"/>
                </a:solidFill>
                <a:latin typeface="+mn-lt"/>
                <a:cs typeface="Arial" panose="020B0604020202020204" pitchFamily="34" charset="0"/>
              </a:rPr>
              <a:t>tập</a:t>
            </a:r>
            <a:r>
              <a:rPr lang="en-US" altLang="en-US" sz="2800" b="1" dirty="0">
                <a:solidFill>
                  <a:srgbClr val="FF0000"/>
                </a:solidFill>
                <a:latin typeface="+mn-lt"/>
                <a:cs typeface="Arial" panose="020B0604020202020204" pitchFamily="34" charset="0"/>
              </a:rPr>
              <a:t>: </a:t>
            </a:r>
            <a:r>
              <a:rPr lang="en-US" altLang="en-US" sz="2800" b="1" dirty="0" err="1">
                <a:latin typeface="+mn-lt"/>
                <a:cs typeface="Arial" panose="020B0604020202020204" pitchFamily="34" charset="0"/>
              </a:rPr>
              <a:t>học</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học</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hành</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học</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hỏi</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học</a:t>
            </a:r>
            <a:r>
              <a:rPr lang="en-US" altLang="en-US" sz="2800" b="1" dirty="0">
                <a:latin typeface="+mn-lt"/>
                <a:cs typeface="Arial" panose="020B0604020202020204" pitchFamily="34" charset="0"/>
              </a:rPr>
              <a:t> </a:t>
            </a:r>
            <a:r>
              <a:rPr lang="en-US" altLang="en-US" sz="2800" b="1" dirty="0" err="1">
                <a:latin typeface="+mn-lt"/>
                <a:cs typeface="Arial" panose="020B0604020202020204" pitchFamily="34" charset="0"/>
              </a:rPr>
              <a:t>việc</a:t>
            </a:r>
            <a:r>
              <a:rPr lang="en-US" altLang="en-US" sz="2800" b="1" dirty="0">
                <a:latin typeface="+mn-lt"/>
                <a:cs typeface="Arial" panose="020B0604020202020204" pitchFamily="34" charset="0"/>
              </a:rPr>
              <a:t>, … </a:t>
            </a:r>
          </a:p>
          <a:p>
            <a:pPr>
              <a:spcBef>
                <a:spcPct val="0"/>
              </a:spcBef>
              <a:buFontTx/>
              <a:buNone/>
            </a:pPr>
            <a:endParaRPr lang="en-US" altLang="en-US" sz="1800" dirty="0">
              <a:latin typeface="+mn-lt"/>
              <a:cs typeface="Arial" panose="020B0604020202020204" pitchFamily="34" charset="0"/>
            </a:endParaRPr>
          </a:p>
        </p:txBody>
      </p:sp>
    </p:spTree>
    <p:extLst>
      <p:ext uri="{BB962C8B-B14F-4D97-AF65-F5344CB8AC3E}">
        <p14:creationId xmlns:p14="http://schemas.microsoft.com/office/powerpoint/2010/main" val="5184986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F08FD56-DA92-4BD4-98BB-9311E5E52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5D5E9CC-2294-46D1-89D0-F8C6FA5C41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5BABD217-EF3C-4AF3-9C20-A6619D211F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Hình ảnh 4" descr="Ảnh có chứa người, tạo dáng, nhóm&#10;&#10;Mô tả được tự động tạo">
            <a:extLst>
              <a:ext uri="{FF2B5EF4-FFF2-40B4-BE49-F238E27FC236}">
                <a16:creationId xmlns:a16="http://schemas.microsoft.com/office/drawing/2014/main" xmlns="" id="{F153BE31-6922-4CBF-A524-D008EB4DABF2}"/>
              </a:ext>
            </a:extLst>
          </p:cNvPr>
          <p:cNvPicPr>
            <a:picLocks noChangeAspect="1"/>
          </p:cNvPicPr>
          <p:nvPr/>
        </p:nvPicPr>
        <p:blipFill>
          <a:blip r:embed="rId2"/>
          <a:stretch>
            <a:fillRect/>
          </a:stretch>
        </p:blipFill>
        <p:spPr>
          <a:xfrm rot="21420419">
            <a:off x="1104416" y="1384158"/>
            <a:ext cx="4254392" cy="3680049"/>
          </a:xfrm>
          <a:prstGeom prst="rect">
            <a:avLst/>
          </a:prstGeom>
        </p:spPr>
      </p:pic>
      <p:sp>
        <p:nvSpPr>
          <p:cNvPr id="8" name="Content Placeholder 7">
            <a:extLst>
              <a:ext uri="{FF2B5EF4-FFF2-40B4-BE49-F238E27FC236}">
                <a16:creationId xmlns:a16="http://schemas.microsoft.com/office/drawing/2014/main" xmlns="" id="{43225DB1-F159-47AA-8E14-2A502CB90558}"/>
              </a:ext>
            </a:extLst>
          </p:cNvPr>
          <p:cNvSpPr>
            <a:spLocks noGrp="1"/>
          </p:cNvSpPr>
          <p:nvPr>
            <p:ph idx="1"/>
          </p:nvPr>
        </p:nvSpPr>
        <p:spPr>
          <a:xfrm>
            <a:off x="5822079" y="207885"/>
            <a:ext cx="6256190" cy="1852928"/>
          </a:xfrm>
        </p:spPr>
        <p:txBody>
          <a:bodyPr>
            <a:normAutofit lnSpcReduction="10000"/>
          </a:bodyPr>
          <a:lstStyle/>
          <a:p>
            <a:pPr marL="0" indent="0">
              <a:buNone/>
            </a:pPr>
            <a:r>
              <a:rPr lang="en-US" altLang="en-US" sz="2400" b="1" dirty="0" err="1">
                <a:solidFill>
                  <a:srgbClr val="FF0000"/>
                </a:solidFill>
                <a:effectLst>
                  <a:outerShdw blurRad="38100" dist="38100" dir="2700000" algn="tl">
                    <a:srgbClr val="000000">
                      <a:alpha val="43137"/>
                    </a:srgbClr>
                  </a:outerShdw>
                </a:effectLst>
                <a:cs typeface="Arial" panose="020B0604020202020204" pitchFamily="34" charset="0"/>
              </a:rPr>
              <a:t>Bài</a:t>
            </a: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rPr>
              <a:t> 3: </a:t>
            </a:r>
            <a:r>
              <a:rPr lang="en-US" altLang="en-US" sz="2400" b="1" dirty="0" err="1">
                <a:effectLst>
                  <a:outerShdw blurRad="38100" dist="38100" dir="2700000" algn="tl">
                    <a:srgbClr val="000000">
                      <a:alpha val="43137"/>
                    </a:srgbClr>
                  </a:outerShdw>
                </a:effectLst>
                <a:cs typeface="Arial" panose="020B0604020202020204" pitchFamily="34" charset="0"/>
              </a:rPr>
              <a:t>Đặt</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câu</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với</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một</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cặp</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tư</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solidFill>
                  <a:srgbClr val="FF0000"/>
                </a:solidFill>
                <a:effectLst>
                  <a:outerShdw blurRad="38100" dist="38100" dir="2700000" algn="tl">
                    <a:srgbClr val="000000">
                      <a:alpha val="43137"/>
                    </a:srgbClr>
                  </a:outerShdw>
                </a:effectLst>
                <a:cs typeface="Arial" panose="020B0604020202020204" pitchFamily="34" charset="0"/>
              </a:rPr>
              <a:t>đồng</a:t>
            </a: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rPr>
              <a:t> </a:t>
            </a:r>
            <a:r>
              <a:rPr lang="en-US" altLang="en-US" sz="2400" b="1" dirty="0" err="1">
                <a:solidFill>
                  <a:srgbClr val="FF0000"/>
                </a:solidFill>
                <a:effectLst>
                  <a:outerShdw blurRad="38100" dist="38100" dir="2700000" algn="tl">
                    <a:srgbClr val="000000">
                      <a:alpha val="43137"/>
                    </a:srgbClr>
                  </a:outerShdw>
                </a:effectLst>
                <a:cs typeface="Arial" panose="020B0604020202020204" pitchFamily="34" charset="0"/>
              </a:rPr>
              <a:t>nghĩa</a:t>
            </a: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em</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vừa</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tìm</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được</a:t>
            </a:r>
            <a:r>
              <a:rPr lang="en-US" altLang="en-US" sz="2400" b="1" dirty="0">
                <a:effectLst>
                  <a:outerShdw blurRad="38100" dist="38100" dir="2700000" algn="tl">
                    <a:srgbClr val="000000">
                      <a:alpha val="43137"/>
                    </a:srgbClr>
                  </a:outerShdw>
                </a:effectLst>
                <a:cs typeface="Arial" panose="020B0604020202020204" pitchFamily="34" charset="0"/>
              </a:rPr>
              <a:t> ở </a:t>
            </a:r>
            <a:r>
              <a:rPr lang="en-US" altLang="en-US" sz="2400" b="1" dirty="0" err="1">
                <a:effectLst>
                  <a:outerShdw blurRad="38100" dist="38100" dir="2700000" algn="tl">
                    <a:srgbClr val="000000">
                      <a:alpha val="43137"/>
                    </a:srgbClr>
                  </a:outerShdw>
                </a:effectLst>
                <a:cs typeface="Arial" panose="020B0604020202020204" pitchFamily="34" charset="0"/>
              </a:rPr>
              <a:t>bài</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tập</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sô</a:t>
            </a:r>
            <a:r>
              <a:rPr lang="en-US" altLang="en-US" sz="2400" b="1" dirty="0">
                <a:effectLst>
                  <a:outerShdw blurRad="38100" dist="38100" dir="2700000" algn="tl">
                    <a:srgbClr val="000000">
                      <a:alpha val="43137"/>
                    </a:srgbClr>
                  </a:outerShdw>
                </a:effectLst>
                <a:cs typeface="Arial" panose="020B0604020202020204" pitchFamily="34" charset="0"/>
              </a:rPr>
              <a:t>́ 2 </a:t>
            </a:r>
            <a:br>
              <a:rPr lang="en-US" altLang="en-US" sz="2400" b="1" dirty="0">
                <a:effectLst>
                  <a:outerShdw blurRad="38100" dist="38100" dir="2700000" algn="tl">
                    <a:srgbClr val="000000">
                      <a:alpha val="43137"/>
                    </a:srgbClr>
                  </a:outerShdw>
                </a:effectLst>
                <a:cs typeface="Arial" panose="020B0604020202020204" pitchFamily="34" charset="0"/>
              </a:rPr>
            </a:br>
            <a:r>
              <a:rPr lang="en-US" altLang="en-US" sz="2400" b="1" dirty="0">
                <a:effectLst>
                  <a:outerShdw blurRad="38100" dist="38100" dir="2700000" algn="tl">
                    <a:srgbClr val="000000">
                      <a:alpha val="43137"/>
                    </a:srgbClr>
                  </a:outerShdw>
                </a:effectLst>
                <a:cs typeface="Arial" panose="020B0604020202020204" pitchFamily="34" charset="0"/>
              </a:rPr>
              <a:t>M: - </a:t>
            </a:r>
            <a:r>
              <a:rPr lang="en-US" altLang="en-US" sz="2400" b="1" dirty="0" err="1">
                <a:effectLst>
                  <a:outerShdw blurRad="38100" dist="38100" dir="2700000" algn="tl">
                    <a:srgbClr val="000000">
                      <a:alpha val="43137"/>
                    </a:srgbClr>
                  </a:outerShdw>
                </a:effectLst>
                <a:cs typeface="Arial" panose="020B0604020202020204" pitchFamily="34" charset="0"/>
              </a:rPr>
              <a:t>Quê</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hương</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em</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rất</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đẹp</a:t>
            </a:r>
            <a:r>
              <a:rPr lang="en-US" altLang="en-US" sz="2400" b="1" dirty="0">
                <a:effectLst>
                  <a:outerShdw blurRad="38100" dist="38100" dir="2700000" algn="tl">
                    <a:srgbClr val="000000">
                      <a:alpha val="43137"/>
                    </a:srgbClr>
                  </a:outerShdw>
                </a:effectLst>
                <a:cs typeface="Arial" panose="020B0604020202020204" pitchFamily="34" charset="0"/>
              </a:rPr>
              <a:t>.</a:t>
            </a:r>
            <a:br>
              <a:rPr lang="en-US" altLang="en-US" sz="2400" b="1" dirty="0">
                <a:effectLst>
                  <a:outerShdw blurRad="38100" dist="38100" dir="2700000" algn="tl">
                    <a:srgbClr val="000000">
                      <a:alpha val="43137"/>
                    </a:srgbClr>
                  </a:outerShdw>
                </a:effectLst>
                <a:cs typeface="Arial" panose="020B0604020202020204" pitchFamily="34" charset="0"/>
              </a:rPr>
            </a:br>
            <a:r>
              <a:rPr lang="en-US" altLang="en-US" sz="2400" b="1" dirty="0">
                <a:effectLst>
                  <a:outerShdw blurRad="38100" dist="38100" dir="2700000" algn="tl">
                    <a:srgbClr val="000000">
                      <a:alpha val="43137"/>
                    </a:srgbClr>
                  </a:outerShdw>
                </a:effectLst>
                <a:cs typeface="Arial" panose="020B0604020202020204" pitchFamily="34" charset="0"/>
              </a:rPr>
              <a:t>      - </a:t>
            </a:r>
            <a:r>
              <a:rPr lang="en-US" altLang="en-US" sz="2400" b="1" dirty="0" err="1">
                <a:effectLst>
                  <a:outerShdw blurRad="38100" dist="38100" dir="2700000" algn="tl">
                    <a:srgbClr val="000000">
                      <a:alpha val="43137"/>
                    </a:srgbClr>
                  </a:outerShdw>
                </a:effectLst>
                <a:cs typeface="Arial" panose="020B0604020202020204" pitchFamily="34" charset="0"/>
              </a:rPr>
              <a:t>Bé</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Hà</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rất</a:t>
            </a:r>
            <a:r>
              <a:rPr lang="en-US" altLang="en-US" sz="2400" b="1" dirty="0">
                <a:effectLst>
                  <a:outerShdw blurRad="38100" dist="38100" dir="2700000" algn="tl">
                    <a:srgbClr val="000000">
                      <a:alpha val="43137"/>
                    </a:srgbClr>
                  </a:outerShdw>
                </a:effectLst>
                <a:cs typeface="Arial" panose="020B0604020202020204" pitchFamily="34" charset="0"/>
              </a:rPr>
              <a:t> </a:t>
            </a:r>
            <a:r>
              <a:rPr lang="en-US" altLang="en-US" sz="2400" b="1" dirty="0" err="1">
                <a:effectLst>
                  <a:outerShdw blurRad="38100" dist="38100" dir="2700000" algn="tl">
                    <a:srgbClr val="000000">
                      <a:alpha val="43137"/>
                    </a:srgbClr>
                  </a:outerShdw>
                </a:effectLst>
                <a:cs typeface="Arial" panose="020B0604020202020204" pitchFamily="34" charset="0"/>
              </a:rPr>
              <a:t>xinh</a:t>
            </a:r>
            <a:r>
              <a:rPr lang="en-US" altLang="en-US" sz="2400" b="1" dirty="0">
                <a:effectLst>
                  <a:outerShdw blurRad="38100" dist="38100" dir="2700000" algn="tl">
                    <a:srgbClr val="000000">
                      <a:alpha val="43137"/>
                    </a:srgbClr>
                  </a:outerShdw>
                </a:effectLst>
                <a:cs typeface="Arial" panose="020B0604020202020204" pitchFamily="34" charset="0"/>
              </a:rPr>
              <a:t>.</a:t>
            </a:r>
            <a:r>
              <a:rPr lang="en-US" altLang="en-US" sz="2400" dirty="0">
                <a:effectLst>
                  <a:outerShdw blurRad="38100" dist="38100" dir="2700000" algn="tl">
                    <a:srgbClr val="000000">
                      <a:alpha val="43137"/>
                    </a:srgbClr>
                  </a:outerShdw>
                </a:effectLst>
                <a:cs typeface="Arial" panose="020B0604020202020204" pitchFamily="34" charset="0"/>
              </a:rPr>
              <a:t> </a:t>
            </a:r>
            <a:endParaRPr lang="en-US" sz="2400" dirty="0">
              <a:effectLst>
                <a:outerShdw blurRad="38100" dist="38100" dir="2700000" algn="tl">
                  <a:srgbClr val="000000">
                    <a:alpha val="43137"/>
                  </a:srgbClr>
                </a:outerShdw>
              </a:effectLst>
              <a:cs typeface="Arial" panose="020B0604020202020204" pitchFamily="34" charset="0"/>
            </a:endParaRPr>
          </a:p>
        </p:txBody>
      </p:sp>
      <p:grpSp>
        <p:nvGrpSpPr>
          <p:cNvPr id="17" name="Group 16">
            <a:extLst>
              <a:ext uri="{FF2B5EF4-FFF2-40B4-BE49-F238E27FC236}">
                <a16:creationId xmlns:a16="http://schemas.microsoft.com/office/drawing/2014/main" xmlns="" id="{96BEFBD8-C05C-43C7-8D7B-58D37F70F5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xmlns="" id="{B622FDA5-36F9-4DD4-87A3-58FC513B837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xmlns="" id="{734870DF-B7C4-4149-9E0F-2B602F26BD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1CD7D4A-FA69-4C48-A532-9ED58E181AC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F57FB85D-1649-470D-A7BA-3475C851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xmlns="" id="{03CCCF79-BC42-40CC-A81F-1C5962B62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5982269" y="2396258"/>
            <a:ext cx="6096000" cy="3970318"/>
          </a:xfrm>
          <a:prstGeom prst="rect">
            <a:avLst/>
          </a:prstGeom>
        </p:spPr>
        <p:txBody>
          <a:bodyPr>
            <a:spAutoFit/>
          </a:bodyPr>
          <a:lstStyle/>
          <a:p>
            <a:r>
              <a:rPr lang="en-US" altLang="en-US" sz="2800" b="1" dirty="0" err="1"/>
              <a:t>Phong</a:t>
            </a:r>
            <a:r>
              <a:rPr lang="en-US" altLang="en-US" sz="2800" b="1" dirty="0"/>
              <a:t> </a:t>
            </a:r>
            <a:r>
              <a:rPr lang="en-US" altLang="en-US" sz="2800" b="1" dirty="0" err="1"/>
              <a:t>cảnh</a:t>
            </a:r>
            <a:r>
              <a:rPr lang="en-US" altLang="en-US" sz="2800" b="1" dirty="0"/>
              <a:t> </a:t>
            </a:r>
            <a:r>
              <a:rPr lang="en-US" altLang="en-US" sz="2800" b="1" dirty="0" err="1"/>
              <a:t>nơi</a:t>
            </a:r>
            <a:r>
              <a:rPr lang="en-US" altLang="en-US" sz="2800" b="1" dirty="0"/>
              <a:t> </a:t>
            </a:r>
            <a:r>
              <a:rPr lang="en-US" altLang="en-US" sz="2800" b="1" dirty="0" err="1"/>
              <a:t>đây</a:t>
            </a:r>
            <a:r>
              <a:rPr lang="en-US" altLang="en-US" sz="2800" b="1" dirty="0"/>
              <a:t> </a:t>
            </a:r>
            <a:r>
              <a:rPr lang="en-US" altLang="en-US" sz="2800" b="1" dirty="0" err="1"/>
              <a:t>thật</a:t>
            </a:r>
            <a:r>
              <a:rPr lang="en-US" altLang="en-US" sz="2800" b="1" dirty="0"/>
              <a:t> mĩ </a:t>
            </a:r>
            <a:r>
              <a:rPr lang="en-US" altLang="en-US" sz="2800" b="1" dirty="0" err="1"/>
              <a:t>lê</a:t>
            </a:r>
            <a:r>
              <a:rPr lang="en-US" altLang="en-US" sz="2800" b="1" dirty="0"/>
              <a:t>̣. </a:t>
            </a:r>
          </a:p>
          <a:p>
            <a:r>
              <a:rPr lang="en-US" altLang="en-US" sz="2800" b="1" dirty="0"/>
              <a:t>/</a:t>
            </a:r>
            <a:r>
              <a:rPr lang="en-US" altLang="en-US" sz="2800" b="1" dirty="0" err="1"/>
              <a:t>Cuộc</a:t>
            </a:r>
            <a:r>
              <a:rPr lang="en-US" altLang="en-US" sz="2800" b="1" dirty="0"/>
              <a:t> </a:t>
            </a:r>
            <a:r>
              <a:rPr lang="en-US" altLang="en-US" sz="2800" b="1" dirty="0" err="1"/>
              <a:t>sống</a:t>
            </a:r>
            <a:r>
              <a:rPr lang="en-US" altLang="en-US" sz="2800" b="1" dirty="0"/>
              <a:t> </a:t>
            </a:r>
            <a:r>
              <a:rPr lang="en-US" altLang="en-US" sz="2800" b="1" dirty="0" err="1"/>
              <a:t>mỗi</a:t>
            </a:r>
            <a:r>
              <a:rPr lang="en-US" altLang="en-US" sz="2800" b="1" dirty="0"/>
              <a:t> </a:t>
            </a:r>
            <a:r>
              <a:rPr lang="en-US" altLang="en-US" sz="2800" b="1" dirty="0" err="1"/>
              <a:t>ngày</a:t>
            </a:r>
            <a:r>
              <a:rPr lang="en-US" altLang="en-US" sz="2800" b="1" dirty="0"/>
              <a:t> </a:t>
            </a:r>
            <a:r>
              <a:rPr lang="en-US" altLang="en-US" sz="2800" b="1" dirty="0" err="1"/>
              <a:t>một</a:t>
            </a:r>
            <a:r>
              <a:rPr lang="en-US" altLang="en-US" sz="2800" b="1" dirty="0"/>
              <a:t> </a:t>
            </a:r>
            <a:r>
              <a:rPr lang="en-US" altLang="en-US" sz="2800" b="1" dirty="0" err="1"/>
              <a:t>tươi</a:t>
            </a:r>
            <a:r>
              <a:rPr lang="en-US" altLang="en-US" sz="2800" b="1" dirty="0"/>
              <a:t> </a:t>
            </a:r>
            <a:r>
              <a:rPr lang="en-US" altLang="en-US" sz="2800" b="1" dirty="0" err="1"/>
              <a:t>đẹp</a:t>
            </a:r>
            <a:r>
              <a:rPr lang="en-US" altLang="en-US" sz="2800" b="1" dirty="0"/>
              <a:t>.</a:t>
            </a:r>
          </a:p>
          <a:p>
            <a:endParaRPr lang="en-US" altLang="en-US" sz="2800" b="1" dirty="0"/>
          </a:p>
          <a:p>
            <a:r>
              <a:rPr lang="en-US" altLang="en-US" sz="2800" b="1" dirty="0" err="1"/>
              <a:t>Em</a:t>
            </a:r>
            <a:r>
              <a:rPr lang="en-US" altLang="en-US" sz="2800" b="1" dirty="0"/>
              <a:t> </a:t>
            </a:r>
            <a:r>
              <a:rPr lang="en-US" altLang="en-US" sz="2800" b="1" dirty="0" err="1"/>
              <a:t>bắt</a:t>
            </a:r>
            <a:r>
              <a:rPr lang="en-US" altLang="en-US" sz="2800" b="1" dirty="0"/>
              <a:t> </a:t>
            </a:r>
            <a:r>
              <a:rPr lang="en-US" altLang="en-US" sz="2800" b="1" dirty="0" err="1"/>
              <a:t>được</a:t>
            </a:r>
            <a:r>
              <a:rPr lang="en-US" altLang="en-US" sz="2800" b="1" dirty="0"/>
              <a:t> </a:t>
            </a:r>
            <a:r>
              <a:rPr lang="en-US" altLang="en-US" sz="2800" b="1" dirty="0" err="1"/>
              <a:t>một</a:t>
            </a:r>
            <a:r>
              <a:rPr lang="en-US" altLang="en-US" sz="2800" b="1" dirty="0"/>
              <a:t> </a:t>
            </a:r>
            <a:r>
              <a:rPr lang="en-US" altLang="en-US" sz="2800" b="1" dirty="0" err="1"/>
              <a:t>chú</a:t>
            </a:r>
            <a:r>
              <a:rPr lang="en-US" altLang="en-US" sz="2800" b="1" dirty="0"/>
              <a:t> </a:t>
            </a:r>
            <a:r>
              <a:rPr lang="en-US" altLang="en-US" sz="2800" b="1" dirty="0" err="1"/>
              <a:t>cua</a:t>
            </a:r>
            <a:r>
              <a:rPr lang="en-US" altLang="en-US" sz="2800" b="1" dirty="0"/>
              <a:t> to </a:t>
            </a:r>
            <a:r>
              <a:rPr lang="en-US" altLang="en-US" sz="2800" b="1" dirty="0" err="1"/>
              <a:t>kềnh</a:t>
            </a:r>
            <a:r>
              <a:rPr lang="en-US" altLang="en-US" sz="2800" b="1" dirty="0"/>
              <a:t>. </a:t>
            </a:r>
          </a:p>
          <a:p>
            <a:r>
              <a:rPr lang="en-US" altLang="en-US" sz="2800" b="1" dirty="0"/>
              <a:t>/</a:t>
            </a:r>
            <a:r>
              <a:rPr lang="en-US" altLang="en-US" sz="2800" b="1" dirty="0" err="1"/>
              <a:t>Còn</a:t>
            </a:r>
            <a:r>
              <a:rPr lang="en-US" altLang="en-US" sz="2800" b="1" dirty="0"/>
              <a:t> Nam </a:t>
            </a:r>
            <a:r>
              <a:rPr lang="en-US" altLang="en-US" sz="2800" b="1" dirty="0" err="1"/>
              <a:t>bắt</a:t>
            </a:r>
            <a:r>
              <a:rPr lang="en-US" altLang="en-US" sz="2800" b="1" dirty="0"/>
              <a:t> </a:t>
            </a:r>
            <a:r>
              <a:rPr lang="en-US" altLang="en-US" sz="2800" b="1" dirty="0" err="1"/>
              <a:t>được</a:t>
            </a:r>
            <a:r>
              <a:rPr lang="en-US" altLang="en-US" sz="2800" b="1" dirty="0"/>
              <a:t> </a:t>
            </a:r>
            <a:r>
              <a:rPr lang="en-US" altLang="en-US" sz="2800" b="1" dirty="0" err="1"/>
              <a:t>một</a:t>
            </a:r>
            <a:r>
              <a:rPr lang="en-US" altLang="en-US" sz="2800" b="1" dirty="0"/>
              <a:t> </a:t>
            </a:r>
            <a:r>
              <a:rPr lang="en-US" altLang="en-US" sz="2800" b="1" dirty="0" err="1"/>
              <a:t>chú</a:t>
            </a:r>
            <a:r>
              <a:rPr lang="en-US" altLang="en-US" sz="2800" b="1" dirty="0"/>
              <a:t> </a:t>
            </a:r>
            <a:r>
              <a:rPr lang="en-US" altLang="en-US" sz="2800" b="1" dirty="0" err="1"/>
              <a:t>ếch</a:t>
            </a:r>
            <a:r>
              <a:rPr lang="en-US" altLang="en-US" sz="2800" b="1" dirty="0"/>
              <a:t> to </a:t>
            </a:r>
            <a:r>
              <a:rPr lang="en-US" altLang="en-US" sz="2800" b="1" dirty="0" err="1"/>
              <a:t>su</a:t>
            </a:r>
            <a:r>
              <a:rPr lang="en-US" altLang="en-US" sz="2800" b="1" dirty="0"/>
              <a:t>̣.</a:t>
            </a:r>
          </a:p>
          <a:p>
            <a:endParaRPr lang="en-US" altLang="en-US" sz="2800" b="1" dirty="0"/>
          </a:p>
          <a:p>
            <a:r>
              <a:rPr lang="en-US" altLang="en-US" sz="2800" b="1" dirty="0" err="1"/>
              <a:t>Chúng</a:t>
            </a:r>
            <a:r>
              <a:rPr lang="en-US" altLang="en-US" sz="2800" b="1" dirty="0"/>
              <a:t> </a:t>
            </a:r>
            <a:r>
              <a:rPr lang="en-US" altLang="en-US" sz="2800" b="1" dirty="0" err="1"/>
              <a:t>em</a:t>
            </a:r>
            <a:r>
              <a:rPr lang="en-US" altLang="en-US" sz="2800" b="1" dirty="0"/>
              <a:t> </a:t>
            </a:r>
            <a:r>
              <a:rPr lang="en-US" altLang="en-US" sz="2800" b="1" dirty="0" err="1"/>
              <a:t>rất</a:t>
            </a:r>
            <a:r>
              <a:rPr lang="en-US" altLang="en-US" sz="2800" b="1" dirty="0"/>
              <a:t> </a:t>
            </a:r>
            <a:r>
              <a:rPr lang="en-US" altLang="en-US" sz="2800" b="1" dirty="0" err="1"/>
              <a:t>chăm</a:t>
            </a:r>
            <a:r>
              <a:rPr lang="en-US" altLang="en-US" sz="2800" b="1" dirty="0"/>
              <a:t> </a:t>
            </a:r>
            <a:r>
              <a:rPr lang="en-US" altLang="en-US" sz="2800" b="1" dirty="0" err="1"/>
              <a:t>học</a:t>
            </a:r>
            <a:r>
              <a:rPr lang="en-US" altLang="en-US" sz="2800" b="1" dirty="0"/>
              <a:t> </a:t>
            </a:r>
            <a:r>
              <a:rPr lang="en-US" altLang="en-US" sz="2800" b="1" dirty="0" err="1"/>
              <a:t>hành</a:t>
            </a:r>
            <a:r>
              <a:rPr lang="en-US" altLang="en-US" sz="2800" b="1" dirty="0"/>
              <a:t>. </a:t>
            </a:r>
          </a:p>
          <a:p>
            <a:r>
              <a:rPr lang="en-US" altLang="en-US" sz="2800" b="1" dirty="0"/>
              <a:t>/Ai </a:t>
            </a:r>
            <a:r>
              <a:rPr lang="en-US" altLang="en-US" sz="2800" b="1" dirty="0" err="1"/>
              <a:t>cũng</a:t>
            </a:r>
            <a:r>
              <a:rPr lang="en-US" altLang="en-US" sz="2800" b="1" dirty="0"/>
              <a:t> </a:t>
            </a:r>
            <a:r>
              <a:rPr lang="en-US" altLang="en-US" sz="2800" b="1" dirty="0" err="1"/>
              <a:t>thích</a:t>
            </a:r>
            <a:r>
              <a:rPr lang="en-US" altLang="en-US" sz="2800" b="1" dirty="0"/>
              <a:t> </a:t>
            </a:r>
            <a:r>
              <a:rPr lang="en-US" altLang="en-US" sz="2800" b="1" dirty="0" err="1"/>
              <a:t>học</a:t>
            </a:r>
            <a:r>
              <a:rPr lang="en-US" altLang="en-US" sz="2800" b="1" dirty="0"/>
              <a:t> </a:t>
            </a:r>
            <a:r>
              <a:rPr lang="en-US" altLang="en-US" sz="2800" b="1" dirty="0" err="1"/>
              <a:t>hỏi</a:t>
            </a:r>
            <a:r>
              <a:rPr lang="en-US" altLang="en-US" sz="2800" b="1" dirty="0"/>
              <a:t> </a:t>
            </a:r>
            <a:r>
              <a:rPr lang="en-US" altLang="en-US" sz="2800" b="1" dirty="0" err="1"/>
              <a:t>những</a:t>
            </a:r>
            <a:r>
              <a:rPr lang="en-US" altLang="en-US" sz="2800" b="1" dirty="0"/>
              <a:t> </a:t>
            </a:r>
            <a:r>
              <a:rPr lang="en-US" altLang="en-US" sz="2800" b="1" dirty="0" err="1"/>
              <a:t>điều</a:t>
            </a:r>
            <a:r>
              <a:rPr lang="en-US" altLang="en-US" sz="2800" b="1" dirty="0"/>
              <a:t> hay </a:t>
            </a:r>
            <a:r>
              <a:rPr lang="en-US" altLang="en-US" sz="2800" b="1" dirty="0" err="1"/>
              <a:t>tư</a:t>
            </a:r>
            <a:r>
              <a:rPr lang="en-US" altLang="en-US" sz="2800" b="1" dirty="0"/>
              <a:t>̀ </a:t>
            </a:r>
            <a:r>
              <a:rPr lang="en-US" altLang="en-US" sz="2800" b="1" dirty="0" err="1"/>
              <a:t>bạn</a:t>
            </a:r>
            <a:r>
              <a:rPr lang="en-US" altLang="en-US" sz="2800" b="1" dirty="0"/>
              <a:t> </a:t>
            </a:r>
            <a:r>
              <a:rPr lang="en-US" altLang="en-US" sz="2800" b="1" dirty="0" err="1"/>
              <a:t>bè</a:t>
            </a:r>
            <a:r>
              <a:rPr lang="en-US" altLang="en-US" sz="2800" b="1" dirty="0"/>
              <a:t>.</a:t>
            </a:r>
          </a:p>
        </p:txBody>
      </p:sp>
    </p:spTree>
    <p:extLst>
      <p:ext uri="{BB962C8B-B14F-4D97-AF65-F5344CB8AC3E}">
        <p14:creationId xmlns:p14="http://schemas.microsoft.com/office/powerpoint/2010/main" val="1336527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013994" y="2896610"/>
            <a:ext cx="4205288" cy="646331"/>
          </a:xfrm>
          <a:prstGeom prst="rect">
            <a:avLst/>
          </a:prstGeom>
          <a:noFill/>
        </p:spPr>
        <p:txBody>
          <a:bodyPr>
            <a:spAutoFit/>
          </a:bodyPr>
          <a:lstStyle/>
          <a:p>
            <a:pPr algn="ctr">
              <a:defRPr/>
            </a:pP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VẬN DỤNG</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4156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等腰三角形 2"/>
          <p:cNvSpPr/>
          <p:nvPr/>
        </p:nvSpPr>
        <p:spPr>
          <a:xfrm rot="1924931" flipV="1">
            <a:off x="1933576" y="1317625"/>
            <a:ext cx="303213" cy="336550"/>
          </a:xfrm>
          <a:prstGeom prst="triangle">
            <a:avLst/>
          </a:prstGeom>
          <a:solidFill>
            <a:srgbClr val="33894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2370138" y="1182688"/>
            <a:ext cx="227012" cy="2270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任意多边形: 形状 4"/>
          <p:cNvSpPr/>
          <p:nvPr/>
        </p:nvSpPr>
        <p:spPr>
          <a:xfrm>
            <a:off x="2085976" y="1662114"/>
            <a:ext cx="1603375" cy="128587"/>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5846" name="组合 12"/>
          <p:cNvGrpSpPr>
            <a:grpSpLocks noChangeAspect="1"/>
          </p:cNvGrpSpPr>
          <p:nvPr/>
        </p:nvGrpSpPr>
        <p:grpSpPr bwMode="auto">
          <a:xfrm>
            <a:off x="6819900" y="1573213"/>
            <a:ext cx="3848100" cy="3924300"/>
            <a:chOff x="0" y="0"/>
            <a:chExt cx="4025152" cy="4106791"/>
          </a:xfrm>
        </p:grpSpPr>
        <p:pic>
          <p:nvPicPr>
            <p:cNvPr id="35856"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25152" cy="41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图片 12"/>
            <p:cNvPicPr>
              <a:picLocks noChangeAspect="1" noChangeArrowheads="1"/>
            </p:cNvPicPr>
            <p:nvPr/>
          </p:nvPicPr>
          <p:blipFill>
            <a:blip r:embed="rId4" cstate="print">
              <a:extLst>
                <a:ext uri="{28A0092B-C50C-407E-A947-70E740481C1C}">
                  <a14:useLocalDpi xmlns:a14="http://schemas.microsoft.com/office/drawing/2010/main" val="0"/>
                </a:ext>
              </a:extLst>
            </a:blip>
            <a:srcRect r="8347"/>
            <a:stretch>
              <a:fillRect/>
            </a:stretch>
          </p:blipFill>
          <p:spPr bwMode="auto">
            <a:xfrm>
              <a:off x="538859" y="432478"/>
              <a:ext cx="3486293" cy="23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直接连接符 18"/>
          <p:cNvCxnSpPr/>
          <p:nvPr/>
        </p:nvCxnSpPr>
        <p:spPr>
          <a:xfrm>
            <a:off x="3568701" y="1303338"/>
            <a:ext cx="4727575" cy="0"/>
          </a:xfrm>
          <a:prstGeom prst="line">
            <a:avLst/>
          </a:prstGeom>
          <a:ln>
            <a:solidFill>
              <a:srgbClr val="DC7053"/>
            </a:solidFill>
            <a:prstDash val="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97150" y="3178176"/>
            <a:ext cx="228600" cy="227013"/>
          </a:xfrm>
          <a:prstGeom prst="ellipse">
            <a:avLst/>
          </a:prstGeom>
          <a:noFill/>
          <a:ln w="76200">
            <a:solidFill>
              <a:srgbClr val="3389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任意多边形: 形状 20"/>
          <p:cNvSpPr/>
          <p:nvPr/>
        </p:nvSpPr>
        <p:spPr>
          <a:xfrm>
            <a:off x="2916238" y="2789238"/>
            <a:ext cx="1604962" cy="127000"/>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文本框 21"/>
          <p:cNvSpPr txBox="1">
            <a:spLocks noChangeArrowheads="1"/>
          </p:cNvSpPr>
          <p:nvPr/>
        </p:nvSpPr>
        <p:spPr bwMode="auto">
          <a:xfrm>
            <a:off x="2916238" y="2308225"/>
            <a:ext cx="2798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1800" b="1">
                <a:latin typeface="Microsoft YaHei" panose="020B0503020204020204" pitchFamily="34" charset="-122"/>
                <a:ea typeface="Microsoft YaHei" panose="020B0503020204020204" pitchFamily="34" charset="-122"/>
              </a:rPr>
              <a:t>DẶN DÒ</a:t>
            </a:r>
            <a:endParaRPr lang="zh-CN" altLang="en-US" sz="1800" b="1">
              <a:latin typeface="Microsoft YaHei" panose="020B0503020204020204" pitchFamily="34" charset="-122"/>
              <a:ea typeface="Microsoft YaHei" panose="020B0503020204020204" pitchFamily="34" charset="-122"/>
            </a:endParaRPr>
          </a:p>
        </p:txBody>
      </p:sp>
      <p:sp>
        <p:nvSpPr>
          <p:cNvPr id="23" name="文本框 22"/>
          <p:cNvSpPr txBox="1">
            <a:spLocks noChangeArrowheads="1"/>
          </p:cNvSpPr>
          <p:nvPr/>
        </p:nvSpPr>
        <p:spPr bwMode="auto">
          <a:xfrm>
            <a:off x="2894013" y="3140075"/>
            <a:ext cx="399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2800" dirty="0" err="1">
                <a:latin typeface="Microsoft YaHei" panose="020B0503020204020204" pitchFamily="34" charset="-122"/>
                <a:ea typeface="Microsoft YaHei" panose="020B0503020204020204" pitchFamily="34" charset="-122"/>
              </a:rPr>
              <a:t>Về</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nhà</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xem</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lại</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bài</a:t>
            </a:r>
            <a:endParaRPr lang="zh-CN" altLang="en-US" sz="2800" dirty="0">
              <a:latin typeface="Microsoft YaHei" panose="020B0503020204020204" pitchFamily="34" charset="-122"/>
              <a:ea typeface="Microsoft YaHei" panose="020B0503020204020204" pitchFamily="34" charset="-122"/>
            </a:endParaRPr>
          </a:p>
        </p:txBody>
      </p:sp>
      <p:sp>
        <p:nvSpPr>
          <p:cNvPr id="28" name="椭圆 27"/>
          <p:cNvSpPr/>
          <p:nvPr/>
        </p:nvSpPr>
        <p:spPr>
          <a:xfrm>
            <a:off x="2592389" y="4267529"/>
            <a:ext cx="228600" cy="227012"/>
          </a:xfrm>
          <a:prstGeom prst="ellipse">
            <a:avLst/>
          </a:prstGeom>
          <a:noFill/>
          <a:ln w="76200">
            <a:solidFill>
              <a:srgbClr val="2F6E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文本框 28"/>
          <p:cNvSpPr txBox="1">
            <a:spLocks noChangeArrowheads="1"/>
          </p:cNvSpPr>
          <p:nvPr/>
        </p:nvSpPr>
        <p:spPr bwMode="auto">
          <a:xfrm>
            <a:off x="2894013" y="4198956"/>
            <a:ext cx="3925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2800" dirty="0" err="1">
                <a:latin typeface="Microsoft YaHei" panose="020B0503020204020204" pitchFamily="34" charset="-122"/>
                <a:ea typeface="Microsoft YaHei" panose="020B0503020204020204" pitchFamily="34" charset="-122"/>
              </a:rPr>
              <a:t>Chuẩn</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bị</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bài</a:t>
            </a:r>
            <a:r>
              <a:rPr lang="en-US" altLang="zh-CN" sz="2800" dirty="0">
                <a:latin typeface="Microsoft YaHei" panose="020B0503020204020204" pitchFamily="34" charset="-122"/>
                <a:ea typeface="Microsoft YaHei" panose="020B0503020204020204" pitchFamily="34" charset="-122"/>
              </a:rPr>
              <a:t>: LT </a:t>
            </a:r>
            <a:r>
              <a:rPr lang="en-US" altLang="zh-CN" sz="2800" dirty="0" err="1">
                <a:latin typeface="Microsoft YaHei" panose="020B0503020204020204" pitchFamily="34" charset="-122"/>
                <a:ea typeface="Microsoft YaHei" panose="020B0503020204020204" pitchFamily="34" charset="-122"/>
              </a:rPr>
              <a:t>về</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từ</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đồng</a:t>
            </a:r>
            <a:r>
              <a:rPr lang="en-US" altLang="zh-CN" sz="2800" dirty="0">
                <a:latin typeface="Microsoft YaHei" panose="020B0503020204020204" pitchFamily="34" charset="-122"/>
                <a:ea typeface="Microsoft YaHei" panose="020B0503020204020204" pitchFamily="34" charset="-122"/>
              </a:rPr>
              <a:t> </a:t>
            </a:r>
            <a:r>
              <a:rPr lang="en-US" altLang="zh-CN" sz="2800" dirty="0" err="1">
                <a:latin typeface="Microsoft YaHei" panose="020B0503020204020204" pitchFamily="34" charset="-122"/>
                <a:ea typeface="Microsoft YaHei" panose="020B0503020204020204" pitchFamily="34" charset="-122"/>
              </a:rPr>
              <a:t>nghĩa</a:t>
            </a:r>
            <a:endParaRPr lang="zh-CN" altLang="en-US" sz="2800" dirty="0">
              <a:latin typeface="Microsoft YaHei" panose="020B0503020204020204" pitchFamily="34" charset="-122"/>
              <a:ea typeface="Microsoft YaHei" panose="020B0503020204020204" pitchFamily="34" charset="-122"/>
            </a:endParaRPr>
          </a:p>
        </p:txBody>
      </p:sp>
      <p:sp>
        <p:nvSpPr>
          <p:cNvPr id="35854" name="Oval 16"/>
          <p:cNvSpPr>
            <a:spLocks noChangeArrowheads="1"/>
          </p:cNvSpPr>
          <p:nvPr/>
        </p:nvSpPr>
        <p:spPr bwMode="auto">
          <a:xfrm>
            <a:off x="2820989" y="1081089"/>
            <a:ext cx="725487" cy="725487"/>
          </a:xfrm>
          <a:prstGeom prst="ellipse">
            <a:avLst/>
          </a:prstGeom>
          <a:noFill/>
          <a:ln w="19050">
            <a:solidFill>
              <a:srgbClr val="2F6EAE"/>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1217613">
              <a:spcBef>
                <a:spcPct val="20000"/>
              </a:spcBef>
              <a:buChar char="•"/>
              <a:defRPr sz="3200">
                <a:solidFill>
                  <a:schemeClr val="tx1"/>
                </a:solidFill>
                <a:latin typeface="Arial" panose="020B0604020202020204" pitchFamily="34" charset="0"/>
              </a:defRPr>
            </a:lvl1pPr>
            <a:lvl2pPr marL="742950" indent="-285750" defTabSz="1217613">
              <a:spcBef>
                <a:spcPct val="20000"/>
              </a:spcBef>
              <a:buChar char="–"/>
              <a:defRPr sz="2800">
                <a:solidFill>
                  <a:schemeClr val="tx1"/>
                </a:solidFill>
                <a:latin typeface="Arial" panose="020B0604020202020204" pitchFamily="34" charset="0"/>
              </a:defRPr>
            </a:lvl2pPr>
            <a:lvl3pPr marL="1143000" indent="-228600" defTabSz="1217613">
              <a:spcBef>
                <a:spcPct val="20000"/>
              </a:spcBef>
              <a:buChar char="•"/>
              <a:defRPr sz="2400">
                <a:solidFill>
                  <a:schemeClr val="tx1"/>
                </a:solidFill>
                <a:latin typeface="Arial" panose="020B0604020202020204" pitchFamily="34" charset="0"/>
              </a:defRPr>
            </a:lvl3pPr>
            <a:lvl4pPr marL="1600200" indent="-228600" defTabSz="1217613">
              <a:spcBef>
                <a:spcPct val="20000"/>
              </a:spcBef>
              <a:buChar char="–"/>
              <a:defRPr sz="2000">
                <a:solidFill>
                  <a:schemeClr val="tx1"/>
                </a:solidFill>
                <a:latin typeface="Arial" panose="020B0604020202020204" pitchFamily="34" charset="0"/>
              </a:defRPr>
            </a:lvl4pPr>
            <a:lvl5pPr marL="2057400" indent="-228600" defTabSz="1217613">
              <a:spcBef>
                <a:spcPct val="20000"/>
              </a:spcBef>
              <a:buChar char="»"/>
              <a:defRPr sz="2000">
                <a:solidFill>
                  <a:schemeClr val="tx1"/>
                </a:solidFill>
                <a:latin typeface="Arial" panose="020B0604020202020204" pitchFamily="34" charset="0"/>
              </a:defRPr>
            </a:lvl5pPr>
            <a:lvl6pPr marL="25146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76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zh-CN" sz="3100">
              <a:solidFill>
                <a:srgbClr val="FFFFFF"/>
              </a:solidFill>
              <a:ea typeface="Microsoft YaHei" panose="020B0503020204020204" pitchFamily="34" charset="-122"/>
              <a:sym typeface="Arial" panose="020B0604020202020204" pitchFamily="34" charset="0"/>
            </a:endParaRPr>
          </a:p>
        </p:txBody>
      </p:sp>
      <p:sp>
        <p:nvSpPr>
          <p:cNvPr id="35855" name="AutoShape 112"/>
          <p:cNvSpPr>
            <a:spLocks/>
          </p:cNvSpPr>
          <p:nvPr/>
        </p:nvSpPr>
        <p:spPr bwMode="auto">
          <a:xfrm>
            <a:off x="3021014" y="1266825"/>
            <a:ext cx="369887" cy="369888"/>
          </a:xfrm>
          <a:custGeom>
            <a:avLst/>
            <a:gdLst>
              <a:gd name="T0" fmla="*/ 2147483646 w 21020"/>
              <a:gd name="T1" fmla="*/ 2147483646 h 21600"/>
              <a:gd name="T2" fmla="*/ 2147483646 w 21020"/>
              <a:gd name="T3" fmla="*/ 2147483646 h 21600"/>
              <a:gd name="T4" fmla="*/ 2147483646 w 21020"/>
              <a:gd name="T5" fmla="*/ 2147483646 h 21600"/>
              <a:gd name="T6" fmla="*/ 2147483646 w 21020"/>
              <a:gd name="T7" fmla="*/ 2147483646 h 21600"/>
              <a:gd name="T8" fmla="*/ 2147483646 w 21020"/>
              <a:gd name="T9" fmla="*/ 2147483646 h 21600"/>
              <a:gd name="T10" fmla="*/ 2147483646 w 21020"/>
              <a:gd name="T11" fmla="*/ 2147483646 h 21600"/>
              <a:gd name="T12" fmla="*/ 2147483646 w 21020"/>
              <a:gd name="T13" fmla="*/ 2147483646 h 21600"/>
              <a:gd name="T14" fmla="*/ 2147483646 w 21020"/>
              <a:gd name="T15" fmla="*/ 2147483646 h 21600"/>
              <a:gd name="T16" fmla="*/ 2147483646 w 21020"/>
              <a:gd name="T17" fmla="*/ 2147483646 h 21600"/>
              <a:gd name="T18" fmla="*/ 2147483646 w 21020"/>
              <a:gd name="T19" fmla="*/ 2147483646 h 21600"/>
              <a:gd name="T20" fmla="*/ 2147483646 w 21020"/>
              <a:gd name="T21" fmla="*/ 2147483646 h 21600"/>
              <a:gd name="T22" fmla="*/ 2147483646 w 21020"/>
              <a:gd name="T23" fmla="*/ 2147483646 h 21600"/>
              <a:gd name="T24" fmla="*/ 2147483646 w 21020"/>
              <a:gd name="T25" fmla="*/ 2147483646 h 21600"/>
              <a:gd name="T26" fmla="*/ 2147483646 w 21020"/>
              <a:gd name="T27" fmla="*/ 2147483646 h 21600"/>
              <a:gd name="T28" fmla="*/ 2147483646 w 21020"/>
              <a:gd name="T29" fmla="*/ 2147483646 h 21600"/>
              <a:gd name="T30" fmla="*/ 2147483646 w 21020"/>
              <a:gd name="T31" fmla="*/ 2147483646 h 21600"/>
              <a:gd name="T32" fmla="*/ 2147483646 w 21020"/>
              <a:gd name="T33" fmla="*/ 2147483646 h 21600"/>
              <a:gd name="T34" fmla="*/ 2147483646 w 21020"/>
              <a:gd name="T35" fmla="*/ 2147483646 h 21600"/>
              <a:gd name="T36" fmla="*/ 2147483646 w 21020"/>
              <a:gd name="T37" fmla="*/ 2147483646 h 21600"/>
              <a:gd name="T38" fmla="*/ 2147483646 w 21020"/>
              <a:gd name="T39" fmla="*/ 2147483646 h 21600"/>
              <a:gd name="T40" fmla="*/ 2147483646 w 21020"/>
              <a:gd name="T41" fmla="*/ 2147483646 h 21600"/>
              <a:gd name="T42" fmla="*/ 2147483646 w 21020"/>
              <a:gd name="T43" fmla="*/ 2147483646 h 21600"/>
              <a:gd name="T44" fmla="*/ 2147483646 w 21020"/>
              <a:gd name="T45" fmla="*/ 2147483646 h 21600"/>
              <a:gd name="T46" fmla="*/ 2147483646 w 21020"/>
              <a:gd name="T47" fmla="*/ 2147483646 h 21600"/>
              <a:gd name="T48" fmla="*/ 2147483646 w 21020"/>
              <a:gd name="T49" fmla="*/ 2147483646 h 21600"/>
              <a:gd name="T50" fmla="*/ 2147483646 w 21020"/>
              <a:gd name="T51" fmla="*/ 2147483646 h 21600"/>
              <a:gd name="T52" fmla="*/ 2147483646 w 21020"/>
              <a:gd name="T53" fmla="*/ 2147483646 h 21600"/>
              <a:gd name="T54" fmla="*/ 2147483646 w 21020"/>
              <a:gd name="T55" fmla="*/ 2147483646 h 21600"/>
              <a:gd name="T56" fmla="*/ 0 w 21020"/>
              <a:gd name="T57" fmla="*/ 2147483646 h 21600"/>
              <a:gd name="T58" fmla="*/ 2147483646 w 21020"/>
              <a:gd name="T59" fmla="*/ 2147483646 h 21600"/>
              <a:gd name="T60" fmla="*/ 2147483646 w 21020"/>
              <a:gd name="T61" fmla="*/ 2147483646 h 21600"/>
              <a:gd name="T62" fmla="*/ 2147483646 w 21020"/>
              <a:gd name="T63" fmla="*/ 2147483646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886D8"/>
          </a:solidFill>
          <a:ln w="9525">
            <a:solidFill>
              <a:srgbClr val="2F6EAE"/>
            </a:solidFill>
            <a:round/>
            <a:headEnd/>
            <a:tailEnd/>
          </a:ln>
        </p:spPr>
        <p:txBody>
          <a:bodyPr lIns="50701" tIns="50701" rIns="50701" bIns="50701" anchor="ctr"/>
          <a:lstStyle/>
          <a:p>
            <a:endParaRPr lang="en-US"/>
          </a:p>
        </p:txBody>
      </p:sp>
    </p:spTree>
    <p:extLst>
      <p:ext uri="{BB962C8B-B14F-4D97-AF65-F5344CB8AC3E}">
        <p14:creationId xmlns:p14="http://schemas.microsoft.com/office/powerpoint/2010/main" val="8381643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178300" y="2861875"/>
            <a:ext cx="4205288" cy="646331"/>
          </a:xfrm>
          <a:prstGeom prst="rect">
            <a:avLst/>
          </a:prstGeom>
          <a:noFill/>
        </p:spPr>
        <p:txBody>
          <a:bodyPr>
            <a:spAutoFit/>
          </a:bodyPr>
          <a:lstStyle/>
          <a:p>
            <a:pPr algn="ctr">
              <a:defRPr/>
            </a:pP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KHỞI ĐỘNG</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516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797" name="文本框 5"/>
          <p:cNvSpPr txBox="1">
            <a:spLocks noChangeArrowheads="1"/>
          </p:cNvSpPr>
          <p:nvPr/>
        </p:nvSpPr>
        <p:spPr bwMode="auto">
          <a:xfrm>
            <a:off x="9658351" y="1304926"/>
            <a:ext cx="72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33798"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33799" name="文本框 7"/>
          <p:cNvSpPr txBox="1">
            <a:spLocks noChangeArrowheads="1"/>
          </p:cNvSpPr>
          <p:nvPr/>
        </p:nvSpPr>
        <p:spPr bwMode="auto">
          <a:xfrm>
            <a:off x="8686801"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dirty="0">
                <a:latin typeface="Abadi"/>
                <a:ea typeface="SimSun" panose="02010600030101010101" pitchFamily="2" charset="-122"/>
              </a:rPr>
              <a:t>2 0 21. 0 8 .1 9</a:t>
            </a:r>
            <a:endParaRPr lang="zh-CN" altLang="en-US" sz="1800" dirty="0">
              <a:latin typeface="Abadi"/>
              <a:ea typeface="SimSun" panose="02010600030101010101" pitchFamily="2"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762251"/>
            <a:ext cx="166528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2819401" y="5227638"/>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p:cNvCxnSpPr>
          <p:nvPr/>
        </p:nvCxnSpPr>
        <p:spPr>
          <a:xfrm>
            <a:off x="3189289" y="5048250"/>
            <a:ext cx="6205537"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483101" y="2640014"/>
            <a:ext cx="3408363" cy="1015663"/>
          </a:xfrm>
          <a:prstGeom prst="rect">
            <a:avLst/>
          </a:prstGeom>
          <a:noFill/>
        </p:spPr>
        <p:txBody>
          <a:bodyPr>
            <a:spAutoFit/>
          </a:bodyPr>
          <a:lstStyle/>
          <a:p>
            <a:pPr algn="ctr">
              <a:lnSpc>
                <a:spcPct val="150000"/>
              </a:lnSpc>
              <a:defRPr/>
            </a:pPr>
            <a:r>
              <a:rPr lang="en-US" altLang="zh-CN" sz="4000" b="1" dirty="0">
                <a:solidFill>
                  <a:srgbClr val="00B050"/>
                </a:solidFill>
                <a:effectLst>
                  <a:outerShdw blurRad="38100" dist="38100" dir="2700000" algn="tl">
                    <a:srgbClr val="000000">
                      <a:alpha val="43137"/>
                    </a:srgbClr>
                  </a:outerShdw>
                </a:effectLst>
                <a:ea typeface="微软雅黑 Light" panose="020B0502040204020203" pitchFamily="34" charset="-122"/>
              </a:rPr>
              <a:t>THANK YOU</a:t>
            </a:r>
            <a:endParaRPr lang="zh-CN" altLang="en-US" sz="4000" b="1" dirty="0">
              <a:solidFill>
                <a:srgbClr val="00B050"/>
              </a:solidFill>
              <a:effectLst>
                <a:outerShdw blurRad="38100" dist="38100" dir="2700000" algn="tl">
                  <a:srgbClr val="000000">
                    <a:alpha val="43137"/>
                  </a:srgbClr>
                </a:outerShdw>
              </a:effectLs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742238" y="2819401"/>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546315319"/>
      </p:ext>
    </p:extLst>
  </p:cSld>
  <p:clrMapOvr>
    <a:masterClrMapping/>
  </p:clrMapOvr>
  <p:transition spd="slow"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013994" y="2896610"/>
            <a:ext cx="4205288" cy="646331"/>
          </a:xfrm>
          <a:prstGeom prst="rect">
            <a:avLst/>
          </a:prstGeom>
          <a:noFill/>
        </p:spPr>
        <p:txBody>
          <a:bodyPr>
            <a:spAutoFit/>
          </a:bodyPr>
          <a:lstStyle/>
          <a:p>
            <a:pPr algn="ctr">
              <a:defRPr/>
            </a:pP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TỪ ĐỒNG NGHĨA</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9762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72FCE54D-A5F0-4B71-B2B9-1A78E70DCE31}"/>
              </a:ext>
            </a:extLst>
          </p:cNvPr>
          <p:cNvGraphicFramePr/>
          <p:nvPr>
            <p:extLst>
              <p:ext uri="{D42A27DB-BD31-4B8C-83A1-F6EECF244321}">
                <p14:modId xmlns:p14="http://schemas.microsoft.com/office/powerpoint/2010/main" val="3452728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382446C4-4D53-4A65-A0BE-24BAD281ED0D}"/>
              </a:ext>
            </a:extLst>
          </p:cNvPr>
          <p:cNvSpPr txBox="1"/>
          <p:nvPr/>
        </p:nvSpPr>
        <p:spPr>
          <a:xfrm>
            <a:off x="3886200" y="547032"/>
            <a:ext cx="4197367" cy="707886"/>
          </a:xfrm>
          <a:prstGeom prst="rect">
            <a:avLst/>
          </a:prstGeom>
          <a:noFill/>
        </p:spPr>
        <p:txBody>
          <a:bodyPr wrap="none" rtlCol="0">
            <a:spAutoFit/>
          </a:bodyPr>
          <a:lstStyle/>
          <a:p>
            <a:r>
              <a:rPr lang="en-US" sz="4000" dirty="0"/>
              <a:t>YÊU CẦU CẦN ĐẠT</a:t>
            </a:r>
          </a:p>
        </p:txBody>
      </p:sp>
    </p:spTree>
    <p:extLst>
      <p:ext uri="{BB962C8B-B14F-4D97-AF65-F5344CB8AC3E}">
        <p14:creationId xmlns:p14="http://schemas.microsoft.com/office/powerpoint/2010/main" val="561841527"/>
      </p:ext>
    </p:extLst>
  </p:cSld>
  <p:clrMapOvr>
    <a:masterClrMapping/>
  </p:clrMapOvr>
  <p:transition spd="slow" advClick="0"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extLst>
              <a:ext uri="{28A0092B-C50C-407E-A947-70E740481C1C}">
                <a14:useLocalDpi xmlns:a14="http://schemas.microsoft.com/office/drawing/2010/main" val="0"/>
              </a:ext>
            </a:extLst>
          </a:blip>
          <a:srcRect l="61609" t="20187" r="9819" b="66690"/>
          <a:stretch>
            <a:fillRect/>
          </a:stretch>
        </p:blipFill>
        <p:spPr bwMode="auto">
          <a:xfrm>
            <a:off x="8186739" y="1711325"/>
            <a:ext cx="14684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87513" y="1020763"/>
            <a:ext cx="88011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9742489" y="1330326"/>
            <a:ext cx="555625" cy="5556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89" name="文本框 5"/>
          <p:cNvSpPr txBox="1">
            <a:spLocks noChangeArrowheads="1"/>
          </p:cNvSpPr>
          <p:nvPr/>
        </p:nvSpPr>
        <p:spPr bwMode="auto">
          <a:xfrm>
            <a:off x="9658351" y="13192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1800" b="1">
                <a:latin typeface="Abadi"/>
                <a:ea typeface="SimSun" panose="02010600030101010101" pitchFamily="2" charset="-122"/>
              </a:rPr>
              <a:t>L O</a:t>
            </a:r>
          </a:p>
          <a:p>
            <a:pPr algn="ctr">
              <a:spcBef>
                <a:spcPct val="0"/>
              </a:spcBef>
              <a:buFontTx/>
              <a:buNone/>
            </a:pPr>
            <a:r>
              <a:rPr lang="en-US" altLang="zh-CN" sz="1800" b="1">
                <a:latin typeface="Abadi"/>
                <a:ea typeface="SimSun" panose="02010600030101010101" pitchFamily="2" charset="-122"/>
              </a:rPr>
              <a:t>G O</a:t>
            </a:r>
            <a:endParaRPr lang="zh-CN" altLang="en-US" sz="1800" b="1">
              <a:latin typeface="Abadi"/>
              <a:ea typeface="SimSun" panose="02010600030101010101" pitchFamily="2" charset="-122"/>
            </a:endParaRPr>
          </a:p>
        </p:txBody>
      </p:sp>
      <p:sp>
        <p:nvSpPr>
          <p:cNvPr id="16390" name="文本框 6"/>
          <p:cNvSpPr txBox="1">
            <a:spLocks noChangeArrowheads="1"/>
          </p:cNvSpPr>
          <p:nvPr/>
        </p:nvSpPr>
        <p:spPr bwMode="auto">
          <a:xfrm>
            <a:off x="1893889" y="1149351"/>
            <a:ext cx="2936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2100">
                <a:latin typeface="Bauhaus 93" panose="04030905020B02020C02" pitchFamily="82" charset="0"/>
                <a:ea typeface="SimSun" panose="02010600030101010101" pitchFamily="2" charset="-122"/>
              </a:rPr>
              <a:t>2021</a:t>
            </a:r>
            <a:endParaRPr lang="zh-CN" altLang="en-US" sz="2100">
              <a:latin typeface="Bauhaus 93" panose="04030905020B02020C02" pitchFamily="82" charset="0"/>
              <a:ea typeface="SimSun" panose="02010600030101010101" pitchFamily="2" charset="-122"/>
            </a:endParaRPr>
          </a:p>
        </p:txBody>
      </p:sp>
      <p:sp>
        <p:nvSpPr>
          <p:cNvPr id="16391" name="文本框 7"/>
          <p:cNvSpPr txBox="1">
            <a:spLocks noChangeArrowheads="1"/>
          </p:cNvSpPr>
          <p:nvPr/>
        </p:nvSpPr>
        <p:spPr bwMode="auto">
          <a:xfrm>
            <a:off x="8855076" y="5359400"/>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zh-CN" sz="1800">
                <a:latin typeface="Abadi"/>
                <a:ea typeface="SimSun" panose="02010600030101010101" pitchFamily="2" charset="-122"/>
              </a:rPr>
              <a:t>0 8 .1 9.2 0 121</a:t>
            </a:r>
            <a:endParaRPr lang="zh-CN" altLang="en-US" sz="1800">
              <a:latin typeface="Abadi"/>
              <a:ea typeface="SimSun" panose="02010600030101010101" pitchFamily="2" charset="-122"/>
            </a:endParaRPr>
          </a:p>
        </p:txBody>
      </p:sp>
      <p:pic>
        <p:nvPicPr>
          <p:cNvPr id="16392" name="图片 8"/>
          <p:cNvPicPr>
            <a:picLocks noChangeAspect="1"/>
          </p:cNvPicPr>
          <p:nvPr/>
        </p:nvPicPr>
        <p:blipFill>
          <a:blip r:embed="rId4">
            <a:extLst>
              <a:ext uri="{28A0092B-C50C-407E-A947-70E740481C1C}">
                <a14:useLocalDpi xmlns:a14="http://schemas.microsoft.com/office/drawing/2010/main" val="0"/>
              </a:ext>
            </a:extLst>
          </a:blip>
          <a:srcRect l="61609" t="20187" r="9819" b="66690"/>
          <a:stretch>
            <a:fillRect/>
          </a:stretch>
        </p:blipFill>
        <p:spPr bwMode="auto">
          <a:xfrm>
            <a:off x="7650164" y="1522414"/>
            <a:ext cx="788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9"/>
          <p:cNvPicPr>
            <a:picLocks noChangeAspect="1"/>
          </p:cNvPicPr>
          <p:nvPr/>
        </p:nvPicPr>
        <p:blipFill>
          <a:blip r:embed="rId3">
            <a:extLst>
              <a:ext uri="{28A0092B-C50C-407E-A947-70E740481C1C}">
                <a14:useLocalDpi xmlns:a14="http://schemas.microsoft.com/office/drawing/2010/main" val="0"/>
              </a:ext>
            </a:extLst>
          </a:blip>
          <a:srcRect l="42915" t="13387" r="36555" b="62476"/>
          <a:stretch>
            <a:fillRect/>
          </a:stretch>
        </p:blipFill>
        <p:spPr bwMode="auto">
          <a:xfrm>
            <a:off x="3486150" y="1330326"/>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12"/>
          <p:cNvPicPr>
            <a:picLocks noChangeAspect="1"/>
          </p:cNvPicPr>
          <p:nvPr/>
        </p:nvPicPr>
        <p:blipFill>
          <a:blip r:embed="rId5">
            <a:extLst>
              <a:ext uri="{28A0092B-C50C-407E-A947-70E740481C1C}">
                <a14:useLocalDpi xmlns:a14="http://schemas.microsoft.com/office/drawing/2010/main" val="0"/>
              </a:ext>
            </a:extLst>
          </a:blip>
          <a:srcRect l="4623" t="44620" r="61685" b="15308"/>
          <a:stretch>
            <a:fillRect/>
          </a:stretch>
        </p:blipFill>
        <p:spPr bwMode="auto">
          <a:xfrm>
            <a:off x="2122488" y="2589213"/>
            <a:ext cx="22209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13"/>
          <p:cNvPicPr>
            <a:picLocks noChangeAspect="1"/>
          </p:cNvPicPr>
          <p:nvPr/>
        </p:nvPicPr>
        <p:blipFill>
          <a:blip r:embed="rId5" cstate="print">
            <a:extLst>
              <a:ext uri="{28A0092B-C50C-407E-A947-70E740481C1C}">
                <a14:useLocalDpi xmlns:a14="http://schemas.microsoft.com/office/drawing/2010/main" val="0"/>
              </a:ext>
            </a:extLst>
          </a:blip>
          <a:srcRect l="60953" t="35289" r="3221" b="14868"/>
          <a:stretch>
            <a:fillRect/>
          </a:stretch>
        </p:blipFill>
        <p:spPr bwMode="auto">
          <a:xfrm>
            <a:off x="8720139" y="2916238"/>
            <a:ext cx="166528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3008314" y="5230813"/>
            <a:ext cx="6835775"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013994" y="2896610"/>
            <a:ext cx="4205288" cy="646331"/>
          </a:xfrm>
          <a:prstGeom prst="rect">
            <a:avLst/>
          </a:prstGeom>
          <a:noFill/>
        </p:spPr>
        <p:txBody>
          <a:bodyPr>
            <a:spAutoFit/>
          </a:bodyPr>
          <a:lstStyle/>
          <a:p>
            <a:pPr algn="ctr">
              <a:defRPr/>
            </a:pPr>
            <a:r>
              <a:rPr lang="en-GB" altLang="zh-CN"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rPr>
              <a:t>KHÁM PHÁ</a:t>
            </a:r>
            <a:endParaRPr lang="zh-CN" altLang="en-US" sz="3600" b="1" dirty="0">
              <a:solidFill>
                <a:srgbClr val="00B050"/>
              </a:solidFill>
              <a:effectLst>
                <a:outerShdw blurRad="38100" dist="38100" dir="2700000" algn="tl">
                  <a:srgbClr val="000000">
                    <a:alpha val="43137"/>
                  </a:srgbClr>
                </a:outerShdw>
              </a:effectLst>
              <a:latin typeface="+mj-lt"/>
              <a:ea typeface="微软雅黑 Light" panose="020B0502040204020203" pitchFamily="34" charset="-122"/>
            </a:endParaRPr>
          </a:p>
        </p:txBody>
      </p:sp>
      <p:sp>
        <p:nvSpPr>
          <p:cNvPr id="28" name="矩形 27"/>
          <p:cNvSpPr/>
          <p:nvPr/>
        </p:nvSpPr>
        <p:spPr>
          <a:xfrm>
            <a:off x="4410075" y="2386014"/>
            <a:ext cx="3741738" cy="16668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343400" y="3917950"/>
            <a:ext cx="230188" cy="228600"/>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4833938" y="2273300"/>
            <a:ext cx="298450" cy="298450"/>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8081963" y="3455988"/>
            <a:ext cx="119062" cy="119062"/>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形状 28"/>
          <p:cNvSpPr/>
          <p:nvPr/>
        </p:nvSpPr>
        <p:spPr>
          <a:xfrm>
            <a:off x="7675563" y="2924176"/>
            <a:ext cx="1020762" cy="182563"/>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6403" name="冯提莫 - 佛系少女">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249739"/>
            <a:ext cx="1127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3897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8920">
        <p159:morph option="byObject"/>
      </p:transition>
    </mc:Choice>
    <mc:Fallback>
      <p:transition spd="slow" advClick="0" advTm="689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3F5135F-115E-423C-BE4A-B56C35DC9F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33" name="Group 32">
              <a:extLst>
                <a:ext uri="{FF2B5EF4-FFF2-40B4-BE49-F238E27FC236}">
                  <a16:creationId xmlns:a16="http://schemas.microsoft.com/office/drawing/2014/main" xmlns="" id="{82C1E318-0F1F-4920-8C7D-FBAC66631B5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35" name="Straight Connector 34">
                <a:extLst>
                  <a:ext uri="{FF2B5EF4-FFF2-40B4-BE49-F238E27FC236}">
                    <a16:creationId xmlns:a16="http://schemas.microsoft.com/office/drawing/2014/main" xmlns="" id="{DE4A7237-B6EB-4FB7-8B68-7C27438D47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4E00FDE-0838-4B5B-A782-6B6C92DB0A8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xmlns="" id="{2BC1B2F3-8E83-4A70-B103-979C67EECE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8" name="Rectangle 37">
            <a:extLst>
              <a:ext uri="{FF2B5EF4-FFF2-40B4-BE49-F238E27FC236}">
                <a16:creationId xmlns:a16="http://schemas.microsoft.com/office/drawing/2014/main" xmlns="" id="{450FBA5D-3C8A-4C32-B7D0-B45D4B660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xmlns="" id="{95959440-D912-4363-B8DE-165C230ECE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40000">
            <a:off x="1025142" y="362046"/>
            <a:ext cx="10926138" cy="5812296"/>
          </a:xfrm>
          <a:custGeom>
            <a:avLst/>
            <a:gdLst>
              <a:gd name="connsiteX0" fmla="*/ 0 w 10957452"/>
              <a:gd name="connsiteY0" fmla="*/ 0 h 5830350"/>
              <a:gd name="connsiteX1" fmla="*/ 10957452 w 10957452"/>
              <a:gd name="connsiteY1" fmla="*/ 0 h 5830350"/>
              <a:gd name="connsiteX2" fmla="*/ 10957452 w 10957452"/>
              <a:gd name="connsiteY2" fmla="*/ 5830350 h 5830350"/>
              <a:gd name="connsiteX3" fmla="*/ 0 w 10957452"/>
              <a:gd name="connsiteY3" fmla="*/ 5830350 h 5830350"/>
              <a:gd name="connsiteX4" fmla="*/ 0 w 10957452"/>
              <a:gd name="connsiteY4" fmla="*/ 0 h 5830350"/>
              <a:gd name="connsiteX0" fmla="*/ 0 w 10957452"/>
              <a:gd name="connsiteY0" fmla="*/ 0 h 5830350"/>
              <a:gd name="connsiteX1" fmla="*/ 10957452 w 10957452"/>
              <a:gd name="connsiteY1" fmla="*/ 0 h 5830350"/>
              <a:gd name="connsiteX2" fmla="*/ 10927001 w 10957452"/>
              <a:gd name="connsiteY2" fmla="*/ 5798817 h 5830350"/>
              <a:gd name="connsiteX3" fmla="*/ 0 w 10957452"/>
              <a:gd name="connsiteY3" fmla="*/ 5830350 h 5830350"/>
              <a:gd name="connsiteX4" fmla="*/ 0 w 10957452"/>
              <a:gd name="connsiteY4" fmla="*/ 0 h 5830350"/>
              <a:gd name="connsiteX0" fmla="*/ 0 w 10927001"/>
              <a:gd name="connsiteY0" fmla="*/ 0 h 5830350"/>
              <a:gd name="connsiteX1" fmla="*/ 10926352 w 10927001"/>
              <a:gd name="connsiteY1" fmla="*/ 5657 h 5830350"/>
              <a:gd name="connsiteX2" fmla="*/ 10927001 w 10927001"/>
              <a:gd name="connsiteY2" fmla="*/ 5798817 h 5830350"/>
              <a:gd name="connsiteX3" fmla="*/ 0 w 10927001"/>
              <a:gd name="connsiteY3" fmla="*/ 5830350 h 5830350"/>
              <a:gd name="connsiteX4" fmla="*/ 0 w 10927001"/>
              <a:gd name="connsiteY4" fmla="*/ 0 h 5830350"/>
              <a:gd name="connsiteX0" fmla="*/ 0 w 10927001"/>
              <a:gd name="connsiteY0" fmla="*/ 0 h 5830350"/>
              <a:gd name="connsiteX1" fmla="*/ 10926136 w 10927001"/>
              <a:gd name="connsiteY1" fmla="*/ 18054 h 5830350"/>
              <a:gd name="connsiteX2" fmla="*/ 10927001 w 10927001"/>
              <a:gd name="connsiteY2" fmla="*/ 5798817 h 5830350"/>
              <a:gd name="connsiteX3" fmla="*/ 0 w 10927001"/>
              <a:gd name="connsiteY3" fmla="*/ 5830350 h 5830350"/>
              <a:gd name="connsiteX4" fmla="*/ 0 w 10927001"/>
              <a:gd name="connsiteY4" fmla="*/ 0 h 5830350"/>
              <a:gd name="connsiteX0" fmla="*/ 0 w 10926138"/>
              <a:gd name="connsiteY0" fmla="*/ 0 h 5830350"/>
              <a:gd name="connsiteX1" fmla="*/ 10926136 w 10926138"/>
              <a:gd name="connsiteY1" fmla="*/ 18054 h 5830350"/>
              <a:gd name="connsiteX2" fmla="*/ 10914605 w 10926138"/>
              <a:gd name="connsiteY2" fmla="*/ 5798601 h 5830350"/>
              <a:gd name="connsiteX3" fmla="*/ 0 w 10926138"/>
              <a:gd name="connsiteY3" fmla="*/ 5830350 h 5830350"/>
              <a:gd name="connsiteX4" fmla="*/ 0 w 10926138"/>
              <a:gd name="connsiteY4" fmla="*/ 0 h 5830350"/>
              <a:gd name="connsiteX0" fmla="*/ 5658 w 10926138"/>
              <a:gd name="connsiteY0" fmla="*/ 13046 h 5812296"/>
              <a:gd name="connsiteX1" fmla="*/ 10926136 w 10926138"/>
              <a:gd name="connsiteY1" fmla="*/ 0 h 5812296"/>
              <a:gd name="connsiteX2" fmla="*/ 10914605 w 10926138"/>
              <a:gd name="connsiteY2" fmla="*/ 5780547 h 5812296"/>
              <a:gd name="connsiteX3" fmla="*/ 0 w 10926138"/>
              <a:gd name="connsiteY3" fmla="*/ 5812296 h 5812296"/>
              <a:gd name="connsiteX4" fmla="*/ 5658 w 10926138"/>
              <a:gd name="connsiteY4" fmla="*/ 13046 h 58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138" h="5812296">
                <a:moveTo>
                  <a:pt x="5658" y="13046"/>
                </a:moveTo>
                <a:lnTo>
                  <a:pt x="10926136" y="0"/>
                </a:lnTo>
                <a:cubicBezTo>
                  <a:pt x="10926352" y="1931053"/>
                  <a:pt x="10914389" y="3849494"/>
                  <a:pt x="10914605" y="5780547"/>
                </a:cubicBezTo>
                <a:lnTo>
                  <a:pt x="0" y="5812296"/>
                </a:lnTo>
                <a:lnTo>
                  <a:pt x="5658" y="13046"/>
                </a:lnTo>
                <a:close/>
              </a:path>
            </a:pathLst>
          </a:cu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D451D886-8FBC-46F6-A0E8-0BAFE4C90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000">
            <a:off x="775339" y="287249"/>
            <a:ext cx="11152503" cy="6020191"/>
          </a:xfrm>
          <a:custGeom>
            <a:avLst/>
            <a:gdLst>
              <a:gd name="connsiteX0" fmla="*/ 10922653 w 11152503"/>
              <a:gd name="connsiteY0" fmla="*/ 20 h 6020191"/>
              <a:gd name="connsiteX1" fmla="*/ 10960715 w 11152503"/>
              <a:gd name="connsiteY1" fmla="*/ 34091 h 6020191"/>
              <a:gd name="connsiteX2" fmla="*/ 11051074 w 11152503"/>
              <a:gd name="connsiteY2" fmla="*/ 2621648 h 6020191"/>
              <a:gd name="connsiteX3" fmla="*/ 11062126 w 11152503"/>
              <a:gd name="connsiteY3" fmla="*/ 2938124 h 6020191"/>
              <a:gd name="connsiteX4" fmla="*/ 11152485 w 11152503"/>
              <a:gd name="connsiteY4" fmla="*/ 5525681 h 6020191"/>
              <a:gd name="connsiteX5" fmla="*/ 11116897 w 11152503"/>
              <a:gd name="connsiteY5" fmla="*/ 5562425 h 6020191"/>
              <a:gd name="connsiteX6" fmla="*/ 10664180 w 11152503"/>
              <a:gd name="connsiteY6" fmla="*/ 5578235 h 6020191"/>
              <a:gd name="connsiteX7" fmla="*/ 10664180 w 11152503"/>
              <a:gd name="connsiteY7" fmla="*/ 5935737 h 6020191"/>
              <a:gd name="connsiteX8" fmla="*/ 10627331 w 11152503"/>
              <a:gd name="connsiteY8" fmla="*/ 5971217 h 6020191"/>
              <a:gd name="connsiteX9" fmla="*/ 6666054 w 11152503"/>
              <a:gd name="connsiteY9" fmla="*/ 5971217 h 6020191"/>
              <a:gd name="connsiteX10" fmla="*/ 4262177 w 11152503"/>
              <a:gd name="connsiteY10" fmla="*/ 5971217 h 6020191"/>
              <a:gd name="connsiteX11" fmla="*/ 4260736 w 11152503"/>
              <a:gd name="connsiteY11" fmla="*/ 5971449 h 6020191"/>
              <a:gd name="connsiteX12" fmla="*/ 4052741 w 11152503"/>
              <a:gd name="connsiteY12" fmla="*/ 5971374 h 6020191"/>
              <a:gd name="connsiteX13" fmla="*/ 4018513 w 11152503"/>
              <a:gd name="connsiteY13" fmla="*/ 5971217 h 6020191"/>
              <a:gd name="connsiteX14" fmla="*/ 3590184 w 11152503"/>
              <a:gd name="connsiteY14" fmla="*/ 5971217 h 6020191"/>
              <a:gd name="connsiteX15" fmla="*/ 2939885 w 11152503"/>
              <a:gd name="connsiteY15" fmla="*/ 5971217 h 6020191"/>
              <a:gd name="connsiteX16" fmla="*/ 2187618 w 11152503"/>
              <a:gd name="connsiteY16" fmla="*/ 5971217 h 6020191"/>
              <a:gd name="connsiteX17" fmla="*/ 2169611 w 11152503"/>
              <a:gd name="connsiteY17" fmla="*/ 5972788 h 6020191"/>
              <a:gd name="connsiteX18" fmla="*/ 2099477 w 11152503"/>
              <a:gd name="connsiteY18" fmla="*/ 5982505 h 6020191"/>
              <a:gd name="connsiteX19" fmla="*/ 2084498 w 11152503"/>
              <a:gd name="connsiteY19" fmla="*/ 5987956 h 6020191"/>
              <a:gd name="connsiteX20" fmla="*/ 2067018 w 11152503"/>
              <a:gd name="connsiteY20" fmla="*/ 5983300 h 6020191"/>
              <a:gd name="connsiteX21" fmla="*/ 2061819 w 11152503"/>
              <a:gd name="connsiteY21" fmla="*/ 5978733 h 6020191"/>
              <a:gd name="connsiteX22" fmla="*/ 2006031 w 11152503"/>
              <a:gd name="connsiteY22" fmla="*/ 5987802 h 6020191"/>
              <a:gd name="connsiteX23" fmla="*/ 1999285 w 11152503"/>
              <a:gd name="connsiteY23" fmla="*/ 5988056 h 6020191"/>
              <a:gd name="connsiteX24" fmla="*/ 1952782 w 11152503"/>
              <a:gd name="connsiteY24" fmla="*/ 5986773 h 6020191"/>
              <a:gd name="connsiteX25" fmla="*/ 1883613 w 11152503"/>
              <a:gd name="connsiteY25" fmla="*/ 5980147 h 6020191"/>
              <a:gd name="connsiteX26" fmla="*/ 1861409 w 11152503"/>
              <a:gd name="connsiteY26" fmla="*/ 5971217 h 6020191"/>
              <a:gd name="connsiteX27" fmla="*/ 1602390 w 11152503"/>
              <a:gd name="connsiteY27" fmla="*/ 5971217 h 6020191"/>
              <a:gd name="connsiteX28" fmla="*/ 1595319 w 11152503"/>
              <a:gd name="connsiteY28" fmla="*/ 5972599 h 6020191"/>
              <a:gd name="connsiteX29" fmla="*/ 1590870 w 11152503"/>
              <a:gd name="connsiteY29" fmla="*/ 5982329 h 6020191"/>
              <a:gd name="connsiteX30" fmla="*/ 1566886 w 11152503"/>
              <a:gd name="connsiteY30" fmla="*/ 5979082 h 6020191"/>
              <a:gd name="connsiteX31" fmla="*/ 1562693 w 11152503"/>
              <a:gd name="connsiteY31" fmla="*/ 5978320 h 6020191"/>
              <a:gd name="connsiteX32" fmla="*/ 1547107 w 11152503"/>
              <a:gd name="connsiteY32" fmla="*/ 5979672 h 6020191"/>
              <a:gd name="connsiteX33" fmla="*/ 1541234 w 11152503"/>
              <a:gd name="connsiteY33" fmla="*/ 5974549 h 6020191"/>
              <a:gd name="connsiteX34" fmla="*/ 1488434 w 11152503"/>
              <a:gd name="connsiteY34" fmla="*/ 5976666 h 6020191"/>
              <a:gd name="connsiteX35" fmla="*/ 1387812 w 11152503"/>
              <a:gd name="connsiteY35" fmla="*/ 5990365 h 6020191"/>
              <a:gd name="connsiteX36" fmla="*/ 1372308 w 11152503"/>
              <a:gd name="connsiteY36" fmla="*/ 5995971 h 6020191"/>
              <a:gd name="connsiteX37" fmla="*/ 1269708 w 11152503"/>
              <a:gd name="connsiteY37" fmla="*/ 6004923 h 6020191"/>
              <a:gd name="connsiteX38" fmla="*/ 1199574 w 11152503"/>
              <a:gd name="connsiteY38" fmla="*/ 6014640 h 6020191"/>
              <a:gd name="connsiteX39" fmla="*/ 1184597 w 11152503"/>
              <a:gd name="connsiteY39" fmla="*/ 6020091 h 6020191"/>
              <a:gd name="connsiteX40" fmla="*/ 1167116 w 11152503"/>
              <a:gd name="connsiteY40" fmla="*/ 6015435 h 6020191"/>
              <a:gd name="connsiteX41" fmla="*/ 1161916 w 11152503"/>
              <a:gd name="connsiteY41" fmla="*/ 6010868 h 6020191"/>
              <a:gd name="connsiteX42" fmla="*/ 1106129 w 11152503"/>
              <a:gd name="connsiteY42" fmla="*/ 6019937 h 6020191"/>
              <a:gd name="connsiteX43" fmla="*/ 1099383 w 11152503"/>
              <a:gd name="connsiteY43" fmla="*/ 6020191 h 6020191"/>
              <a:gd name="connsiteX44" fmla="*/ 1052881 w 11152503"/>
              <a:gd name="connsiteY44" fmla="*/ 6018908 h 6020191"/>
              <a:gd name="connsiteX45" fmla="*/ 983712 w 11152503"/>
              <a:gd name="connsiteY45" fmla="*/ 6012283 h 6020191"/>
              <a:gd name="connsiteX46" fmla="*/ 911933 w 11152503"/>
              <a:gd name="connsiteY46" fmla="*/ 5996917 h 6020191"/>
              <a:gd name="connsiteX47" fmla="*/ 870493 w 11152503"/>
              <a:gd name="connsiteY47" fmla="*/ 5990678 h 6020191"/>
              <a:gd name="connsiteX48" fmla="*/ 841664 w 11152503"/>
              <a:gd name="connsiteY48" fmla="*/ 5983503 h 6020191"/>
              <a:gd name="connsiteX49" fmla="*/ 761161 w 11152503"/>
              <a:gd name="connsiteY49" fmla="*/ 5979416 h 6020191"/>
              <a:gd name="connsiteX50" fmla="*/ 624746 w 11152503"/>
              <a:gd name="connsiteY50" fmla="*/ 5978568 h 6020191"/>
              <a:gd name="connsiteX51" fmla="*/ 591545 w 11152503"/>
              <a:gd name="connsiteY51" fmla="*/ 5974884 h 6020191"/>
              <a:gd name="connsiteX52" fmla="*/ 577647 w 11152503"/>
              <a:gd name="connsiteY52" fmla="*/ 5971217 h 6020191"/>
              <a:gd name="connsiteX53" fmla="*/ 34488 w 11152503"/>
              <a:gd name="connsiteY53" fmla="*/ 5971217 h 6020191"/>
              <a:gd name="connsiteX54" fmla="*/ 34488 w 11152503"/>
              <a:gd name="connsiteY54" fmla="*/ 5969182 h 6020191"/>
              <a:gd name="connsiteX55" fmla="*/ 10190 w 11152503"/>
              <a:gd name="connsiteY55" fmla="*/ 5959417 h 6020191"/>
              <a:gd name="connsiteX56" fmla="*/ 0 w 11152503"/>
              <a:gd name="connsiteY56" fmla="*/ 5935734 h 6020191"/>
              <a:gd name="connsiteX57" fmla="*/ 0 w 11152503"/>
              <a:gd name="connsiteY57" fmla="*/ 3199392 h 6020191"/>
              <a:gd name="connsiteX58" fmla="*/ 4283 w 11152503"/>
              <a:gd name="connsiteY58" fmla="*/ 3191322 h 6020191"/>
              <a:gd name="connsiteX59" fmla="*/ 38 w 11152503"/>
              <a:gd name="connsiteY59" fmla="*/ 3181452 h 6020191"/>
              <a:gd name="connsiteX60" fmla="*/ 39 w 11152503"/>
              <a:gd name="connsiteY60" fmla="*/ 435490 h 6020191"/>
              <a:gd name="connsiteX61" fmla="*/ 10261 w 11152503"/>
              <a:gd name="connsiteY61" fmla="*/ 411869 h 6020191"/>
              <a:gd name="connsiteX62" fmla="*/ 34488 w 11152503"/>
              <a:gd name="connsiteY62" fmla="*/ 402152 h 6020191"/>
              <a:gd name="connsiteX63" fmla="*/ 34488 w 11152503"/>
              <a:gd name="connsiteY63" fmla="*/ 397581 h 6020191"/>
              <a:gd name="connsiteX64" fmla="*/ 304133 w 11152503"/>
              <a:gd name="connsiteY64" fmla="*/ 397771 h 6020191"/>
              <a:gd name="connsiteX65" fmla="*/ 312276 w 11152503"/>
              <a:gd name="connsiteY65" fmla="*/ 376994 h 6020191"/>
              <a:gd name="connsiteX66" fmla="*/ 336150 w 11152503"/>
              <a:gd name="connsiteY66" fmla="*/ 366438 h 6020191"/>
              <a:gd name="connsiteX67" fmla="*/ 335990 w 11152503"/>
              <a:gd name="connsiteY67" fmla="*/ 361870 h 6020191"/>
              <a:gd name="connsiteX68" fmla="*/ 6983187 w 11152503"/>
              <a:gd name="connsiteY68" fmla="*/ 134443 h 6020191"/>
              <a:gd name="connsiteX69" fmla="*/ 7058238 w 11152503"/>
              <a:gd name="connsiteY69" fmla="*/ 123385 h 6020191"/>
              <a:gd name="connsiteX70" fmla="*/ 7091868 w 11152503"/>
              <a:gd name="connsiteY70" fmla="*/ 122057 h 6020191"/>
              <a:gd name="connsiteX71" fmla="*/ 7113259 w 11152503"/>
              <a:gd name="connsiteY71" fmla="*/ 122015 h 6020191"/>
              <a:gd name="connsiteX72" fmla="*/ 7120813 w 11152503"/>
              <a:gd name="connsiteY72" fmla="*/ 129791 h 6020191"/>
              <a:gd name="connsiteX73" fmla="*/ 7218339 w 11152503"/>
              <a:gd name="connsiteY73" fmla="*/ 129377 h 6020191"/>
              <a:gd name="connsiteX74" fmla="*/ 7307134 w 11152503"/>
              <a:gd name="connsiteY74" fmla="*/ 122754 h 6020191"/>
              <a:gd name="connsiteX75" fmla="*/ 7320464 w 11152503"/>
              <a:gd name="connsiteY75" fmla="*/ 125811 h 6020191"/>
              <a:gd name="connsiteX76" fmla="*/ 7411322 w 11152503"/>
              <a:gd name="connsiteY76" fmla="*/ 120053 h 6020191"/>
              <a:gd name="connsiteX77" fmla="*/ 7438371 w 11152503"/>
              <a:gd name="connsiteY77" fmla="*/ 121694 h 6020191"/>
              <a:gd name="connsiteX78" fmla="*/ 7803814 w 11152503"/>
              <a:gd name="connsiteY78" fmla="*/ 108932 h 6020191"/>
              <a:gd name="connsiteX79" fmla="*/ 7814503 w 11152503"/>
              <a:gd name="connsiteY79" fmla="*/ 106246 h 6020191"/>
              <a:gd name="connsiteX80" fmla="*/ 7870087 w 11152503"/>
              <a:gd name="connsiteY80" fmla="*/ 96750 h 6020191"/>
              <a:gd name="connsiteX81" fmla="*/ 7950973 w 11152503"/>
              <a:gd name="connsiteY81" fmla="*/ 86838 h 6020191"/>
              <a:gd name="connsiteX82" fmla="*/ 8006164 w 11152503"/>
              <a:gd name="connsiteY82" fmla="*/ 77217 h 6020191"/>
              <a:gd name="connsiteX83" fmla="*/ 8036046 w 11152503"/>
              <a:gd name="connsiteY83" fmla="*/ 79160 h 6020191"/>
              <a:gd name="connsiteX84" fmla="*/ 8079910 w 11152503"/>
              <a:gd name="connsiteY84" fmla="*/ 70448 h 6020191"/>
              <a:gd name="connsiteX85" fmla="*/ 8122046 w 11152503"/>
              <a:gd name="connsiteY85" fmla="*/ 69791 h 6020191"/>
              <a:gd name="connsiteX86" fmla="*/ 8176926 w 11152503"/>
              <a:gd name="connsiteY86" fmla="*/ 73120 h 6020191"/>
              <a:gd name="connsiteX87" fmla="*/ 8234109 w 11152503"/>
              <a:gd name="connsiteY87" fmla="*/ 83289 h 6020191"/>
              <a:gd name="connsiteX88" fmla="*/ 8289995 w 11152503"/>
              <a:gd name="connsiteY88" fmla="*/ 91954 h 6020191"/>
              <a:gd name="connsiteX89" fmla="*/ 8389389 w 11152503"/>
              <a:gd name="connsiteY89" fmla="*/ 88483 h 6020191"/>
              <a:gd name="connsiteX90" fmla="*/ 9138192 w 11152503"/>
              <a:gd name="connsiteY90" fmla="*/ 62335 h 6020191"/>
              <a:gd name="connsiteX91" fmla="*/ 9194036 w 11152503"/>
              <a:gd name="connsiteY91" fmla="*/ 50423 h 6020191"/>
              <a:gd name="connsiteX92" fmla="*/ 9249010 w 11152503"/>
              <a:gd name="connsiteY92" fmla="*/ 58465 h 602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152503" h="6020191">
                <a:moveTo>
                  <a:pt x="10922653" y="20"/>
                </a:moveTo>
                <a:cubicBezTo>
                  <a:pt x="10942930" y="-637"/>
                  <a:pt x="10959917" y="14573"/>
                  <a:pt x="10960715" y="34091"/>
                </a:cubicBezTo>
                <a:lnTo>
                  <a:pt x="11051074" y="2621648"/>
                </a:lnTo>
                <a:lnTo>
                  <a:pt x="11062126" y="2938124"/>
                </a:lnTo>
                <a:lnTo>
                  <a:pt x="11152485" y="5525681"/>
                </a:lnTo>
                <a:cubicBezTo>
                  <a:pt x="11153117" y="5545244"/>
                  <a:pt x="11137213" y="5561661"/>
                  <a:pt x="11116897" y="5562425"/>
                </a:cubicBezTo>
                <a:lnTo>
                  <a:pt x="10664180" y="5578235"/>
                </a:lnTo>
                <a:lnTo>
                  <a:pt x="10664180" y="5935737"/>
                </a:lnTo>
                <a:cubicBezTo>
                  <a:pt x="10664128" y="5955310"/>
                  <a:pt x="10647661" y="5971162"/>
                  <a:pt x="10627331" y="5971217"/>
                </a:cubicBezTo>
                <a:lnTo>
                  <a:pt x="6666054" y="5971217"/>
                </a:lnTo>
                <a:lnTo>
                  <a:pt x="4262177" y="5971217"/>
                </a:lnTo>
                <a:lnTo>
                  <a:pt x="4260736" y="5971449"/>
                </a:lnTo>
                <a:cubicBezTo>
                  <a:pt x="4203580" y="5977381"/>
                  <a:pt x="4045152" y="5978582"/>
                  <a:pt x="4052741" y="5971374"/>
                </a:cubicBezTo>
                <a:lnTo>
                  <a:pt x="4018513" y="5971217"/>
                </a:lnTo>
                <a:lnTo>
                  <a:pt x="3590184" y="5971217"/>
                </a:lnTo>
                <a:lnTo>
                  <a:pt x="2939885" y="5971217"/>
                </a:lnTo>
                <a:lnTo>
                  <a:pt x="2187618" y="5971217"/>
                </a:lnTo>
                <a:lnTo>
                  <a:pt x="2169611" y="5972788"/>
                </a:lnTo>
                <a:lnTo>
                  <a:pt x="2099477" y="5982505"/>
                </a:lnTo>
                <a:lnTo>
                  <a:pt x="2084498" y="5987956"/>
                </a:lnTo>
                <a:lnTo>
                  <a:pt x="2067018" y="5983300"/>
                </a:lnTo>
                <a:cubicBezTo>
                  <a:pt x="2064869" y="5981929"/>
                  <a:pt x="2063119" y="5980388"/>
                  <a:pt x="2061819" y="5978733"/>
                </a:cubicBezTo>
                <a:lnTo>
                  <a:pt x="2006031" y="5987802"/>
                </a:lnTo>
                <a:lnTo>
                  <a:pt x="1999285" y="5988056"/>
                </a:lnTo>
                <a:lnTo>
                  <a:pt x="1952782" y="5986773"/>
                </a:lnTo>
                <a:lnTo>
                  <a:pt x="1883613" y="5980147"/>
                </a:lnTo>
                <a:lnTo>
                  <a:pt x="1861409" y="5971217"/>
                </a:lnTo>
                <a:lnTo>
                  <a:pt x="1602390" y="5971217"/>
                </a:lnTo>
                <a:lnTo>
                  <a:pt x="1595319" y="5972599"/>
                </a:lnTo>
                <a:cubicBezTo>
                  <a:pt x="1591870" y="5974464"/>
                  <a:pt x="1590021" y="5977492"/>
                  <a:pt x="1590870" y="5982329"/>
                </a:cubicBezTo>
                <a:cubicBezTo>
                  <a:pt x="1582824" y="5981845"/>
                  <a:pt x="1574887" y="5980563"/>
                  <a:pt x="1566886" y="5979082"/>
                </a:cubicBezTo>
                <a:lnTo>
                  <a:pt x="1562693" y="5978320"/>
                </a:lnTo>
                <a:lnTo>
                  <a:pt x="1547107" y="5979672"/>
                </a:lnTo>
                <a:lnTo>
                  <a:pt x="1541234" y="5974549"/>
                </a:lnTo>
                <a:lnTo>
                  <a:pt x="1488434" y="5976666"/>
                </a:lnTo>
                <a:cubicBezTo>
                  <a:pt x="1465875" y="5990591"/>
                  <a:pt x="1423199" y="5984210"/>
                  <a:pt x="1387812" y="5990365"/>
                </a:cubicBezTo>
                <a:lnTo>
                  <a:pt x="1372308" y="5995971"/>
                </a:lnTo>
                <a:lnTo>
                  <a:pt x="1269708" y="6004923"/>
                </a:lnTo>
                <a:lnTo>
                  <a:pt x="1199574" y="6014640"/>
                </a:lnTo>
                <a:lnTo>
                  <a:pt x="1184597" y="6020091"/>
                </a:lnTo>
                <a:lnTo>
                  <a:pt x="1167116" y="6015435"/>
                </a:lnTo>
                <a:cubicBezTo>
                  <a:pt x="1164967" y="6014064"/>
                  <a:pt x="1163217" y="6012524"/>
                  <a:pt x="1161916" y="6010868"/>
                </a:cubicBezTo>
                <a:lnTo>
                  <a:pt x="1106129" y="6019937"/>
                </a:lnTo>
                <a:lnTo>
                  <a:pt x="1099383" y="6020191"/>
                </a:lnTo>
                <a:lnTo>
                  <a:pt x="1052881" y="6018908"/>
                </a:lnTo>
                <a:lnTo>
                  <a:pt x="983712" y="6012283"/>
                </a:lnTo>
                <a:cubicBezTo>
                  <a:pt x="960832" y="6007160"/>
                  <a:pt x="940175" y="5986196"/>
                  <a:pt x="911933" y="5996917"/>
                </a:cubicBezTo>
                <a:cubicBezTo>
                  <a:pt x="918189" y="5985048"/>
                  <a:pt x="878387" y="6000692"/>
                  <a:pt x="870493" y="5990678"/>
                </a:cubicBezTo>
                <a:cubicBezTo>
                  <a:pt x="865855" y="5982349"/>
                  <a:pt x="852700" y="5985154"/>
                  <a:pt x="841664" y="5983503"/>
                </a:cubicBezTo>
                <a:cubicBezTo>
                  <a:pt x="832028" y="5975743"/>
                  <a:pt x="778646" y="5975431"/>
                  <a:pt x="761161" y="5979416"/>
                </a:cubicBezTo>
                <a:cubicBezTo>
                  <a:pt x="713282" y="5995868"/>
                  <a:pt x="663271" y="5966332"/>
                  <a:pt x="624746" y="5978568"/>
                </a:cubicBezTo>
                <a:cubicBezTo>
                  <a:pt x="609242" y="5977829"/>
                  <a:pt x="598996" y="5976411"/>
                  <a:pt x="591545" y="5974884"/>
                </a:cubicBezTo>
                <a:lnTo>
                  <a:pt x="577647" y="5971217"/>
                </a:lnTo>
                <a:lnTo>
                  <a:pt x="34488" y="5971217"/>
                </a:lnTo>
                <a:lnTo>
                  <a:pt x="34488" y="5969182"/>
                </a:lnTo>
                <a:lnTo>
                  <a:pt x="10190" y="5959417"/>
                </a:lnTo>
                <a:cubicBezTo>
                  <a:pt x="3916" y="5953353"/>
                  <a:pt x="28" y="5944983"/>
                  <a:pt x="0" y="5935734"/>
                </a:cubicBezTo>
                <a:lnTo>
                  <a:pt x="0" y="3199392"/>
                </a:lnTo>
                <a:lnTo>
                  <a:pt x="4283" y="3191322"/>
                </a:lnTo>
                <a:lnTo>
                  <a:pt x="38" y="3181452"/>
                </a:lnTo>
                <a:lnTo>
                  <a:pt x="39" y="435490"/>
                </a:lnTo>
                <a:cubicBezTo>
                  <a:pt x="93" y="426260"/>
                  <a:pt x="3991" y="417914"/>
                  <a:pt x="10261" y="411869"/>
                </a:cubicBezTo>
                <a:lnTo>
                  <a:pt x="34488" y="402152"/>
                </a:lnTo>
                <a:lnTo>
                  <a:pt x="34488" y="397581"/>
                </a:lnTo>
                <a:lnTo>
                  <a:pt x="304133" y="397771"/>
                </a:lnTo>
                <a:lnTo>
                  <a:pt x="312276" y="376994"/>
                </a:lnTo>
                <a:lnTo>
                  <a:pt x="336150" y="366438"/>
                </a:lnTo>
                <a:lnTo>
                  <a:pt x="335990" y="361870"/>
                </a:lnTo>
                <a:lnTo>
                  <a:pt x="6983187" y="134443"/>
                </a:lnTo>
                <a:lnTo>
                  <a:pt x="7058238" y="123385"/>
                </a:lnTo>
                <a:cubicBezTo>
                  <a:pt x="7059507" y="123289"/>
                  <a:pt x="7090327" y="122726"/>
                  <a:pt x="7091868" y="122057"/>
                </a:cubicBezTo>
                <a:lnTo>
                  <a:pt x="7113259" y="122015"/>
                </a:lnTo>
                <a:lnTo>
                  <a:pt x="7120813" y="129791"/>
                </a:lnTo>
                <a:cubicBezTo>
                  <a:pt x="7137880" y="132475"/>
                  <a:pt x="7188876" y="129908"/>
                  <a:pt x="7218339" y="129377"/>
                </a:cubicBezTo>
                <a:lnTo>
                  <a:pt x="7307134" y="122754"/>
                </a:lnTo>
                <a:lnTo>
                  <a:pt x="7320464" y="125811"/>
                </a:lnTo>
                <a:lnTo>
                  <a:pt x="7411322" y="120053"/>
                </a:lnTo>
                <a:lnTo>
                  <a:pt x="7438371" y="121694"/>
                </a:lnTo>
                <a:lnTo>
                  <a:pt x="7803814" y="108932"/>
                </a:lnTo>
                <a:lnTo>
                  <a:pt x="7814503" y="106246"/>
                </a:lnTo>
                <a:lnTo>
                  <a:pt x="7870087" y="96750"/>
                </a:lnTo>
                <a:lnTo>
                  <a:pt x="7950973" y="86838"/>
                </a:lnTo>
                <a:lnTo>
                  <a:pt x="8006164" y="77217"/>
                </a:lnTo>
                <a:cubicBezTo>
                  <a:pt x="8020342" y="75937"/>
                  <a:pt x="8023755" y="80288"/>
                  <a:pt x="8036046" y="79160"/>
                </a:cubicBezTo>
                <a:lnTo>
                  <a:pt x="8079910" y="70448"/>
                </a:lnTo>
                <a:lnTo>
                  <a:pt x="8122046" y="69791"/>
                </a:lnTo>
                <a:lnTo>
                  <a:pt x="8176926" y="73120"/>
                </a:lnTo>
                <a:cubicBezTo>
                  <a:pt x="8195159" y="76540"/>
                  <a:pt x="8212072" y="92547"/>
                  <a:pt x="8234109" y="83289"/>
                </a:cubicBezTo>
                <a:lnTo>
                  <a:pt x="8289995" y="91954"/>
                </a:lnTo>
                <a:lnTo>
                  <a:pt x="8389389" y="88483"/>
                </a:lnTo>
                <a:lnTo>
                  <a:pt x="9138192" y="62335"/>
                </a:lnTo>
                <a:cubicBezTo>
                  <a:pt x="9156807" y="58365"/>
                  <a:pt x="9163390" y="51932"/>
                  <a:pt x="9194036" y="50423"/>
                </a:cubicBezTo>
                <a:lnTo>
                  <a:pt x="9249010" y="58465"/>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5" name="Hình ảnh 5" descr="Ảnh có chứa văn bản&#10;&#10;Mô tả được tự động tạo">
            <a:extLst>
              <a:ext uri="{FF2B5EF4-FFF2-40B4-BE49-F238E27FC236}">
                <a16:creationId xmlns:a16="http://schemas.microsoft.com/office/drawing/2014/main" xmlns="" id="{8F3D4018-62EB-4FB7-ADDB-451875CD221B}"/>
              </a:ext>
            </a:extLst>
          </p:cNvPr>
          <p:cNvPicPr>
            <a:picLocks noChangeAspect="1"/>
          </p:cNvPicPr>
          <p:nvPr/>
        </p:nvPicPr>
        <p:blipFill rotWithShape="1">
          <a:blip r:embed="rId3">
            <a:alphaModFix amt="84000"/>
          </a:blip>
          <a:srcRect t="12231" b="2232"/>
          <a:stretch/>
        </p:blipFill>
        <p:spPr>
          <a:xfrm>
            <a:off x="725019" y="381668"/>
            <a:ext cx="11157950" cy="5965143"/>
          </a:xfrm>
          <a:custGeom>
            <a:avLst/>
            <a:gdLst/>
            <a:ahLst/>
            <a:cxnLst/>
            <a:rect l="l" t="t" r="r" b="b"/>
            <a:pathLst>
              <a:path w="11157950" h="5965143">
                <a:moveTo>
                  <a:pt x="11024586" y="5"/>
                </a:moveTo>
                <a:cubicBezTo>
                  <a:pt x="11044871" y="-298"/>
                  <a:pt x="11061590" y="15206"/>
                  <a:pt x="11062047" y="34735"/>
                </a:cubicBezTo>
                <a:lnTo>
                  <a:pt x="11107234" y="2623475"/>
                </a:lnTo>
                <a:lnTo>
                  <a:pt x="11112761" y="2940096"/>
                </a:lnTo>
                <a:lnTo>
                  <a:pt x="11157947" y="5528836"/>
                </a:lnTo>
                <a:cubicBezTo>
                  <a:pt x="11158237" y="5548407"/>
                  <a:pt x="11142049" y="5564544"/>
                  <a:pt x="11121723" y="5564953"/>
                </a:cubicBezTo>
                <a:lnTo>
                  <a:pt x="10668799" y="5572860"/>
                </a:lnTo>
                <a:lnTo>
                  <a:pt x="10662560" y="5930307"/>
                </a:lnTo>
                <a:cubicBezTo>
                  <a:pt x="10662166" y="5949876"/>
                  <a:pt x="10645425" y="5965439"/>
                  <a:pt x="10625097" y="5965139"/>
                </a:cubicBezTo>
                <a:lnTo>
                  <a:pt x="6664424" y="5896005"/>
                </a:lnTo>
                <a:lnTo>
                  <a:pt x="4260913" y="5854051"/>
                </a:lnTo>
                <a:lnTo>
                  <a:pt x="4259468" y="5854258"/>
                </a:lnTo>
                <a:cubicBezTo>
                  <a:pt x="4202217" y="5859192"/>
                  <a:pt x="4043792" y="5857628"/>
                  <a:pt x="4051506" y="5850553"/>
                </a:cubicBezTo>
                <a:lnTo>
                  <a:pt x="4017286" y="5849799"/>
                </a:lnTo>
                <a:lnTo>
                  <a:pt x="3589022" y="5842324"/>
                </a:lnTo>
                <a:lnTo>
                  <a:pt x="2938822" y="5830974"/>
                </a:lnTo>
                <a:lnTo>
                  <a:pt x="2186670" y="5817845"/>
                </a:lnTo>
                <a:lnTo>
                  <a:pt x="2168638" y="5819102"/>
                </a:lnTo>
                <a:lnTo>
                  <a:pt x="2098345" y="5827593"/>
                </a:lnTo>
                <a:lnTo>
                  <a:pt x="2083273" y="5832782"/>
                </a:lnTo>
                <a:lnTo>
                  <a:pt x="2065877" y="5827822"/>
                </a:lnTo>
                <a:cubicBezTo>
                  <a:pt x="2063753" y="5826414"/>
                  <a:pt x="2062030" y="5824842"/>
                  <a:pt x="2060759" y="5823165"/>
                </a:cubicBezTo>
                <a:lnTo>
                  <a:pt x="2004821" y="5831259"/>
                </a:lnTo>
                <a:lnTo>
                  <a:pt x="1998072" y="5831395"/>
                </a:lnTo>
                <a:lnTo>
                  <a:pt x="1951598" y="5829301"/>
                </a:lnTo>
                <a:lnTo>
                  <a:pt x="1882555" y="5821468"/>
                </a:lnTo>
                <a:lnTo>
                  <a:pt x="1860510" y="5812152"/>
                </a:lnTo>
                <a:lnTo>
                  <a:pt x="1601531" y="5807632"/>
                </a:lnTo>
                <a:lnTo>
                  <a:pt x="1594437" y="5808890"/>
                </a:lnTo>
                <a:cubicBezTo>
                  <a:pt x="1590956" y="5810695"/>
                  <a:pt x="1589054" y="5813690"/>
                  <a:pt x="1589819" y="5818541"/>
                </a:cubicBezTo>
                <a:cubicBezTo>
                  <a:pt x="1581782" y="5817917"/>
                  <a:pt x="1573869" y="5816496"/>
                  <a:pt x="1565895" y="5814876"/>
                </a:cubicBezTo>
                <a:lnTo>
                  <a:pt x="1561716" y="5814041"/>
                </a:lnTo>
                <a:lnTo>
                  <a:pt x="1546109" y="5815121"/>
                </a:lnTo>
                <a:lnTo>
                  <a:pt x="1540326" y="5809896"/>
                </a:lnTo>
                <a:lnTo>
                  <a:pt x="1487497" y="5811091"/>
                </a:lnTo>
                <a:cubicBezTo>
                  <a:pt x="1464699" y="5824620"/>
                  <a:pt x="1422140" y="5817496"/>
                  <a:pt x="1386651" y="5823032"/>
                </a:cubicBezTo>
                <a:lnTo>
                  <a:pt x="1371052" y="5828367"/>
                </a:lnTo>
                <a:lnTo>
                  <a:pt x="1268311" y="5835527"/>
                </a:lnTo>
                <a:lnTo>
                  <a:pt x="1198018" y="5844018"/>
                </a:lnTo>
                <a:lnTo>
                  <a:pt x="1182948" y="5849207"/>
                </a:lnTo>
                <a:lnTo>
                  <a:pt x="1165551" y="5844246"/>
                </a:lnTo>
                <a:cubicBezTo>
                  <a:pt x="1163427" y="5842838"/>
                  <a:pt x="1161704" y="5841268"/>
                  <a:pt x="1160432" y="5839589"/>
                </a:cubicBezTo>
                <a:lnTo>
                  <a:pt x="1104495" y="5847683"/>
                </a:lnTo>
                <a:lnTo>
                  <a:pt x="1097746" y="5847820"/>
                </a:lnTo>
                <a:lnTo>
                  <a:pt x="1051273" y="5845725"/>
                </a:lnTo>
                <a:lnTo>
                  <a:pt x="982230" y="5837894"/>
                </a:lnTo>
                <a:cubicBezTo>
                  <a:pt x="959443" y="5832373"/>
                  <a:pt x="939155" y="5811051"/>
                  <a:pt x="910730" y="5821278"/>
                </a:cubicBezTo>
                <a:cubicBezTo>
                  <a:pt x="917193" y="5809520"/>
                  <a:pt x="877124" y="5824467"/>
                  <a:pt x="869406" y="5814316"/>
                </a:cubicBezTo>
                <a:cubicBezTo>
                  <a:pt x="864914" y="5805908"/>
                  <a:pt x="851712" y="5808483"/>
                  <a:pt x="840706" y="5806639"/>
                </a:cubicBezTo>
                <a:cubicBezTo>
                  <a:pt x="831207" y="5798712"/>
                  <a:pt x="777839" y="5797469"/>
                  <a:pt x="760287" y="5801148"/>
                </a:cubicBezTo>
                <a:cubicBezTo>
                  <a:pt x="712128" y="5816762"/>
                  <a:pt x="662640" y="5786358"/>
                  <a:pt x="623907" y="5797919"/>
                </a:cubicBezTo>
                <a:cubicBezTo>
                  <a:pt x="608419" y="5796910"/>
                  <a:pt x="598199" y="5795313"/>
                  <a:pt x="590776" y="5793657"/>
                </a:cubicBezTo>
                <a:lnTo>
                  <a:pt x="576944" y="5789748"/>
                </a:lnTo>
                <a:lnTo>
                  <a:pt x="33867" y="5780268"/>
                </a:lnTo>
                <a:lnTo>
                  <a:pt x="33903" y="5778233"/>
                </a:lnTo>
                <a:lnTo>
                  <a:pt x="9779" y="5768046"/>
                </a:lnTo>
                <a:cubicBezTo>
                  <a:pt x="3612" y="5761873"/>
                  <a:pt x="-129" y="5753437"/>
                  <a:pt x="4" y="5744189"/>
                </a:cubicBezTo>
                <a:lnTo>
                  <a:pt x="47760" y="3008263"/>
                </a:lnTo>
                <a:lnTo>
                  <a:pt x="52183" y="3000269"/>
                </a:lnTo>
                <a:lnTo>
                  <a:pt x="48111" y="2990327"/>
                </a:lnTo>
                <a:lnTo>
                  <a:pt x="96036" y="244783"/>
                </a:lnTo>
                <a:cubicBezTo>
                  <a:pt x="96251" y="235555"/>
                  <a:pt x="100294" y="227279"/>
                  <a:pt x="106668" y="221344"/>
                </a:cubicBezTo>
                <a:lnTo>
                  <a:pt x="131061" y="212051"/>
                </a:lnTo>
                <a:lnTo>
                  <a:pt x="131141" y="207481"/>
                </a:lnTo>
                <a:lnTo>
                  <a:pt x="400742" y="212377"/>
                </a:lnTo>
                <a:lnTo>
                  <a:pt x="409246" y="191745"/>
                </a:lnTo>
                <a:lnTo>
                  <a:pt x="433301" y="181607"/>
                </a:lnTo>
                <a:lnTo>
                  <a:pt x="433220" y="177037"/>
                </a:lnTo>
                <a:lnTo>
                  <a:pt x="7083374" y="65655"/>
                </a:lnTo>
                <a:lnTo>
                  <a:pt x="7158607" y="55908"/>
                </a:lnTo>
                <a:cubicBezTo>
                  <a:pt x="7159877" y="55834"/>
                  <a:pt x="7190702" y="55809"/>
                  <a:pt x="7192255" y="55167"/>
                </a:cubicBezTo>
                <a:lnTo>
                  <a:pt x="7213643" y="55499"/>
                </a:lnTo>
                <a:lnTo>
                  <a:pt x="7221060" y="63405"/>
                </a:lnTo>
                <a:cubicBezTo>
                  <a:pt x="7238078" y="66387"/>
                  <a:pt x="7289111" y="64710"/>
                  <a:pt x="7318579" y="64693"/>
                </a:cubicBezTo>
                <a:lnTo>
                  <a:pt x="7407476" y="59621"/>
                </a:lnTo>
                <a:lnTo>
                  <a:pt x="7420750" y="62910"/>
                </a:lnTo>
                <a:lnTo>
                  <a:pt x="7511695" y="58739"/>
                </a:lnTo>
                <a:lnTo>
                  <a:pt x="7538711" y="60852"/>
                </a:lnTo>
                <a:lnTo>
                  <a:pt x="7904321" y="54469"/>
                </a:lnTo>
                <a:lnTo>
                  <a:pt x="7915055" y="51970"/>
                </a:lnTo>
                <a:lnTo>
                  <a:pt x="7970797" y="43446"/>
                </a:lnTo>
                <a:lnTo>
                  <a:pt x="8051843" y="34947"/>
                </a:lnTo>
                <a:lnTo>
                  <a:pt x="8107194" y="26291"/>
                </a:lnTo>
                <a:cubicBezTo>
                  <a:pt x="8121392" y="25258"/>
                  <a:pt x="8124728" y="29668"/>
                  <a:pt x="8137037" y="28755"/>
                </a:cubicBezTo>
                <a:lnTo>
                  <a:pt x="8181047" y="20810"/>
                </a:lnTo>
                <a:lnTo>
                  <a:pt x="8223188" y="20888"/>
                </a:lnTo>
                <a:lnTo>
                  <a:pt x="8278001" y="25175"/>
                </a:lnTo>
                <a:cubicBezTo>
                  <a:pt x="8296172" y="28912"/>
                  <a:pt x="8312803" y="45212"/>
                  <a:pt x="8334998" y="36340"/>
                </a:cubicBezTo>
                <a:lnTo>
                  <a:pt x="8390724" y="45979"/>
                </a:lnTo>
                <a:lnTo>
                  <a:pt x="8490164" y="44243"/>
                </a:lnTo>
                <a:lnTo>
                  <a:pt x="9239309" y="31167"/>
                </a:lnTo>
                <a:cubicBezTo>
                  <a:pt x="9257990" y="27523"/>
                  <a:pt x="9264685" y="21206"/>
                  <a:pt x="9295352" y="20232"/>
                </a:cubicBezTo>
                <a:lnTo>
                  <a:pt x="9350178" y="29232"/>
                </a:lnTo>
                <a:close/>
              </a:path>
            </a:pathLst>
          </a:custGeom>
        </p:spPr>
      </p:pic>
      <p:sp>
        <p:nvSpPr>
          <p:cNvPr id="44" name="Freeform: Shape 43">
            <a:extLst>
              <a:ext uri="{FF2B5EF4-FFF2-40B4-BE49-F238E27FC236}">
                <a16:creationId xmlns:a16="http://schemas.microsoft.com/office/drawing/2014/main" xmlns="" id="{2032EE83-1946-4580-9E53-42F6614B3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40000">
            <a:off x="3712743" y="422349"/>
            <a:ext cx="8122024" cy="5594621"/>
          </a:xfrm>
          <a:custGeom>
            <a:avLst/>
            <a:gdLst>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78470 w 8122024"/>
              <a:gd name="connsiteY6" fmla="*/ 5594621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72271 w 8122024"/>
              <a:gd name="connsiteY6" fmla="*/ 5594513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35081 w 8122024"/>
              <a:gd name="connsiteY6" fmla="*/ 5593864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35081 w 8122024"/>
              <a:gd name="connsiteY6" fmla="*/ 5593864 h 5594621"/>
              <a:gd name="connsiteX7" fmla="*/ 7938215 w 8122024"/>
              <a:gd name="connsiteY7" fmla="*/ 319003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22024" h="5594621">
                <a:moveTo>
                  <a:pt x="8085175" y="28825"/>
                </a:moveTo>
                <a:cubicBezTo>
                  <a:pt x="8105462" y="28876"/>
                  <a:pt x="8121908" y="44670"/>
                  <a:pt x="8122024" y="64204"/>
                </a:cubicBezTo>
                <a:lnTo>
                  <a:pt x="8122024" y="2653338"/>
                </a:lnTo>
                <a:lnTo>
                  <a:pt x="8122024" y="2970007"/>
                </a:lnTo>
                <a:lnTo>
                  <a:pt x="8122024" y="5559141"/>
                </a:lnTo>
                <a:cubicBezTo>
                  <a:pt x="8121972" y="5578714"/>
                  <a:pt x="8105505" y="5594566"/>
                  <a:pt x="8085175" y="5594621"/>
                </a:cubicBezTo>
                <a:lnTo>
                  <a:pt x="7735081" y="5593864"/>
                </a:lnTo>
                <a:lnTo>
                  <a:pt x="7938215" y="319003"/>
                </a:lnTo>
                <a:lnTo>
                  <a:pt x="0" y="22756"/>
                </a:lnTo>
                <a:lnTo>
                  <a:pt x="4143417" y="25681"/>
                </a:lnTo>
                <a:lnTo>
                  <a:pt x="4218808" y="17249"/>
                </a:lnTo>
                <a:cubicBezTo>
                  <a:pt x="4220080" y="17197"/>
                  <a:pt x="4250901" y="17710"/>
                  <a:pt x="4252464" y="17095"/>
                </a:cubicBezTo>
                <a:lnTo>
                  <a:pt x="4273843" y="17800"/>
                </a:lnTo>
                <a:lnTo>
                  <a:pt x="4281122" y="25835"/>
                </a:lnTo>
                <a:cubicBezTo>
                  <a:pt x="4298085" y="29113"/>
                  <a:pt x="4349139" y="28327"/>
                  <a:pt x="4378602" y="28825"/>
                </a:cubicBezTo>
                <a:lnTo>
                  <a:pt x="4467574" y="25305"/>
                </a:lnTo>
                <a:lnTo>
                  <a:pt x="4480790" y="28825"/>
                </a:lnTo>
                <a:lnTo>
                  <a:pt x="4571794" y="26241"/>
                </a:lnTo>
                <a:lnTo>
                  <a:pt x="4598769" y="28825"/>
                </a:lnTo>
                <a:lnTo>
                  <a:pt x="4964434" y="28825"/>
                </a:lnTo>
                <a:lnTo>
                  <a:pt x="4975210" y="26513"/>
                </a:lnTo>
                <a:lnTo>
                  <a:pt x="5031093" y="18963"/>
                </a:lnTo>
                <a:lnTo>
                  <a:pt x="5112275" y="11880"/>
                </a:lnTo>
                <a:lnTo>
                  <a:pt x="5167768" y="4191"/>
                </a:lnTo>
                <a:cubicBezTo>
                  <a:pt x="5181982" y="3407"/>
                  <a:pt x="5185241" y="7874"/>
                  <a:pt x="5197564" y="7176"/>
                </a:cubicBezTo>
                <a:lnTo>
                  <a:pt x="5241706" y="0"/>
                </a:lnTo>
                <a:lnTo>
                  <a:pt x="5283839" y="814"/>
                </a:lnTo>
                <a:lnTo>
                  <a:pt x="5338569" y="6056"/>
                </a:lnTo>
                <a:cubicBezTo>
                  <a:pt x="5356672" y="10110"/>
                  <a:pt x="5373016" y="26698"/>
                  <a:pt x="5395362" y="18215"/>
                </a:cubicBezTo>
                <a:lnTo>
                  <a:pt x="5450911" y="28825"/>
                </a:lnTo>
                <a:lnTo>
                  <a:pt x="5550367" y="28825"/>
                </a:lnTo>
                <a:lnTo>
                  <a:pt x="6299626" y="28825"/>
                </a:lnTo>
                <a:cubicBezTo>
                  <a:pt x="6318368" y="25507"/>
                  <a:pt x="6325172" y="19308"/>
                  <a:pt x="6355851" y="18870"/>
                </a:cubicBezTo>
                <a:lnTo>
                  <a:pt x="6410512" y="28825"/>
                </a:lnTo>
                <a:lnTo>
                  <a:pt x="8085175" y="28825"/>
                </a:lnTo>
                <a:close/>
              </a:path>
            </a:pathLst>
          </a:custGeom>
          <a:solidFill>
            <a:srgbClr val="000000">
              <a:alpha val="24706"/>
            </a:srgbClr>
          </a:solidFill>
          <a:ln w="9525" cap="flat">
            <a:noFill/>
            <a:prstDash val="solid"/>
            <a:miter/>
          </a:ln>
        </p:spPr>
        <p:txBody>
          <a:bodyPr wrap="square" rtlCol="0" anchor="ctr">
            <a:noAutofit/>
          </a:bodyPr>
          <a:lstStyle/>
          <a:p>
            <a:endParaRPr lang="en-US"/>
          </a:p>
        </p:txBody>
      </p:sp>
      <p:sp>
        <p:nvSpPr>
          <p:cNvPr id="46" name="Freeform: Shape 45">
            <a:extLst>
              <a:ext uri="{FF2B5EF4-FFF2-40B4-BE49-F238E27FC236}">
                <a16:creationId xmlns:a16="http://schemas.microsoft.com/office/drawing/2014/main" xmlns="" id="{6DB41558-B438-45F7-8C85-E17E7171D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000">
            <a:off x="652733" y="558846"/>
            <a:ext cx="10898872" cy="5835286"/>
          </a:xfrm>
          <a:custGeom>
            <a:avLst/>
            <a:gdLst>
              <a:gd name="connsiteX0" fmla="*/ 181561 w 10957452"/>
              <a:gd name="connsiteY0" fmla="*/ 121459 h 5830350"/>
              <a:gd name="connsiteX1" fmla="*/ 181561 w 10957452"/>
              <a:gd name="connsiteY1" fmla="*/ 126030 h 5830350"/>
              <a:gd name="connsiteX2" fmla="*/ 157334 w 10957452"/>
              <a:gd name="connsiteY2" fmla="*/ 135747 h 5830350"/>
              <a:gd name="connsiteX3" fmla="*/ 147111 w 10957452"/>
              <a:gd name="connsiteY3" fmla="*/ 159368 h 5830350"/>
              <a:gd name="connsiteX4" fmla="*/ 147111 w 10957452"/>
              <a:gd name="connsiteY4" fmla="*/ 2905330 h 5830350"/>
              <a:gd name="connsiteX5" fmla="*/ 151356 w 10957452"/>
              <a:gd name="connsiteY5" fmla="*/ 2915199 h 5830350"/>
              <a:gd name="connsiteX6" fmla="*/ 147073 w 10957452"/>
              <a:gd name="connsiteY6" fmla="*/ 2923269 h 5830350"/>
              <a:gd name="connsiteX7" fmla="*/ 147073 w 10957452"/>
              <a:gd name="connsiteY7" fmla="*/ 5659612 h 5830350"/>
              <a:gd name="connsiteX8" fmla="*/ 157263 w 10957452"/>
              <a:gd name="connsiteY8" fmla="*/ 5683294 h 5830350"/>
              <a:gd name="connsiteX9" fmla="*/ 181561 w 10957452"/>
              <a:gd name="connsiteY9" fmla="*/ 5693059 h 5830350"/>
              <a:gd name="connsiteX10" fmla="*/ 181561 w 10957452"/>
              <a:gd name="connsiteY10" fmla="*/ 5695095 h 5830350"/>
              <a:gd name="connsiteX11" fmla="*/ 724719 w 10957452"/>
              <a:gd name="connsiteY11" fmla="*/ 5695094 h 5830350"/>
              <a:gd name="connsiteX12" fmla="*/ 738618 w 10957452"/>
              <a:gd name="connsiteY12" fmla="*/ 5698761 h 5830350"/>
              <a:gd name="connsiteX13" fmla="*/ 771819 w 10957452"/>
              <a:gd name="connsiteY13" fmla="*/ 5702445 h 5830350"/>
              <a:gd name="connsiteX14" fmla="*/ 908234 w 10957452"/>
              <a:gd name="connsiteY14" fmla="*/ 5703293 h 5830350"/>
              <a:gd name="connsiteX15" fmla="*/ 988737 w 10957452"/>
              <a:gd name="connsiteY15" fmla="*/ 5707380 h 5830350"/>
              <a:gd name="connsiteX16" fmla="*/ 1017566 w 10957452"/>
              <a:gd name="connsiteY16" fmla="*/ 5714555 h 5830350"/>
              <a:gd name="connsiteX17" fmla="*/ 1059006 w 10957452"/>
              <a:gd name="connsiteY17" fmla="*/ 5720795 h 5830350"/>
              <a:gd name="connsiteX18" fmla="*/ 1130785 w 10957452"/>
              <a:gd name="connsiteY18" fmla="*/ 5736161 h 5830350"/>
              <a:gd name="connsiteX19" fmla="*/ 1199954 w 10957452"/>
              <a:gd name="connsiteY19" fmla="*/ 5742786 h 5830350"/>
              <a:gd name="connsiteX20" fmla="*/ 1246457 w 10957452"/>
              <a:gd name="connsiteY20" fmla="*/ 5744069 h 5830350"/>
              <a:gd name="connsiteX21" fmla="*/ 1253202 w 10957452"/>
              <a:gd name="connsiteY21" fmla="*/ 5743814 h 5830350"/>
              <a:gd name="connsiteX22" fmla="*/ 1308989 w 10957452"/>
              <a:gd name="connsiteY22" fmla="*/ 5734745 h 5830350"/>
              <a:gd name="connsiteX23" fmla="*/ 1314189 w 10957452"/>
              <a:gd name="connsiteY23" fmla="*/ 5739312 h 5830350"/>
              <a:gd name="connsiteX24" fmla="*/ 1331670 w 10957452"/>
              <a:gd name="connsiteY24" fmla="*/ 5743968 h 5830350"/>
              <a:gd name="connsiteX25" fmla="*/ 1346647 w 10957452"/>
              <a:gd name="connsiteY25" fmla="*/ 5738517 h 5830350"/>
              <a:gd name="connsiteX26" fmla="*/ 1416781 w 10957452"/>
              <a:gd name="connsiteY26" fmla="*/ 5728800 h 5830350"/>
              <a:gd name="connsiteX27" fmla="*/ 1519381 w 10957452"/>
              <a:gd name="connsiteY27" fmla="*/ 5719848 h 5830350"/>
              <a:gd name="connsiteX28" fmla="*/ 1534885 w 10957452"/>
              <a:gd name="connsiteY28" fmla="*/ 5714242 h 5830350"/>
              <a:gd name="connsiteX29" fmla="*/ 1635507 w 10957452"/>
              <a:gd name="connsiteY29" fmla="*/ 5700544 h 5830350"/>
              <a:gd name="connsiteX30" fmla="*/ 1688307 w 10957452"/>
              <a:gd name="connsiteY30" fmla="*/ 5698426 h 5830350"/>
              <a:gd name="connsiteX31" fmla="*/ 1694180 w 10957452"/>
              <a:gd name="connsiteY31" fmla="*/ 5703550 h 5830350"/>
              <a:gd name="connsiteX32" fmla="*/ 1709766 w 10957452"/>
              <a:gd name="connsiteY32" fmla="*/ 5702197 h 5830350"/>
              <a:gd name="connsiteX33" fmla="*/ 1713959 w 10957452"/>
              <a:gd name="connsiteY33" fmla="*/ 5702959 h 5830350"/>
              <a:gd name="connsiteX34" fmla="*/ 1737943 w 10957452"/>
              <a:gd name="connsiteY34" fmla="*/ 5706206 h 5830350"/>
              <a:gd name="connsiteX35" fmla="*/ 1742392 w 10957452"/>
              <a:gd name="connsiteY35" fmla="*/ 5696477 h 5830350"/>
              <a:gd name="connsiteX36" fmla="*/ 1749463 w 10957452"/>
              <a:gd name="connsiteY36" fmla="*/ 5695095 h 5830350"/>
              <a:gd name="connsiteX37" fmla="*/ 2008482 w 10957452"/>
              <a:gd name="connsiteY37" fmla="*/ 5695095 h 5830350"/>
              <a:gd name="connsiteX38" fmla="*/ 2030686 w 10957452"/>
              <a:gd name="connsiteY38" fmla="*/ 5704024 h 5830350"/>
              <a:gd name="connsiteX39" fmla="*/ 2099855 w 10957452"/>
              <a:gd name="connsiteY39" fmla="*/ 5710650 h 5830350"/>
              <a:gd name="connsiteX40" fmla="*/ 2146358 w 10957452"/>
              <a:gd name="connsiteY40" fmla="*/ 5711933 h 5830350"/>
              <a:gd name="connsiteX41" fmla="*/ 2153104 w 10957452"/>
              <a:gd name="connsiteY41" fmla="*/ 5711680 h 5830350"/>
              <a:gd name="connsiteX42" fmla="*/ 2208892 w 10957452"/>
              <a:gd name="connsiteY42" fmla="*/ 5702611 h 5830350"/>
              <a:gd name="connsiteX43" fmla="*/ 2214091 w 10957452"/>
              <a:gd name="connsiteY43" fmla="*/ 5707177 h 5830350"/>
              <a:gd name="connsiteX44" fmla="*/ 2231571 w 10957452"/>
              <a:gd name="connsiteY44" fmla="*/ 5711834 h 5830350"/>
              <a:gd name="connsiteX45" fmla="*/ 2246550 w 10957452"/>
              <a:gd name="connsiteY45" fmla="*/ 5706382 h 5830350"/>
              <a:gd name="connsiteX46" fmla="*/ 2316684 w 10957452"/>
              <a:gd name="connsiteY46" fmla="*/ 5696665 h 5830350"/>
              <a:gd name="connsiteX47" fmla="*/ 2334691 w 10957452"/>
              <a:gd name="connsiteY47" fmla="*/ 5695094 h 5830350"/>
              <a:gd name="connsiteX48" fmla="*/ 3086958 w 10957452"/>
              <a:gd name="connsiteY48" fmla="*/ 5695095 h 5830350"/>
              <a:gd name="connsiteX49" fmla="*/ 3737257 w 10957452"/>
              <a:gd name="connsiteY49" fmla="*/ 5695094 h 5830350"/>
              <a:gd name="connsiteX50" fmla="*/ 4165586 w 10957452"/>
              <a:gd name="connsiteY50" fmla="*/ 5695094 h 5830350"/>
              <a:gd name="connsiteX51" fmla="*/ 4199814 w 10957452"/>
              <a:gd name="connsiteY51" fmla="*/ 5695252 h 5830350"/>
              <a:gd name="connsiteX52" fmla="*/ 4407809 w 10957452"/>
              <a:gd name="connsiteY52" fmla="*/ 5695327 h 5830350"/>
              <a:gd name="connsiteX53" fmla="*/ 4409250 w 10957452"/>
              <a:gd name="connsiteY53" fmla="*/ 5695094 h 5830350"/>
              <a:gd name="connsiteX54" fmla="*/ 6813127 w 10957452"/>
              <a:gd name="connsiteY54" fmla="*/ 5695094 h 5830350"/>
              <a:gd name="connsiteX55" fmla="*/ 10774404 w 10957452"/>
              <a:gd name="connsiteY55" fmla="*/ 5695095 h 5830350"/>
              <a:gd name="connsiteX56" fmla="*/ 10811253 w 10957452"/>
              <a:gd name="connsiteY56" fmla="*/ 5659615 h 5830350"/>
              <a:gd name="connsiteX57" fmla="*/ 10811253 w 10957452"/>
              <a:gd name="connsiteY57" fmla="*/ 3070480 h 5830350"/>
              <a:gd name="connsiteX58" fmla="*/ 10811253 w 10957452"/>
              <a:gd name="connsiteY58" fmla="*/ 2753811 h 5830350"/>
              <a:gd name="connsiteX59" fmla="*/ 10811253 w 10957452"/>
              <a:gd name="connsiteY59" fmla="*/ 164678 h 5830350"/>
              <a:gd name="connsiteX60" fmla="*/ 10774404 w 10957452"/>
              <a:gd name="connsiteY60" fmla="*/ 129298 h 5830350"/>
              <a:gd name="connsiteX61" fmla="*/ 9099741 w 10957452"/>
              <a:gd name="connsiteY61" fmla="*/ 129299 h 5830350"/>
              <a:gd name="connsiteX62" fmla="*/ 9045080 w 10957452"/>
              <a:gd name="connsiteY62" fmla="*/ 119344 h 5830350"/>
              <a:gd name="connsiteX63" fmla="*/ 8988855 w 10957452"/>
              <a:gd name="connsiteY63" fmla="*/ 129298 h 5830350"/>
              <a:gd name="connsiteX64" fmla="*/ 8239596 w 10957452"/>
              <a:gd name="connsiteY64" fmla="*/ 129298 h 5830350"/>
              <a:gd name="connsiteX65" fmla="*/ 8140140 w 10957452"/>
              <a:gd name="connsiteY65" fmla="*/ 129299 h 5830350"/>
              <a:gd name="connsiteX66" fmla="*/ 8084591 w 10957452"/>
              <a:gd name="connsiteY66" fmla="*/ 118689 h 5830350"/>
              <a:gd name="connsiteX67" fmla="*/ 8027798 w 10957452"/>
              <a:gd name="connsiteY67" fmla="*/ 106530 h 5830350"/>
              <a:gd name="connsiteX68" fmla="*/ 7973068 w 10957452"/>
              <a:gd name="connsiteY68" fmla="*/ 101288 h 5830350"/>
              <a:gd name="connsiteX69" fmla="*/ 7930935 w 10957452"/>
              <a:gd name="connsiteY69" fmla="*/ 100474 h 5830350"/>
              <a:gd name="connsiteX70" fmla="*/ 7886793 w 10957452"/>
              <a:gd name="connsiteY70" fmla="*/ 107650 h 5830350"/>
              <a:gd name="connsiteX71" fmla="*/ 7856997 w 10957452"/>
              <a:gd name="connsiteY71" fmla="*/ 104665 h 5830350"/>
              <a:gd name="connsiteX72" fmla="*/ 7801504 w 10957452"/>
              <a:gd name="connsiteY72" fmla="*/ 112353 h 5830350"/>
              <a:gd name="connsiteX73" fmla="*/ 7720322 w 10957452"/>
              <a:gd name="connsiteY73" fmla="*/ 119437 h 5830350"/>
              <a:gd name="connsiteX74" fmla="*/ 7664439 w 10957452"/>
              <a:gd name="connsiteY74" fmla="*/ 126987 h 5830350"/>
              <a:gd name="connsiteX75" fmla="*/ 7653663 w 10957452"/>
              <a:gd name="connsiteY75" fmla="*/ 129299 h 5830350"/>
              <a:gd name="connsiteX76" fmla="*/ 7287997 w 10957452"/>
              <a:gd name="connsiteY76" fmla="*/ 129299 h 5830350"/>
              <a:gd name="connsiteX77" fmla="*/ 7261023 w 10957452"/>
              <a:gd name="connsiteY77" fmla="*/ 126715 h 5830350"/>
              <a:gd name="connsiteX78" fmla="*/ 7170019 w 10957452"/>
              <a:gd name="connsiteY78" fmla="*/ 129299 h 5830350"/>
              <a:gd name="connsiteX79" fmla="*/ 7156803 w 10957452"/>
              <a:gd name="connsiteY79" fmla="*/ 125778 h 5830350"/>
              <a:gd name="connsiteX80" fmla="*/ 7067831 w 10957452"/>
              <a:gd name="connsiteY80" fmla="*/ 129299 h 5830350"/>
              <a:gd name="connsiteX81" fmla="*/ 6970351 w 10957452"/>
              <a:gd name="connsiteY81" fmla="*/ 126309 h 5830350"/>
              <a:gd name="connsiteX82" fmla="*/ 6963072 w 10957452"/>
              <a:gd name="connsiteY82" fmla="*/ 118274 h 5830350"/>
              <a:gd name="connsiteX83" fmla="*/ 6941693 w 10957452"/>
              <a:gd name="connsiteY83" fmla="*/ 117569 h 5830350"/>
              <a:gd name="connsiteX84" fmla="*/ 6908036 w 10957452"/>
              <a:gd name="connsiteY84" fmla="*/ 117723 h 5830350"/>
              <a:gd name="connsiteX85" fmla="*/ 6832646 w 10957452"/>
              <a:gd name="connsiteY85" fmla="*/ 126155 h 5830350"/>
              <a:gd name="connsiteX86" fmla="*/ 0 w 10957452"/>
              <a:gd name="connsiteY86" fmla="*/ 0 h 5830350"/>
              <a:gd name="connsiteX87" fmla="*/ 10957452 w 10957452"/>
              <a:gd name="connsiteY87" fmla="*/ 0 h 5830350"/>
              <a:gd name="connsiteX88" fmla="*/ 10957452 w 10957452"/>
              <a:gd name="connsiteY88" fmla="*/ 5830350 h 5830350"/>
              <a:gd name="connsiteX89" fmla="*/ 0 w 10957452"/>
              <a:gd name="connsiteY89" fmla="*/ 5830350 h 5830350"/>
              <a:gd name="connsiteX0" fmla="*/ 181561 w 10957452"/>
              <a:gd name="connsiteY0" fmla="*/ 121459 h 5834847"/>
              <a:gd name="connsiteX1" fmla="*/ 181561 w 10957452"/>
              <a:gd name="connsiteY1" fmla="*/ 126030 h 5834847"/>
              <a:gd name="connsiteX2" fmla="*/ 157334 w 10957452"/>
              <a:gd name="connsiteY2" fmla="*/ 135747 h 5834847"/>
              <a:gd name="connsiteX3" fmla="*/ 147111 w 10957452"/>
              <a:gd name="connsiteY3" fmla="*/ 159368 h 5834847"/>
              <a:gd name="connsiteX4" fmla="*/ 147111 w 10957452"/>
              <a:gd name="connsiteY4" fmla="*/ 2905330 h 5834847"/>
              <a:gd name="connsiteX5" fmla="*/ 151356 w 10957452"/>
              <a:gd name="connsiteY5" fmla="*/ 2915199 h 5834847"/>
              <a:gd name="connsiteX6" fmla="*/ 147073 w 10957452"/>
              <a:gd name="connsiteY6" fmla="*/ 2923269 h 5834847"/>
              <a:gd name="connsiteX7" fmla="*/ 147073 w 10957452"/>
              <a:gd name="connsiteY7" fmla="*/ 5659612 h 5834847"/>
              <a:gd name="connsiteX8" fmla="*/ 157263 w 10957452"/>
              <a:gd name="connsiteY8" fmla="*/ 5683294 h 5834847"/>
              <a:gd name="connsiteX9" fmla="*/ 181561 w 10957452"/>
              <a:gd name="connsiteY9" fmla="*/ 5693059 h 5834847"/>
              <a:gd name="connsiteX10" fmla="*/ 181561 w 10957452"/>
              <a:gd name="connsiteY10" fmla="*/ 5695095 h 5834847"/>
              <a:gd name="connsiteX11" fmla="*/ 724719 w 10957452"/>
              <a:gd name="connsiteY11" fmla="*/ 5695094 h 5834847"/>
              <a:gd name="connsiteX12" fmla="*/ 738618 w 10957452"/>
              <a:gd name="connsiteY12" fmla="*/ 5698761 h 5834847"/>
              <a:gd name="connsiteX13" fmla="*/ 771819 w 10957452"/>
              <a:gd name="connsiteY13" fmla="*/ 5702445 h 5834847"/>
              <a:gd name="connsiteX14" fmla="*/ 908234 w 10957452"/>
              <a:gd name="connsiteY14" fmla="*/ 5703293 h 5834847"/>
              <a:gd name="connsiteX15" fmla="*/ 988737 w 10957452"/>
              <a:gd name="connsiteY15" fmla="*/ 5707380 h 5834847"/>
              <a:gd name="connsiteX16" fmla="*/ 1017566 w 10957452"/>
              <a:gd name="connsiteY16" fmla="*/ 5714555 h 5834847"/>
              <a:gd name="connsiteX17" fmla="*/ 1059006 w 10957452"/>
              <a:gd name="connsiteY17" fmla="*/ 5720795 h 5834847"/>
              <a:gd name="connsiteX18" fmla="*/ 1130785 w 10957452"/>
              <a:gd name="connsiteY18" fmla="*/ 5736161 h 5834847"/>
              <a:gd name="connsiteX19" fmla="*/ 1199954 w 10957452"/>
              <a:gd name="connsiteY19" fmla="*/ 5742786 h 5834847"/>
              <a:gd name="connsiteX20" fmla="*/ 1246457 w 10957452"/>
              <a:gd name="connsiteY20" fmla="*/ 5744069 h 5834847"/>
              <a:gd name="connsiteX21" fmla="*/ 1253202 w 10957452"/>
              <a:gd name="connsiteY21" fmla="*/ 5743814 h 5834847"/>
              <a:gd name="connsiteX22" fmla="*/ 1308989 w 10957452"/>
              <a:gd name="connsiteY22" fmla="*/ 5734745 h 5834847"/>
              <a:gd name="connsiteX23" fmla="*/ 1314189 w 10957452"/>
              <a:gd name="connsiteY23" fmla="*/ 5739312 h 5834847"/>
              <a:gd name="connsiteX24" fmla="*/ 1331670 w 10957452"/>
              <a:gd name="connsiteY24" fmla="*/ 5743968 h 5834847"/>
              <a:gd name="connsiteX25" fmla="*/ 1346647 w 10957452"/>
              <a:gd name="connsiteY25" fmla="*/ 5738517 h 5834847"/>
              <a:gd name="connsiteX26" fmla="*/ 1416781 w 10957452"/>
              <a:gd name="connsiteY26" fmla="*/ 5728800 h 5834847"/>
              <a:gd name="connsiteX27" fmla="*/ 1519381 w 10957452"/>
              <a:gd name="connsiteY27" fmla="*/ 5719848 h 5834847"/>
              <a:gd name="connsiteX28" fmla="*/ 1534885 w 10957452"/>
              <a:gd name="connsiteY28" fmla="*/ 5714242 h 5834847"/>
              <a:gd name="connsiteX29" fmla="*/ 1635507 w 10957452"/>
              <a:gd name="connsiteY29" fmla="*/ 5700544 h 5834847"/>
              <a:gd name="connsiteX30" fmla="*/ 1688307 w 10957452"/>
              <a:gd name="connsiteY30" fmla="*/ 5698426 h 5834847"/>
              <a:gd name="connsiteX31" fmla="*/ 1694180 w 10957452"/>
              <a:gd name="connsiteY31" fmla="*/ 5703550 h 5834847"/>
              <a:gd name="connsiteX32" fmla="*/ 1709766 w 10957452"/>
              <a:gd name="connsiteY32" fmla="*/ 5702197 h 5834847"/>
              <a:gd name="connsiteX33" fmla="*/ 1713959 w 10957452"/>
              <a:gd name="connsiteY33" fmla="*/ 5702959 h 5834847"/>
              <a:gd name="connsiteX34" fmla="*/ 1737943 w 10957452"/>
              <a:gd name="connsiteY34" fmla="*/ 5706206 h 5834847"/>
              <a:gd name="connsiteX35" fmla="*/ 1742392 w 10957452"/>
              <a:gd name="connsiteY35" fmla="*/ 5696477 h 5834847"/>
              <a:gd name="connsiteX36" fmla="*/ 1749463 w 10957452"/>
              <a:gd name="connsiteY36" fmla="*/ 5695095 h 5834847"/>
              <a:gd name="connsiteX37" fmla="*/ 2008482 w 10957452"/>
              <a:gd name="connsiteY37" fmla="*/ 5695095 h 5834847"/>
              <a:gd name="connsiteX38" fmla="*/ 2030686 w 10957452"/>
              <a:gd name="connsiteY38" fmla="*/ 5704024 h 5834847"/>
              <a:gd name="connsiteX39" fmla="*/ 2099855 w 10957452"/>
              <a:gd name="connsiteY39" fmla="*/ 5710650 h 5834847"/>
              <a:gd name="connsiteX40" fmla="*/ 2146358 w 10957452"/>
              <a:gd name="connsiteY40" fmla="*/ 5711933 h 5834847"/>
              <a:gd name="connsiteX41" fmla="*/ 2153104 w 10957452"/>
              <a:gd name="connsiteY41" fmla="*/ 5711680 h 5834847"/>
              <a:gd name="connsiteX42" fmla="*/ 2208892 w 10957452"/>
              <a:gd name="connsiteY42" fmla="*/ 5702611 h 5834847"/>
              <a:gd name="connsiteX43" fmla="*/ 2214091 w 10957452"/>
              <a:gd name="connsiteY43" fmla="*/ 5707177 h 5834847"/>
              <a:gd name="connsiteX44" fmla="*/ 2231571 w 10957452"/>
              <a:gd name="connsiteY44" fmla="*/ 5711834 h 5834847"/>
              <a:gd name="connsiteX45" fmla="*/ 2246550 w 10957452"/>
              <a:gd name="connsiteY45" fmla="*/ 5706382 h 5834847"/>
              <a:gd name="connsiteX46" fmla="*/ 2316684 w 10957452"/>
              <a:gd name="connsiteY46" fmla="*/ 5696665 h 5834847"/>
              <a:gd name="connsiteX47" fmla="*/ 2334691 w 10957452"/>
              <a:gd name="connsiteY47" fmla="*/ 5695094 h 5834847"/>
              <a:gd name="connsiteX48" fmla="*/ 3086958 w 10957452"/>
              <a:gd name="connsiteY48" fmla="*/ 5695095 h 5834847"/>
              <a:gd name="connsiteX49" fmla="*/ 3737257 w 10957452"/>
              <a:gd name="connsiteY49" fmla="*/ 5695094 h 5834847"/>
              <a:gd name="connsiteX50" fmla="*/ 4165586 w 10957452"/>
              <a:gd name="connsiteY50" fmla="*/ 5695094 h 5834847"/>
              <a:gd name="connsiteX51" fmla="*/ 4199814 w 10957452"/>
              <a:gd name="connsiteY51" fmla="*/ 5695252 h 5834847"/>
              <a:gd name="connsiteX52" fmla="*/ 4407809 w 10957452"/>
              <a:gd name="connsiteY52" fmla="*/ 5695327 h 5834847"/>
              <a:gd name="connsiteX53" fmla="*/ 4409250 w 10957452"/>
              <a:gd name="connsiteY53" fmla="*/ 5695094 h 5834847"/>
              <a:gd name="connsiteX54" fmla="*/ 6813127 w 10957452"/>
              <a:gd name="connsiteY54" fmla="*/ 5695094 h 5834847"/>
              <a:gd name="connsiteX55" fmla="*/ 10774404 w 10957452"/>
              <a:gd name="connsiteY55" fmla="*/ 5695095 h 5834847"/>
              <a:gd name="connsiteX56" fmla="*/ 10811253 w 10957452"/>
              <a:gd name="connsiteY56" fmla="*/ 5659615 h 5834847"/>
              <a:gd name="connsiteX57" fmla="*/ 10811253 w 10957452"/>
              <a:gd name="connsiteY57" fmla="*/ 3070480 h 5834847"/>
              <a:gd name="connsiteX58" fmla="*/ 10811253 w 10957452"/>
              <a:gd name="connsiteY58" fmla="*/ 2753811 h 5834847"/>
              <a:gd name="connsiteX59" fmla="*/ 10811253 w 10957452"/>
              <a:gd name="connsiteY59" fmla="*/ 164678 h 5834847"/>
              <a:gd name="connsiteX60" fmla="*/ 10774404 w 10957452"/>
              <a:gd name="connsiteY60" fmla="*/ 129298 h 5834847"/>
              <a:gd name="connsiteX61" fmla="*/ 9099741 w 10957452"/>
              <a:gd name="connsiteY61" fmla="*/ 129299 h 5834847"/>
              <a:gd name="connsiteX62" fmla="*/ 9045080 w 10957452"/>
              <a:gd name="connsiteY62" fmla="*/ 119344 h 5834847"/>
              <a:gd name="connsiteX63" fmla="*/ 8988855 w 10957452"/>
              <a:gd name="connsiteY63" fmla="*/ 129298 h 5834847"/>
              <a:gd name="connsiteX64" fmla="*/ 8239596 w 10957452"/>
              <a:gd name="connsiteY64" fmla="*/ 129298 h 5834847"/>
              <a:gd name="connsiteX65" fmla="*/ 8140140 w 10957452"/>
              <a:gd name="connsiteY65" fmla="*/ 129299 h 5834847"/>
              <a:gd name="connsiteX66" fmla="*/ 8084591 w 10957452"/>
              <a:gd name="connsiteY66" fmla="*/ 118689 h 5834847"/>
              <a:gd name="connsiteX67" fmla="*/ 8027798 w 10957452"/>
              <a:gd name="connsiteY67" fmla="*/ 106530 h 5834847"/>
              <a:gd name="connsiteX68" fmla="*/ 7973068 w 10957452"/>
              <a:gd name="connsiteY68" fmla="*/ 101288 h 5834847"/>
              <a:gd name="connsiteX69" fmla="*/ 7930935 w 10957452"/>
              <a:gd name="connsiteY69" fmla="*/ 100474 h 5834847"/>
              <a:gd name="connsiteX70" fmla="*/ 7886793 w 10957452"/>
              <a:gd name="connsiteY70" fmla="*/ 107650 h 5834847"/>
              <a:gd name="connsiteX71" fmla="*/ 7856997 w 10957452"/>
              <a:gd name="connsiteY71" fmla="*/ 104665 h 5834847"/>
              <a:gd name="connsiteX72" fmla="*/ 7801504 w 10957452"/>
              <a:gd name="connsiteY72" fmla="*/ 112353 h 5834847"/>
              <a:gd name="connsiteX73" fmla="*/ 7720322 w 10957452"/>
              <a:gd name="connsiteY73" fmla="*/ 119437 h 5834847"/>
              <a:gd name="connsiteX74" fmla="*/ 7664439 w 10957452"/>
              <a:gd name="connsiteY74" fmla="*/ 126987 h 5834847"/>
              <a:gd name="connsiteX75" fmla="*/ 7653663 w 10957452"/>
              <a:gd name="connsiteY75" fmla="*/ 129299 h 5834847"/>
              <a:gd name="connsiteX76" fmla="*/ 7287997 w 10957452"/>
              <a:gd name="connsiteY76" fmla="*/ 129299 h 5834847"/>
              <a:gd name="connsiteX77" fmla="*/ 7261023 w 10957452"/>
              <a:gd name="connsiteY77" fmla="*/ 126715 h 5834847"/>
              <a:gd name="connsiteX78" fmla="*/ 7170019 w 10957452"/>
              <a:gd name="connsiteY78" fmla="*/ 129299 h 5834847"/>
              <a:gd name="connsiteX79" fmla="*/ 7156803 w 10957452"/>
              <a:gd name="connsiteY79" fmla="*/ 125778 h 5834847"/>
              <a:gd name="connsiteX80" fmla="*/ 7067831 w 10957452"/>
              <a:gd name="connsiteY80" fmla="*/ 129299 h 5834847"/>
              <a:gd name="connsiteX81" fmla="*/ 6970351 w 10957452"/>
              <a:gd name="connsiteY81" fmla="*/ 126309 h 5834847"/>
              <a:gd name="connsiteX82" fmla="*/ 6963072 w 10957452"/>
              <a:gd name="connsiteY82" fmla="*/ 118274 h 5834847"/>
              <a:gd name="connsiteX83" fmla="*/ 6941693 w 10957452"/>
              <a:gd name="connsiteY83" fmla="*/ 117569 h 5834847"/>
              <a:gd name="connsiteX84" fmla="*/ 6908036 w 10957452"/>
              <a:gd name="connsiteY84" fmla="*/ 117723 h 5834847"/>
              <a:gd name="connsiteX85" fmla="*/ 6832646 w 10957452"/>
              <a:gd name="connsiteY85" fmla="*/ 126155 h 5834847"/>
              <a:gd name="connsiteX86" fmla="*/ 181561 w 10957452"/>
              <a:gd name="connsiteY86" fmla="*/ 121459 h 5834847"/>
              <a:gd name="connsiteX87" fmla="*/ 0 w 10957452"/>
              <a:gd name="connsiteY87" fmla="*/ 0 h 5834847"/>
              <a:gd name="connsiteX88" fmla="*/ 10957452 w 10957452"/>
              <a:gd name="connsiteY88" fmla="*/ 0 h 5834847"/>
              <a:gd name="connsiteX89" fmla="*/ 10957452 w 10957452"/>
              <a:gd name="connsiteY89" fmla="*/ 5830350 h 5834847"/>
              <a:gd name="connsiteX90" fmla="*/ 30253 w 10957452"/>
              <a:gd name="connsiteY90" fmla="*/ 5834847 h 5834847"/>
              <a:gd name="connsiteX91" fmla="*/ 0 w 10957452"/>
              <a:gd name="connsiteY91" fmla="*/ 0 h 5834847"/>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32314 w 10932314"/>
              <a:gd name="connsiteY89" fmla="*/ 5830789 h 5835286"/>
              <a:gd name="connsiteX90" fmla="*/ 5115 w 10932314"/>
              <a:gd name="connsiteY90" fmla="*/ 5835286 h 5835286"/>
              <a:gd name="connsiteX91" fmla="*/ 0 w 10932314"/>
              <a:gd name="connsiteY91" fmla="*/ 0 h 5835286"/>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09939 w 10932314"/>
              <a:gd name="connsiteY89" fmla="*/ 5820094 h 5835286"/>
              <a:gd name="connsiteX90" fmla="*/ 5115 w 10932314"/>
              <a:gd name="connsiteY90" fmla="*/ 5835286 h 5835286"/>
              <a:gd name="connsiteX91" fmla="*/ 0 w 10932314"/>
              <a:gd name="connsiteY91" fmla="*/ 0 h 5835286"/>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22346 w 10932314"/>
              <a:gd name="connsiteY89" fmla="*/ 5819877 h 5835286"/>
              <a:gd name="connsiteX90" fmla="*/ 5115 w 10932314"/>
              <a:gd name="connsiteY90" fmla="*/ 5835286 h 5835286"/>
              <a:gd name="connsiteX91" fmla="*/ 0 w 10932314"/>
              <a:gd name="connsiteY91" fmla="*/ 0 h 5835286"/>
              <a:gd name="connsiteX0" fmla="*/ 156423 w 10924271"/>
              <a:gd name="connsiteY0" fmla="*/ 121898 h 5835286"/>
              <a:gd name="connsiteX1" fmla="*/ 156423 w 10924271"/>
              <a:gd name="connsiteY1" fmla="*/ 126469 h 5835286"/>
              <a:gd name="connsiteX2" fmla="*/ 132196 w 10924271"/>
              <a:gd name="connsiteY2" fmla="*/ 136186 h 5835286"/>
              <a:gd name="connsiteX3" fmla="*/ 121973 w 10924271"/>
              <a:gd name="connsiteY3" fmla="*/ 159807 h 5835286"/>
              <a:gd name="connsiteX4" fmla="*/ 121973 w 10924271"/>
              <a:gd name="connsiteY4" fmla="*/ 2905769 h 5835286"/>
              <a:gd name="connsiteX5" fmla="*/ 126218 w 10924271"/>
              <a:gd name="connsiteY5" fmla="*/ 2915638 h 5835286"/>
              <a:gd name="connsiteX6" fmla="*/ 121935 w 10924271"/>
              <a:gd name="connsiteY6" fmla="*/ 2923708 h 5835286"/>
              <a:gd name="connsiteX7" fmla="*/ 121935 w 10924271"/>
              <a:gd name="connsiteY7" fmla="*/ 5660051 h 5835286"/>
              <a:gd name="connsiteX8" fmla="*/ 132125 w 10924271"/>
              <a:gd name="connsiteY8" fmla="*/ 5683733 h 5835286"/>
              <a:gd name="connsiteX9" fmla="*/ 156423 w 10924271"/>
              <a:gd name="connsiteY9" fmla="*/ 5693498 h 5835286"/>
              <a:gd name="connsiteX10" fmla="*/ 156423 w 10924271"/>
              <a:gd name="connsiteY10" fmla="*/ 5695534 h 5835286"/>
              <a:gd name="connsiteX11" fmla="*/ 699581 w 10924271"/>
              <a:gd name="connsiteY11" fmla="*/ 5695533 h 5835286"/>
              <a:gd name="connsiteX12" fmla="*/ 713480 w 10924271"/>
              <a:gd name="connsiteY12" fmla="*/ 5699200 h 5835286"/>
              <a:gd name="connsiteX13" fmla="*/ 746681 w 10924271"/>
              <a:gd name="connsiteY13" fmla="*/ 5702884 h 5835286"/>
              <a:gd name="connsiteX14" fmla="*/ 883096 w 10924271"/>
              <a:gd name="connsiteY14" fmla="*/ 5703732 h 5835286"/>
              <a:gd name="connsiteX15" fmla="*/ 963599 w 10924271"/>
              <a:gd name="connsiteY15" fmla="*/ 5707819 h 5835286"/>
              <a:gd name="connsiteX16" fmla="*/ 992428 w 10924271"/>
              <a:gd name="connsiteY16" fmla="*/ 5714994 h 5835286"/>
              <a:gd name="connsiteX17" fmla="*/ 1033868 w 10924271"/>
              <a:gd name="connsiteY17" fmla="*/ 5721234 h 5835286"/>
              <a:gd name="connsiteX18" fmla="*/ 1105647 w 10924271"/>
              <a:gd name="connsiteY18" fmla="*/ 5736600 h 5835286"/>
              <a:gd name="connsiteX19" fmla="*/ 1174816 w 10924271"/>
              <a:gd name="connsiteY19" fmla="*/ 5743225 h 5835286"/>
              <a:gd name="connsiteX20" fmla="*/ 1221319 w 10924271"/>
              <a:gd name="connsiteY20" fmla="*/ 5744508 h 5835286"/>
              <a:gd name="connsiteX21" fmla="*/ 1228064 w 10924271"/>
              <a:gd name="connsiteY21" fmla="*/ 5744253 h 5835286"/>
              <a:gd name="connsiteX22" fmla="*/ 1283851 w 10924271"/>
              <a:gd name="connsiteY22" fmla="*/ 5735184 h 5835286"/>
              <a:gd name="connsiteX23" fmla="*/ 1289051 w 10924271"/>
              <a:gd name="connsiteY23" fmla="*/ 5739751 h 5835286"/>
              <a:gd name="connsiteX24" fmla="*/ 1306532 w 10924271"/>
              <a:gd name="connsiteY24" fmla="*/ 5744407 h 5835286"/>
              <a:gd name="connsiteX25" fmla="*/ 1321509 w 10924271"/>
              <a:gd name="connsiteY25" fmla="*/ 5738956 h 5835286"/>
              <a:gd name="connsiteX26" fmla="*/ 1391643 w 10924271"/>
              <a:gd name="connsiteY26" fmla="*/ 5729239 h 5835286"/>
              <a:gd name="connsiteX27" fmla="*/ 1494243 w 10924271"/>
              <a:gd name="connsiteY27" fmla="*/ 5720287 h 5835286"/>
              <a:gd name="connsiteX28" fmla="*/ 1509747 w 10924271"/>
              <a:gd name="connsiteY28" fmla="*/ 5714681 h 5835286"/>
              <a:gd name="connsiteX29" fmla="*/ 1610369 w 10924271"/>
              <a:gd name="connsiteY29" fmla="*/ 5700983 h 5835286"/>
              <a:gd name="connsiteX30" fmla="*/ 1663169 w 10924271"/>
              <a:gd name="connsiteY30" fmla="*/ 5698865 h 5835286"/>
              <a:gd name="connsiteX31" fmla="*/ 1669042 w 10924271"/>
              <a:gd name="connsiteY31" fmla="*/ 5703989 h 5835286"/>
              <a:gd name="connsiteX32" fmla="*/ 1684628 w 10924271"/>
              <a:gd name="connsiteY32" fmla="*/ 5702636 h 5835286"/>
              <a:gd name="connsiteX33" fmla="*/ 1688821 w 10924271"/>
              <a:gd name="connsiteY33" fmla="*/ 5703398 h 5835286"/>
              <a:gd name="connsiteX34" fmla="*/ 1712805 w 10924271"/>
              <a:gd name="connsiteY34" fmla="*/ 5706645 h 5835286"/>
              <a:gd name="connsiteX35" fmla="*/ 1717254 w 10924271"/>
              <a:gd name="connsiteY35" fmla="*/ 5696916 h 5835286"/>
              <a:gd name="connsiteX36" fmla="*/ 1724325 w 10924271"/>
              <a:gd name="connsiteY36" fmla="*/ 5695534 h 5835286"/>
              <a:gd name="connsiteX37" fmla="*/ 1983344 w 10924271"/>
              <a:gd name="connsiteY37" fmla="*/ 5695534 h 5835286"/>
              <a:gd name="connsiteX38" fmla="*/ 2005548 w 10924271"/>
              <a:gd name="connsiteY38" fmla="*/ 5704463 h 5835286"/>
              <a:gd name="connsiteX39" fmla="*/ 2074717 w 10924271"/>
              <a:gd name="connsiteY39" fmla="*/ 5711089 h 5835286"/>
              <a:gd name="connsiteX40" fmla="*/ 2121220 w 10924271"/>
              <a:gd name="connsiteY40" fmla="*/ 5712372 h 5835286"/>
              <a:gd name="connsiteX41" fmla="*/ 2127966 w 10924271"/>
              <a:gd name="connsiteY41" fmla="*/ 5712119 h 5835286"/>
              <a:gd name="connsiteX42" fmla="*/ 2183754 w 10924271"/>
              <a:gd name="connsiteY42" fmla="*/ 5703050 h 5835286"/>
              <a:gd name="connsiteX43" fmla="*/ 2188953 w 10924271"/>
              <a:gd name="connsiteY43" fmla="*/ 5707616 h 5835286"/>
              <a:gd name="connsiteX44" fmla="*/ 2206433 w 10924271"/>
              <a:gd name="connsiteY44" fmla="*/ 5712273 h 5835286"/>
              <a:gd name="connsiteX45" fmla="*/ 2221412 w 10924271"/>
              <a:gd name="connsiteY45" fmla="*/ 5706821 h 5835286"/>
              <a:gd name="connsiteX46" fmla="*/ 2291546 w 10924271"/>
              <a:gd name="connsiteY46" fmla="*/ 5697104 h 5835286"/>
              <a:gd name="connsiteX47" fmla="*/ 2309553 w 10924271"/>
              <a:gd name="connsiteY47" fmla="*/ 5695533 h 5835286"/>
              <a:gd name="connsiteX48" fmla="*/ 3061820 w 10924271"/>
              <a:gd name="connsiteY48" fmla="*/ 5695534 h 5835286"/>
              <a:gd name="connsiteX49" fmla="*/ 3712119 w 10924271"/>
              <a:gd name="connsiteY49" fmla="*/ 5695533 h 5835286"/>
              <a:gd name="connsiteX50" fmla="*/ 4140448 w 10924271"/>
              <a:gd name="connsiteY50" fmla="*/ 5695533 h 5835286"/>
              <a:gd name="connsiteX51" fmla="*/ 4174676 w 10924271"/>
              <a:gd name="connsiteY51" fmla="*/ 5695691 h 5835286"/>
              <a:gd name="connsiteX52" fmla="*/ 4382671 w 10924271"/>
              <a:gd name="connsiteY52" fmla="*/ 5695766 h 5835286"/>
              <a:gd name="connsiteX53" fmla="*/ 4384112 w 10924271"/>
              <a:gd name="connsiteY53" fmla="*/ 5695533 h 5835286"/>
              <a:gd name="connsiteX54" fmla="*/ 6787989 w 10924271"/>
              <a:gd name="connsiteY54" fmla="*/ 5695533 h 5835286"/>
              <a:gd name="connsiteX55" fmla="*/ 10749266 w 10924271"/>
              <a:gd name="connsiteY55" fmla="*/ 5695534 h 5835286"/>
              <a:gd name="connsiteX56" fmla="*/ 10786115 w 10924271"/>
              <a:gd name="connsiteY56" fmla="*/ 5660054 h 5835286"/>
              <a:gd name="connsiteX57" fmla="*/ 10786115 w 10924271"/>
              <a:gd name="connsiteY57" fmla="*/ 3070919 h 5835286"/>
              <a:gd name="connsiteX58" fmla="*/ 10786115 w 10924271"/>
              <a:gd name="connsiteY58" fmla="*/ 2754250 h 5835286"/>
              <a:gd name="connsiteX59" fmla="*/ 10786115 w 10924271"/>
              <a:gd name="connsiteY59" fmla="*/ 165117 h 5835286"/>
              <a:gd name="connsiteX60" fmla="*/ 10749266 w 10924271"/>
              <a:gd name="connsiteY60" fmla="*/ 129737 h 5835286"/>
              <a:gd name="connsiteX61" fmla="*/ 9074603 w 10924271"/>
              <a:gd name="connsiteY61" fmla="*/ 129738 h 5835286"/>
              <a:gd name="connsiteX62" fmla="*/ 9019942 w 10924271"/>
              <a:gd name="connsiteY62" fmla="*/ 119783 h 5835286"/>
              <a:gd name="connsiteX63" fmla="*/ 8963717 w 10924271"/>
              <a:gd name="connsiteY63" fmla="*/ 129737 h 5835286"/>
              <a:gd name="connsiteX64" fmla="*/ 8214458 w 10924271"/>
              <a:gd name="connsiteY64" fmla="*/ 129737 h 5835286"/>
              <a:gd name="connsiteX65" fmla="*/ 8115002 w 10924271"/>
              <a:gd name="connsiteY65" fmla="*/ 129738 h 5835286"/>
              <a:gd name="connsiteX66" fmla="*/ 8059453 w 10924271"/>
              <a:gd name="connsiteY66" fmla="*/ 119128 h 5835286"/>
              <a:gd name="connsiteX67" fmla="*/ 8002660 w 10924271"/>
              <a:gd name="connsiteY67" fmla="*/ 106969 h 5835286"/>
              <a:gd name="connsiteX68" fmla="*/ 7947930 w 10924271"/>
              <a:gd name="connsiteY68" fmla="*/ 101727 h 5835286"/>
              <a:gd name="connsiteX69" fmla="*/ 7905797 w 10924271"/>
              <a:gd name="connsiteY69" fmla="*/ 100913 h 5835286"/>
              <a:gd name="connsiteX70" fmla="*/ 7861655 w 10924271"/>
              <a:gd name="connsiteY70" fmla="*/ 108089 h 5835286"/>
              <a:gd name="connsiteX71" fmla="*/ 7831859 w 10924271"/>
              <a:gd name="connsiteY71" fmla="*/ 105104 h 5835286"/>
              <a:gd name="connsiteX72" fmla="*/ 7776366 w 10924271"/>
              <a:gd name="connsiteY72" fmla="*/ 112792 h 5835286"/>
              <a:gd name="connsiteX73" fmla="*/ 7695184 w 10924271"/>
              <a:gd name="connsiteY73" fmla="*/ 119876 h 5835286"/>
              <a:gd name="connsiteX74" fmla="*/ 7639301 w 10924271"/>
              <a:gd name="connsiteY74" fmla="*/ 127426 h 5835286"/>
              <a:gd name="connsiteX75" fmla="*/ 7628525 w 10924271"/>
              <a:gd name="connsiteY75" fmla="*/ 129738 h 5835286"/>
              <a:gd name="connsiteX76" fmla="*/ 7262859 w 10924271"/>
              <a:gd name="connsiteY76" fmla="*/ 129738 h 5835286"/>
              <a:gd name="connsiteX77" fmla="*/ 7235885 w 10924271"/>
              <a:gd name="connsiteY77" fmla="*/ 127154 h 5835286"/>
              <a:gd name="connsiteX78" fmla="*/ 7144881 w 10924271"/>
              <a:gd name="connsiteY78" fmla="*/ 129738 h 5835286"/>
              <a:gd name="connsiteX79" fmla="*/ 7131665 w 10924271"/>
              <a:gd name="connsiteY79" fmla="*/ 126217 h 5835286"/>
              <a:gd name="connsiteX80" fmla="*/ 7042693 w 10924271"/>
              <a:gd name="connsiteY80" fmla="*/ 129738 h 5835286"/>
              <a:gd name="connsiteX81" fmla="*/ 6945213 w 10924271"/>
              <a:gd name="connsiteY81" fmla="*/ 126748 h 5835286"/>
              <a:gd name="connsiteX82" fmla="*/ 6937934 w 10924271"/>
              <a:gd name="connsiteY82" fmla="*/ 118713 h 5835286"/>
              <a:gd name="connsiteX83" fmla="*/ 6916555 w 10924271"/>
              <a:gd name="connsiteY83" fmla="*/ 118008 h 5835286"/>
              <a:gd name="connsiteX84" fmla="*/ 6882898 w 10924271"/>
              <a:gd name="connsiteY84" fmla="*/ 118162 h 5835286"/>
              <a:gd name="connsiteX85" fmla="*/ 6807508 w 10924271"/>
              <a:gd name="connsiteY85" fmla="*/ 126594 h 5835286"/>
              <a:gd name="connsiteX86" fmla="*/ 156423 w 10924271"/>
              <a:gd name="connsiteY86" fmla="*/ 121898 h 5835286"/>
              <a:gd name="connsiteX87" fmla="*/ 0 w 10924271"/>
              <a:gd name="connsiteY87" fmla="*/ 0 h 5835286"/>
              <a:gd name="connsiteX88" fmla="*/ 10920124 w 10924271"/>
              <a:gd name="connsiteY88" fmla="*/ 13053 h 5835286"/>
              <a:gd name="connsiteX89" fmla="*/ 10922346 w 10924271"/>
              <a:gd name="connsiteY89" fmla="*/ 5819877 h 5835286"/>
              <a:gd name="connsiteX90" fmla="*/ 5115 w 10924271"/>
              <a:gd name="connsiteY90" fmla="*/ 5835286 h 5835286"/>
              <a:gd name="connsiteX91" fmla="*/ 0 w 10924271"/>
              <a:gd name="connsiteY91" fmla="*/ 0 h 5835286"/>
              <a:gd name="connsiteX0" fmla="*/ 156423 w 10923567"/>
              <a:gd name="connsiteY0" fmla="*/ 121898 h 5835286"/>
              <a:gd name="connsiteX1" fmla="*/ 156423 w 10923567"/>
              <a:gd name="connsiteY1" fmla="*/ 126469 h 5835286"/>
              <a:gd name="connsiteX2" fmla="*/ 132196 w 10923567"/>
              <a:gd name="connsiteY2" fmla="*/ 136186 h 5835286"/>
              <a:gd name="connsiteX3" fmla="*/ 121973 w 10923567"/>
              <a:gd name="connsiteY3" fmla="*/ 159807 h 5835286"/>
              <a:gd name="connsiteX4" fmla="*/ 121973 w 10923567"/>
              <a:gd name="connsiteY4" fmla="*/ 2905769 h 5835286"/>
              <a:gd name="connsiteX5" fmla="*/ 126218 w 10923567"/>
              <a:gd name="connsiteY5" fmla="*/ 2915638 h 5835286"/>
              <a:gd name="connsiteX6" fmla="*/ 121935 w 10923567"/>
              <a:gd name="connsiteY6" fmla="*/ 2923708 h 5835286"/>
              <a:gd name="connsiteX7" fmla="*/ 121935 w 10923567"/>
              <a:gd name="connsiteY7" fmla="*/ 5660051 h 5835286"/>
              <a:gd name="connsiteX8" fmla="*/ 132125 w 10923567"/>
              <a:gd name="connsiteY8" fmla="*/ 5683733 h 5835286"/>
              <a:gd name="connsiteX9" fmla="*/ 156423 w 10923567"/>
              <a:gd name="connsiteY9" fmla="*/ 5693498 h 5835286"/>
              <a:gd name="connsiteX10" fmla="*/ 156423 w 10923567"/>
              <a:gd name="connsiteY10" fmla="*/ 5695534 h 5835286"/>
              <a:gd name="connsiteX11" fmla="*/ 699581 w 10923567"/>
              <a:gd name="connsiteY11" fmla="*/ 5695533 h 5835286"/>
              <a:gd name="connsiteX12" fmla="*/ 713480 w 10923567"/>
              <a:gd name="connsiteY12" fmla="*/ 5699200 h 5835286"/>
              <a:gd name="connsiteX13" fmla="*/ 746681 w 10923567"/>
              <a:gd name="connsiteY13" fmla="*/ 5702884 h 5835286"/>
              <a:gd name="connsiteX14" fmla="*/ 883096 w 10923567"/>
              <a:gd name="connsiteY14" fmla="*/ 5703732 h 5835286"/>
              <a:gd name="connsiteX15" fmla="*/ 963599 w 10923567"/>
              <a:gd name="connsiteY15" fmla="*/ 5707819 h 5835286"/>
              <a:gd name="connsiteX16" fmla="*/ 992428 w 10923567"/>
              <a:gd name="connsiteY16" fmla="*/ 5714994 h 5835286"/>
              <a:gd name="connsiteX17" fmla="*/ 1033868 w 10923567"/>
              <a:gd name="connsiteY17" fmla="*/ 5721234 h 5835286"/>
              <a:gd name="connsiteX18" fmla="*/ 1105647 w 10923567"/>
              <a:gd name="connsiteY18" fmla="*/ 5736600 h 5835286"/>
              <a:gd name="connsiteX19" fmla="*/ 1174816 w 10923567"/>
              <a:gd name="connsiteY19" fmla="*/ 5743225 h 5835286"/>
              <a:gd name="connsiteX20" fmla="*/ 1221319 w 10923567"/>
              <a:gd name="connsiteY20" fmla="*/ 5744508 h 5835286"/>
              <a:gd name="connsiteX21" fmla="*/ 1228064 w 10923567"/>
              <a:gd name="connsiteY21" fmla="*/ 5744253 h 5835286"/>
              <a:gd name="connsiteX22" fmla="*/ 1283851 w 10923567"/>
              <a:gd name="connsiteY22" fmla="*/ 5735184 h 5835286"/>
              <a:gd name="connsiteX23" fmla="*/ 1289051 w 10923567"/>
              <a:gd name="connsiteY23" fmla="*/ 5739751 h 5835286"/>
              <a:gd name="connsiteX24" fmla="*/ 1306532 w 10923567"/>
              <a:gd name="connsiteY24" fmla="*/ 5744407 h 5835286"/>
              <a:gd name="connsiteX25" fmla="*/ 1321509 w 10923567"/>
              <a:gd name="connsiteY25" fmla="*/ 5738956 h 5835286"/>
              <a:gd name="connsiteX26" fmla="*/ 1391643 w 10923567"/>
              <a:gd name="connsiteY26" fmla="*/ 5729239 h 5835286"/>
              <a:gd name="connsiteX27" fmla="*/ 1494243 w 10923567"/>
              <a:gd name="connsiteY27" fmla="*/ 5720287 h 5835286"/>
              <a:gd name="connsiteX28" fmla="*/ 1509747 w 10923567"/>
              <a:gd name="connsiteY28" fmla="*/ 5714681 h 5835286"/>
              <a:gd name="connsiteX29" fmla="*/ 1610369 w 10923567"/>
              <a:gd name="connsiteY29" fmla="*/ 5700983 h 5835286"/>
              <a:gd name="connsiteX30" fmla="*/ 1663169 w 10923567"/>
              <a:gd name="connsiteY30" fmla="*/ 5698865 h 5835286"/>
              <a:gd name="connsiteX31" fmla="*/ 1669042 w 10923567"/>
              <a:gd name="connsiteY31" fmla="*/ 5703989 h 5835286"/>
              <a:gd name="connsiteX32" fmla="*/ 1684628 w 10923567"/>
              <a:gd name="connsiteY32" fmla="*/ 5702636 h 5835286"/>
              <a:gd name="connsiteX33" fmla="*/ 1688821 w 10923567"/>
              <a:gd name="connsiteY33" fmla="*/ 5703398 h 5835286"/>
              <a:gd name="connsiteX34" fmla="*/ 1712805 w 10923567"/>
              <a:gd name="connsiteY34" fmla="*/ 5706645 h 5835286"/>
              <a:gd name="connsiteX35" fmla="*/ 1717254 w 10923567"/>
              <a:gd name="connsiteY35" fmla="*/ 5696916 h 5835286"/>
              <a:gd name="connsiteX36" fmla="*/ 1724325 w 10923567"/>
              <a:gd name="connsiteY36" fmla="*/ 5695534 h 5835286"/>
              <a:gd name="connsiteX37" fmla="*/ 1983344 w 10923567"/>
              <a:gd name="connsiteY37" fmla="*/ 5695534 h 5835286"/>
              <a:gd name="connsiteX38" fmla="*/ 2005548 w 10923567"/>
              <a:gd name="connsiteY38" fmla="*/ 5704463 h 5835286"/>
              <a:gd name="connsiteX39" fmla="*/ 2074717 w 10923567"/>
              <a:gd name="connsiteY39" fmla="*/ 5711089 h 5835286"/>
              <a:gd name="connsiteX40" fmla="*/ 2121220 w 10923567"/>
              <a:gd name="connsiteY40" fmla="*/ 5712372 h 5835286"/>
              <a:gd name="connsiteX41" fmla="*/ 2127966 w 10923567"/>
              <a:gd name="connsiteY41" fmla="*/ 5712119 h 5835286"/>
              <a:gd name="connsiteX42" fmla="*/ 2183754 w 10923567"/>
              <a:gd name="connsiteY42" fmla="*/ 5703050 h 5835286"/>
              <a:gd name="connsiteX43" fmla="*/ 2188953 w 10923567"/>
              <a:gd name="connsiteY43" fmla="*/ 5707616 h 5835286"/>
              <a:gd name="connsiteX44" fmla="*/ 2206433 w 10923567"/>
              <a:gd name="connsiteY44" fmla="*/ 5712273 h 5835286"/>
              <a:gd name="connsiteX45" fmla="*/ 2221412 w 10923567"/>
              <a:gd name="connsiteY45" fmla="*/ 5706821 h 5835286"/>
              <a:gd name="connsiteX46" fmla="*/ 2291546 w 10923567"/>
              <a:gd name="connsiteY46" fmla="*/ 5697104 h 5835286"/>
              <a:gd name="connsiteX47" fmla="*/ 2309553 w 10923567"/>
              <a:gd name="connsiteY47" fmla="*/ 5695533 h 5835286"/>
              <a:gd name="connsiteX48" fmla="*/ 3061820 w 10923567"/>
              <a:gd name="connsiteY48" fmla="*/ 5695534 h 5835286"/>
              <a:gd name="connsiteX49" fmla="*/ 3712119 w 10923567"/>
              <a:gd name="connsiteY49" fmla="*/ 5695533 h 5835286"/>
              <a:gd name="connsiteX50" fmla="*/ 4140448 w 10923567"/>
              <a:gd name="connsiteY50" fmla="*/ 5695533 h 5835286"/>
              <a:gd name="connsiteX51" fmla="*/ 4174676 w 10923567"/>
              <a:gd name="connsiteY51" fmla="*/ 5695691 h 5835286"/>
              <a:gd name="connsiteX52" fmla="*/ 4382671 w 10923567"/>
              <a:gd name="connsiteY52" fmla="*/ 5695766 h 5835286"/>
              <a:gd name="connsiteX53" fmla="*/ 4384112 w 10923567"/>
              <a:gd name="connsiteY53" fmla="*/ 5695533 h 5835286"/>
              <a:gd name="connsiteX54" fmla="*/ 6787989 w 10923567"/>
              <a:gd name="connsiteY54" fmla="*/ 5695533 h 5835286"/>
              <a:gd name="connsiteX55" fmla="*/ 10749266 w 10923567"/>
              <a:gd name="connsiteY55" fmla="*/ 5695534 h 5835286"/>
              <a:gd name="connsiteX56" fmla="*/ 10786115 w 10923567"/>
              <a:gd name="connsiteY56" fmla="*/ 5660054 h 5835286"/>
              <a:gd name="connsiteX57" fmla="*/ 10786115 w 10923567"/>
              <a:gd name="connsiteY57" fmla="*/ 3070919 h 5835286"/>
              <a:gd name="connsiteX58" fmla="*/ 10786115 w 10923567"/>
              <a:gd name="connsiteY58" fmla="*/ 2754250 h 5835286"/>
              <a:gd name="connsiteX59" fmla="*/ 10786115 w 10923567"/>
              <a:gd name="connsiteY59" fmla="*/ 165117 h 5835286"/>
              <a:gd name="connsiteX60" fmla="*/ 10749266 w 10923567"/>
              <a:gd name="connsiteY60" fmla="*/ 129737 h 5835286"/>
              <a:gd name="connsiteX61" fmla="*/ 9074603 w 10923567"/>
              <a:gd name="connsiteY61" fmla="*/ 129738 h 5835286"/>
              <a:gd name="connsiteX62" fmla="*/ 9019942 w 10923567"/>
              <a:gd name="connsiteY62" fmla="*/ 119783 h 5835286"/>
              <a:gd name="connsiteX63" fmla="*/ 8963717 w 10923567"/>
              <a:gd name="connsiteY63" fmla="*/ 129737 h 5835286"/>
              <a:gd name="connsiteX64" fmla="*/ 8214458 w 10923567"/>
              <a:gd name="connsiteY64" fmla="*/ 129737 h 5835286"/>
              <a:gd name="connsiteX65" fmla="*/ 8115002 w 10923567"/>
              <a:gd name="connsiteY65" fmla="*/ 129738 h 5835286"/>
              <a:gd name="connsiteX66" fmla="*/ 8059453 w 10923567"/>
              <a:gd name="connsiteY66" fmla="*/ 119128 h 5835286"/>
              <a:gd name="connsiteX67" fmla="*/ 8002660 w 10923567"/>
              <a:gd name="connsiteY67" fmla="*/ 106969 h 5835286"/>
              <a:gd name="connsiteX68" fmla="*/ 7947930 w 10923567"/>
              <a:gd name="connsiteY68" fmla="*/ 101727 h 5835286"/>
              <a:gd name="connsiteX69" fmla="*/ 7905797 w 10923567"/>
              <a:gd name="connsiteY69" fmla="*/ 100913 h 5835286"/>
              <a:gd name="connsiteX70" fmla="*/ 7861655 w 10923567"/>
              <a:gd name="connsiteY70" fmla="*/ 108089 h 5835286"/>
              <a:gd name="connsiteX71" fmla="*/ 7831859 w 10923567"/>
              <a:gd name="connsiteY71" fmla="*/ 105104 h 5835286"/>
              <a:gd name="connsiteX72" fmla="*/ 7776366 w 10923567"/>
              <a:gd name="connsiteY72" fmla="*/ 112792 h 5835286"/>
              <a:gd name="connsiteX73" fmla="*/ 7695184 w 10923567"/>
              <a:gd name="connsiteY73" fmla="*/ 119876 h 5835286"/>
              <a:gd name="connsiteX74" fmla="*/ 7639301 w 10923567"/>
              <a:gd name="connsiteY74" fmla="*/ 127426 h 5835286"/>
              <a:gd name="connsiteX75" fmla="*/ 7628525 w 10923567"/>
              <a:gd name="connsiteY75" fmla="*/ 129738 h 5835286"/>
              <a:gd name="connsiteX76" fmla="*/ 7262859 w 10923567"/>
              <a:gd name="connsiteY76" fmla="*/ 129738 h 5835286"/>
              <a:gd name="connsiteX77" fmla="*/ 7235885 w 10923567"/>
              <a:gd name="connsiteY77" fmla="*/ 127154 h 5835286"/>
              <a:gd name="connsiteX78" fmla="*/ 7144881 w 10923567"/>
              <a:gd name="connsiteY78" fmla="*/ 129738 h 5835286"/>
              <a:gd name="connsiteX79" fmla="*/ 7131665 w 10923567"/>
              <a:gd name="connsiteY79" fmla="*/ 126217 h 5835286"/>
              <a:gd name="connsiteX80" fmla="*/ 7042693 w 10923567"/>
              <a:gd name="connsiteY80" fmla="*/ 129738 h 5835286"/>
              <a:gd name="connsiteX81" fmla="*/ 6945213 w 10923567"/>
              <a:gd name="connsiteY81" fmla="*/ 126748 h 5835286"/>
              <a:gd name="connsiteX82" fmla="*/ 6937934 w 10923567"/>
              <a:gd name="connsiteY82" fmla="*/ 118713 h 5835286"/>
              <a:gd name="connsiteX83" fmla="*/ 6916555 w 10923567"/>
              <a:gd name="connsiteY83" fmla="*/ 118008 h 5835286"/>
              <a:gd name="connsiteX84" fmla="*/ 6882898 w 10923567"/>
              <a:gd name="connsiteY84" fmla="*/ 118162 h 5835286"/>
              <a:gd name="connsiteX85" fmla="*/ 6807508 w 10923567"/>
              <a:gd name="connsiteY85" fmla="*/ 126594 h 5835286"/>
              <a:gd name="connsiteX86" fmla="*/ 156423 w 10923567"/>
              <a:gd name="connsiteY86" fmla="*/ 121898 h 5835286"/>
              <a:gd name="connsiteX87" fmla="*/ 0 w 10923567"/>
              <a:gd name="connsiteY87" fmla="*/ 0 h 5835286"/>
              <a:gd name="connsiteX88" fmla="*/ 10907824 w 10923567"/>
              <a:gd name="connsiteY88" fmla="*/ 19468 h 5835286"/>
              <a:gd name="connsiteX89" fmla="*/ 10922346 w 10923567"/>
              <a:gd name="connsiteY89" fmla="*/ 5819877 h 5835286"/>
              <a:gd name="connsiteX90" fmla="*/ 5115 w 10923567"/>
              <a:gd name="connsiteY90" fmla="*/ 5835286 h 5835286"/>
              <a:gd name="connsiteX91" fmla="*/ 0 w 10923567"/>
              <a:gd name="connsiteY91" fmla="*/ 0 h 5835286"/>
              <a:gd name="connsiteX0" fmla="*/ 156423 w 10907824"/>
              <a:gd name="connsiteY0" fmla="*/ 121898 h 5835286"/>
              <a:gd name="connsiteX1" fmla="*/ 156423 w 10907824"/>
              <a:gd name="connsiteY1" fmla="*/ 126469 h 5835286"/>
              <a:gd name="connsiteX2" fmla="*/ 132196 w 10907824"/>
              <a:gd name="connsiteY2" fmla="*/ 136186 h 5835286"/>
              <a:gd name="connsiteX3" fmla="*/ 121973 w 10907824"/>
              <a:gd name="connsiteY3" fmla="*/ 159807 h 5835286"/>
              <a:gd name="connsiteX4" fmla="*/ 121973 w 10907824"/>
              <a:gd name="connsiteY4" fmla="*/ 2905769 h 5835286"/>
              <a:gd name="connsiteX5" fmla="*/ 126218 w 10907824"/>
              <a:gd name="connsiteY5" fmla="*/ 2915638 h 5835286"/>
              <a:gd name="connsiteX6" fmla="*/ 121935 w 10907824"/>
              <a:gd name="connsiteY6" fmla="*/ 2923708 h 5835286"/>
              <a:gd name="connsiteX7" fmla="*/ 121935 w 10907824"/>
              <a:gd name="connsiteY7" fmla="*/ 5660051 h 5835286"/>
              <a:gd name="connsiteX8" fmla="*/ 132125 w 10907824"/>
              <a:gd name="connsiteY8" fmla="*/ 5683733 h 5835286"/>
              <a:gd name="connsiteX9" fmla="*/ 156423 w 10907824"/>
              <a:gd name="connsiteY9" fmla="*/ 5693498 h 5835286"/>
              <a:gd name="connsiteX10" fmla="*/ 156423 w 10907824"/>
              <a:gd name="connsiteY10" fmla="*/ 5695534 h 5835286"/>
              <a:gd name="connsiteX11" fmla="*/ 699581 w 10907824"/>
              <a:gd name="connsiteY11" fmla="*/ 5695533 h 5835286"/>
              <a:gd name="connsiteX12" fmla="*/ 713480 w 10907824"/>
              <a:gd name="connsiteY12" fmla="*/ 5699200 h 5835286"/>
              <a:gd name="connsiteX13" fmla="*/ 746681 w 10907824"/>
              <a:gd name="connsiteY13" fmla="*/ 5702884 h 5835286"/>
              <a:gd name="connsiteX14" fmla="*/ 883096 w 10907824"/>
              <a:gd name="connsiteY14" fmla="*/ 5703732 h 5835286"/>
              <a:gd name="connsiteX15" fmla="*/ 963599 w 10907824"/>
              <a:gd name="connsiteY15" fmla="*/ 5707819 h 5835286"/>
              <a:gd name="connsiteX16" fmla="*/ 992428 w 10907824"/>
              <a:gd name="connsiteY16" fmla="*/ 5714994 h 5835286"/>
              <a:gd name="connsiteX17" fmla="*/ 1033868 w 10907824"/>
              <a:gd name="connsiteY17" fmla="*/ 5721234 h 5835286"/>
              <a:gd name="connsiteX18" fmla="*/ 1105647 w 10907824"/>
              <a:gd name="connsiteY18" fmla="*/ 5736600 h 5835286"/>
              <a:gd name="connsiteX19" fmla="*/ 1174816 w 10907824"/>
              <a:gd name="connsiteY19" fmla="*/ 5743225 h 5835286"/>
              <a:gd name="connsiteX20" fmla="*/ 1221319 w 10907824"/>
              <a:gd name="connsiteY20" fmla="*/ 5744508 h 5835286"/>
              <a:gd name="connsiteX21" fmla="*/ 1228064 w 10907824"/>
              <a:gd name="connsiteY21" fmla="*/ 5744253 h 5835286"/>
              <a:gd name="connsiteX22" fmla="*/ 1283851 w 10907824"/>
              <a:gd name="connsiteY22" fmla="*/ 5735184 h 5835286"/>
              <a:gd name="connsiteX23" fmla="*/ 1289051 w 10907824"/>
              <a:gd name="connsiteY23" fmla="*/ 5739751 h 5835286"/>
              <a:gd name="connsiteX24" fmla="*/ 1306532 w 10907824"/>
              <a:gd name="connsiteY24" fmla="*/ 5744407 h 5835286"/>
              <a:gd name="connsiteX25" fmla="*/ 1321509 w 10907824"/>
              <a:gd name="connsiteY25" fmla="*/ 5738956 h 5835286"/>
              <a:gd name="connsiteX26" fmla="*/ 1391643 w 10907824"/>
              <a:gd name="connsiteY26" fmla="*/ 5729239 h 5835286"/>
              <a:gd name="connsiteX27" fmla="*/ 1494243 w 10907824"/>
              <a:gd name="connsiteY27" fmla="*/ 5720287 h 5835286"/>
              <a:gd name="connsiteX28" fmla="*/ 1509747 w 10907824"/>
              <a:gd name="connsiteY28" fmla="*/ 5714681 h 5835286"/>
              <a:gd name="connsiteX29" fmla="*/ 1610369 w 10907824"/>
              <a:gd name="connsiteY29" fmla="*/ 5700983 h 5835286"/>
              <a:gd name="connsiteX30" fmla="*/ 1663169 w 10907824"/>
              <a:gd name="connsiteY30" fmla="*/ 5698865 h 5835286"/>
              <a:gd name="connsiteX31" fmla="*/ 1669042 w 10907824"/>
              <a:gd name="connsiteY31" fmla="*/ 5703989 h 5835286"/>
              <a:gd name="connsiteX32" fmla="*/ 1684628 w 10907824"/>
              <a:gd name="connsiteY32" fmla="*/ 5702636 h 5835286"/>
              <a:gd name="connsiteX33" fmla="*/ 1688821 w 10907824"/>
              <a:gd name="connsiteY33" fmla="*/ 5703398 h 5835286"/>
              <a:gd name="connsiteX34" fmla="*/ 1712805 w 10907824"/>
              <a:gd name="connsiteY34" fmla="*/ 5706645 h 5835286"/>
              <a:gd name="connsiteX35" fmla="*/ 1717254 w 10907824"/>
              <a:gd name="connsiteY35" fmla="*/ 5696916 h 5835286"/>
              <a:gd name="connsiteX36" fmla="*/ 1724325 w 10907824"/>
              <a:gd name="connsiteY36" fmla="*/ 5695534 h 5835286"/>
              <a:gd name="connsiteX37" fmla="*/ 1983344 w 10907824"/>
              <a:gd name="connsiteY37" fmla="*/ 5695534 h 5835286"/>
              <a:gd name="connsiteX38" fmla="*/ 2005548 w 10907824"/>
              <a:gd name="connsiteY38" fmla="*/ 5704463 h 5835286"/>
              <a:gd name="connsiteX39" fmla="*/ 2074717 w 10907824"/>
              <a:gd name="connsiteY39" fmla="*/ 5711089 h 5835286"/>
              <a:gd name="connsiteX40" fmla="*/ 2121220 w 10907824"/>
              <a:gd name="connsiteY40" fmla="*/ 5712372 h 5835286"/>
              <a:gd name="connsiteX41" fmla="*/ 2127966 w 10907824"/>
              <a:gd name="connsiteY41" fmla="*/ 5712119 h 5835286"/>
              <a:gd name="connsiteX42" fmla="*/ 2183754 w 10907824"/>
              <a:gd name="connsiteY42" fmla="*/ 5703050 h 5835286"/>
              <a:gd name="connsiteX43" fmla="*/ 2188953 w 10907824"/>
              <a:gd name="connsiteY43" fmla="*/ 5707616 h 5835286"/>
              <a:gd name="connsiteX44" fmla="*/ 2206433 w 10907824"/>
              <a:gd name="connsiteY44" fmla="*/ 5712273 h 5835286"/>
              <a:gd name="connsiteX45" fmla="*/ 2221412 w 10907824"/>
              <a:gd name="connsiteY45" fmla="*/ 5706821 h 5835286"/>
              <a:gd name="connsiteX46" fmla="*/ 2291546 w 10907824"/>
              <a:gd name="connsiteY46" fmla="*/ 5697104 h 5835286"/>
              <a:gd name="connsiteX47" fmla="*/ 2309553 w 10907824"/>
              <a:gd name="connsiteY47" fmla="*/ 5695533 h 5835286"/>
              <a:gd name="connsiteX48" fmla="*/ 3061820 w 10907824"/>
              <a:gd name="connsiteY48" fmla="*/ 5695534 h 5835286"/>
              <a:gd name="connsiteX49" fmla="*/ 3712119 w 10907824"/>
              <a:gd name="connsiteY49" fmla="*/ 5695533 h 5835286"/>
              <a:gd name="connsiteX50" fmla="*/ 4140448 w 10907824"/>
              <a:gd name="connsiteY50" fmla="*/ 5695533 h 5835286"/>
              <a:gd name="connsiteX51" fmla="*/ 4174676 w 10907824"/>
              <a:gd name="connsiteY51" fmla="*/ 5695691 h 5835286"/>
              <a:gd name="connsiteX52" fmla="*/ 4382671 w 10907824"/>
              <a:gd name="connsiteY52" fmla="*/ 5695766 h 5835286"/>
              <a:gd name="connsiteX53" fmla="*/ 4384112 w 10907824"/>
              <a:gd name="connsiteY53" fmla="*/ 5695533 h 5835286"/>
              <a:gd name="connsiteX54" fmla="*/ 6787989 w 10907824"/>
              <a:gd name="connsiteY54" fmla="*/ 5695533 h 5835286"/>
              <a:gd name="connsiteX55" fmla="*/ 10749266 w 10907824"/>
              <a:gd name="connsiteY55" fmla="*/ 5695534 h 5835286"/>
              <a:gd name="connsiteX56" fmla="*/ 10786115 w 10907824"/>
              <a:gd name="connsiteY56" fmla="*/ 5660054 h 5835286"/>
              <a:gd name="connsiteX57" fmla="*/ 10786115 w 10907824"/>
              <a:gd name="connsiteY57" fmla="*/ 3070919 h 5835286"/>
              <a:gd name="connsiteX58" fmla="*/ 10786115 w 10907824"/>
              <a:gd name="connsiteY58" fmla="*/ 2754250 h 5835286"/>
              <a:gd name="connsiteX59" fmla="*/ 10786115 w 10907824"/>
              <a:gd name="connsiteY59" fmla="*/ 165117 h 5835286"/>
              <a:gd name="connsiteX60" fmla="*/ 10749266 w 10907824"/>
              <a:gd name="connsiteY60" fmla="*/ 129737 h 5835286"/>
              <a:gd name="connsiteX61" fmla="*/ 9074603 w 10907824"/>
              <a:gd name="connsiteY61" fmla="*/ 129738 h 5835286"/>
              <a:gd name="connsiteX62" fmla="*/ 9019942 w 10907824"/>
              <a:gd name="connsiteY62" fmla="*/ 119783 h 5835286"/>
              <a:gd name="connsiteX63" fmla="*/ 8963717 w 10907824"/>
              <a:gd name="connsiteY63" fmla="*/ 129737 h 5835286"/>
              <a:gd name="connsiteX64" fmla="*/ 8214458 w 10907824"/>
              <a:gd name="connsiteY64" fmla="*/ 129737 h 5835286"/>
              <a:gd name="connsiteX65" fmla="*/ 8115002 w 10907824"/>
              <a:gd name="connsiteY65" fmla="*/ 129738 h 5835286"/>
              <a:gd name="connsiteX66" fmla="*/ 8059453 w 10907824"/>
              <a:gd name="connsiteY66" fmla="*/ 119128 h 5835286"/>
              <a:gd name="connsiteX67" fmla="*/ 8002660 w 10907824"/>
              <a:gd name="connsiteY67" fmla="*/ 106969 h 5835286"/>
              <a:gd name="connsiteX68" fmla="*/ 7947930 w 10907824"/>
              <a:gd name="connsiteY68" fmla="*/ 101727 h 5835286"/>
              <a:gd name="connsiteX69" fmla="*/ 7905797 w 10907824"/>
              <a:gd name="connsiteY69" fmla="*/ 100913 h 5835286"/>
              <a:gd name="connsiteX70" fmla="*/ 7861655 w 10907824"/>
              <a:gd name="connsiteY70" fmla="*/ 108089 h 5835286"/>
              <a:gd name="connsiteX71" fmla="*/ 7831859 w 10907824"/>
              <a:gd name="connsiteY71" fmla="*/ 105104 h 5835286"/>
              <a:gd name="connsiteX72" fmla="*/ 7776366 w 10907824"/>
              <a:gd name="connsiteY72" fmla="*/ 112792 h 5835286"/>
              <a:gd name="connsiteX73" fmla="*/ 7695184 w 10907824"/>
              <a:gd name="connsiteY73" fmla="*/ 119876 h 5835286"/>
              <a:gd name="connsiteX74" fmla="*/ 7639301 w 10907824"/>
              <a:gd name="connsiteY74" fmla="*/ 127426 h 5835286"/>
              <a:gd name="connsiteX75" fmla="*/ 7628525 w 10907824"/>
              <a:gd name="connsiteY75" fmla="*/ 129738 h 5835286"/>
              <a:gd name="connsiteX76" fmla="*/ 7262859 w 10907824"/>
              <a:gd name="connsiteY76" fmla="*/ 129738 h 5835286"/>
              <a:gd name="connsiteX77" fmla="*/ 7235885 w 10907824"/>
              <a:gd name="connsiteY77" fmla="*/ 127154 h 5835286"/>
              <a:gd name="connsiteX78" fmla="*/ 7144881 w 10907824"/>
              <a:gd name="connsiteY78" fmla="*/ 129738 h 5835286"/>
              <a:gd name="connsiteX79" fmla="*/ 7131665 w 10907824"/>
              <a:gd name="connsiteY79" fmla="*/ 126217 h 5835286"/>
              <a:gd name="connsiteX80" fmla="*/ 7042693 w 10907824"/>
              <a:gd name="connsiteY80" fmla="*/ 129738 h 5835286"/>
              <a:gd name="connsiteX81" fmla="*/ 6945213 w 10907824"/>
              <a:gd name="connsiteY81" fmla="*/ 126748 h 5835286"/>
              <a:gd name="connsiteX82" fmla="*/ 6937934 w 10907824"/>
              <a:gd name="connsiteY82" fmla="*/ 118713 h 5835286"/>
              <a:gd name="connsiteX83" fmla="*/ 6916555 w 10907824"/>
              <a:gd name="connsiteY83" fmla="*/ 118008 h 5835286"/>
              <a:gd name="connsiteX84" fmla="*/ 6882898 w 10907824"/>
              <a:gd name="connsiteY84" fmla="*/ 118162 h 5835286"/>
              <a:gd name="connsiteX85" fmla="*/ 6807508 w 10907824"/>
              <a:gd name="connsiteY85" fmla="*/ 126594 h 5835286"/>
              <a:gd name="connsiteX86" fmla="*/ 156423 w 10907824"/>
              <a:gd name="connsiteY86" fmla="*/ 121898 h 5835286"/>
              <a:gd name="connsiteX87" fmla="*/ 0 w 10907824"/>
              <a:gd name="connsiteY87" fmla="*/ 0 h 5835286"/>
              <a:gd name="connsiteX88" fmla="*/ 10907824 w 10907824"/>
              <a:gd name="connsiteY88" fmla="*/ 19468 h 5835286"/>
              <a:gd name="connsiteX89" fmla="*/ 10897315 w 10907824"/>
              <a:gd name="connsiteY89" fmla="*/ 5807913 h 5835286"/>
              <a:gd name="connsiteX90" fmla="*/ 5115 w 10907824"/>
              <a:gd name="connsiteY90" fmla="*/ 5835286 h 5835286"/>
              <a:gd name="connsiteX91" fmla="*/ 0 w 10907824"/>
              <a:gd name="connsiteY91" fmla="*/ 0 h 583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07824" h="5835286">
                <a:moveTo>
                  <a:pt x="156423" y="121898"/>
                </a:moveTo>
                <a:lnTo>
                  <a:pt x="156423" y="126469"/>
                </a:lnTo>
                <a:lnTo>
                  <a:pt x="132196" y="136186"/>
                </a:lnTo>
                <a:cubicBezTo>
                  <a:pt x="125925" y="142231"/>
                  <a:pt x="122028" y="150577"/>
                  <a:pt x="121973" y="159807"/>
                </a:cubicBezTo>
                <a:lnTo>
                  <a:pt x="121973" y="2905769"/>
                </a:lnTo>
                <a:lnTo>
                  <a:pt x="126218" y="2915638"/>
                </a:lnTo>
                <a:lnTo>
                  <a:pt x="121935" y="2923708"/>
                </a:lnTo>
                <a:lnTo>
                  <a:pt x="121935" y="5660051"/>
                </a:lnTo>
                <a:cubicBezTo>
                  <a:pt x="121963" y="5669300"/>
                  <a:pt x="125851" y="5677670"/>
                  <a:pt x="132125" y="5683733"/>
                </a:cubicBezTo>
                <a:lnTo>
                  <a:pt x="156423" y="5693498"/>
                </a:lnTo>
                <a:lnTo>
                  <a:pt x="156423" y="5695534"/>
                </a:lnTo>
                <a:lnTo>
                  <a:pt x="699581" y="5695533"/>
                </a:lnTo>
                <a:lnTo>
                  <a:pt x="713480" y="5699200"/>
                </a:lnTo>
                <a:cubicBezTo>
                  <a:pt x="720931" y="5700727"/>
                  <a:pt x="731177" y="5702145"/>
                  <a:pt x="746681" y="5702884"/>
                </a:cubicBezTo>
                <a:cubicBezTo>
                  <a:pt x="785206" y="5690649"/>
                  <a:pt x="835217" y="5720184"/>
                  <a:pt x="883096" y="5703732"/>
                </a:cubicBezTo>
                <a:cubicBezTo>
                  <a:pt x="900581" y="5699747"/>
                  <a:pt x="953962" y="5700059"/>
                  <a:pt x="963599" y="5707819"/>
                </a:cubicBezTo>
                <a:cubicBezTo>
                  <a:pt x="974635" y="5709471"/>
                  <a:pt x="987790" y="5706666"/>
                  <a:pt x="992428" y="5714994"/>
                </a:cubicBezTo>
                <a:cubicBezTo>
                  <a:pt x="1000321" y="5725009"/>
                  <a:pt x="1040124" y="5709365"/>
                  <a:pt x="1033868" y="5721234"/>
                </a:cubicBezTo>
                <a:cubicBezTo>
                  <a:pt x="1062109" y="5710513"/>
                  <a:pt x="1082767" y="5731476"/>
                  <a:pt x="1105647" y="5736600"/>
                </a:cubicBezTo>
                <a:lnTo>
                  <a:pt x="1174816" y="5743225"/>
                </a:lnTo>
                <a:lnTo>
                  <a:pt x="1221319" y="5744508"/>
                </a:lnTo>
                <a:lnTo>
                  <a:pt x="1228064" y="5744253"/>
                </a:lnTo>
                <a:lnTo>
                  <a:pt x="1283851" y="5735184"/>
                </a:lnTo>
                <a:cubicBezTo>
                  <a:pt x="1285152" y="5736840"/>
                  <a:pt x="1286902" y="5738381"/>
                  <a:pt x="1289051" y="5739751"/>
                </a:cubicBezTo>
                <a:lnTo>
                  <a:pt x="1306532" y="5744407"/>
                </a:lnTo>
                <a:lnTo>
                  <a:pt x="1321509" y="5738956"/>
                </a:lnTo>
                <a:lnTo>
                  <a:pt x="1391643" y="5729239"/>
                </a:lnTo>
                <a:lnTo>
                  <a:pt x="1494243" y="5720287"/>
                </a:lnTo>
                <a:lnTo>
                  <a:pt x="1509747" y="5714681"/>
                </a:lnTo>
                <a:cubicBezTo>
                  <a:pt x="1545134" y="5708526"/>
                  <a:pt x="1587810" y="5714907"/>
                  <a:pt x="1610369" y="5700983"/>
                </a:cubicBezTo>
                <a:lnTo>
                  <a:pt x="1663169" y="5698865"/>
                </a:lnTo>
                <a:lnTo>
                  <a:pt x="1669042" y="5703989"/>
                </a:lnTo>
                <a:lnTo>
                  <a:pt x="1684628" y="5702636"/>
                </a:lnTo>
                <a:lnTo>
                  <a:pt x="1688821" y="5703398"/>
                </a:lnTo>
                <a:cubicBezTo>
                  <a:pt x="1696821" y="5704879"/>
                  <a:pt x="1704759" y="5706162"/>
                  <a:pt x="1712805" y="5706645"/>
                </a:cubicBezTo>
                <a:cubicBezTo>
                  <a:pt x="1711956" y="5701808"/>
                  <a:pt x="1713805" y="5698781"/>
                  <a:pt x="1717254" y="5696916"/>
                </a:cubicBezTo>
                <a:lnTo>
                  <a:pt x="1724325" y="5695534"/>
                </a:lnTo>
                <a:lnTo>
                  <a:pt x="1983344" y="5695534"/>
                </a:lnTo>
                <a:lnTo>
                  <a:pt x="2005548" y="5704463"/>
                </a:lnTo>
                <a:lnTo>
                  <a:pt x="2074717" y="5711089"/>
                </a:lnTo>
                <a:lnTo>
                  <a:pt x="2121220" y="5712372"/>
                </a:lnTo>
                <a:lnTo>
                  <a:pt x="2127966" y="5712119"/>
                </a:lnTo>
                <a:lnTo>
                  <a:pt x="2183754" y="5703050"/>
                </a:lnTo>
                <a:cubicBezTo>
                  <a:pt x="2185053" y="5704705"/>
                  <a:pt x="2186804" y="5706245"/>
                  <a:pt x="2188953" y="5707616"/>
                </a:cubicBezTo>
                <a:lnTo>
                  <a:pt x="2206433" y="5712273"/>
                </a:lnTo>
                <a:lnTo>
                  <a:pt x="2221412" y="5706821"/>
                </a:lnTo>
                <a:lnTo>
                  <a:pt x="2291546" y="5697104"/>
                </a:lnTo>
                <a:lnTo>
                  <a:pt x="2309553" y="5695533"/>
                </a:lnTo>
                <a:lnTo>
                  <a:pt x="3061820" y="5695534"/>
                </a:lnTo>
                <a:lnTo>
                  <a:pt x="3712119" y="5695533"/>
                </a:lnTo>
                <a:lnTo>
                  <a:pt x="4140448" y="5695533"/>
                </a:lnTo>
                <a:lnTo>
                  <a:pt x="4174676" y="5695691"/>
                </a:lnTo>
                <a:cubicBezTo>
                  <a:pt x="4167087" y="5702899"/>
                  <a:pt x="4325515" y="5701697"/>
                  <a:pt x="4382671" y="5695766"/>
                </a:cubicBezTo>
                <a:lnTo>
                  <a:pt x="4384112" y="5695533"/>
                </a:lnTo>
                <a:lnTo>
                  <a:pt x="6787989" y="5695533"/>
                </a:lnTo>
                <a:lnTo>
                  <a:pt x="10749266" y="5695534"/>
                </a:lnTo>
                <a:cubicBezTo>
                  <a:pt x="10769596" y="5695478"/>
                  <a:pt x="10786063" y="5679626"/>
                  <a:pt x="10786115" y="5660054"/>
                </a:cubicBezTo>
                <a:lnTo>
                  <a:pt x="10786115" y="3070919"/>
                </a:lnTo>
                <a:lnTo>
                  <a:pt x="10786115" y="2754250"/>
                </a:lnTo>
                <a:lnTo>
                  <a:pt x="10786115" y="165117"/>
                </a:lnTo>
                <a:cubicBezTo>
                  <a:pt x="10785998" y="145583"/>
                  <a:pt x="10769553" y="129789"/>
                  <a:pt x="10749266" y="129737"/>
                </a:cubicBezTo>
                <a:lnTo>
                  <a:pt x="9074603" y="129738"/>
                </a:lnTo>
                <a:lnTo>
                  <a:pt x="9019942" y="119783"/>
                </a:lnTo>
                <a:cubicBezTo>
                  <a:pt x="8989263" y="120221"/>
                  <a:pt x="8982459" y="126420"/>
                  <a:pt x="8963717" y="129737"/>
                </a:cubicBezTo>
                <a:lnTo>
                  <a:pt x="8214458" y="129737"/>
                </a:lnTo>
                <a:lnTo>
                  <a:pt x="8115002" y="129738"/>
                </a:lnTo>
                <a:lnTo>
                  <a:pt x="8059453" y="119128"/>
                </a:lnTo>
                <a:cubicBezTo>
                  <a:pt x="8037107" y="127610"/>
                  <a:pt x="8020762" y="111023"/>
                  <a:pt x="8002660" y="106969"/>
                </a:cubicBezTo>
                <a:lnTo>
                  <a:pt x="7947930" y="101727"/>
                </a:lnTo>
                <a:lnTo>
                  <a:pt x="7905797" y="100913"/>
                </a:lnTo>
                <a:lnTo>
                  <a:pt x="7861655" y="108089"/>
                </a:lnTo>
                <a:cubicBezTo>
                  <a:pt x="7849332" y="108787"/>
                  <a:pt x="7846073" y="104320"/>
                  <a:pt x="7831859" y="105104"/>
                </a:cubicBezTo>
                <a:lnTo>
                  <a:pt x="7776366" y="112792"/>
                </a:lnTo>
                <a:lnTo>
                  <a:pt x="7695184" y="119876"/>
                </a:lnTo>
                <a:lnTo>
                  <a:pt x="7639301" y="127426"/>
                </a:lnTo>
                <a:lnTo>
                  <a:pt x="7628525" y="129738"/>
                </a:lnTo>
                <a:lnTo>
                  <a:pt x="7262859" y="129738"/>
                </a:lnTo>
                <a:lnTo>
                  <a:pt x="7235885" y="127154"/>
                </a:lnTo>
                <a:lnTo>
                  <a:pt x="7144881" y="129738"/>
                </a:lnTo>
                <a:lnTo>
                  <a:pt x="7131665" y="126217"/>
                </a:lnTo>
                <a:lnTo>
                  <a:pt x="7042693" y="129738"/>
                </a:lnTo>
                <a:cubicBezTo>
                  <a:pt x="7013231" y="129240"/>
                  <a:pt x="6962176" y="130026"/>
                  <a:pt x="6945213" y="126748"/>
                </a:cubicBezTo>
                <a:lnTo>
                  <a:pt x="6937934" y="118713"/>
                </a:lnTo>
                <a:lnTo>
                  <a:pt x="6916555" y="118008"/>
                </a:lnTo>
                <a:cubicBezTo>
                  <a:pt x="6914992" y="118623"/>
                  <a:pt x="6884170" y="118110"/>
                  <a:pt x="6882898" y="118162"/>
                </a:cubicBezTo>
                <a:lnTo>
                  <a:pt x="6807508" y="126594"/>
                </a:lnTo>
                <a:lnTo>
                  <a:pt x="156423" y="121898"/>
                </a:lnTo>
                <a:close/>
                <a:moveTo>
                  <a:pt x="0" y="0"/>
                </a:moveTo>
                <a:lnTo>
                  <a:pt x="10907824" y="19468"/>
                </a:lnTo>
                <a:cubicBezTo>
                  <a:pt x="10900366" y="1959353"/>
                  <a:pt x="10904773" y="3868028"/>
                  <a:pt x="10897315" y="5807913"/>
                </a:cubicBezTo>
                <a:lnTo>
                  <a:pt x="5115" y="5835286"/>
                </a:lnTo>
                <a:cubicBezTo>
                  <a:pt x="5115" y="3891836"/>
                  <a:pt x="0" y="1943450"/>
                  <a:pt x="0" y="0"/>
                </a:cubicBezTo>
                <a:close/>
              </a:path>
            </a:pathLst>
          </a:custGeom>
          <a:solidFill>
            <a:schemeClr val="tx1"/>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xmlns="" id="{0C80FB90-4781-4003-8A79-2098DAC3E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299730">
            <a:off x="775454" y="-216442"/>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xmlns="" id="{A9C36502-B106-4287-ADF5-4A86A49F1D0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51" name="Group 50">
              <a:extLst>
                <a:ext uri="{FF2B5EF4-FFF2-40B4-BE49-F238E27FC236}">
                  <a16:creationId xmlns:a16="http://schemas.microsoft.com/office/drawing/2014/main" xmlns="" id="{DBF25D09-AC48-4B49-98E3-130E7E531ED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53" name="Straight Connector 52">
                <a:extLst>
                  <a:ext uri="{FF2B5EF4-FFF2-40B4-BE49-F238E27FC236}">
                    <a16:creationId xmlns:a16="http://schemas.microsoft.com/office/drawing/2014/main" xmlns="" id="{A79981A0-3A53-4850-9264-FEECEA9E023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1CCD96F-9A48-4158-805F-C796D9EA607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xmlns="" id="{2E710004-DC13-4D30-A526-95FAB16BFA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79275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40F9F56E-5A69-4F79-A578-5963B46C1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53CA211D-131F-4F67-8710-6AD749350B27}"/>
              </a:ext>
            </a:extLst>
          </p:cNvPr>
          <p:cNvSpPr>
            <a:spLocks noGrp="1"/>
          </p:cNvSpPr>
          <p:nvPr>
            <p:ph type="title"/>
          </p:nvPr>
        </p:nvSpPr>
        <p:spPr>
          <a:xfrm>
            <a:off x="-2876" y="5691"/>
            <a:ext cx="5509684" cy="773798"/>
          </a:xfrm>
        </p:spPr>
        <p:txBody>
          <a:bodyPr>
            <a:normAutofit fontScale="90000"/>
          </a:bodyPr>
          <a:lstStyle/>
          <a:p>
            <a:r>
              <a:rPr lang="vi-VN" b="1" i="0" dirty="0">
                <a:latin typeface="+mn-lt"/>
                <a:ea typeface="+mj-lt"/>
                <a:cs typeface="Calibri" panose="020F0502020204030204" pitchFamily="34" charset="0"/>
              </a:rPr>
              <a:t> I. </a:t>
            </a:r>
            <a:r>
              <a:rPr lang="vi-VN" b="1" i="0" dirty="0" err="1">
                <a:latin typeface="+mn-lt"/>
                <a:ea typeface="+mj-lt"/>
                <a:cs typeface="Calibri" panose="020F0502020204030204" pitchFamily="34" charset="0"/>
              </a:rPr>
              <a:t>Nhận</a:t>
            </a:r>
            <a:r>
              <a:rPr lang="vi-VN" b="1" i="0" dirty="0">
                <a:latin typeface="+mn-lt"/>
                <a:ea typeface="+mj-lt"/>
                <a:cs typeface="Calibri" panose="020F0502020204030204" pitchFamily="34" charset="0"/>
              </a:rPr>
              <a:t> </a:t>
            </a:r>
            <a:r>
              <a:rPr lang="vi-VN" b="1" i="0" dirty="0" err="1">
                <a:latin typeface="+mn-lt"/>
                <a:ea typeface="+mj-lt"/>
                <a:cs typeface="Calibri" panose="020F0502020204030204" pitchFamily="34" charset="0"/>
              </a:rPr>
              <a:t>xét</a:t>
            </a:r>
            <a:r>
              <a:rPr lang="vi-VN" b="1" i="0" dirty="0">
                <a:latin typeface="+mn-lt"/>
                <a:ea typeface="+mj-lt"/>
                <a:cs typeface="Calibri" panose="020F0502020204030204" pitchFamily="34" charset="0"/>
              </a:rPr>
              <a:t>:</a:t>
            </a:r>
            <a:endParaRPr lang="vi-VN" dirty="0">
              <a:latin typeface="+mn-lt"/>
              <a:cs typeface="Calibri" panose="020F0502020204030204" pitchFamily="34" charset="0"/>
            </a:endParaRPr>
          </a:p>
        </p:txBody>
      </p:sp>
      <p:sp>
        <p:nvSpPr>
          <p:cNvPr id="3" name="Chỗ dành sẵn cho Nội dung 2">
            <a:extLst>
              <a:ext uri="{FF2B5EF4-FFF2-40B4-BE49-F238E27FC236}">
                <a16:creationId xmlns:a16="http://schemas.microsoft.com/office/drawing/2014/main" xmlns="" id="{3A643843-24EC-4D30-B099-6230FBA58A1F}"/>
              </a:ext>
            </a:extLst>
          </p:cNvPr>
          <p:cNvSpPr>
            <a:spLocks noGrp="1"/>
          </p:cNvSpPr>
          <p:nvPr>
            <p:ph idx="1"/>
          </p:nvPr>
        </p:nvSpPr>
        <p:spPr>
          <a:xfrm>
            <a:off x="169653" y="879175"/>
            <a:ext cx="6947419" cy="5781855"/>
          </a:xfrm>
        </p:spPr>
        <p:txBody>
          <a:bodyPr lIns="109728" tIns="109728" rIns="109728" bIns="91440" anchor="t">
            <a:noAutofit/>
          </a:bodyPr>
          <a:lstStyle/>
          <a:p>
            <a:pPr marL="0" indent="0">
              <a:lnSpc>
                <a:spcPct val="110000"/>
              </a:lnSpc>
              <a:buNone/>
            </a:pPr>
            <a:r>
              <a:rPr lang="vi-VN" sz="2200" b="1" dirty="0">
                <a:ea typeface="+mn-lt"/>
                <a:cs typeface="+mn-lt"/>
              </a:rPr>
              <a:t>1. </a:t>
            </a:r>
            <a:r>
              <a:rPr lang="vi-VN" sz="2200" b="1" i="1" dirty="0">
                <a:ea typeface="+mn-lt"/>
                <a:cs typeface="+mn-lt"/>
              </a:rPr>
              <a:t>So </a:t>
            </a:r>
            <a:r>
              <a:rPr lang="vi-VN" sz="2200" b="1" i="1" dirty="0" err="1">
                <a:ea typeface="+mn-lt"/>
                <a:cs typeface="+mn-lt"/>
              </a:rPr>
              <a:t>sánh</a:t>
            </a:r>
            <a:r>
              <a:rPr lang="vi-VN" sz="2200" b="1" i="1" dirty="0">
                <a:ea typeface="+mn-lt"/>
                <a:cs typeface="+mn-lt"/>
              </a:rPr>
              <a:t> </a:t>
            </a:r>
            <a:r>
              <a:rPr lang="vi-VN" sz="2200" b="1" i="1" dirty="0" err="1">
                <a:ea typeface="+mn-lt"/>
                <a:cs typeface="+mn-lt"/>
              </a:rPr>
              <a:t>nghĩa</a:t>
            </a:r>
            <a:r>
              <a:rPr lang="vi-VN" sz="2200" b="1" i="1" dirty="0">
                <a:ea typeface="+mn-lt"/>
                <a:cs typeface="+mn-lt"/>
              </a:rPr>
              <a:t> </a:t>
            </a:r>
            <a:r>
              <a:rPr lang="vi-VN" sz="2200" b="1" i="1" dirty="0" err="1">
                <a:ea typeface="+mn-lt"/>
                <a:cs typeface="+mn-lt"/>
              </a:rPr>
              <a:t>của</a:t>
            </a:r>
            <a:r>
              <a:rPr lang="vi-VN" sz="2200" b="1" i="1" dirty="0">
                <a:ea typeface="+mn-lt"/>
                <a:cs typeface="+mn-lt"/>
              </a:rPr>
              <a:t> </a:t>
            </a:r>
            <a:r>
              <a:rPr lang="vi-VN" sz="2200" b="1" i="1" dirty="0" err="1">
                <a:ea typeface="+mn-lt"/>
                <a:cs typeface="+mn-lt"/>
              </a:rPr>
              <a:t>các</a:t>
            </a:r>
            <a:r>
              <a:rPr lang="vi-VN" sz="2200" b="1" i="1" dirty="0">
                <a:ea typeface="+mn-lt"/>
                <a:cs typeface="+mn-lt"/>
              </a:rPr>
              <a:t> </a:t>
            </a:r>
            <a:r>
              <a:rPr lang="vi-VN" sz="2200" b="1" i="1" dirty="0" err="1">
                <a:ea typeface="+mn-lt"/>
                <a:cs typeface="+mn-lt"/>
              </a:rPr>
              <a:t>từ</a:t>
            </a:r>
            <a:r>
              <a:rPr lang="vi-VN" sz="2200" b="1" i="1" dirty="0">
                <a:ea typeface="+mn-lt"/>
                <a:cs typeface="+mn-lt"/>
              </a:rPr>
              <a:t> in </a:t>
            </a:r>
            <a:r>
              <a:rPr lang="vi-VN" sz="2200" b="1" i="1" dirty="0" err="1">
                <a:ea typeface="+mn-lt"/>
                <a:cs typeface="+mn-lt"/>
              </a:rPr>
              <a:t>đậm</a:t>
            </a:r>
            <a:r>
              <a:rPr lang="vi-VN" sz="2200" b="1" i="1" dirty="0">
                <a:ea typeface="+mn-lt"/>
                <a:cs typeface="+mn-lt"/>
              </a:rPr>
              <a:t> trong </a:t>
            </a:r>
            <a:r>
              <a:rPr lang="vi-VN" sz="2200" b="1" i="1" dirty="0" err="1">
                <a:ea typeface="+mn-lt"/>
                <a:cs typeface="+mn-lt"/>
              </a:rPr>
              <a:t>mỗi</a:t>
            </a:r>
            <a:r>
              <a:rPr lang="vi-VN" sz="2200" b="1" i="1" dirty="0">
                <a:ea typeface="+mn-lt"/>
                <a:cs typeface="+mn-lt"/>
              </a:rPr>
              <a:t> </a:t>
            </a:r>
            <a:r>
              <a:rPr lang="vi-VN" sz="2200" b="1" i="1" dirty="0" err="1">
                <a:ea typeface="+mn-lt"/>
                <a:cs typeface="+mn-lt"/>
              </a:rPr>
              <a:t>ví</a:t>
            </a:r>
            <a:r>
              <a:rPr lang="vi-VN" sz="2200" b="1" i="1" dirty="0">
                <a:ea typeface="+mn-lt"/>
                <a:cs typeface="+mn-lt"/>
              </a:rPr>
              <a:t> </a:t>
            </a:r>
            <a:r>
              <a:rPr lang="vi-VN" sz="2200" b="1" i="1" dirty="0" err="1">
                <a:ea typeface="+mn-lt"/>
                <a:cs typeface="+mn-lt"/>
              </a:rPr>
              <a:t>dụ</a:t>
            </a:r>
            <a:r>
              <a:rPr lang="vi-VN" sz="2200" b="1" i="1" dirty="0">
                <a:ea typeface="+mn-lt"/>
                <a:cs typeface="+mn-lt"/>
              </a:rPr>
              <a:t> sau:</a:t>
            </a:r>
            <a:endParaRPr lang="vi-VN" sz="2200" dirty="0"/>
          </a:p>
          <a:p>
            <a:pPr marL="0" indent="0">
              <a:lnSpc>
                <a:spcPct val="110000"/>
              </a:lnSpc>
              <a:buNone/>
            </a:pPr>
            <a:r>
              <a:rPr lang="vi-VN" sz="2200" dirty="0">
                <a:ea typeface="+mn-lt"/>
                <a:cs typeface="+mn-lt"/>
              </a:rPr>
              <a:t>a) Sau 80 năm </a:t>
            </a:r>
            <a:r>
              <a:rPr lang="vi-VN" sz="2200" dirty="0" err="1">
                <a:ea typeface="+mn-lt"/>
                <a:cs typeface="+mn-lt"/>
              </a:rPr>
              <a:t>giời</a:t>
            </a:r>
            <a:r>
              <a:rPr lang="vi-VN" sz="2200" dirty="0">
                <a:ea typeface="+mn-lt"/>
                <a:cs typeface="+mn-lt"/>
              </a:rPr>
              <a:t> nô </a:t>
            </a:r>
            <a:r>
              <a:rPr lang="vi-VN" sz="2200" dirty="0" err="1">
                <a:ea typeface="+mn-lt"/>
                <a:cs typeface="+mn-lt"/>
              </a:rPr>
              <a:t>lệ</a:t>
            </a:r>
            <a:r>
              <a:rPr lang="vi-VN" sz="2200" dirty="0">
                <a:ea typeface="+mn-lt"/>
                <a:cs typeface="+mn-lt"/>
              </a:rPr>
              <a:t> </a:t>
            </a:r>
            <a:r>
              <a:rPr lang="vi-VN" sz="2200" dirty="0" err="1">
                <a:ea typeface="+mn-lt"/>
                <a:cs typeface="+mn-lt"/>
              </a:rPr>
              <a:t>làm</a:t>
            </a:r>
            <a:r>
              <a:rPr lang="vi-VN" sz="2200" dirty="0">
                <a:ea typeface="+mn-lt"/>
                <a:cs typeface="+mn-lt"/>
              </a:rPr>
              <a:t> cho </a:t>
            </a:r>
            <a:r>
              <a:rPr lang="vi-VN" sz="2200" dirty="0" err="1">
                <a:ea typeface="+mn-lt"/>
                <a:cs typeface="+mn-lt"/>
              </a:rPr>
              <a:t>nước</a:t>
            </a:r>
            <a:r>
              <a:rPr lang="vi-VN" sz="2200" dirty="0">
                <a:ea typeface="+mn-lt"/>
                <a:cs typeface="+mn-lt"/>
              </a:rPr>
              <a:t> </a:t>
            </a:r>
            <a:r>
              <a:rPr lang="vi-VN" sz="2200" dirty="0" err="1">
                <a:ea typeface="+mn-lt"/>
                <a:cs typeface="+mn-lt"/>
              </a:rPr>
              <a:t>nhà</a:t>
            </a:r>
            <a:r>
              <a:rPr lang="vi-VN" sz="2200" dirty="0">
                <a:ea typeface="+mn-lt"/>
                <a:cs typeface="+mn-lt"/>
              </a:rPr>
              <a:t> </a:t>
            </a:r>
            <a:r>
              <a:rPr lang="vi-VN" sz="2200" dirty="0" err="1">
                <a:ea typeface="+mn-lt"/>
                <a:cs typeface="+mn-lt"/>
              </a:rPr>
              <a:t>bị</a:t>
            </a:r>
            <a:r>
              <a:rPr lang="vi-VN" sz="2200" dirty="0">
                <a:ea typeface="+mn-lt"/>
                <a:cs typeface="+mn-lt"/>
              </a:rPr>
              <a:t> </a:t>
            </a:r>
            <a:r>
              <a:rPr lang="vi-VN" sz="2200" dirty="0" err="1">
                <a:ea typeface="+mn-lt"/>
                <a:cs typeface="+mn-lt"/>
              </a:rPr>
              <a:t>yếu</a:t>
            </a:r>
            <a:r>
              <a:rPr lang="vi-VN" sz="2200" dirty="0">
                <a:ea typeface="+mn-lt"/>
                <a:cs typeface="+mn-lt"/>
              </a:rPr>
              <a:t> </a:t>
            </a:r>
            <a:r>
              <a:rPr lang="vi-VN" sz="2200" dirty="0" err="1">
                <a:ea typeface="+mn-lt"/>
                <a:cs typeface="+mn-lt"/>
              </a:rPr>
              <a:t>hèn</a:t>
            </a:r>
            <a:r>
              <a:rPr lang="vi-VN" sz="2200" dirty="0">
                <a:ea typeface="+mn-lt"/>
                <a:cs typeface="+mn-lt"/>
              </a:rPr>
              <a:t>, </a:t>
            </a:r>
            <a:r>
              <a:rPr lang="vi-VN" sz="2200" dirty="0" err="1">
                <a:ea typeface="+mn-lt"/>
                <a:cs typeface="+mn-lt"/>
              </a:rPr>
              <a:t>ngày</a:t>
            </a:r>
            <a:r>
              <a:rPr lang="vi-VN" sz="2200" dirty="0">
                <a:ea typeface="+mn-lt"/>
                <a:cs typeface="+mn-lt"/>
              </a:rPr>
              <a:t> nay </a:t>
            </a:r>
            <a:r>
              <a:rPr lang="vi-VN" sz="2200" dirty="0" err="1">
                <a:ea typeface="+mn-lt"/>
                <a:cs typeface="+mn-lt"/>
              </a:rPr>
              <a:t>chúng</a:t>
            </a:r>
            <a:r>
              <a:rPr lang="vi-VN" sz="2200" dirty="0">
                <a:ea typeface="+mn-lt"/>
                <a:cs typeface="+mn-lt"/>
              </a:rPr>
              <a:t> ta </a:t>
            </a:r>
            <a:r>
              <a:rPr lang="vi-VN" sz="2200" dirty="0" err="1">
                <a:ea typeface="+mn-lt"/>
                <a:cs typeface="+mn-lt"/>
              </a:rPr>
              <a:t>cần</a:t>
            </a:r>
            <a:r>
              <a:rPr lang="vi-VN" sz="2200" dirty="0">
                <a:ea typeface="+mn-lt"/>
                <a:cs typeface="+mn-lt"/>
              </a:rPr>
              <a:t> </a:t>
            </a:r>
            <a:r>
              <a:rPr lang="vi-VN" sz="2200" dirty="0" err="1">
                <a:ea typeface="+mn-lt"/>
                <a:cs typeface="+mn-lt"/>
              </a:rPr>
              <a:t>phải</a:t>
            </a:r>
            <a:r>
              <a:rPr lang="vi-VN" sz="2200" dirty="0">
                <a:ea typeface="+mn-lt"/>
                <a:cs typeface="+mn-lt"/>
              </a:rPr>
              <a:t> </a:t>
            </a:r>
            <a:r>
              <a:rPr lang="vi-VN" sz="2200" b="1" i="1" dirty="0">
                <a:solidFill>
                  <a:schemeClr val="tx1">
                    <a:lumMod val="95000"/>
                    <a:lumOff val="5000"/>
                  </a:schemeClr>
                </a:solidFill>
                <a:ea typeface="+mn-lt"/>
                <a:cs typeface="+mn-lt"/>
              </a:rPr>
              <a:t>xây </a:t>
            </a:r>
            <a:r>
              <a:rPr lang="vi-VN" sz="2200" b="1" i="1" dirty="0" err="1">
                <a:solidFill>
                  <a:schemeClr val="tx1">
                    <a:lumMod val="95000"/>
                    <a:lumOff val="5000"/>
                  </a:schemeClr>
                </a:solidFill>
                <a:ea typeface="+mn-lt"/>
                <a:cs typeface="+mn-lt"/>
              </a:rPr>
              <a:t>dựng</a:t>
            </a:r>
            <a:r>
              <a:rPr lang="vi-VN" sz="2200" b="1" dirty="0">
                <a:solidFill>
                  <a:schemeClr val="tx1">
                    <a:lumMod val="95000"/>
                    <a:lumOff val="5000"/>
                  </a:schemeClr>
                </a:solidFill>
                <a:ea typeface="+mn-lt"/>
                <a:cs typeface="+mn-lt"/>
              </a:rPr>
              <a:t> </a:t>
            </a:r>
            <a:r>
              <a:rPr lang="vi-VN" sz="2200" dirty="0" err="1">
                <a:ea typeface="+mn-lt"/>
                <a:cs typeface="+mn-lt"/>
              </a:rPr>
              <a:t>lại</a:t>
            </a:r>
            <a:r>
              <a:rPr lang="vi-VN" sz="2200" dirty="0">
                <a:ea typeface="+mn-lt"/>
                <a:cs typeface="+mn-lt"/>
              </a:rPr>
              <a:t> cơ </a:t>
            </a:r>
            <a:r>
              <a:rPr lang="vi-VN" sz="2200" dirty="0" err="1">
                <a:ea typeface="+mn-lt"/>
                <a:cs typeface="+mn-lt"/>
              </a:rPr>
              <a:t>đồ</a:t>
            </a:r>
            <a:r>
              <a:rPr lang="vi-VN" sz="2200" dirty="0">
                <a:ea typeface="+mn-lt"/>
                <a:cs typeface="+mn-lt"/>
              </a:rPr>
              <a:t> </a:t>
            </a:r>
            <a:r>
              <a:rPr lang="vi-VN" sz="2200" dirty="0" err="1">
                <a:ea typeface="+mn-lt"/>
                <a:cs typeface="+mn-lt"/>
              </a:rPr>
              <a:t>mà</a:t>
            </a:r>
            <a:r>
              <a:rPr lang="vi-VN" sz="2200" dirty="0">
                <a:ea typeface="+mn-lt"/>
                <a:cs typeface="+mn-lt"/>
              </a:rPr>
              <a:t> </a:t>
            </a:r>
            <a:r>
              <a:rPr lang="vi-VN" sz="2200" dirty="0" err="1">
                <a:ea typeface="+mn-lt"/>
                <a:cs typeface="+mn-lt"/>
              </a:rPr>
              <a:t>tổ</a:t>
            </a:r>
            <a:r>
              <a:rPr lang="vi-VN" sz="2200" dirty="0">
                <a:ea typeface="+mn-lt"/>
                <a:cs typeface="+mn-lt"/>
              </a:rPr>
              <a:t> tiên </a:t>
            </a:r>
            <a:r>
              <a:rPr lang="vi-VN" sz="2200" dirty="0" err="1">
                <a:ea typeface="+mn-lt"/>
                <a:cs typeface="+mn-lt"/>
              </a:rPr>
              <a:t>đã</a:t>
            </a:r>
            <a:r>
              <a:rPr lang="vi-VN" sz="2200" dirty="0">
                <a:ea typeface="+mn-lt"/>
                <a:cs typeface="+mn-lt"/>
              </a:rPr>
              <a:t> </a:t>
            </a:r>
            <a:r>
              <a:rPr lang="vi-VN" sz="2200" dirty="0" err="1">
                <a:ea typeface="+mn-lt"/>
                <a:cs typeface="+mn-lt"/>
              </a:rPr>
              <a:t>để</a:t>
            </a:r>
            <a:r>
              <a:rPr lang="vi-VN" sz="2200" dirty="0">
                <a:ea typeface="+mn-lt"/>
                <a:cs typeface="+mn-lt"/>
              </a:rPr>
              <a:t> </a:t>
            </a:r>
            <a:r>
              <a:rPr lang="vi-VN" sz="2200" dirty="0" err="1">
                <a:ea typeface="+mn-lt"/>
                <a:cs typeface="+mn-lt"/>
              </a:rPr>
              <a:t>lại</a:t>
            </a:r>
            <a:r>
              <a:rPr lang="vi-VN" sz="2200" dirty="0">
                <a:ea typeface="+mn-lt"/>
                <a:cs typeface="+mn-lt"/>
              </a:rPr>
              <a:t> cho </a:t>
            </a:r>
            <a:r>
              <a:rPr lang="vi-VN" sz="2200" dirty="0" err="1">
                <a:ea typeface="+mn-lt"/>
                <a:cs typeface="+mn-lt"/>
              </a:rPr>
              <a:t>chúng</a:t>
            </a:r>
            <a:r>
              <a:rPr lang="vi-VN" sz="2200" dirty="0">
                <a:ea typeface="+mn-lt"/>
                <a:cs typeface="+mn-lt"/>
              </a:rPr>
              <a:t> ta, </a:t>
            </a:r>
            <a:r>
              <a:rPr lang="vi-VN" sz="2200" dirty="0" err="1">
                <a:ea typeface="+mn-lt"/>
                <a:cs typeface="+mn-lt"/>
              </a:rPr>
              <a:t>làm</a:t>
            </a:r>
            <a:r>
              <a:rPr lang="vi-VN" sz="2200" dirty="0">
                <a:ea typeface="+mn-lt"/>
                <a:cs typeface="+mn-lt"/>
              </a:rPr>
              <a:t> sao cho </a:t>
            </a:r>
            <a:r>
              <a:rPr lang="vi-VN" sz="2200" dirty="0" err="1">
                <a:ea typeface="+mn-lt"/>
                <a:cs typeface="+mn-lt"/>
              </a:rPr>
              <a:t>chúng</a:t>
            </a:r>
            <a:r>
              <a:rPr lang="vi-VN" sz="2200" dirty="0">
                <a:ea typeface="+mn-lt"/>
                <a:cs typeface="+mn-lt"/>
              </a:rPr>
              <a:t> ta theo </a:t>
            </a:r>
            <a:r>
              <a:rPr lang="vi-VN" sz="2200" dirty="0" err="1">
                <a:ea typeface="+mn-lt"/>
                <a:cs typeface="+mn-lt"/>
              </a:rPr>
              <a:t>kịp</a:t>
            </a:r>
            <a:r>
              <a:rPr lang="vi-VN" sz="2200" dirty="0">
                <a:ea typeface="+mn-lt"/>
                <a:cs typeface="+mn-lt"/>
              </a:rPr>
              <a:t> </a:t>
            </a:r>
            <a:r>
              <a:rPr lang="vi-VN" sz="2200" dirty="0" err="1">
                <a:ea typeface="+mn-lt"/>
                <a:cs typeface="+mn-lt"/>
              </a:rPr>
              <a:t>các</a:t>
            </a:r>
            <a:r>
              <a:rPr lang="vi-VN" sz="2200" dirty="0">
                <a:ea typeface="+mn-lt"/>
                <a:cs typeface="+mn-lt"/>
              </a:rPr>
              <a:t> </a:t>
            </a:r>
            <a:r>
              <a:rPr lang="vi-VN" sz="2200" dirty="0" err="1">
                <a:ea typeface="+mn-lt"/>
                <a:cs typeface="+mn-lt"/>
              </a:rPr>
              <a:t>nước</a:t>
            </a:r>
            <a:r>
              <a:rPr lang="vi-VN" sz="2200" dirty="0">
                <a:ea typeface="+mn-lt"/>
                <a:cs typeface="+mn-lt"/>
              </a:rPr>
              <a:t> </a:t>
            </a:r>
            <a:r>
              <a:rPr lang="vi-VN" sz="2200" dirty="0" err="1">
                <a:ea typeface="+mn-lt"/>
                <a:cs typeface="+mn-lt"/>
              </a:rPr>
              <a:t>khác</a:t>
            </a:r>
            <a:r>
              <a:rPr lang="vi-VN" sz="2200" dirty="0">
                <a:ea typeface="+mn-lt"/>
                <a:cs typeface="+mn-lt"/>
              </a:rPr>
              <a:t> trên </a:t>
            </a:r>
            <a:r>
              <a:rPr lang="vi-VN" sz="2200" dirty="0" err="1">
                <a:ea typeface="+mn-lt"/>
                <a:cs typeface="+mn-lt"/>
              </a:rPr>
              <a:t>hoàn</a:t>
            </a:r>
            <a:r>
              <a:rPr lang="vi-VN" sz="2200" dirty="0">
                <a:ea typeface="+mn-lt"/>
                <a:cs typeface="+mn-lt"/>
              </a:rPr>
              <a:t> </a:t>
            </a:r>
            <a:r>
              <a:rPr lang="vi-VN" sz="2200" dirty="0" err="1">
                <a:ea typeface="+mn-lt"/>
                <a:cs typeface="+mn-lt"/>
              </a:rPr>
              <a:t>cầu</a:t>
            </a:r>
            <a:r>
              <a:rPr lang="vi-VN" sz="2200" dirty="0">
                <a:ea typeface="+mn-lt"/>
                <a:cs typeface="+mn-lt"/>
              </a:rPr>
              <a:t>. Trong công </a:t>
            </a:r>
            <a:r>
              <a:rPr lang="vi-VN" sz="2200" dirty="0" err="1">
                <a:ea typeface="+mn-lt"/>
                <a:cs typeface="+mn-lt"/>
              </a:rPr>
              <a:t>cuộc</a:t>
            </a:r>
            <a:r>
              <a:rPr lang="vi-VN" sz="2200" dirty="0">
                <a:ea typeface="+mn-lt"/>
                <a:cs typeface="+mn-lt"/>
              </a:rPr>
              <a:t> </a:t>
            </a:r>
            <a:r>
              <a:rPr lang="vi-VN" sz="2200" b="1" i="1" dirty="0" err="1">
                <a:solidFill>
                  <a:schemeClr val="tx1">
                    <a:lumMod val="95000"/>
                    <a:lumOff val="5000"/>
                  </a:schemeClr>
                </a:solidFill>
                <a:ea typeface="+mn-lt"/>
                <a:cs typeface="+mn-lt"/>
              </a:rPr>
              <a:t>kiến</a:t>
            </a:r>
            <a:r>
              <a:rPr lang="vi-VN" sz="2200" b="1" i="1" dirty="0">
                <a:solidFill>
                  <a:schemeClr val="tx1">
                    <a:lumMod val="95000"/>
                    <a:lumOff val="5000"/>
                  </a:schemeClr>
                </a:solidFill>
                <a:ea typeface="+mn-lt"/>
                <a:cs typeface="+mn-lt"/>
              </a:rPr>
              <a:t> </a:t>
            </a:r>
            <a:r>
              <a:rPr lang="vi-VN" sz="2200" b="1" i="1" dirty="0" err="1">
                <a:solidFill>
                  <a:schemeClr val="tx1">
                    <a:lumMod val="95000"/>
                    <a:lumOff val="5000"/>
                  </a:schemeClr>
                </a:solidFill>
                <a:ea typeface="+mn-lt"/>
                <a:cs typeface="+mn-lt"/>
              </a:rPr>
              <a:t>thiết</a:t>
            </a:r>
            <a:r>
              <a:rPr lang="vi-VN" sz="2200" b="1" dirty="0">
                <a:solidFill>
                  <a:schemeClr val="tx1">
                    <a:lumMod val="95000"/>
                    <a:lumOff val="5000"/>
                  </a:schemeClr>
                </a:solidFill>
                <a:ea typeface="+mn-lt"/>
                <a:cs typeface="+mn-lt"/>
              </a:rPr>
              <a:t> </a:t>
            </a:r>
            <a:r>
              <a:rPr lang="vi-VN" sz="2200" dirty="0" err="1">
                <a:ea typeface="+mn-lt"/>
                <a:cs typeface="+mn-lt"/>
              </a:rPr>
              <a:t>đó</a:t>
            </a:r>
            <a:r>
              <a:rPr lang="vi-VN" sz="2200" dirty="0">
                <a:ea typeface="+mn-lt"/>
                <a:cs typeface="+mn-lt"/>
              </a:rPr>
              <a:t>, </a:t>
            </a:r>
            <a:r>
              <a:rPr lang="vi-VN" sz="2200" dirty="0" err="1">
                <a:ea typeface="+mn-lt"/>
                <a:cs typeface="+mn-lt"/>
              </a:rPr>
              <a:t>nước</a:t>
            </a:r>
            <a:r>
              <a:rPr lang="vi-VN" sz="2200" dirty="0">
                <a:ea typeface="+mn-lt"/>
                <a:cs typeface="+mn-lt"/>
              </a:rPr>
              <a:t> </a:t>
            </a:r>
            <a:r>
              <a:rPr lang="vi-VN" sz="2200" dirty="0" err="1">
                <a:ea typeface="+mn-lt"/>
                <a:cs typeface="+mn-lt"/>
              </a:rPr>
              <a:t>nhà</a:t>
            </a:r>
            <a:r>
              <a:rPr lang="vi-VN" sz="2200" dirty="0">
                <a:ea typeface="+mn-lt"/>
                <a:cs typeface="+mn-lt"/>
              </a:rPr>
              <a:t> trông mong </a:t>
            </a:r>
            <a:r>
              <a:rPr lang="vi-VN" sz="2200" dirty="0" err="1">
                <a:ea typeface="+mn-lt"/>
                <a:cs typeface="+mn-lt"/>
              </a:rPr>
              <a:t>chờ</a:t>
            </a:r>
            <a:r>
              <a:rPr lang="vi-VN" sz="2200" dirty="0">
                <a:ea typeface="+mn-lt"/>
                <a:cs typeface="+mn-lt"/>
              </a:rPr>
              <a:t> </a:t>
            </a:r>
            <a:r>
              <a:rPr lang="vi-VN" sz="2200" dirty="0" err="1">
                <a:ea typeface="+mn-lt"/>
                <a:cs typeface="+mn-lt"/>
              </a:rPr>
              <a:t>đợi</a:t>
            </a:r>
            <a:r>
              <a:rPr lang="vi-VN" sz="2200" dirty="0">
                <a:ea typeface="+mn-lt"/>
                <a:cs typeface="+mn-lt"/>
              </a:rPr>
              <a:t> ở </a:t>
            </a:r>
            <a:r>
              <a:rPr lang="vi-VN" sz="2200" dirty="0" err="1">
                <a:ea typeface="+mn-lt"/>
                <a:cs typeface="+mn-lt"/>
              </a:rPr>
              <a:t>các</a:t>
            </a:r>
            <a:r>
              <a:rPr lang="vi-VN" sz="2200" dirty="0">
                <a:ea typeface="+mn-lt"/>
                <a:cs typeface="+mn-lt"/>
              </a:rPr>
              <a:t> em  </a:t>
            </a:r>
            <a:r>
              <a:rPr lang="vi-VN" sz="2200" dirty="0" err="1">
                <a:ea typeface="+mn-lt"/>
                <a:cs typeface="+mn-lt"/>
              </a:rPr>
              <a:t>rất</a:t>
            </a:r>
            <a:r>
              <a:rPr lang="vi-VN" sz="2200" dirty="0">
                <a:ea typeface="+mn-lt"/>
                <a:cs typeface="+mn-lt"/>
              </a:rPr>
              <a:t> </a:t>
            </a:r>
            <a:r>
              <a:rPr lang="vi-VN" sz="2200" dirty="0" err="1">
                <a:ea typeface="+mn-lt"/>
                <a:cs typeface="+mn-lt"/>
              </a:rPr>
              <a:t>nhiều</a:t>
            </a:r>
            <a:r>
              <a:rPr lang="vi-VN" sz="2200" dirty="0">
                <a:ea typeface="+mn-lt"/>
                <a:cs typeface="+mn-lt"/>
              </a:rPr>
              <a:t>.                                                                                </a:t>
            </a:r>
          </a:p>
          <a:p>
            <a:pPr marL="0" indent="0" algn="ctr">
              <a:lnSpc>
                <a:spcPct val="110000"/>
              </a:lnSpc>
              <a:buNone/>
            </a:pPr>
            <a:r>
              <a:rPr lang="vi-VN" sz="2200" dirty="0">
                <a:ea typeface="+mn-lt"/>
                <a:cs typeface="+mn-lt"/>
              </a:rPr>
              <a:t> </a:t>
            </a:r>
            <a:r>
              <a:rPr lang="vi-VN" sz="2200" i="1" dirty="0" err="1">
                <a:ea typeface="+mn-lt"/>
                <a:cs typeface="+mn-lt"/>
              </a:rPr>
              <a:t>Hồ</a:t>
            </a:r>
            <a:r>
              <a:rPr lang="vi-VN" sz="2200" i="1" dirty="0">
                <a:ea typeface="+mn-lt"/>
                <a:cs typeface="+mn-lt"/>
              </a:rPr>
              <a:t> </a:t>
            </a:r>
            <a:r>
              <a:rPr lang="vi-VN" sz="2200" i="1" dirty="0" err="1">
                <a:ea typeface="+mn-lt"/>
                <a:cs typeface="+mn-lt"/>
              </a:rPr>
              <a:t>Chí</a:t>
            </a:r>
            <a:r>
              <a:rPr lang="vi-VN" sz="2200" i="1" dirty="0">
                <a:ea typeface="+mn-lt"/>
                <a:cs typeface="+mn-lt"/>
              </a:rPr>
              <a:t> Minh </a:t>
            </a:r>
            <a:endParaRPr lang="vi-VN" sz="2200" dirty="0"/>
          </a:p>
          <a:p>
            <a:pPr>
              <a:lnSpc>
                <a:spcPct val="110000"/>
              </a:lnSpc>
              <a:buNone/>
            </a:pPr>
            <a:r>
              <a:rPr lang="vi-VN" sz="2200" dirty="0">
                <a:ea typeface="+mn-lt"/>
                <a:cs typeface="+mn-lt"/>
              </a:rPr>
              <a:t>b) </a:t>
            </a:r>
            <a:r>
              <a:rPr lang="vi-VN" sz="2200" dirty="0" err="1">
                <a:ea typeface="+mn-lt"/>
                <a:cs typeface="+mn-lt"/>
              </a:rPr>
              <a:t>Màu</a:t>
            </a:r>
            <a:r>
              <a:rPr lang="vi-VN" sz="2200" dirty="0">
                <a:ea typeface="+mn-lt"/>
                <a:cs typeface="+mn-lt"/>
              </a:rPr>
              <a:t> </a:t>
            </a:r>
            <a:r>
              <a:rPr lang="vi-VN" sz="2200" dirty="0" err="1">
                <a:ea typeface="+mn-lt"/>
                <a:cs typeface="+mn-lt"/>
              </a:rPr>
              <a:t>lúa</a:t>
            </a:r>
            <a:r>
              <a:rPr lang="vi-VN" sz="2200" dirty="0">
                <a:ea typeface="+mn-lt"/>
                <a:cs typeface="+mn-lt"/>
              </a:rPr>
              <a:t> </a:t>
            </a:r>
            <a:r>
              <a:rPr lang="vi-VN" sz="2200" dirty="0" err="1">
                <a:ea typeface="+mn-lt"/>
                <a:cs typeface="+mn-lt"/>
              </a:rPr>
              <a:t>chín</a:t>
            </a:r>
            <a:r>
              <a:rPr lang="vi-VN" sz="2200" dirty="0">
                <a:ea typeface="+mn-lt"/>
                <a:cs typeface="+mn-lt"/>
              </a:rPr>
              <a:t> </a:t>
            </a:r>
            <a:r>
              <a:rPr lang="vi-VN" sz="2200" dirty="0" err="1">
                <a:ea typeface="+mn-lt"/>
                <a:cs typeface="+mn-lt"/>
              </a:rPr>
              <a:t>dưới</a:t>
            </a:r>
            <a:r>
              <a:rPr lang="vi-VN" sz="2200" dirty="0">
                <a:ea typeface="+mn-lt"/>
                <a:cs typeface="+mn-lt"/>
              </a:rPr>
              <a:t> </a:t>
            </a:r>
            <a:r>
              <a:rPr lang="vi-VN" sz="2200" dirty="0" err="1">
                <a:ea typeface="+mn-lt"/>
                <a:cs typeface="+mn-lt"/>
              </a:rPr>
              <a:t>đồng</a:t>
            </a:r>
            <a:r>
              <a:rPr lang="vi-VN" sz="2200" dirty="0">
                <a:ea typeface="+mn-lt"/>
                <a:cs typeface="+mn-lt"/>
              </a:rPr>
              <a:t> </a:t>
            </a:r>
            <a:r>
              <a:rPr lang="vi-VN" sz="2200" b="1" i="1" dirty="0" err="1">
                <a:solidFill>
                  <a:schemeClr val="tx1">
                    <a:lumMod val="95000"/>
                    <a:lumOff val="5000"/>
                  </a:schemeClr>
                </a:solidFill>
                <a:ea typeface="+mn-lt"/>
                <a:cs typeface="+mn-lt"/>
              </a:rPr>
              <a:t>vàng</a:t>
            </a:r>
            <a:r>
              <a:rPr lang="vi-VN" sz="2200" b="1" i="1" dirty="0">
                <a:solidFill>
                  <a:schemeClr val="tx1">
                    <a:lumMod val="95000"/>
                    <a:lumOff val="5000"/>
                  </a:schemeClr>
                </a:solidFill>
                <a:ea typeface="+mn-lt"/>
                <a:cs typeface="+mn-lt"/>
              </a:rPr>
              <a:t> </a:t>
            </a:r>
            <a:r>
              <a:rPr lang="vi-VN" sz="2200" b="1" i="1" dirty="0" err="1">
                <a:solidFill>
                  <a:schemeClr val="tx1">
                    <a:lumMod val="95000"/>
                    <a:lumOff val="5000"/>
                  </a:schemeClr>
                </a:solidFill>
                <a:ea typeface="+mn-lt"/>
                <a:cs typeface="+mn-lt"/>
              </a:rPr>
              <a:t>xuộm</a:t>
            </a:r>
            <a:r>
              <a:rPr lang="vi-VN" sz="2200" b="1" dirty="0">
                <a:solidFill>
                  <a:schemeClr val="tx1">
                    <a:lumMod val="95000"/>
                    <a:lumOff val="5000"/>
                  </a:schemeClr>
                </a:solidFill>
                <a:ea typeface="+mn-lt"/>
                <a:cs typeface="+mn-lt"/>
              </a:rPr>
              <a:t> </a:t>
            </a:r>
            <a:r>
              <a:rPr lang="vi-VN" sz="2200" dirty="0" err="1">
                <a:ea typeface="+mn-lt"/>
                <a:cs typeface="+mn-lt"/>
              </a:rPr>
              <a:t>lại</a:t>
            </a:r>
            <a:r>
              <a:rPr lang="vi-VN" sz="2200" dirty="0">
                <a:ea typeface="+mn-lt"/>
                <a:cs typeface="+mn-lt"/>
              </a:rPr>
              <a:t>. </a:t>
            </a:r>
            <a:r>
              <a:rPr lang="vi-VN" sz="2200" dirty="0" err="1">
                <a:ea typeface="+mn-lt"/>
                <a:cs typeface="+mn-lt"/>
              </a:rPr>
              <a:t>Nắng</a:t>
            </a:r>
            <a:r>
              <a:rPr lang="vi-VN" sz="2200" dirty="0">
                <a:ea typeface="+mn-lt"/>
                <a:cs typeface="+mn-lt"/>
              </a:rPr>
              <a:t> </a:t>
            </a:r>
            <a:r>
              <a:rPr lang="vi-VN" sz="2200" dirty="0" err="1">
                <a:ea typeface="+mn-lt"/>
                <a:cs typeface="+mn-lt"/>
              </a:rPr>
              <a:t>nhạt</a:t>
            </a:r>
            <a:r>
              <a:rPr lang="vi-VN" sz="2200" dirty="0">
                <a:ea typeface="+mn-lt"/>
                <a:cs typeface="+mn-lt"/>
              </a:rPr>
              <a:t> </a:t>
            </a:r>
            <a:r>
              <a:rPr lang="vi-VN" sz="2200" dirty="0" err="1">
                <a:ea typeface="+mn-lt"/>
                <a:cs typeface="+mn-lt"/>
              </a:rPr>
              <a:t>ngả</a:t>
            </a:r>
            <a:r>
              <a:rPr lang="vi-VN" sz="2200" dirty="0">
                <a:ea typeface="+mn-lt"/>
                <a:cs typeface="+mn-lt"/>
              </a:rPr>
              <a:t> </a:t>
            </a:r>
            <a:r>
              <a:rPr lang="vi-VN" sz="2200" dirty="0" err="1">
                <a:ea typeface="+mn-lt"/>
                <a:cs typeface="+mn-lt"/>
              </a:rPr>
              <a:t>màu</a:t>
            </a:r>
            <a:r>
              <a:rPr lang="vi-VN" sz="2200" dirty="0">
                <a:ea typeface="+mn-lt"/>
                <a:cs typeface="+mn-lt"/>
              </a:rPr>
              <a:t> </a:t>
            </a:r>
            <a:r>
              <a:rPr lang="vi-VN" sz="2200" b="1" i="1" dirty="0" err="1">
                <a:solidFill>
                  <a:schemeClr val="tx1">
                    <a:lumMod val="95000"/>
                    <a:lumOff val="5000"/>
                  </a:schemeClr>
                </a:solidFill>
                <a:ea typeface="+mn-lt"/>
                <a:cs typeface="+mn-lt"/>
              </a:rPr>
              <a:t>vàng</a:t>
            </a:r>
            <a:r>
              <a:rPr lang="vi-VN" sz="2200" b="1" i="1" dirty="0">
                <a:solidFill>
                  <a:schemeClr val="tx1">
                    <a:lumMod val="95000"/>
                    <a:lumOff val="5000"/>
                  </a:schemeClr>
                </a:solidFill>
                <a:ea typeface="+mn-lt"/>
                <a:cs typeface="+mn-lt"/>
              </a:rPr>
              <a:t> hoe</a:t>
            </a:r>
            <a:r>
              <a:rPr lang="vi-VN" sz="2200" dirty="0">
                <a:ea typeface="+mn-lt"/>
                <a:cs typeface="+mn-lt"/>
              </a:rPr>
              <a:t>. Trong </a:t>
            </a:r>
            <a:r>
              <a:rPr lang="vi-VN" sz="2200" dirty="0" err="1">
                <a:ea typeface="+mn-lt"/>
                <a:cs typeface="+mn-lt"/>
              </a:rPr>
              <a:t>vườn</a:t>
            </a:r>
            <a:r>
              <a:rPr lang="vi-VN" sz="2200" dirty="0">
                <a:ea typeface="+mn-lt"/>
                <a:cs typeface="+mn-lt"/>
              </a:rPr>
              <a:t>, </a:t>
            </a:r>
            <a:r>
              <a:rPr lang="vi-VN" sz="2200" dirty="0" err="1">
                <a:ea typeface="+mn-lt"/>
                <a:cs typeface="+mn-lt"/>
              </a:rPr>
              <a:t>lắc</a:t>
            </a:r>
            <a:r>
              <a:rPr lang="vi-VN" sz="2200" dirty="0">
                <a:ea typeface="+mn-lt"/>
                <a:cs typeface="+mn-lt"/>
              </a:rPr>
              <a:t> lư </a:t>
            </a:r>
            <a:r>
              <a:rPr lang="vi-VN" sz="2200" dirty="0" err="1">
                <a:ea typeface="+mn-lt"/>
                <a:cs typeface="+mn-lt"/>
              </a:rPr>
              <a:t>những</a:t>
            </a:r>
            <a:r>
              <a:rPr lang="vi-VN" sz="2200" dirty="0">
                <a:ea typeface="+mn-lt"/>
                <a:cs typeface="+mn-lt"/>
              </a:rPr>
              <a:t> </a:t>
            </a:r>
            <a:r>
              <a:rPr lang="vi-VN" sz="2200" dirty="0" err="1">
                <a:ea typeface="+mn-lt"/>
                <a:cs typeface="+mn-lt"/>
              </a:rPr>
              <a:t>chùm</a:t>
            </a:r>
            <a:r>
              <a:rPr lang="vi-VN" sz="2200" dirty="0">
                <a:ea typeface="+mn-lt"/>
                <a:cs typeface="+mn-lt"/>
              </a:rPr>
              <a:t> </a:t>
            </a:r>
            <a:r>
              <a:rPr lang="vi-VN" sz="2200" dirty="0" err="1">
                <a:ea typeface="+mn-lt"/>
                <a:cs typeface="+mn-lt"/>
              </a:rPr>
              <a:t>quả</a:t>
            </a:r>
            <a:r>
              <a:rPr lang="vi-VN" sz="2200" dirty="0">
                <a:ea typeface="+mn-lt"/>
                <a:cs typeface="+mn-lt"/>
              </a:rPr>
              <a:t> xoan </a:t>
            </a:r>
            <a:r>
              <a:rPr lang="vi-VN" sz="2200" b="1" i="1" dirty="0" err="1">
                <a:solidFill>
                  <a:schemeClr val="tx1">
                    <a:lumMod val="95000"/>
                    <a:lumOff val="5000"/>
                  </a:schemeClr>
                </a:solidFill>
                <a:ea typeface="+mn-lt"/>
                <a:cs typeface="+mn-lt"/>
              </a:rPr>
              <a:t>vàng</a:t>
            </a:r>
            <a:r>
              <a:rPr lang="vi-VN" sz="2200" b="1" i="1" dirty="0">
                <a:solidFill>
                  <a:schemeClr val="tx1">
                    <a:lumMod val="95000"/>
                    <a:lumOff val="5000"/>
                  </a:schemeClr>
                </a:solidFill>
                <a:ea typeface="+mn-lt"/>
                <a:cs typeface="+mn-lt"/>
              </a:rPr>
              <a:t> </a:t>
            </a:r>
            <a:r>
              <a:rPr lang="vi-VN" sz="2200" b="1" i="1" dirty="0" err="1">
                <a:solidFill>
                  <a:schemeClr val="tx1">
                    <a:lumMod val="95000"/>
                    <a:lumOff val="5000"/>
                  </a:schemeClr>
                </a:solidFill>
                <a:ea typeface="+mn-lt"/>
                <a:cs typeface="+mn-lt"/>
              </a:rPr>
              <a:t>lịm</a:t>
            </a:r>
            <a:r>
              <a:rPr lang="vi-VN" sz="2200" dirty="0">
                <a:solidFill>
                  <a:schemeClr val="tx1">
                    <a:lumMod val="95000"/>
                    <a:lumOff val="5000"/>
                  </a:schemeClr>
                </a:solidFill>
                <a:ea typeface="+mn-lt"/>
                <a:cs typeface="+mn-lt"/>
              </a:rPr>
              <a:t> </a:t>
            </a:r>
            <a:r>
              <a:rPr lang="vi-VN" sz="2200" dirty="0">
                <a:ea typeface="+mn-lt"/>
                <a:cs typeface="+mn-lt"/>
              </a:rPr>
              <a:t>không trông </a:t>
            </a:r>
            <a:r>
              <a:rPr lang="vi-VN" sz="2200" dirty="0" err="1">
                <a:ea typeface="+mn-lt"/>
                <a:cs typeface="+mn-lt"/>
              </a:rPr>
              <a:t>thấy</a:t>
            </a:r>
            <a:r>
              <a:rPr lang="vi-VN" sz="2200" dirty="0">
                <a:ea typeface="+mn-lt"/>
                <a:cs typeface="+mn-lt"/>
              </a:rPr>
              <a:t> </a:t>
            </a:r>
            <a:r>
              <a:rPr lang="vi-VN" sz="2200" dirty="0" err="1">
                <a:ea typeface="+mn-lt"/>
                <a:cs typeface="+mn-lt"/>
              </a:rPr>
              <a:t>cuống</a:t>
            </a:r>
            <a:r>
              <a:rPr lang="vi-VN" sz="2200" dirty="0">
                <a:ea typeface="+mn-lt"/>
                <a:cs typeface="+mn-lt"/>
              </a:rPr>
              <a:t>, như </a:t>
            </a:r>
            <a:r>
              <a:rPr lang="vi-VN" sz="2200" dirty="0" err="1">
                <a:ea typeface="+mn-lt"/>
                <a:cs typeface="+mn-lt"/>
              </a:rPr>
              <a:t>những</a:t>
            </a:r>
            <a:r>
              <a:rPr lang="vi-VN" sz="2200" dirty="0">
                <a:ea typeface="+mn-lt"/>
                <a:cs typeface="+mn-lt"/>
              </a:rPr>
              <a:t> </a:t>
            </a:r>
            <a:r>
              <a:rPr lang="vi-VN" sz="2200" dirty="0" err="1">
                <a:ea typeface="+mn-lt"/>
                <a:cs typeface="+mn-lt"/>
              </a:rPr>
              <a:t>chuỗi</a:t>
            </a:r>
            <a:r>
              <a:rPr lang="vi-VN" sz="2200" dirty="0">
                <a:ea typeface="+mn-lt"/>
                <a:cs typeface="+mn-lt"/>
              </a:rPr>
              <a:t> </a:t>
            </a:r>
            <a:r>
              <a:rPr lang="vi-VN" sz="2200" dirty="0" err="1">
                <a:ea typeface="+mn-lt"/>
                <a:cs typeface="+mn-lt"/>
              </a:rPr>
              <a:t>tràng</a:t>
            </a:r>
            <a:r>
              <a:rPr lang="vi-VN" sz="2200" dirty="0">
                <a:ea typeface="+mn-lt"/>
                <a:cs typeface="+mn-lt"/>
              </a:rPr>
              <a:t> </a:t>
            </a:r>
            <a:r>
              <a:rPr lang="vi-VN" sz="2200" dirty="0" err="1">
                <a:ea typeface="+mn-lt"/>
                <a:cs typeface="+mn-lt"/>
              </a:rPr>
              <a:t>hạt</a:t>
            </a:r>
            <a:r>
              <a:rPr lang="vi-VN" sz="2200" dirty="0">
                <a:ea typeface="+mn-lt"/>
                <a:cs typeface="+mn-lt"/>
              </a:rPr>
              <a:t> </a:t>
            </a:r>
            <a:r>
              <a:rPr lang="vi-VN" sz="2200" dirty="0" err="1">
                <a:ea typeface="+mn-lt"/>
                <a:cs typeface="+mn-lt"/>
              </a:rPr>
              <a:t>bồ</a:t>
            </a:r>
            <a:r>
              <a:rPr lang="vi-VN" sz="2200" dirty="0">
                <a:ea typeface="+mn-lt"/>
                <a:cs typeface="+mn-lt"/>
              </a:rPr>
              <a:t> </a:t>
            </a:r>
            <a:r>
              <a:rPr lang="vi-VN" sz="2200" dirty="0" err="1">
                <a:ea typeface="+mn-lt"/>
                <a:cs typeface="+mn-lt"/>
              </a:rPr>
              <a:t>đề</a:t>
            </a:r>
            <a:r>
              <a:rPr lang="vi-VN" sz="2200" dirty="0">
                <a:ea typeface="+mn-lt"/>
                <a:cs typeface="+mn-lt"/>
              </a:rPr>
              <a:t> treo lơ </a:t>
            </a:r>
            <a:r>
              <a:rPr lang="vi-VN" sz="2200" dirty="0" err="1">
                <a:ea typeface="+mn-lt"/>
                <a:cs typeface="+mn-lt"/>
              </a:rPr>
              <a:t>lửng</a:t>
            </a:r>
            <a:r>
              <a:rPr lang="vi-VN" sz="2200" dirty="0">
                <a:ea typeface="+mn-lt"/>
                <a:cs typeface="+mn-lt"/>
              </a:rPr>
              <a:t>.</a:t>
            </a:r>
            <a:endParaRPr lang="vi-VN" sz="2200" dirty="0"/>
          </a:p>
          <a:p>
            <a:pPr algn="ctr">
              <a:lnSpc>
                <a:spcPct val="110000"/>
              </a:lnSpc>
              <a:buNone/>
            </a:pPr>
            <a:r>
              <a:rPr lang="vi-VN" sz="2200" dirty="0">
                <a:ea typeface="+mn-lt"/>
                <a:cs typeface="+mn-lt"/>
              </a:rPr>
              <a:t>  </a:t>
            </a:r>
            <a:r>
              <a:rPr lang="vi-VN" sz="2200" i="1" dirty="0">
                <a:ea typeface="+mn-lt"/>
                <a:cs typeface="+mn-lt"/>
              </a:rPr>
              <a:t>Tô </a:t>
            </a:r>
            <a:r>
              <a:rPr lang="vi-VN" sz="2200" i="1" dirty="0" err="1">
                <a:ea typeface="+mn-lt"/>
                <a:cs typeface="+mn-lt"/>
              </a:rPr>
              <a:t>Hoài</a:t>
            </a:r>
            <a:endParaRPr lang="vi-VN" sz="2200" dirty="0" err="1"/>
          </a:p>
          <a:p>
            <a:pPr marL="0" indent="0">
              <a:lnSpc>
                <a:spcPct val="110000"/>
              </a:lnSpc>
              <a:buNone/>
            </a:pPr>
            <a:endParaRPr lang="vi-VN" sz="2200" i="1" dirty="0"/>
          </a:p>
          <a:p>
            <a:pPr>
              <a:lnSpc>
                <a:spcPct val="110000"/>
              </a:lnSpc>
            </a:pPr>
            <a:endParaRPr lang="vi-VN" sz="2200" dirty="0"/>
          </a:p>
        </p:txBody>
      </p:sp>
      <p:sp>
        <p:nvSpPr>
          <p:cNvPr id="29" name="Rectangle 13">
            <a:extLst>
              <a:ext uri="{FF2B5EF4-FFF2-40B4-BE49-F238E27FC236}">
                <a16:creationId xmlns:a16="http://schemas.microsoft.com/office/drawing/2014/main" xmlns="" id="{E99323BC-1B70-447E-A2E4-BD7851671A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1FFF5263-8C19-4573-8C94-FC74D1ED10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Hình ảnh 5">
            <a:extLst>
              <a:ext uri="{FF2B5EF4-FFF2-40B4-BE49-F238E27FC236}">
                <a16:creationId xmlns:a16="http://schemas.microsoft.com/office/drawing/2014/main" xmlns="" id="{7B689D54-C46A-4E36-AB1C-5A54DB714F21}"/>
              </a:ext>
            </a:extLst>
          </p:cNvPr>
          <p:cNvPicPr>
            <a:picLocks noChangeAspect="1"/>
          </p:cNvPicPr>
          <p:nvPr/>
        </p:nvPicPr>
        <p:blipFill>
          <a:blip r:embed="rId2"/>
          <a:stretch>
            <a:fillRect/>
          </a:stretch>
        </p:blipFill>
        <p:spPr>
          <a:xfrm rot="21771272">
            <a:off x="7684579" y="2550478"/>
            <a:ext cx="3582518" cy="1755434"/>
          </a:xfrm>
          <a:prstGeom prst="rect">
            <a:avLst/>
          </a:prstGeom>
        </p:spPr>
      </p:pic>
      <p:grpSp>
        <p:nvGrpSpPr>
          <p:cNvPr id="33" name="Group 32">
            <a:extLst>
              <a:ext uri="{FF2B5EF4-FFF2-40B4-BE49-F238E27FC236}">
                <a16:creationId xmlns:a16="http://schemas.microsoft.com/office/drawing/2014/main" xmlns="" id="{A02066EC-92CE-4F17-AB46-346119D15C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34" name="Group 33">
              <a:extLst>
                <a:ext uri="{FF2B5EF4-FFF2-40B4-BE49-F238E27FC236}">
                  <a16:creationId xmlns:a16="http://schemas.microsoft.com/office/drawing/2014/main" xmlns="" id="{48E4F93A-024D-4896-B535-C700CC6F24E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36" name="Straight Connector 35">
                <a:extLst>
                  <a:ext uri="{FF2B5EF4-FFF2-40B4-BE49-F238E27FC236}">
                    <a16:creationId xmlns:a16="http://schemas.microsoft.com/office/drawing/2014/main" xmlns="" id="{303ABF7D-0FD3-47CF-BF62-C8D9561F03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656E970-02E8-4F91-8392-EC89484E440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xmlns="" id="{3E8469CB-65C4-40BA-B613-75617EFBD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xmlns="" id="{5EC04BFF-C178-43B0-9567-EEA423F5C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229374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922F7359-1863-4822-93A7-799CF04B1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31DB65F0-3AF5-4F4F-B108-05E1FD92B6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8761">
            <a:off x="750235" y="449056"/>
            <a:ext cx="4101370" cy="288617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BE12505C-3AA6-467E-93F5-14533E0A9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558761">
            <a:off x="1461728" y="-49087"/>
            <a:ext cx="2689192" cy="3854648"/>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solidFill>
            <a:srgbClr val="FFFFFF"/>
          </a:solidFill>
          <a:ln w="9525" cap="flat">
            <a:noFill/>
            <a:prstDash val="solid"/>
            <a:miter/>
          </a:ln>
        </p:spPr>
        <p:txBody>
          <a:bodyPr wrap="square" rtlCol="0" anchor="ctr">
            <a:noAutofit/>
          </a:bodyPr>
          <a:lstStyle/>
          <a:p>
            <a:endParaRPr lang="en-US"/>
          </a:p>
        </p:txBody>
      </p:sp>
      <p:sp>
        <p:nvSpPr>
          <p:cNvPr id="36" name="Rectangle 35">
            <a:extLst>
              <a:ext uri="{FF2B5EF4-FFF2-40B4-BE49-F238E27FC236}">
                <a16:creationId xmlns:a16="http://schemas.microsoft.com/office/drawing/2014/main" xmlns="" id="{88C4EF4C-FAED-45CE-BDD7-7D980DD66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09856">
            <a:off x="1422415" y="3264215"/>
            <a:ext cx="4156037" cy="286563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Hình ảnh 8">
            <a:extLst>
              <a:ext uri="{FF2B5EF4-FFF2-40B4-BE49-F238E27FC236}">
                <a16:creationId xmlns:a16="http://schemas.microsoft.com/office/drawing/2014/main" xmlns="" id="{2CA554BF-A757-4703-BB2E-EF77FE89CEEA}"/>
              </a:ext>
            </a:extLst>
          </p:cNvPr>
          <p:cNvPicPr>
            <a:picLocks noChangeAspect="1"/>
          </p:cNvPicPr>
          <p:nvPr/>
        </p:nvPicPr>
        <p:blipFill>
          <a:blip r:embed="rId2"/>
          <a:stretch>
            <a:fillRect/>
          </a:stretch>
        </p:blipFill>
        <p:spPr>
          <a:xfrm rot="168766">
            <a:off x="1025952" y="789934"/>
            <a:ext cx="3560741" cy="2225462"/>
          </a:xfrm>
          <a:prstGeom prst="rect">
            <a:avLst/>
          </a:prstGeom>
        </p:spPr>
      </p:pic>
      <p:sp>
        <p:nvSpPr>
          <p:cNvPr id="38" name="Freeform: Shape 37">
            <a:extLst>
              <a:ext uri="{FF2B5EF4-FFF2-40B4-BE49-F238E27FC236}">
                <a16:creationId xmlns:a16="http://schemas.microsoft.com/office/drawing/2014/main" xmlns="" id="{32AB8E74-A0F1-4AAB-AD33-148939C080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209856">
            <a:off x="2185575" y="2733114"/>
            <a:ext cx="2644222" cy="3928226"/>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6941" h="3420248">
                <a:moveTo>
                  <a:pt x="10083" y="3025648"/>
                </a:moveTo>
                <a:cubicBezTo>
                  <a:pt x="10331" y="3005461"/>
                  <a:pt x="7474" y="2991485"/>
                  <a:pt x="7722" y="2971298"/>
                </a:cubicBezTo>
                <a:cubicBezTo>
                  <a:pt x="8183" y="2966004"/>
                  <a:pt x="14541" y="2958395"/>
                  <a:pt x="15061" y="2952290"/>
                </a:cubicBezTo>
                <a:lnTo>
                  <a:pt x="0" y="2893589"/>
                </a:lnTo>
                <a:lnTo>
                  <a:pt x="4999" y="2869588"/>
                </a:lnTo>
                <a:lnTo>
                  <a:pt x="12739" y="2864960"/>
                </a:lnTo>
                <a:cubicBezTo>
                  <a:pt x="12079" y="2767133"/>
                  <a:pt x="5210" y="2669306"/>
                  <a:pt x="4550" y="2571479"/>
                </a:cubicBezTo>
                <a:lnTo>
                  <a:pt x="4448" y="2512336"/>
                </a:lnTo>
                <a:cubicBezTo>
                  <a:pt x="3536" y="1674891"/>
                  <a:pt x="2625" y="837445"/>
                  <a:pt x="1713" y="0"/>
                </a:cubicBezTo>
                <a:lnTo>
                  <a:pt x="2519800" y="0"/>
                </a:lnTo>
                <a:cubicBezTo>
                  <a:pt x="2534776" y="43"/>
                  <a:pt x="2546908" y="12172"/>
                  <a:pt x="2546946" y="27148"/>
                </a:cubicBezTo>
                <a:cubicBezTo>
                  <a:pt x="2552075" y="77753"/>
                  <a:pt x="2549972" y="148266"/>
                  <a:pt x="2550576" y="201466"/>
                </a:cubicBezTo>
                <a:cubicBezTo>
                  <a:pt x="2550575" y="249760"/>
                  <a:pt x="2553966" y="233348"/>
                  <a:pt x="2553965" y="281642"/>
                </a:cubicBezTo>
                <a:lnTo>
                  <a:pt x="2557601" y="339557"/>
                </a:lnTo>
                <a:cubicBezTo>
                  <a:pt x="2560216" y="365317"/>
                  <a:pt x="2561671" y="379473"/>
                  <a:pt x="2562888" y="398740"/>
                </a:cubicBezTo>
                <a:lnTo>
                  <a:pt x="2564904" y="455160"/>
                </a:lnTo>
                <a:cubicBezTo>
                  <a:pt x="2564443" y="460454"/>
                  <a:pt x="2567400" y="461853"/>
                  <a:pt x="2566880" y="467958"/>
                </a:cubicBezTo>
                <a:lnTo>
                  <a:pt x="2557101" y="526659"/>
                </a:lnTo>
                <a:lnTo>
                  <a:pt x="2552102" y="550660"/>
                </a:lnTo>
                <a:lnTo>
                  <a:pt x="2557345" y="630210"/>
                </a:lnTo>
                <a:cubicBezTo>
                  <a:pt x="2557437" y="689752"/>
                  <a:pt x="2551850" y="430419"/>
                  <a:pt x="2552653" y="907912"/>
                </a:cubicBezTo>
                <a:cubicBezTo>
                  <a:pt x="2553565" y="1745357"/>
                  <a:pt x="2554476" y="2582803"/>
                  <a:pt x="2555388" y="3420248"/>
                </a:cubicBezTo>
                <a:lnTo>
                  <a:pt x="37301" y="3420248"/>
                </a:lnTo>
                <a:cubicBezTo>
                  <a:pt x="22325" y="3420205"/>
                  <a:pt x="10193" y="3408076"/>
                  <a:pt x="10155" y="3393100"/>
                </a:cubicBezTo>
                <a:cubicBezTo>
                  <a:pt x="10142" y="3390462"/>
                  <a:pt x="10128" y="3387824"/>
                  <a:pt x="10115" y="3385186"/>
                </a:cubicBezTo>
                <a:lnTo>
                  <a:pt x="6528" y="3385176"/>
                </a:lnTo>
                <a:lnTo>
                  <a:pt x="6528" y="3073899"/>
                </a:lnTo>
                <a:lnTo>
                  <a:pt x="10083" y="3025648"/>
                </a:lnTo>
                <a:close/>
              </a:path>
            </a:pathLst>
          </a:custGeom>
          <a:solidFill>
            <a:srgbClr val="FFFFFF"/>
          </a:solidFill>
          <a:ln w="9525" cap="flat">
            <a:noFill/>
            <a:prstDash val="solid"/>
            <a:miter/>
          </a:ln>
        </p:spPr>
        <p:txBody>
          <a:bodyPr wrap="square" rtlCol="0" anchor="ctr">
            <a:noAutofit/>
          </a:bodyPr>
          <a:lstStyle/>
          <a:p>
            <a:endParaRPr lang="en-US" dirty="0"/>
          </a:p>
        </p:txBody>
      </p:sp>
      <p:pic>
        <p:nvPicPr>
          <p:cNvPr id="7" name="Hình ảnh 7" descr="Ảnh có chứa bầu trời, máy bay, đường băng&#10;&#10;Mô tả được tự động tạo">
            <a:extLst>
              <a:ext uri="{FF2B5EF4-FFF2-40B4-BE49-F238E27FC236}">
                <a16:creationId xmlns:a16="http://schemas.microsoft.com/office/drawing/2014/main" xmlns="" id="{DC7855D3-A9EA-4838-9E3B-CB7DA0F5A1A2}"/>
              </a:ext>
            </a:extLst>
          </p:cNvPr>
          <p:cNvPicPr>
            <a:picLocks noChangeAspect="1"/>
          </p:cNvPicPr>
          <p:nvPr/>
        </p:nvPicPr>
        <p:blipFill>
          <a:blip r:embed="rId3"/>
          <a:stretch>
            <a:fillRect/>
          </a:stretch>
        </p:blipFill>
        <p:spPr>
          <a:xfrm rot="21377135">
            <a:off x="1707301" y="3639092"/>
            <a:ext cx="3597176" cy="2095355"/>
          </a:xfrm>
          <a:prstGeom prst="rect">
            <a:avLst/>
          </a:prstGeom>
        </p:spPr>
      </p:pic>
      <p:sp>
        <p:nvSpPr>
          <p:cNvPr id="40" name="Freeform: Shape 39">
            <a:extLst>
              <a:ext uri="{FF2B5EF4-FFF2-40B4-BE49-F238E27FC236}">
                <a16:creationId xmlns:a16="http://schemas.microsoft.com/office/drawing/2014/main" xmlns="" id="{B6B510AF-F79C-4022-995C-EA3419D00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356227" y="5396473"/>
            <a:ext cx="444795" cy="154460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hỗ dành sẵn cho Nội dung 2">
            <a:extLst>
              <a:ext uri="{FF2B5EF4-FFF2-40B4-BE49-F238E27FC236}">
                <a16:creationId xmlns:a16="http://schemas.microsoft.com/office/drawing/2014/main" xmlns="" id="{A5312920-5B08-4B39-BAD8-16A222860BDE}"/>
              </a:ext>
            </a:extLst>
          </p:cNvPr>
          <p:cNvSpPr>
            <a:spLocks noGrp="1"/>
          </p:cNvSpPr>
          <p:nvPr>
            <p:ph idx="1"/>
          </p:nvPr>
        </p:nvSpPr>
        <p:spPr>
          <a:xfrm>
            <a:off x="5569859" y="0"/>
            <a:ext cx="6593933" cy="4891739"/>
          </a:xfrm>
        </p:spPr>
        <p:txBody>
          <a:bodyPr lIns="109728" tIns="109728" rIns="109728" bIns="91440">
            <a:noAutofit/>
          </a:bodyPr>
          <a:lstStyle/>
          <a:p>
            <a:pPr marL="0" indent="0">
              <a:lnSpc>
                <a:spcPct val="110000"/>
              </a:lnSpc>
              <a:buNone/>
            </a:pPr>
            <a:r>
              <a:rPr lang="vi-VN" sz="2000" b="1" dirty="0">
                <a:ea typeface="+mn-lt"/>
                <a:cs typeface="+mn-lt"/>
              </a:rPr>
              <a:t>1. </a:t>
            </a:r>
            <a:r>
              <a:rPr lang="vi-VN" sz="2000" b="1" i="1" dirty="0">
                <a:ea typeface="+mn-lt"/>
                <a:cs typeface="+mn-lt"/>
              </a:rPr>
              <a:t>So sánh nghĩa của các từ in đậm trong mỗi ví dụ sau:</a:t>
            </a:r>
            <a:endParaRPr lang="vi-VN" sz="2000" dirty="0"/>
          </a:p>
          <a:p>
            <a:pPr marL="0" indent="0">
              <a:lnSpc>
                <a:spcPct val="110000"/>
              </a:lnSpc>
              <a:buNone/>
            </a:pPr>
            <a:r>
              <a:rPr lang="vi-VN" sz="2000" dirty="0">
                <a:ea typeface="+mn-lt"/>
                <a:cs typeface="+mn-lt"/>
              </a:rPr>
              <a:t>a) Sau 80 năm giời nô lệ làm cho nước nhà bị yếu hèn, ngày nay chúng ta cần phải </a:t>
            </a:r>
            <a:r>
              <a:rPr lang="vi-VN" sz="2000" b="1" i="1" dirty="0">
                <a:solidFill>
                  <a:schemeClr val="tx1">
                    <a:lumMod val="95000"/>
                    <a:lumOff val="5000"/>
                  </a:schemeClr>
                </a:solidFill>
                <a:ea typeface="+mn-lt"/>
                <a:cs typeface="+mn-lt"/>
              </a:rPr>
              <a:t>xây dựng</a:t>
            </a:r>
            <a:r>
              <a:rPr lang="vi-VN" sz="2000" b="1" dirty="0">
                <a:solidFill>
                  <a:schemeClr val="tx1">
                    <a:lumMod val="95000"/>
                    <a:lumOff val="5000"/>
                  </a:schemeClr>
                </a:solidFill>
                <a:ea typeface="+mn-lt"/>
                <a:cs typeface="+mn-lt"/>
              </a:rPr>
              <a:t> </a:t>
            </a:r>
            <a:r>
              <a:rPr lang="vi-VN" sz="2000" dirty="0">
                <a:ea typeface="+mn-lt"/>
                <a:cs typeface="+mn-lt"/>
              </a:rPr>
              <a:t>lại cơ đồ mà tổ tiên đã để lại cho chúng ta, làm sao cho chúng ta theo kịp các nước khác trên hoàn cầu. Trong công cuộc </a:t>
            </a:r>
            <a:r>
              <a:rPr lang="vi-VN" sz="2000" b="1" i="1" dirty="0">
                <a:solidFill>
                  <a:schemeClr val="tx1">
                    <a:lumMod val="95000"/>
                    <a:lumOff val="5000"/>
                  </a:schemeClr>
                </a:solidFill>
                <a:ea typeface="+mn-lt"/>
                <a:cs typeface="+mn-lt"/>
              </a:rPr>
              <a:t>kiến thiết</a:t>
            </a:r>
            <a:r>
              <a:rPr lang="vi-VN" sz="2000" b="1" dirty="0">
                <a:solidFill>
                  <a:schemeClr val="tx1">
                    <a:lumMod val="95000"/>
                    <a:lumOff val="5000"/>
                  </a:schemeClr>
                </a:solidFill>
                <a:ea typeface="+mn-lt"/>
                <a:cs typeface="+mn-lt"/>
              </a:rPr>
              <a:t> </a:t>
            </a:r>
            <a:r>
              <a:rPr lang="vi-VN" sz="2000" dirty="0">
                <a:ea typeface="+mn-lt"/>
                <a:cs typeface="+mn-lt"/>
              </a:rPr>
              <a:t>đó, nước nhà trông mong chờ đợi</a:t>
            </a:r>
            <a:r>
              <a:rPr lang="en-GB" sz="2000" dirty="0">
                <a:ea typeface="+mn-lt"/>
                <a:cs typeface="+mn-lt"/>
              </a:rPr>
              <a:t> </a:t>
            </a:r>
            <a:r>
              <a:rPr lang="vi-VN" sz="2000" dirty="0">
                <a:ea typeface="+mn-lt"/>
                <a:cs typeface="+mn-lt"/>
              </a:rPr>
              <a:t>ở cá</a:t>
            </a:r>
            <a:r>
              <a:rPr lang="en-GB" sz="2000" dirty="0">
                <a:ea typeface="+mn-lt"/>
                <a:cs typeface="+mn-lt"/>
              </a:rPr>
              <a:t>c </a:t>
            </a:r>
            <a:r>
              <a:rPr lang="vi-VN" sz="2000" dirty="0">
                <a:ea typeface="+mn-lt"/>
                <a:cs typeface="+mn-lt"/>
              </a:rPr>
              <a:t>em  rất nhiều.                                                                                 </a:t>
            </a:r>
            <a:r>
              <a:rPr lang="vi-VN" sz="2000" i="1" dirty="0">
                <a:ea typeface="+mn-lt"/>
                <a:cs typeface="+mn-lt"/>
              </a:rPr>
              <a:t>Hồ Chí Minh </a:t>
            </a:r>
            <a:endParaRPr lang="vi-VN" sz="2000" dirty="0"/>
          </a:p>
          <a:p>
            <a:pPr>
              <a:lnSpc>
                <a:spcPct val="110000"/>
              </a:lnSpc>
              <a:buNone/>
            </a:pPr>
            <a:r>
              <a:rPr lang="vi-VN" sz="2000" dirty="0">
                <a:ea typeface="+mn-lt"/>
                <a:cs typeface="+mn-lt"/>
              </a:rPr>
              <a:t>b) Màu lúa chín dưới đồng </a:t>
            </a:r>
            <a:r>
              <a:rPr lang="vi-VN" sz="2000" b="1" i="1" dirty="0">
                <a:solidFill>
                  <a:schemeClr val="tx1">
                    <a:lumMod val="95000"/>
                    <a:lumOff val="5000"/>
                  </a:schemeClr>
                </a:solidFill>
                <a:ea typeface="+mn-lt"/>
                <a:cs typeface="+mn-lt"/>
              </a:rPr>
              <a:t>vàng xuộm</a:t>
            </a:r>
            <a:r>
              <a:rPr lang="vi-VN" sz="2000" b="1" dirty="0">
                <a:solidFill>
                  <a:schemeClr val="tx1">
                    <a:lumMod val="95000"/>
                    <a:lumOff val="5000"/>
                  </a:schemeClr>
                </a:solidFill>
                <a:ea typeface="+mn-lt"/>
                <a:cs typeface="+mn-lt"/>
              </a:rPr>
              <a:t> </a:t>
            </a:r>
            <a:r>
              <a:rPr lang="vi-VN" sz="2000" dirty="0">
                <a:ea typeface="+mn-lt"/>
                <a:cs typeface="+mn-lt"/>
              </a:rPr>
              <a:t>lại. Nắng nhạt ngả màu </a:t>
            </a:r>
            <a:r>
              <a:rPr lang="vi-VN" sz="2000" b="1" i="1" dirty="0">
                <a:solidFill>
                  <a:schemeClr val="tx1">
                    <a:lumMod val="95000"/>
                    <a:lumOff val="5000"/>
                  </a:schemeClr>
                </a:solidFill>
                <a:ea typeface="+mn-lt"/>
                <a:cs typeface="+mn-lt"/>
              </a:rPr>
              <a:t>vàng hoe</a:t>
            </a:r>
            <a:r>
              <a:rPr lang="vi-VN" sz="2000" dirty="0">
                <a:ea typeface="+mn-lt"/>
                <a:cs typeface="+mn-lt"/>
              </a:rPr>
              <a:t>. Trong vườn, lắc lư những chùm quả xoan </a:t>
            </a:r>
            <a:r>
              <a:rPr lang="vi-VN" sz="2000" b="1" i="1" dirty="0">
                <a:solidFill>
                  <a:schemeClr val="tx1">
                    <a:lumMod val="95000"/>
                    <a:lumOff val="5000"/>
                  </a:schemeClr>
                </a:solidFill>
                <a:ea typeface="+mn-lt"/>
                <a:cs typeface="+mn-lt"/>
              </a:rPr>
              <a:t>vàng lịm</a:t>
            </a:r>
            <a:r>
              <a:rPr lang="vi-VN" sz="2000" b="1" dirty="0">
                <a:solidFill>
                  <a:schemeClr val="tx1">
                    <a:lumMod val="95000"/>
                    <a:lumOff val="5000"/>
                  </a:schemeClr>
                </a:solidFill>
                <a:ea typeface="+mn-lt"/>
                <a:cs typeface="+mn-lt"/>
              </a:rPr>
              <a:t> </a:t>
            </a:r>
            <a:r>
              <a:rPr lang="vi-VN" sz="2000" dirty="0">
                <a:ea typeface="+mn-lt"/>
                <a:cs typeface="+mn-lt"/>
              </a:rPr>
              <a:t>không trông thấy cuống, như những chuỗi tràng hạt bồ đề treo lơ lửng.</a:t>
            </a:r>
            <a:endParaRPr lang="vi-VN" sz="2000" dirty="0"/>
          </a:p>
          <a:p>
            <a:pPr>
              <a:lnSpc>
                <a:spcPct val="110000"/>
              </a:lnSpc>
              <a:buNone/>
            </a:pPr>
            <a:r>
              <a:rPr lang="vi-VN" sz="2000" dirty="0">
                <a:ea typeface="+mn-lt"/>
                <a:cs typeface="+mn-lt"/>
              </a:rPr>
              <a:t>  </a:t>
            </a:r>
            <a:r>
              <a:rPr lang="vi-VN" sz="2000" i="1" dirty="0">
                <a:ea typeface="+mn-lt"/>
                <a:cs typeface="+mn-lt"/>
              </a:rPr>
              <a:t>Tô Hoài</a:t>
            </a:r>
            <a:endParaRPr lang="vi-VN" sz="2000" dirty="0"/>
          </a:p>
          <a:p>
            <a:pPr marL="0" indent="0">
              <a:lnSpc>
                <a:spcPct val="110000"/>
              </a:lnSpc>
              <a:buNone/>
            </a:pPr>
            <a:endParaRPr lang="vi-VN" sz="2000" i="1" dirty="0"/>
          </a:p>
          <a:p>
            <a:pPr>
              <a:lnSpc>
                <a:spcPct val="110000"/>
              </a:lnSpc>
            </a:pPr>
            <a:endParaRPr lang="vi-VN" sz="2000" dirty="0"/>
          </a:p>
        </p:txBody>
      </p:sp>
      <p:grpSp>
        <p:nvGrpSpPr>
          <p:cNvPr id="42" name="Group 41">
            <a:extLst>
              <a:ext uri="{FF2B5EF4-FFF2-40B4-BE49-F238E27FC236}">
                <a16:creationId xmlns:a16="http://schemas.microsoft.com/office/drawing/2014/main" xmlns="" id="{6CF25946-B862-4193-B961-E5F892193B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43" name="Group 42">
              <a:extLst>
                <a:ext uri="{FF2B5EF4-FFF2-40B4-BE49-F238E27FC236}">
                  <a16:creationId xmlns:a16="http://schemas.microsoft.com/office/drawing/2014/main" xmlns="" id="{A09729D2-995A-492C-AE13-0DCA6065B2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45" name="Straight Connector 44">
                <a:extLst>
                  <a:ext uri="{FF2B5EF4-FFF2-40B4-BE49-F238E27FC236}">
                    <a16:creationId xmlns:a16="http://schemas.microsoft.com/office/drawing/2014/main" xmlns="" id="{2CE9B3E2-22E0-4ABB-B503-A79F436C58D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0293ECF9-1685-40F1-BA19-35AFB0A4779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xmlns="" id="{356AF12C-9FFA-4FDC-8E9C-2F36254374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6"/>
          <p:cNvSpPr>
            <a:spLocks noChangeArrowheads="1"/>
          </p:cNvSpPr>
          <p:nvPr/>
        </p:nvSpPr>
        <p:spPr bwMode="auto">
          <a:xfrm>
            <a:off x="5781588" y="5010565"/>
            <a:ext cx="639094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chemeClr val="hlink"/>
              </a:buClr>
              <a:buFontTx/>
              <a:buNone/>
            </a:pPr>
            <a:r>
              <a:rPr lang="en-US" altLang="en-US" sz="2400" b="1" dirty="0">
                <a:solidFill>
                  <a:srgbClr val="2E0CC0"/>
                </a:solidFill>
                <a:latin typeface="+mn-lt"/>
              </a:rPr>
              <a:t>(?)</a:t>
            </a:r>
            <a:r>
              <a:rPr lang="en-US" altLang="en-US" sz="2400" b="1" dirty="0" err="1">
                <a:solidFill>
                  <a:srgbClr val="2E0CC0"/>
                </a:solidFill>
                <a:latin typeface="+mn-lt"/>
              </a:rPr>
              <a:t>Nghĩa</a:t>
            </a:r>
            <a:r>
              <a:rPr lang="en-US" altLang="en-US" sz="2400" b="1" dirty="0">
                <a:solidFill>
                  <a:srgbClr val="2E0CC0"/>
                </a:solidFill>
                <a:latin typeface="+mn-lt"/>
              </a:rPr>
              <a:t> </a:t>
            </a:r>
            <a:r>
              <a:rPr lang="en-US" altLang="en-US" sz="2400" b="1" dirty="0" err="1">
                <a:solidFill>
                  <a:srgbClr val="2E0CC0"/>
                </a:solidFill>
                <a:latin typeface="+mn-lt"/>
              </a:rPr>
              <a:t>của</a:t>
            </a:r>
            <a:r>
              <a:rPr lang="en-US" altLang="en-US" sz="2400" b="1" dirty="0">
                <a:solidFill>
                  <a:srgbClr val="2E0CC0"/>
                </a:solidFill>
                <a:latin typeface="+mn-lt"/>
              </a:rPr>
              <a:t> </a:t>
            </a:r>
            <a:r>
              <a:rPr lang="en-US" altLang="en-US" sz="2400" b="1" dirty="0" err="1">
                <a:solidFill>
                  <a:srgbClr val="2E0CC0"/>
                </a:solidFill>
                <a:latin typeface="+mn-lt"/>
              </a:rPr>
              <a:t>các</a:t>
            </a:r>
            <a:r>
              <a:rPr lang="en-US" altLang="en-US" sz="2400" b="1" dirty="0">
                <a:solidFill>
                  <a:srgbClr val="2E0CC0"/>
                </a:solidFill>
                <a:latin typeface="+mn-lt"/>
              </a:rPr>
              <a:t> </a:t>
            </a:r>
            <a:r>
              <a:rPr lang="en-US" altLang="en-US" sz="2400" b="1" dirty="0" err="1">
                <a:solidFill>
                  <a:srgbClr val="2E0CC0"/>
                </a:solidFill>
                <a:latin typeface="+mn-lt"/>
              </a:rPr>
              <a:t>từ</a:t>
            </a:r>
            <a:r>
              <a:rPr lang="en-US" altLang="en-US" sz="2400" b="1" dirty="0">
                <a:solidFill>
                  <a:srgbClr val="2E0CC0"/>
                </a:solidFill>
                <a:latin typeface="+mn-lt"/>
              </a:rPr>
              <a:t> </a:t>
            </a:r>
            <a:r>
              <a:rPr lang="en-US" altLang="en-US" sz="2400" b="1" dirty="0" err="1">
                <a:solidFill>
                  <a:srgbClr val="2E0CC0"/>
                </a:solidFill>
                <a:latin typeface="+mn-lt"/>
              </a:rPr>
              <a:t>trong</a:t>
            </a:r>
            <a:r>
              <a:rPr lang="en-US" altLang="en-US" sz="2400" b="1" dirty="0">
                <a:solidFill>
                  <a:srgbClr val="2E0CC0"/>
                </a:solidFill>
                <a:latin typeface="+mn-lt"/>
              </a:rPr>
              <a:t> </a:t>
            </a:r>
            <a:r>
              <a:rPr lang="en-US" altLang="en-US" sz="2400" b="1" dirty="0" err="1">
                <a:solidFill>
                  <a:srgbClr val="2E0CC0"/>
                </a:solidFill>
                <a:latin typeface="+mn-lt"/>
              </a:rPr>
              <a:t>mỗi</a:t>
            </a:r>
            <a:r>
              <a:rPr lang="en-US" altLang="en-US" sz="2400" b="1" dirty="0">
                <a:solidFill>
                  <a:srgbClr val="2E0CC0"/>
                </a:solidFill>
                <a:latin typeface="+mn-lt"/>
              </a:rPr>
              <a:t> ý </a:t>
            </a:r>
            <a:r>
              <a:rPr lang="en-US" altLang="en-US" sz="2400" b="1" dirty="0" err="1">
                <a:solidFill>
                  <a:srgbClr val="2E0CC0"/>
                </a:solidFill>
                <a:latin typeface="+mn-lt"/>
              </a:rPr>
              <a:t>trên</a:t>
            </a:r>
            <a:r>
              <a:rPr lang="en-US" altLang="en-US" sz="2400" b="1" dirty="0">
                <a:solidFill>
                  <a:srgbClr val="2E0CC0"/>
                </a:solidFill>
                <a:latin typeface="+mn-lt"/>
              </a:rPr>
              <a:t> </a:t>
            </a:r>
            <a:r>
              <a:rPr lang="en-US" altLang="en-US" sz="2400" b="1" dirty="0" err="1">
                <a:solidFill>
                  <a:srgbClr val="2E0CC0"/>
                </a:solidFill>
                <a:latin typeface="+mn-lt"/>
              </a:rPr>
              <a:t>giống</a:t>
            </a:r>
            <a:r>
              <a:rPr lang="en-US" altLang="en-US" sz="2400" b="1" dirty="0">
                <a:solidFill>
                  <a:srgbClr val="2E0CC0"/>
                </a:solidFill>
                <a:latin typeface="+mn-lt"/>
              </a:rPr>
              <a:t> </a:t>
            </a:r>
            <a:r>
              <a:rPr lang="en-US" altLang="en-US" sz="2400" b="1" dirty="0" err="1">
                <a:solidFill>
                  <a:srgbClr val="2E0CC0"/>
                </a:solidFill>
                <a:latin typeface="+mn-lt"/>
              </a:rPr>
              <a:t>nhau</a:t>
            </a:r>
            <a:r>
              <a:rPr lang="en-US" altLang="en-US" sz="2400" b="1" dirty="0">
                <a:solidFill>
                  <a:srgbClr val="2E0CC0"/>
                </a:solidFill>
                <a:latin typeface="+mn-lt"/>
              </a:rPr>
              <a:t> hay </a:t>
            </a:r>
            <a:r>
              <a:rPr lang="en-US" altLang="en-US" sz="2400" b="1" dirty="0" err="1">
                <a:solidFill>
                  <a:srgbClr val="2E0CC0"/>
                </a:solidFill>
                <a:latin typeface="+mn-lt"/>
              </a:rPr>
              <a:t>khác</a:t>
            </a:r>
            <a:r>
              <a:rPr lang="en-US" altLang="en-US" sz="2400" b="1" dirty="0">
                <a:solidFill>
                  <a:srgbClr val="2E0CC0"/>
                </a:solidFill>
                <a:latin typeface="+mn-lt"/>
              </a:rPr>
              <a:t> </a:t>
            </a:r>
            <a:r>
              <a:rPr lang="en-US" altLang="en-US" sz="2400" b="1" dirty="0" err="1">
                <a:solidFill>
                  <a:srgbClr val="2E0CC0"/>
                </a:solidFill>
                <a:latin typeface="+mn-lt"/>
              </a:rPr>
              <a:t>nhau</a:t>
            </a:r>
            <a:r>
              <a:rPr lang="en-US" altLang="en-US" sz="2400" b="1" dirty="0">
                <a:solidFill>
                  <a:srgbClr val="2E0CC0"/>
                </a:solidFill>
                <a:latin typeface="+mn-lt"/>
              </a:rPr>
              <a:t>?</a:t>
            </a:r>
          </a:p>
        </p:txBody>
      </p:sp>
      <p:sp>
        <p:nvSpPr>
          <p:cNvPr id="17" name="Rectangle 16"/>
          <p:cNvSpPr>
            <a:spLocks noChangeArrowheads="1"/>
          </p:cNvSpPr>
          <p:nvPr/>
        </p:nvSpPr>
        <p:spPr bwMode="auto">
          <a:xfrm>
            <a:off x="6697672" y="5946378"/>
            <a:ext cx="641636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chemeClr val="hlink"/>
              </a:buClr>
              <a:buFont typeface="Arial" panose="020B0604020202020204" pitchFamily="34" charset="0"/>
              <a:buNone/>
            </a:pPr>
            <a:r>
              <a:rPr lang="en-US" altLang="en-US" sz="2400" b="1" dirty="0">
                <a:solidFill>
                  <a:srgbClr val="FF0000"/>
                </a:solidFill>
                <a:latin typeface="Times New Roman" panose="02020603050405020304" pitchFamily="18" charset="0"/>
              </a:rPr>
              <a:t>a) </a:t>
            </a:r>
            <a:r>
              <a:rPr lang="en-US" altLang="en-US" sz="2400" b="1" dirty="0" err="1">
                <a:solidFill>
                  <a:srgbClr val="FF0000"/>
                </a:solidFill>
                <a:latin typeface="Times New Roman" panose="02020603050405020304" pitchFamily="18" charset="0"/>
              </a:rPr>
              <a:t>Xây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dựng</a:t>
            </a:r>
            <a:r>
              <a:rPr lang="en-US" altLang="en-US" sz="2400" b="1" dirty="0">
                <a:solidFill>
                  <a:srgbClr val="FF0000"/>
                </a:solidFill>
                <a:latin typeface="Times New Roman" panose="02020603050405020304" pitchFamily="18" charset="0"/>
              </a:rPr>
              <a:t> - </a:t>
            </a:r>
            <a:r>
              <a:rPr lang="en-US" altLang="en-US" sz="2400" b="1" dirty="0" err="1">
                <a:solidFill>
                  <a:srgbClr val="FF0000"/>
                </a:solidFill>
                <a:latin typeface="Times New Roman" panose="02020603050405020304" pitchFamily="18" charset="0"/>
              </a:rPr>
              <a:t>kiến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thiết</a:t>
            </a:r>
            <a:endParaRPr lang="en-US" altLang="en-US" sz="2400" b="1" dirty="0">
              <a:solidFill>
                <a:srgbClr val="FF0000"/>
              </a:solidFill>
              <a:latin typeface="Times New Roman" panose="02020603050405020304" pitchFamily="18" charset="0"/>
            </a:endParaRPr>
          </a:p>
          <a:p>
            <a:pPr eaLnBrk="1" hangingPunct="1">
              <a:spcBef>
                <a:spcPct val="0"/>
              </a:spcBef>
              <a:buClr>
                <a:schemeClr val="hlink"/>
              </a:buClr>
              <a:buFont typeface="Arial" panose="020B0604020202020204" pitchFamily="34" charset="0"/>
              <a:buNone/>
            </a:pPr>
            <a:r>
              <a:rPr lang="en-US" altLang="en-US" sz="2400" b="1" dirty="0">
                <a:solidFill>
                  <a:srgbClr val="00B050"/>
                </a:solidFill>
                <a:latin typeface="Times New Roman" panose="02020603050405020304" pitchFamily="18" charset="0"/>
              </a:rPr>
              <a:t>b)</a:t>
            </a:r>
            <a:r>
              <a:rPr lang="en-US" altLang="en-US" sz="2400" b="1" dirty="0" err="1">
                <a:solidFill>
                  <a:srgbClr val="00B050"/>
                </a:solidFill>
                <a:latin typeface="Times New Roman" panose="02020603050405020304" pitchFamily="18" charset="0"/>
              </a:rPr>
              <a:t>Vàng</a:t>
            </a:r>
            <a:r>
              <a:rPr lang="en-US" altLang="en-US" sz="2400" b="1" dirty="0">
                <a:solidFill>
                  <a:srgbClr val="00B050"/>
                </a:solidFill>
                <a:latin typeface="Times New Roman" panose="02020603050405020304" pitchFamily="18" charset="0"/>
              </a:rPr>
              <a:t> </a:t>
            </a:r>
            <a:r>
              <a:rPr lang="en-US" altLang="en-US" sz="2400" b="1" dirty="0" err="1">
                <a:solidFill>
                  <a:srgbClr val="00B050"/>
                </a:solidFill>
                <a:latin typeface="Times New Roman" panose="02020603050405020304" pitchFamily="18" charset="0"/>
              </a:rPr>
              <a:t>xuộm</a:t>
            </a:r>
            <a:r>
              <a:rPr lang="en-US" altLang="en-US" sz="2400" b="1" dirty="0">
                <a:solidFill>
                  <a:srgbClr val="00B050"/>
                </a:solidFill>
                <a:latin typeface="Times New Roman" panose="02020603050405020304" pitchFamily="18" charset="0"/>
              </a:rPr>
              <a:t> - </a:t>
            </a:r>
            <a:r>
              <a:rPr lang="en-US" altLang="en-US" sz="2400" b="1" dirty="0" err="1">
                <a:solidFill>
                  <a:srgbClr val="00B050"/>
                </a:solidFill>
                <a:latin typeface="Times New Roman" panose="02020603050405020304" pitchFamily="18" charset="0"/>
              </a:rPr>
              <a:t>vàng</a:t>
            </a:r>
            <a:r>
              <a:rPr lang="en-US" altLang="en-US" sz="2400" b="1" dirty="0">
                <a:solidFill>
                  <a:srgbClr val="00B050"/>
                </a:solidFill>
                <a:latin typeface="Times New Roman" panose="02020603050405020304" pitchFamily="18" charset="0"/>
              </a:rPr>
              <a:t> hoe - </a:t>
            </a:r>
            <a:r>
              <a:rPr lang="en-US" altLang="en-US" sz="2400" b="1" dirty="0" err="1">
                <a:solidFill>
                  <a:srgbClr val="00B050"/>
                </a:solidFill>
                <a:latin typeface="Times New Roman" panose="02020603050405020304" pitchFamily="18" charset="0"/>
              </a:rPr>
              <a:t>vàng</a:t>
            </a:r>
            <a:r>
              <a:rPr lang="en-US" altLang="en-US" sz="2400" b="1" dirty="0">
                <a:solidFill>
                  <a:srgbClr val="00B050"/>
                </a:solidFill>
                <a:latin typeface="Times New Roman" panose="02020603050405020304" pitchFamily="18" charset="0"/>
              </a:rPr>
              <a:t> </a:t>
            </a:r>
            <a:r>
              <a:rPr lang="en-US" altLang="en-US" sz="2400" b="1" dirty="0" err="1">
                <a:solidFill>
                  <a:srgbClr val="00B050"/>
                </a:solidFill>
                <a:latin typeface="Times New Roman" panose="02020603050405020304" pitchFamily="18" charset="0"/>
              </a:rPr>
              <a:t>lịm</a:t>
            </a:r>
            <a:endParaRPr lang="en-US" altLang="en-US" sz="2400" b="1"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0183125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63AA5A-E6E1-46DA-AB40-C58233393E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4BA3935-5258-425A-B52A-BBF28BCE0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29E1A098-7C97-4E3D-B817-1CEA96C1E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3">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5" name="Hình ảnh 5" descr="Ảnh có chứa trong nhà, bàn&#10;&#10;Mô tả được tự động tạo">
            <a:extLst>
              <a:ext uri="{FF2B5EF4-FFF2-40B4-BE49-F238E27FC236}">
                <a16:creationId xmlns:a16="http://schemas.microsoft.com/office/drawing/2014/main" xmlns="" id="{46750C85-E4B5-4B6B-96D5-A152A7692292}"/>
              </a:ext>
            </a:extLst>
          </p:cNvPr>
          <p:cNvPicPr>
            <a:picLocks noChangeAspect="1"/>
          </p:cNvPicPr>
          <p:nvPr/>
        </p:nvPicPr>
        <p:blipFill rotWithShape="1">
          <a:blip r:embed="rId4">
            <a:alphaModFix amt="84000"/>
          </a:blip>
          <a:srcRect l="4655" r="12186" b="-1"/>
          <a:stretch/>
        </p:blipFill>
        <p:spPr>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p:spPr>
      </p:pic>
      <p:sp>
        <p:nvSpPr>
          <p:cNvPr id="2" name="Tiêu đề 1">
            <a:extLst>
              <a:ext uri="{FF2B5EF4-FFF2-40B4-BE49-F238E27FC236}">
                <a16:creationId xmlns:a16="http://schemas.microsoft.com/office/drawing/2014/main" xmlns="" id="{94370DAC-7E7F-49D7-AE2A-96329EC558D8}"/>
              </a:ext>
            </a:extLst>
          </p:cNvPr>
          <p:cNvSpPr>
            <a:spLocks noGrp="1"/>
          </p:cNvSpPr>
          <p:nvPr>
            <p:ph type="title"/>
          </p:nvPr>
        </p:nvSpPr>
        <p:spPr>
          <a:xfrm>
            <a:off x="1940042" y="-411641"/>
            <a:ext cx="5923223" cy="1599707"/>
          </a:xfrm>
        </p:spPr>
        <p:txBody>
          <a:bodyPr anchor="b">
            <a:normAutofit/>
          </a:bodyPr>
          <a:lstStyle/>
          <a:p>
            <a:r>
              <a:rPr lang="vi-VN" dirty="0">
                <a:latin typeface="+mn-lt"/>
                <a:ea typeface="Source Sans Pro Black"/>
              </a:rPr>
              <a:t>KẾT LUẬN</a:t>
            </a:r>
            <a:endParaRPr lang="vi-VN" dirty="0">
              <a:latin typeface="+mn-lt"/>
            </a:endParaRPr>
          </a:p>
        </p:txBody>
      </p:sp>
      <p:sp>
        <p:nvSpPr>
          <p:cNvPr id="3" name="Chỗ dành sẵn cho Nội dung 2">
            <a:extLst>
              <a:ext uri="{FF2B5EF4-FFF2-40B4-BE49-F238E27FC236}">
                <a16:creationId xmlns:a16="http://schemas.microsoft.com/office/drawing/2014/main" xmlns="" id="{B32B7CB5-C281-439E-8A19-E37C5446E88F}"/>
              </a:ext>
            </a:extLst>
          </p:cNvPr>
          <p:cNvSpPr>
            <a:spLocks noGrp="1"/>
          </p:cNvSpPr>
          <p:nvPr>
            <p:ph idx="1"/>
          </p:nvPr>
        </p:nvSpPr>
        <p:spPr>
          <a:xfrm>
            <a:off x="171930" y="1778480"/>
            <a:ext cx="5527021" cy="5339208"/>
          </a:xfrm>
        </p:spPr>
        <p:txBody>
          <a:bodyPr lIns="109728" tIns="109728" rIns="109728" bIns="91440" anchor="t">
            <a:normAutofit/>
          </a:bodyPr>
          <a:lstStyle/>
          <a:p>
            <a:pPr>
              <a:buNone/>
            </a:pPr>
            <a:r>
              <a:rPr lang="vi-VN" sz="3200" dirty="0">
                <a:effectLst>
                  <a:outerShdw blurRad="38100" dist="38100" dir="2700000" algn="tl">
                    <a:srgbClr val="000000">
                      <a:alpha val="43137"/>
                    </a:srgbClr>
                  </a:outerShdw>
                </a:effectLst>
                <a:ea typeface="+mn-lt"/>
                <a:cs typeface="Arial" panose="020B0604020202020204" pitchFamily="34" charset="0"/>
              </a:rPr>
              <a:t>-</a:t>
            </a:r>
            <a:r>
              <a:rPr lang="vi-VN" sz="3200" dirty="0" err="1">
                <a:effectLst>
                  <a:outerShdw blurRad="38100" dist="38100" dir="2700000" algn="tl">
                    <a:srgbClr val="000000">
                      <a:alpha val="43137"/>
                    </a:srgbClr>
                  </a:outerShdw>
                </a:effectLst>
                <a:ea typeface="+mn-lt"/>
                <a:cs typeface="Arial" panose="020B0604020202020204" pitchFamily="34" charset="0"/>
              </a:rPr>
              <a:t>Nghĩa</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của</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các</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từ</a:t>
            </a:r>
            <a:r>
              <a:rPr lang="vi-VN" sz="3200" dirty="0">
                <a:effectLst>
                  <a:outerShdw blurRad="38100" dist="38100" dir="2700000" algn="tl">
                    <a:srgbClr val="000000">
                      <a:alpha val="43137"/>
                    </a:srgbClr>
                  </a:outerShdw>
                </a:effectLst>
                <a:ea typeface="+mn-lt"/>
                <a:cs typeface="Arial" panose="020B0604020202020204" pitchFamily="34" charset="0"/>
              </a:rPr>
              <a:t> trong </a:t>
            </a:r>
            <a:r>
              <a:rPr lang="vi-VN" sz="3200" dirty="0" err="1">
                <a:effectLst>
                  <a:outerShdw blurRad="38100" dist="38100" dir="2700000" algn="tl">
                    <a:srgbClr val="000000">
                      <a:alpha val="43137"/>
                    </a:srgbClr>
                  </a:outerShdw>
                </a:effectLst>
                <a:ea typeface="+mn-lt"/>
                <a:cs typeface="Arial" panose="020B0604020202020204" pitchFamily="34" charset="0"/>
              </a:rPr>
              <a:t>mỗi</a:t>
            </a:r>
            <a:r>
              <a:rPr lang="vi-VN" sz="3200" dirty="0">
                <a:effectLst>
                  <a:outerShdw blurRad="38100" dist="38100" dir="2700000" algn="tl">
                    <a:srgbClr val="000000">
                      <a:alpha val="43137"/>
                    </a:srgbClr>
                  </a:outerShdw>
                </a:effectLst>
                <a:ea typeface="+mn-lt"/>
                <a:cs typeface="Arial" panose="020B0604020202020204" pitchFamily="34" charset="0"/>
              </a:rPr>
              <a:t> ý trên </a:t>
            </a:r>
            <a:r>
              <a:rPr lang="vi-VN" sz="3200" dirty="0" err="1">
                <a:effectLst>
                  <a:outerShdw blurRad="38100" dist="38100" dir="2700000" algn="tl">
                    <a:srgbClr val="000000">
                      <a:alpha val="43137"/>
                    </a:srgbClr>
                  </a:outerShdw>
                </a:effectLst>
                <a:ea typeface="+mn-lt"/>
                <a:cs typeface="Arial" panose="020B0604020202020204" pitchFamily="34" charset="0"/>
              </a:rPr>
              <a:t>giống</a:t>
            </a:r>
            <a:r>
              <a:rPr lang="vi-VN" sz="3200" dirty="0">
                <a:effectLst>
                  <a:outerShdw blurRad="38100" dist="38100" dir="2700000" algn="tl">
                    <a:srgbClr val="000000">
                      <a:alpha val="43137"/>
                    </a:srgbClr>
                  </a:outerShdw>
                </a:effectLst>
                <a:ea typeface="+mn-lt"/>
                <a:cs typeface="Arial" panose="020B0604020202020204" pitchFamily="34" charset="0"/>
              </a:rPr>
              <a:t> nhau (</a:t>
            </a:r>
            <a:r>
              <a:rPr lang="vi-VN" sz="3200" dirty="0" err="1">
                <a:effectLst>
                  <a:outerShdw blurRad="38100" dist="38100" dir="2700000" algn="tl">
                    <a:srgbClr val="000000">
                      <a:alpha val="43137"/>
                    </a:srgbClr>
                  </a:outerShdw>
                </a:effectLst>
                <a:ea typeface="+mn-lt"/>
                <a:cs typeface="Arial" panose="020B0604020202020204" pitchFamily="34" charset="0"/>
              </a:rPr>
              <a:t>cùng</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chỉ</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một</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hoạt</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động</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một</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màu</a:t>
            </a:r>
            <a:r>
              <a:rPr lang="vi-VN" sz="3200" dirty="0">
                <a:effectLst>
                  <a:outerShdw blurRad="38100" dist="38100" dir="2700000" algn="tl">
                    <a:srgbClr val="000000">
                      <a:alpha val="43137"/>
                    </a:srgbClr>
                  </a:outerShdw>
                </a:effectLst>
                <a:ea typeface="+mn-lt"/>
                <a:cs typeface="Arial" panose="020B0604020202020204" pitchFamily="34" charset="0"/>
              </a:rPr>
              <a:t>)</a:t>
            </a:r>
            <a:endParaRPr lang="vi-VN" sz="3200" dirty="0">
              <a:effectLst>
                <a:outerShdw blurRad="38100" dist="38100" dir="2700000" algn="tl">
                  <a:srgbClr val="000000">
                    <a:alpha val="43137"/>
                  </a:srgbClr>
                </a:outerShdw>
              </a:effectLst>
              <a:cs typeface="Arial" panose="020B0604020202020204" pitchFamily="34" charset="0"/>
            </a:endParaRPr>
          </a:p>
          <a:p>
            <a:pPr>
              <a:buNone/>
            </a:pP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Những</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từ</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có</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nghĩa</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giống</a:t>
            </a:r>
            <a:r>
              <a:rPr lang="vi-VN" sz="3200" dirty="0">
                <a:effectLst>
                  <a:outerShdw blurRad="38100" dist="38100" dir="2700000" algn="tl">
                    <a:srgbClr val="000000">
                      <a:alpha val="43137"/>
                    </a:srgbClr>
                  </a:outerShdw>
                </a:effectLst>
                <a:ea typeface="+mn-lt"/>
                <a:cs typeface="Arial" panose="020B0604020202020204" pitchFamily="34" charset="0"/>
              </a:rPr>
              <a:t> nhau như </a:t>
            </a:r>
            <a:r>
              <a:rPr lang="vi-VN" sz="3200" dirty="0" err="1">
                <a:effectLst>
                  <a:outerShdw blurRad="38100" dist="38100" dir="2700000" algn="tl">
                    <a:srgbClr val="000000">
                      <a:alpha val="43137"/>
                    </a:srgbClr>
                  </a:outerShdw>
                </a:effectLst>
                <a:ea typeface="+mn-lt"/>
                <a:cs typeface="Arial" panose="020B0604020202020204" pitchFamily="34" charset="0"/>
              </a:rPr>
              <a:t>vậy</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là</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các</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từ</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đồng</a:t>
            </a:r>
            <a:r>
              <a:rPr lang="vi-VN" sz="3200" dirty="0">
                <a:effectLst>
                  <a:outerShdw blurRad="38100" dist="38100" dir="2700000" algn="tl">
                    <a:srgbClr val="000000">
                      <a:alpha val="43137"/>
                    </a:srgbClr>
                  </a:outerShdw>
                </a:effectLst>
                <a:ea typeface="+mn-lt"/>
                <a:cs typeface="Arial" panose="020B0604020202020204" pitchFamily="34" charset="0"/>
              </a:rPr>
              <a:t> </a:t>
            </a:r>
            <a:r>
              <a:rPr lang="vi-VN" sz="3200" dirty="0" err="1">
                <a:effectLst>
                  <a:outerShdw blurRad="38100" dist="38100" dir="2700000" algn="tl">
                    <a:srgbClr val="000000">
                      <a:alpha val="43137"/>
                    </a:srgbClr>
                  </a:outerShdw>
                </a:effectLst>
                <a:ea typeface="+mn-lt"/>
                <a:cs typeface="Arial" panose="020B0604020202020204" pitchFamily="34" charset="0"/>
              </a:rPr>
              <a:t>nghĩa</a:t>
            </a:r>
            <a:r>
              <a:rPr lang="vi-VN" sz="3200" dirty="0">
                <a:effectLst>
                  <a:outerShdw blurRad="38100" dist="38100" dir="2700000" algn="tl">
                    <a:srgbClr val="000000">
                      <a:alpha val="43137"/>
                    </a:srgbClr>
                  </a:outerShdw>
                </a:effectLst>
                <a:ea typeface="+mn-lt"/>
                <a:cs typeface="Arial" panose="020B0604020202020204" pitchFamily="34" charset="0"/>
              </a:rPr>
              <a:t>.</a:t>
            </a:r>
            <a:endParaRPr lang="vi-VN" sz="3200" dirty="0">
              <a:effectLst>
                <a:outerShdw blurRad="38100" dist="38100" dir="2700000" algn="tl">
                  <a:srgbClr val="000000">
                    <a:alpha val="43137"/>
                  </a:srgbClr>
                </a:outerShdw>
              </a:effectLst>
              <a:cs typeface="Arial" panose="020B0604020202020204" pitchFamily="34" charset="0"/>
            </a:endParaRPr>
          </a:p>
          <a:p>
            <a:pPr marL="0" indent="0">
              <a:buNone/>
            </a:pPr>
            <a:endParaRPr lang="vi-VN" sz="3200" dirty="0">
              <a:effectLst>
                <a:outerShdw blurRad="38100" dist="38100" dir="2700000" algn="tl">
                  <a:srgbClr val="000000">
                    <a:alpha val="43137"/>
                  </a:srgbClr>
                </a:outerShdw>
              </a:effectLst>
              <a:cs typeface="Arial" panose="020B0604020202020204" pitchFamily="34" charset="0"/>
            </a:endParaRPr>
          </a:p>
        </p:txBody>
      </p:sp>
      <p:grpSp>
        <p:nvGrpSpPr>
          <p:cNvPr id="16" name="Group 15">
            <a:extLst>
              <a:ext uri="{FF2B5EF4-FFF2-40B4-BE49-F238E27FC236}">
                <a16:creationId xmlns:a16="http://schemas.microsoft.com/office/drawing/2014/main" xmlns="" id="{966C1F39-46DD-4934-823B-EAFC7FA71E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xmlns="" id="{B1B05F6A-AEC8-4BB4-BB7F-A448EB80972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xmlns="" id="{685289C4-B61F-4CB6-9181-793119205E7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144D242-C3C2-4849-8D7D-DD6E5616120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xmlns="" id="{9BEE5F93-F5BB-4BC8-B191-1FAFF8E770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xmlns="" id="{E487D834-670E-48F3-8345-296EA83579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61176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51123539"/>
</p:tagLst>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Source Sans Pro Black"/>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897</Words>
  <Application>Microsoft Office PowerPoint</Application>
  <PresentationFormat>Widescreen</PresentationFormat>
  <Paragraphs>113</Paragraphs>
  <Slides>20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Microsoft YaHei</vt:lpstr>
      <vt:lpstr>SimSun</vt:lpstr>
      <vt:lpstr>SimSun</vt:lpstr>
      <vt:lpstr>微软雅黑 Light</vt:lpstr>
      <vt:lpstr>Abadi</vt:lpstr>
      <vt:lpstr>Arial</vt:lpstr>
      <vt:lpstr>Bauhaus 93</vt:lpstr>
      <vt:lpstr>Calibri</vt:lpstr>
      <vt:lpstr>Candara</vt:lpstr>
      <vt:lpstr>Consolas</vt:lpstr>
      <vt:lpstr>Source Sans Pro Black</vt:lpstr>
      <vt:lpstr>Times New Roman</vt:lpstr>
      <vt:lpstr>StreetscapeVTI</vt:lpstr>
      <vt:lpstr>PowerPoint Presentation</vt:lpstr>
      <vt:lpstr>PowerPoint Presentation</vt:lpstr>
      <vt:lpstr>PowerPoint Presentation</vt:lpstr>
      <vt:lpstr>PowerPoint Presentation</vt:lpstr>
      <vt:lpstr>PowerPoint Presentation</vt:lpstr>
      <vt:lpstr>PowerPoint Presentation</vt:lpstr>
      <vt:lpstr> I. Nhận xét:</vt:lpstr>
      <vt:lpstr>PowerPoint Presentation</vt:lpstr>
      <vt:lpstr>KẾT LUẬN</vt:lpstr>
      <vt:lpstr>2. Thay những từ in đậm trong mỗi ví dụ trên cho nhau rồi rút ra nhận xét: Những từ nào thay thế được cho nhau? Những từ nào không thay thế được cho nhau? Vì sao?</vt:lpstr>
      <vt:lpstr>PowerPoint Presentation</vt:lpstr>
      <vt:lpstr>PowerPoint Presentation</vt:lpstr>
      <vt:lpstr>PowerPoint Presentation</vt:lpstr>
      <vt:lpstr>PowerPoint Presentation</vt:lpstr>
      <vt:lpstr>+ nước nhà - non sông</vt:lpstr>
      <vt:lpstr>Bài 2: Tìm những từ đồng nghĩa với những từ sau đây: đẹp, to lớn, học tập. M: đẹp-xinh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dc:creator>
  <cp:lastModifiedBy>Windows User</cp:lastModifiedBy>
  <cp:revision>156</cp:revision>
  <dcterms:created xsi:type="dcterms:W3CDTF">2021-08-18T10:14:23Z</dcterms:created>
  <dcterms:modified xsi:type="dcterms:W3CDTF">2021-09-06T15:38:04Z</dcterms:modified>
</cp:coreProperties>
</file>