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theme/themeOverride2.xml" ContentType="application/vnd.openxmlformats-officedocument.themeOverride+xml"/>
  <Override PartName="/ppt/notesSlides/notesSlide2.xml" ContentType="application/vnd.openxmlformats-officedocument.presentationml.notesSlide+xml"/>
  <Override PartName="/ppt/theme/themeOverride3.xml" ContentType="application/vnd.openxmlformats-officedocument.themeOverride+xml"/>
  <Override PartName="/ppt/notesSlides/notesSlide3.xml" ContentType="application/vnd.openxmlformats-officedocument.presentationml.notesSlide+xml"/>
  <Override PartName="/ppt/theme/themeOverride4.xml" ContentType="application/vnd.openxmlformats-officedocument.themeOverride+xml"/>
  <Override PartName="/ppt/notesSlides/notesSlide4.xml" ContentType="application/vnd.openxmlformats-officedocument.presentationml.notesSlide+xml"/>
  <Override PartName="/ppt/theme/themeOverride5.xml" ContentType="application/vnd.openxmlformats-officedocument.themeOverride+xml"/>
  <Override PartName="/ppt/notesSlides/notesSlide5.xml" ContentType="application/vnd.openxmlformats-officedocument.presentationml.notesSlide+xml"/>
  <Override PartName="/ppt/theme/themeOverride6.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7.xml" ContentType="application/vnd.openxmlformats-officedocument.themeOverride+xml"/>
  <Override PartName="/ppt/notesSlides/notesSlide8.xml" ContentType="application/vnd.openxmlformats-officedocument.presentationml.notesSlide+xml"/>
  <Override PartName="/ppt/theme/themeOverride8.xml" ContentType="application/vnd.openxmlformats-officedocument.themeOverride+xml"/>
  <Override PartName="/ppt/notesSlides/notesSlide9.xml" ContentType="application/vnd.openxmlformats-officedocument.presentationml.notesSlide+xml"/>
  <Override PartName="/ppt/theme/themeOverride9.xml" ContentType="application/vnd.openxmlformats-officedocument.themeOverride+xml"/>
  <Override PartName="/ppt/notesSlides/notesSlide10.xml" ContentType="application/vnd.openxmlformats-officedocument.presentationml.notesSlide+xml"/>
  <Override PartName="/ppt/theme/themeOverride10.xml" ContentType="application/vnd.openxmlformats-officedocument.themeOverride+xml"/>
  <Override PartName="/ppt/notesSlides/notesSlide11.xml" ContentType="application/vnd.openxmlformats-officedocument.presentationml.notesSlide+xml"/>
  <Override PartName="/ppt/theme/themeOverride11.xml" ContentType="application/vnd.openxmlformats-officedocument.themeOverride+xml"/>
  <Override PartName="/ppt/notesSlides/notesSlide12.xml" ContentType="application/vnd.openxmlformats-officedocument.presentationml.notesSlide+xml"/>
  <Override PartName="/ppt/theme/themeOverride12.xml" ContentType="application/vnd.openxmlformats-officedocument.themeOverride+xml"/>
  <Override PartName="/ppt/notesSlides/notesSlide13.xml" ContentType="application/vnd.openxmlformats-officedocument.presentationml.notesSlide+xml"/>
  <Override PartName="/ppt/theme/themeOverride13.xml" ContentType="application/vnd.openxmlformats-officedocument.themeOverride+xml"/>
  <Override PartName="/ppt/notesSlides/notesSlide14.xml" ContentType="application/vnd.openxmlformats-officedocument.presentationml.notesSlide+xml"/>
  <Override PartName="/ppt/theme/themeOverride14.xml" ContentType="application/vnd.openxmlformats-officedocument.themeOverride+xml"/>
  <Override PartName="/ppt/notesSlides/notesSlide15.xml" ContentType="application/vnd.openxmlformats-officedocument.presentationml.notesSlide+xml"/>
  <Override PartName="/ppt/theme/themeOverride15.xml" ContentType="application/vnd.openxmlformats-officedocument.themeOverride+xml"/>
  <Override PartName="/ppt/notesSlides/notesSlide16.xml" ContentType="application/vnd.openxmlformats-officedocument.presentationml.notesSlide+xml"/>
  <Override PartName="/ppt/theme/themeOverride16.xml" ContentType="application/vnd.openxmlformats-officedocument.themeOverride+xml"/>
  <Override PartName="/ppt/notesSlides/notesSlide17.xml" ContentType="application/vnd.openxmlformats-officedocument.presentationml.notesSlide+xml"/>
  <Override PartName="/ppt/theme/themeOverride17.xml" ContentType="application/vnd.openxmlformats-officedocument.themeOverride+xml"/>
  <Override PartName="/ppt/notesSlides/notesSlide18.xml" ContentType="application/vnd.openxmlformats-officedocument.presentationml.notesSlide+xml"/>
  <Override PartName="/ppt/theme/themeOverride18.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theme/themeOverride19.xml" ContentType="application/vnd.openxmlformats-officedocument.themeOverride+xml"/>
  <Override PartName="/ppt/notesSlides/notesSlide21.xml" ContentType="application/vnd.openxmlformats-officedocument.presentationml.notesSlide+xml"/>
  <Override PartName="/ppt/theme/themeOverride20.xml" ContentType="application/vnd.openxmlformats-officedocument.themeOverr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258" r:id="rId2"/>
    <p:sldId id="259" r:id="rId3"/>
    <p:sldId id="260" r:id="rId4"/>
    <p:sldId id="257" r:id="rId5"/>
    <p:sldId id="268" r:id="rId6"/>
    <p:sldId id="269" r:id="rId7"/>
    <p:sldId id="282" r:id="rId8"/>
    <p:sldId id="271" r:id="rId9"/>
    <p:sldId id="270" r:id="rId10"/>
    <p:sldId id="263" r:id="rId11"/>
    <p:sldId id="265" r:id="rId12"/>
    <p:sldId id="264" r:id="rId13"/>
    <p:sldId id="272" r:id="rId14"/>
    <p:sldId id="283" r:id="rId15"/>
    <p:sldId id="273" r:id="rId16"/>
    <p:sldId id="284" r:id="rId17"/>
    <p:sldId id="285" r:id="rId18"/>
    <p:sldId id="286" r:id="rId19"/>
    <p:sldId id="287" r:id="rId20"/>
    <p:sldId id="288" r:id="rId21"/>
    <p:sldId id="289" r:id="rId22"/>
    <p:sldId id="274" r:id="rId23"/>
    <p:sldId id="275" r:id="rId24"/>
    <p:sldId id="281" r:id="rId25"/>
    <p:sldId id="266" r:id="rId26"/>
    <p:sldId id="267" r:id="rId27"/>
    <p:sldId id="290" r:id="rId28"/>
    <p:sldId id="292" r:id="rId29"/>
    <p:sldId id="277" r:id="rId30"/>
    <p:sldId id="291" r:id="rId31"/>
    <p:sldId id="278" r:id="rId32"/>
  </p:sldIdLst>
  <p:sldSz cx="12192000" cy="6858000"/>
  <p:notesSz cx="6858000" cy="9144000"/>
  <p:custDataLst>
    <p:tags r:id="rId3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D8E0"/>
    <a:srgbClr val="F4C8CD"/>
    <a:srgbClr val="FCBFCC"/>
    <a:srgbClr val="FFFFFF"/>
    <a:srgbClr val="60C2DC"/>
    <a:srgbClr val="EEF3FA"/>
    <a:srgbClr val="FEE6EB"/>
    <a:srgbClr val="EB96A1"/>
    <a:srgbClr val="E98A9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13" autoAdjust="0"/>
    <p:restoredTop sz="94660"/>
  </p:normalViewPr>
  <p:slideViewPr>
    <p:cSldViewPr snapToGrid="0">
      <p:cViewPr>
        <p:scale>
          <a:sx n="51" d="100"/>
          <a:sy n="51" d="100"/>
        </p:scale>
        <p:origin x="-984" y="-534"/>
      </p:cViewPr>
      <p:guideLst>
        <p:guide orient="horz" pos="2160"/>
        <p:guide pos="3840"/>
      </p:guideLst>
    </p:cSldViewPr>
  </p:slideViewPr>
  <p:notesTextViewPr>
    <p:cViewPr>
      <p:scale>
        <a:sx n="1" d="1"/>
        <a:sy n="1" d="1"/>
      </p:scale>
      <p:origin x="0" y="0"/>
    </p:cViewPr>
  </p:notesTextViewPr>
  <p:sorterViewPr>
    <p:cViewPr>
      <p:scale>
        <a:sx n="54" d="100"/>
        <a:sy n="54"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49B176-FD08-4157-9818-269AEE7284B8}" type="datetimeFigureOut">
              <a:rPr lang="zh-CN" altLang="en-US" smtClean="0"/>
              <a:t>2021/11/14</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F6319A-4C02-4F1B-813A-4D384844E972}" type="slidenum">
              <a:rPr lang="zh-CN" altLang="en-US" smtClean="0"/>
              <a:t>‹#›</a:t>
            </a:fld>
            <a:endParaRPr lang="zh-CN" altLang="en-US"/>
          </a:p>
        </p:txBody>
      </p:sp>
    </p:spTree>
    <p:extLst>
      <p:ext uri="{BB962C8B-B14F-4D97-AF65-F5344CB8AC3E}">
        <p14:creationId xmlns:p14="http://schemas.microsoft.com/office/powerpoint/2010/main" val="21028860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7F6319A-4C02-4F1B-813A-4D384844E972}" type="slidenum">
              <a:rPr lang="zh-CN" altLang="en-US" smtClean="0"/>
              <a:t>1</a:t>
            </a:fld>
            <a:endParaRPr lang="zh-CN" altLang="en-US"/>
          </a:p>
        </p:txBody>
      </p:sp>
    </p:spTree>
    <p:extLst>
      <p:ext uri="{BB962C8B-B14F-4D97-AF65-F5344CB8AC3E}">
        <p14:creationId xmlns:p14="http://schemas.microsoft.com/office/powerpoint/2010/main" val="44141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7F6319A-4C02-4F1B-813A-4D384844E972}" type="slidenum">
              <a:rPr lang="zh-CN" altLang="en-US" smtClean="0"/>
              <a:t>10</a:t>
            </a:fld>
            <a:endParaRPr lang="zh-CN" altLang="en-US"/>
          </a:p>
        </p:txBody>
      </p:sp>
    </p:spTree>
    <p:extLst>
      <p:ext uri="{BB962C8B-B14F-4D97-AF65-F5344CB8AC3E}">
        <p14:creationId xmlns:p14="http://schemas.microsoft.com/office/powerpoint/2010/main" val="3247400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7F6319A-4C02-4F1B-813A-4D384844E972}" type="slidenum">
              <a:rPr lang="zh-CN" altLang="en-US" smtClean="0"/>
              <a:t>11</a:t>
            </a:fld>
            <a:endParaRPr lang="zh-CN" altLang="en-US"/>
          </a:p>
        </p:txBody>
      </p:sp>
    </p:spTree>
    <p:extLst>
      <p:ext uri="{BB962C8B-B14F-4D97-AF65-F5344CB8AC3E}">
        <p14:creationId xmlns:p14="http://schemas.microsoft.com/office/powerpoint/2010/main" val="2842494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7F6319A-4C02-4F1B-813A-4D384844E972}" type="slidenum">
              <a:rPr lang="zh-CN" altLang="en-US" smtClean="0"/>
              <a:t>12</a:t>
            </a:fld>
            <a:endParaRPr lang="zh-CN" altLang="en-US"/>
          </a:p>
        </p:txBody>
      </p:sp>
    </p:spTree>
    <p:extLst>
      <p:ext uri="{BB962C8B-B14F-4D97-AF65-F5344CB8AC3E}">
        <p14:creationId xmlns:p14="http://schemas.microsoft.com/office/powerpoint/2010/main" val="16840043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7F6319A-4C02-4F1B-813A-4D384844E972}" type="slidenum">
              <a:rPr lang="zh-CN" altLang="en-US" smtClean="0"/>
              <a:t>13</a:t>
            </a:fld>
            <a:endParaRPr lang="zh-CN" altLang="en-US"/>
          </a:p>
        </p:txBody>
      </p:sp>
    </p:spTree>
    <p:extLst>
      <p:ext uri="{BB962C8B-B14F-4D97-AF65-F5344CB8AC3E}">
        <p14:creationId xmlns:p14="http://schemas.microsoft.com/office/powerpoint/2010/main" val="35429989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7F6319A-4C02-4F1B-813A-4D384844E972}" type="slidenum">
              <a:rPr lang="zh-CN" altLang="en-US" smtClean="0"/>
              <a:t>15</a:t>
            </a:fld>
            <a:endParaRPr lang="zh-CN" altLang="en-US"/>
          </a:p>
        </p:txBody>
      </p:sp>
    </p:spTree>
    <p:extLst>
      <p:ext uri="{BB962C8B-B14F-4D97-AF65-F5344CB8AC3E}">
        <p14:creationId xmlns:p14="http://schemas.microsoft.com/office/powerpoint/2010/main" val="408722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7F6319A-4C02-4F1B-813A-4D384844E972}" type="slidenum">
              <a:rPr lang="zh-CN" altLang="en-US" smtClean="0"/>
              <a:t>22</a:t>
            </a:fld>
            <a:endParaRPr lang="zh-CN" altLang="en-US"/>
          </a:p>
        </p:txBody>
      </p:sp>
    </p:spTree>
    <p:extLst>
      <p:ext uri="{BB962C8B-B14F-4D97-AF65-F5344CB8AC3E}">
        <p14:creationId xmlns:p14="http://schemas.microsoft.com/office/powerpoint/2010/main" val="42331096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7F6319A-4C02-4F1B-813A-4D384844E972}" type="slidenum">
              <a:rPr lang="zh-CN" altLang="en-US" smtClean="0"/>
              <a:t>23</a:t>
            </a:fld>
            <a:endParaRPr lang="zh-CN" altLang="en-US"/>
          </a:p>
        </p:txBody>
      </p:sp>
    </p:spTree>
    <p:extLst>
      <p:ext uri="{BB962C8B-B14F-4D97-AF65-F5344CB8AC3E}">
        <p14:creationId xmlns:p14="http://schemas.microsoft.com/office/powerpoint/2010/main" val="40197897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7F6319A-4C02-4F1B-813A-4D384844E972}" type="slidenum">
              <a:rPr lang="zh-CN" altLang="en-US" smtClean="0"/>
              <a:t>24</a:t>
            </a:fld>
            <a:endParaRPr lang="zh-CN" altLang="en-US"/>
          </a:p>
        </p:txBody>
      </p:sp>
    </p:spTree>
    <p:extLst>
      <p:ext uri="{BB962C8B-B14F-4D97-AF65-F5344CB8AC3E}">
        <p14:creationId xmlns:p14="http://schemas.microsoft.com/office/powerpoint/2010/main" val="1484997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7F6319A-4C02-4F1B-813A-4D384844E972}" type="slidenum">
              <a:rPr lang="zh-CN" altLang="en-US" smtClean="0"/>
              <a:t>25</a:t>
            </a:fld>
            <a:endParaRPr lang="zh-CN" altLang="en-US"/>
          </a:p>
        </p:txBody>
      </p:sp>
    </p:spTree>
    <p:extLst>
      <p:ext uri="{BB962C8B-B14F-4D97-AF65-F5344CB8AC3E}">
        <p14:creationId xmlns:p14="http://schemas.microsoft.com/office/powerpoint/2010/main" val="17206838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7F6319A-4C02-4F1B-813A-4D384844E972}" type="slidenum">
              <a:rPr lang="zh-CN" altLang="en-US" smtClean="0"/>
              <a:t>26</a:t>
            </a:fld>
            <a:endParaRPr lang="zh-CN" altLang="en-US"/>
          </a:p>
        </p:txBody>
      </p:sp>
    </p:spTree>
    <p:extLst>
      <p:ext uri="{BB962C8B-B14F-4D97-AF65-F5344CB8AC3E}">
        <p14:creationId xmlns:p14="http://schemas.microsoft.com/office/powerpoint/2010/main" val="17823714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7F6319A-4C02-4F1B-813A-4D384844E972}" type="slidenum">
              <a:rPr lang="zh-CN" altLang="en-US" smtClean="0"/>
              <a:t>2</a:t>
            </a:fld>
            <a:endParaRPr lang="zh-CN" altLang="en-US"/>
          </a:p>
        </p:txBody>
      </p:sp>
    </p:spTree>
    <p:extLst>
      <p:ext uri="{BB962C8B-B14F-4D97-AF65-F5344CB8AC3E}">
        <p14:creationId xmlns:p14="http://schemas.microsoft.com/office/powerpoint/2010/main" val="12388442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7F6319A-4C02-4F1B-813A-4D384844E972}" type="slidenum">
              <a:rPr lang="zh-CN" altLang="en-US" smtClean="0"/>
              <a:t>28</a:t>
            </a:fld>
            <a:endParaRPr lang="zh-CN" altLang="en-US"/>
          </a:p>
        </p:txBody>
      </p:sp>
    </p:spTree>
    <p:extLst>
      <p:ext uri="{BB962C8B-B14F-4D97-AF65-F5344CB8AC3E}">
        <p14:creationId xmlns:p14="http://schemas.microsoft.com/office/powerpoint/2010/main" val="17206838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7F6319A-4C02-4F1B-813A-4D384844E972}" type="slidenum">
              <a:rPr lang="zh-CN" altLang="en-US" smtClean="0"/>
              <a:t>29</a:t>
            </a:fld>
            <a:endParaRPr lang="zh-CN" altLang="en-US"/>
          </a:p>
        </p:txBody>
      </p:sp>
    </p:spTree>
    <p:extLst>
      <p:ext uri="{BB962C8B-B14F-4D97-AF65-F5344CB8AC3E}">
        <p14:creationId xmlns:p14="http://schemas.microsoft.com/office/powerpoint/2010/main" val="22375925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7F6319A-4C02-4F1B-813A-4D384844E972}" type="slidenum">
              <a:rPr lang="zh-CN" altLang="en-US" smtClean="0"/>
              <a:t>31</a:t>
            </a:fld>
            <a:endParaRPr lang="zh-CN" altLang="en-US"/>
          </a:p>
        </p:txBody>
      </p:sp>
    </p:spTree>
    <p:extLst>
      <p:ext uri="{BB962C8B-B14F-4D97-AF65-F5344CB8AC3E}">
        <p14:creationId xmlns:p14="http://schemas.microsoft.com/office/powerpoint/2010/main" val="35661365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7F6319A-4C02-4F1B-813A-4D384844E972}" type="slidenum">
              <a:rPr lang="zh-CN" altLang="en-US" smtClean="0"/>
              <a:t>3</a:t>
            </a:fld>
            <a:endParaRPr lang="zh-CN" altLang="en-US"/>
          </a:p>
        </p:txBody>
      </p:sp>
    </p:spTree>
    <p:extLst>
      <p:ext uri="{BB962C8B-B14F-4D97-AF65-F5344CB8AC3E}">
        <p14:creationId xmlns:p14="http://schemas.microsoft.com/office/powerpoint/2010/main" val="25065920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7F6319A-4C02-4F1B-813A-4D384844E972}" type="slidenum">
              <a:rPr lang="zh-CN" altLang="en-US" smtClean="0"/>
              <a:t>4</a:t>
            </a:fld>
            <a:endParaRPr lang="zh-CN" altLang="en-US"/>
          </a:p>
        </p:txBody>
      </p:sp>
    </p:spTree>
    <p:extLst>
      <p:ext uri="{BB962C8B-B14F-4D97-AF65-F5344CB8AC3E}">
        <p14:creationId xmlns:p14="http://schemas.microsoft.com/office/powerpoint/2010/main" val="9376723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7F6319A-4C02-4F1B-813A-4D384844E972}" type="slidenum">
              <a:rPr lang="zh-CN" altLang="en-US" smtClean="0"/>
              <a:t>5</a:t>
            </a:fld>
            <a:endParaRPr lang="zh-CN" altLang="en-US"/>
          </a:p>
        </p:txBody>
      </p:sp>
    </p:spTree>
    <p:extLst>
      <p:ext uri="{BB962C8B-B14F-4D97-AF65-F5344CB8AC3E}">
        <p14:creationId xmlns:p14="http://schemas.microsoft.com/office/powerpoint/2010/main" val="3592491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7F6319A-4C02-4F1B-813A-4D384844E972}" type="slidenum">
              <a:rPr lang="zh-CN" altLang="en-US" smtClean="0"/>
              <a:t>6</a:t>
            </a:fld>
            <a:endParaRPr lang="zh-CN" altLang="en-US"/>
          </a:p>
        </p:txBody>
      </p:sp>
    </p:spTree>
    <p:extLst>
      <p:ext uri="{BB962C8B-B14F-4D97-AF65-F5344CB8AC3E}">
        <p14:creationId xmlns:p14="http://schemas.microsoft.com/office/powerpoint/2010/main" val="529735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7F6319A-4C02-4F1B-813A-4D384844E972}" type="slidenum">
              <a:rPr lang="zh-CN" altLang="en-US" smtClean="0"/>
              <a:t>7</a:t>
            </a:fld>
            <a:endParaRPr lang="zh-CN" altLang="en-US"/>
          </a:p>
        </p:txBody>
      </p:sp>
    </p:spTree>
    <p:extLst>
      <p:ext uri="{BB962C8B-B14F-4D97-AF65-F5344CB8AC3E}">
        <p14:creationId xmlns:p14="http://schemas.microsoft.com/office/powerpoint/2010/main" val="16596640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7F6319A-4C02-4F1B-813A-4D384844E972}" type="slidenum">
              <a:rPr lang="zh-CN" altLang="en-US" smtClean="0"/>
              <a:t>8</a:t>
            </a:fld>
            <a:endParaRPr lang="zh-CN" altLang="en-US"/>
          </a:p>
        </p:txBody>
      </p:sp>
    </p:spTree>
    <p:extLst>
      <p:ext uri="{BB962C8B-B14F-4D97-AF65-F5344CB8AC3E}">
        <p14:creationId xmlns:p14="http://schemas.microsoft.com/office/powerpoint/2010/main" val="150266476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27F6319A-4C02-4F1B-813A-4D384844E972}" type="slidenum">
              <a:rPr lang="zh-CN" altLang="en-US" smtClean="0"/>
              <a:t>9</a:t>
            </a:fld>
            <a:endParaRPr lang="zh-CN" altLang="en-US"/>
          </a:p>
        </p:txBody>
      </p:sp>
    </p:spTree>
    <p:extLst>
      <p:ext uri="{BB962C8B-B14F-4D97-AF65-F5344CB8AC3E}">
        <p14:creationId xmlns:p14="http://schemas.microsoft.com/office/powerpoint/2010/main" val="31209526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12EC23D-4DE0-4692-9927-E82AA999BE4E}"/>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xmlns="" id="{A3C83EE5-A00A-40D1-A7F8-9AB762A1D3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ECC4CF0C-7EF6-42E1-B4F5-62652755A004}"/>
              </a:ext>
            </a:extLst>
          </p:cNvPr>
          <p:cNvSpPr>
            <a:spLocks noGrp="1"/>
          </p:cNvSpPr>
          <p:nvPr>
            <p:ph type="dt" sz="half" idx="10"/>
          </p:nvPr>
        </p:nvSpPr>
        <p:spPr/>
        <p:txBody>
          <a:bodyPr/>
          <a:lstStyle/>
          <a:p>
            <a:fld id="{FAC2E8E4-E48A-4505-81F4-0079BB111320}" type="datetimeFigureOut">
              <a:rPr lang="zh-CN" altLang="en-US" smtClean="0"/>
              <a:t>2021/11/14</a:t>
            </a:fld>
            <a:endParaRPr lang="zh-CN" altLang="en-US"/>
          </a:p>
        </p:txBody>
      </p:sp>
      <p:sp>
        <p:nvSpPr>
          <p:cNvPr id="5" name="页脚占位符 4">
            <a:extLst>
              <a:ext uri="{FF2B5EF4-FFF2-40B4-BE49-F238E27FC236}">
                <a16:creationId xmlns:a16="http://schemas.microsoft.com/office/drawing/2014/main" xmlns="" id="{43437ED5-D2E0-43DC-A8CE-09663E10957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F60F4599-FFD5-43D0-8E17-7EFBE323C56D}"/>
              </a:ext>
            </a:extLst>
          </p:cNvPr>
          <p:cNvSpPr>
            <a:spLocks noGrp="1"/>
          </p:cNvSpPr>
          <p:nvPr>
            <p:ph type="sldNum" sz="quarter" idx="12"/>
          </p:nvPr>
        </p:nvSpPr>
        <p:spPr/>
        <p:txBody>
          <a:bodyPr/>
          <a:lstStyle/>
          <a:p>
            <a:fld id="{D661A6A1-992E-4CAA-86FA-E61734BE4BBB}" type="slidenum">
              <a:rPr lang="zh-CN" altLang="en-US" smtClean="0"/>
              <a:t>‹#›</a:t>
            </a:fld>
            <a:endParaRPr lang="zh-CN" altLang="en-US"/>
          </a:p>
        </p:txBody>
      </p:sp>
    </p:spTree>
    <p:extLst>
      <p:ext uri="{BB962C8B-B14F-4D97-AF65-F5344CB8AC3E}">
        <p14:creationId xmlns:p14="http://schemas.microsoft.com/office/powerpoint/2010/main" val="54546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BD9035AF-5DE1-4E65-983C-12293F3F3142}"/>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8A014F80-69A8-489F-94FB-FA1073C198EA}"/>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8F78CC64-BBDC-4855-962B-06DC35C5DAFC}"/>
              </a:ext>
            </a:extLst>
          </p:cNvPr>
          <p:cNvSpPr>
            <a:spLocks noGrp="1"/>
          </p:cNvSpPr>
          <p:nvPr>
            <p:ph type="dt" sz="half" idx="10"/>
          </p:nvPr>
        </p:nvSpPr>
        <p:spPr/>
        <p:txBody>
          <a:bodyPr/>
          <a:lstStyle/>
          <a:p>
            <a:fld id="{FAC2E8E4-E48A-4505-81F4-0079BB111320}" type="datetimeFigureOut">
              <a:rPr lang="zh-CN" altLang="en-US" smtClean="0"/>
              <a:t>2021/11/14</a:t>
            </a:fld>
            <a:endParaRPr lang="zh-CN" altLang="en-US"/>
          </a:p>
        </p:txBody>
      </p:sp>
      <p:sp>
        <p:nvSpPr>
          <p:cNvPr id="5" name="页脚占位符 4">
            <a:extLst>
              <a:ext uri="{FF2B5EF4-FFF2-40B4-BE49-F238E27FC236}">
                <a16:creationId xmlns:a16="http://schemas.microsoft.com/office/drawing/2014/main" xmlns="" id="{24F15738-DA15-44AB-94EE-EABC2DB577C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97140833-4539-4309-99CE-A503BA4DB86D}"/>
              </a:ext>
            </a:extLst>
          </p:cNvPr>
          <p:cNvSpPr>
            <a:spLocks noGrp="1"/>
          </p:cNvSpPr>
          <p:nvPr>
            <p:ph type="sldNum" sz="quarter" idx="12"/>
          </p:nvPr>
        </p:nvSpPr>
        <p:spPr/>
        <p:txBody>
          <a:bodyPr/>
          <a:lstStyle/>
          <a:p>
            <a:fld id="{D661A6A1-992E-4CAA-86FA-E61734BE4BBB}" type="slidenum">
              <a:rPr lang="zh-CN" altLang="en-US" smtClean="0"/>
              <a:t>‹#›</a:t>
            </a:fld>
            <a:endParaRPr lang="zh-CN" altLang="en-US"/>
          </a:p>
        </p:txBody>
      </p:sp>
    </p:spTree>
    <p:extLst>
      <p:ext uri="{BB962C8B-B14F-4D97-AF65-F5344CB8AC3E}">
        <p14:creationId xmlns:p14="http://schemas.microsoft.com/office/powerpoint/2010/main" val="13829988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89462FF5-CBE6-4355-ADC9-932DA8D0E5C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D69F0B7B-777E-4733-B1A4-4BAABEB3901C}"/>
              </a:ext>
            </a:extLst>
          </p:cNvPr>
          <p:cNvSpPr>
            <a:spLocks noGrp="1"/>
          </p:cNvSpPr>
          <p:nvPr>
            <p:ph type="dt" sz="half" idx="10"/>
          </p:nvPr>
        </p:nvSpPr>
        <p:spPr/>
        <p:txBody>
          <a:bodyPr/>
          <a:lstStyle/>
          <a:p>
            <a:fld id="{FAC2E8E4-E48A-4505-81F4-0079BB111320}" type="datetimeFigureOut">
              <a:rPr lang="zh-CN" altLang="en-US" smtClean="0"/>
              <a:t>2021/11/14</a:t>
            </a:fld>
            <a:endParaRPr lang="zh-CN" altLang="en-US"/>
          </a:p>
        </p:txBody>
      </p:sp>
      <p:sp>
        <p:nvSpPr>
          <p:cNvPr id="4" name="页脚占位符 3">
            <a:extLst>
              <a:ext uri="{FF2B5EF4-FFF2-40B4-BE49-F238E27FC236}">
                <a16:creationId xmlns:a16="http://schemas.microsoft.com/office/drawing/2014/main" xmlns="" id="{49004E1A-CEBC-4292-AC26-4CDF7AECCE3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12E61D19-DEA2-440F-8384-84EF71735969}"/>
              </a:ext>
            </a:extLst>
          </p:cNvPr>
          <p:cNvSpPr>
            <a:spLocks noGrp="1"/>
          </p:cNvSpPr>
          <p:nvPr>
            <p:ph type="sldNum" sz="quarter" idx="12"/>
          </p:nvPr>
        </p:nvSpPr>
        <p:spPr/>
        <p:txBody>
          <a:bodyPr/>
          <a:lstStyle/>
          <a:p>
            <a:fld id="{D661A6A1-992E-4CAA-86FA-E61734BE4BBB}" type="slidenum">
              <a:rPr lang="zh-CN" altLang="en-US" smtClean="0"/>
              <a:t>‹#›</a:t>
            </a:fld>
            <a:endParaRPr lang="zh-CN" altLang="en-US"/>
          </a:p>
        </p:txBody>
      </p:sp>
      <p:sp>
        <p:nvSpPr>
          <p:cNvPr id="6" name="副标题 2">
            <a:extLst>
              <a:ext uri="{FF2B5EF4-FFF2-40B4-BE49-F238E27FC236}">
                <a16:creationId xmlns:a16="http://schemas.microsoft.com/office/drawing/2014/main" xmlns="" id="{8451C2EC-5ACC-48AD-8B76-F479579DAA9F}"/>
              </a:ext>
            </a:extLst>
          </p:cNvPr>
          <p:cNvSpPr>
            <a:spLocks noGrp="1"/>
          </p:cNvSpPr>
          <p:nvPr userDrawn="1"/>
        </p:nvSpPr>
        <p:spPr>
          <a:xfrm>
            <a:off x="2056972" y="2601119"/>
            <a:ext cx="8078055" cy="1655762"/>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50000"/>
              </a:lnSpc>
            </a:pPr>
            <a:r>
              <a:rPr lang="zh-CN" altLang="en-US" sz="120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sym typeface="+mn-ea"/>
              </a:rPr>
              <a:t>感谢您下载包图网平台上提供的</a:t>
            </a:r>
            <a:r>
              <a:rPr lang="en-US" altLang="zh-CN" sz="120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sym typeface="+mn-ea"/>
              </a:rPr>
              <a:t>PPT</a:t>
            </a:r>
            <a:r>
              <a:rPr lang="zh-CN" altLang="en-US" sz="120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endParaRPr kumimoji="0" lang="zh-CN" altLang="en-US" sz="1200" b="0" i="0" u="none" strike="noStrike" kern="1200" cap="none" spc="0" normalizeH="0" baseline="0" noProof="0" dirty="0">
              <a:ln>
                <a:noFill/>
              </a:ln>
              <a:solidFill>
                <a:srgbClr val="FF0000">
                  <a:alpha val="0"/>
                </a:srgbClr>
              </a:solidFill>
              <a:effectLst/>
              <a:uLnTx/>
              <a:uFillTx/>
              <a:latin typeface="微软雅黑" panose="020B0503020204020204" pitchFamily="34" charset="-122"/>
              <a:ea typeface="微软雅黑" panose="020B0503020204020204" pitchFamily="34" charset="-122"/>
              <a:cs typeface="+mn-cs"/>
              <a:sym typeface="+mn-ea"/>
            </a:endParaRPr>
          </a:p>
          <a:p>
            <a:endParaRPr kumimoji="0" lang="zh-CN" altLang="en-US" sz="1200" b="0" i="0" u="none" strike="noStrike" kern="1200" cap="none" spc="0" normalizeH="0" baseline="0" noProof="0" dirty="0">
              <a:ln>
                <a:noFill/>
              </a:ln>
              <a:solidFill>
                <a:srgbClr val="FF0000"/>
              </a:solidFill>
              <a:effectLst/>
              <a:uLnTx/>
              <a:uFillTx/>
              <a:latin typeface="微软雅黑" panose="020B0503020204020204" pitchFamily="34" charset="-122"/>
              <a:ea typeface="微软雅黑" panose="020B0503020204020204" pitchFamily="34" charset="-122"/>
              <a:cs typeface="+mn-cs"/>
              <a:sym typeface="+mn-ea"/>
            </a:endParaRPr>
          </a:p>
        </p:txBody>
      </p:sp>
    </p:spTree>
    <p:extLst>
      <p:ext uri="{BB962C8B-B14F-4D97-AF65-F5344CB8AC3E}">
        <p14:creationId xmlns:p14="http://schemas.microsoft.com/office/powerpoint/2010/main" val="42375920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543B0850-CCE9-480A-A27C-AD29BE689484}"/>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3340D747-34DD-4F4F-8818-AC30CE8304B3}"/>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91274DE8-9ED4-4A51-9340-649777B1723A}"/>
              </a:ext>
            </a:extLst>
          </p:cNvPr>
          <p:cNvSpPr>
            <a:spLocks noGrp="1"/>
          </p:cNvSpPr>
          <p:nvPr>
            <p:ph type="dt" sz="half" idx="10"/>
          </p:nvPr>
        </p:nvSpPr>
        <p:spPr/>
        <p:txBody>
          <a:bodyPr/>
          <a:lstStyle/>
          <a:p>
            <a:fld id="{FAC2E8E4-E48A-4505-81F4-0079BB111320}" type="datetimeFigureOut">
              <a:rPr lang="zh-CN" altLang="en-US" smtClean="0"/>
              <a:t>2021/11/14</a:t>
            </a:fld>
            <a:endParaRPr lang="zh-CN" altLang="en-US"/>
          </a:p>
        </p:txBody>
      </p:sp>
      <p:sp>
        <p:nvSpPr>
          <p:cNvPr id="5" name="页脚占位符 4">
            <a:extLst>
              <a:ext uri="{FF2B5EF4-FFF2-40B4-BE49-F238E27FC236}">
                <a16:creationId xmlns:a16="http://schemas.microsoft.com/office/drawing/2014/main" xmlns="" id="{5CBEED25-188B-4375-A71E-E955500F55B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D4FA10ED-9733-4E81-8C24-8D4831295F06}"/>
              </a:ext>
            </a:extLst>
          </p:cNvPr>
          <p:cNvSpPr>
            <a:spLocks noGrp="1"/>
          </p:cNvSpPr>
          <p:nvPr>
            <p:ph type="sldNum" sz="quarter" idx="12"/>
          </p:nvPr>
        </p:nvSpPr>
        <p:spPr/>
        <p:txBody>
          <a:bodyPr/>
          <a:lstStyle/>
          <a:p>
            <a:fld id="{D661A6A1-992E-4CAA-86FA-E61734BE4BBB}" type="slidenum">
              <a:rPr lang="zh-CN" altLang="en-US" smtClean="0"/>
              <a:t>‹#›</a:t>
            </a:fld>
            <a:endParaRPr lang="zh-CN" altLang="en-US"/>
          </a:p>
        </p:txBody>
      </p:sp>
    </p:spTree>
    <p:extLst>
      <p:ext uri="{BB962C8B-B14F-4D97-AF65-F5344CB8AC3E}">
        <p14:creationId xmlns:p14="http://schemas.microsoft.com/office/powerpoint/2010/main" val="35272275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E262900F-DA8A-49E3-A6D4-DE581A5E8713}"/>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54AD2F1A-81FE-4089-84EB-885E68AF2BDF}"/>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3D4858F9-01DA-4718-867A-D4D360183E84}"/>
              </a:ext>
            </a:extLst>
          </p:cNvPr>
          <p:cNvSpPr>
            <a:spLocks noGrp="1"/>
          </p:cNvSpPr>
          <p:nvPr>
            <p:ph type="dt" sz="half" idx="10"/>
          </p:nvPr>
        </p:nvSpPr>
        <p:spPr/>
        <p:txBody>
          <a:bodyPr/>
          <a:lstStyle/>
          <a:p>
            <a:fld id="{FAC2E8E4-E48A-4505-81F4-0079BB111320}" type="datetimeFigureOut">
              <a:rPr lang="zh-CN" altLang="en-US" smtClean="0"/>
              <a:t>2021/11/14</a:t>
            </a:fld>
            <a:endParaRPr lang="zh-CN" altLang="en-US"/>
          </a:p>
        </p:txBody>
      </p:sp>
      <p:sp>
        <p:nvSpPr>
          <p:cNvPr id="5" name="页脚占位符 4">
            <a:extLst>
              <a:ext uri="{FF2B5EF4-FFF2-40B4-BE49-F238E27FC236}">
                <a16:creationId xmlns:a16="http://schemas.microsoft.com/office/drawing/2014/main" xmlns="" id="{D3032982-C79D-477B-8484-8AE3CA037A1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74F5BA74-9D89-4EF5-AA7D-0748852E405D}"/>
              </a:ext>
            </a:extLst>
          </p:cNvPr>
          <p:cNvSpPr>
            <a:spLocks noGrp="1"/>
          </p:cNvSpPr>
          <p:nvPr>
            <p:ph type="sldNum" sz="quarter" idx="12"/>
          </p:nvPr>
        </p:nvSpPr>
        <p:spPr/>
        <p:txBody>
          <a:bodyPr/>
          <a:lstStyle/>
          <a:p>
            <a:fld id="{D661A6A1-992E-4CAA-86FA-E61734BE4BBB}" type="slidenum">
              <a:rPr lang="zh-CN" altLang="en-US" smtClean="0"/>
              <a:t>‹#›</a:t>
            </a:fld>
            <a:endParaRPr lang="zh-CN" altLang="en-US"/>
          </a:p>
        </p:txBody>
      </p:sp>
    </p:spTree>
    <p:extLst>
      <p:ext uri="{BB962C8B-B14F-4D97-AF65-F5344CB8AC3E}">
        <p14:creationId xmlns:p14="http://schemas.microsoft.com/office/powerpoint/2010/main" val="16539042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27F1D28A-A480-4D98-BD94-29FD542ED66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xmlns="" id="{2A9ABA5A-BC9F-41A9-B83F-DCC519D59D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xmlns="" id="{7D1B000E-28C4-4712-B977-12506C7835DA}"/>
              </a:ext>
            </a:extLst>
          </p:cNvPr>
          <p:cNvSpPr>
            <a:spLocks noGrp="1"/>
          </p:cNvSpPr>
          <p:nvPr>
            <p:ph type="dt" sz="half" idx="10"/>
          </p:nvPr>
        </p:nvSpPr>
        <p:spPr/>
        <p:txBody>
          <a:bodyPr/>
          <a:lstStyle/>
          <a:p>
            <a:fld id="{FAC2E8E4-E48A-4505-81F4-0079BB111320}" type="datetimeFigureOut">
              <a:rPr lang="zh-CN" altLang="en-US" smtClean="0"/>
              <a:t>2021/11/14</a:t>
            </a:fld>
            <a:endParaRPr lang="zh-CN" altLang="en-US"/>
          </a:p>
        </p:txBody>
      </p:sp>
      <p:sp>
        <p:nvSpPr>
          <p:cNvPr id="5" name="页脚占位符 4">
            <a:extLst>
              <a:ext uri="{FF2B5EF4-FFF2-40B4-BE49-F238E27FC236}">
                <a16:creationId xmlns:a16="http://schemas.microsoft.com/office/drawing/2014/main" xmlns="" id="{9AFE9B32-A7F3-4CEA-8651-429BD1DB3BF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xmlns="" id="{8D567E53-EB99-4FF1-9602-D9F1F0979B74}"/>
              </a:ext>
            </a:extLst>
          </p:cNvPr>
          <p:cNvSpPr>
            <a:spLocks noGrp="1"/>
          </p:cNvSpPr>
          <p:nvPr>
            <p:ph type="sldNum" sz="quarter" idx="12"/>
          </p:nvPr>
        </p:nvSpPr>
        <p:spPr/>
        <p:txBody>
          <a:bodyPr/>
          <a:lstStyle/>
          <a:p>
            <a:fld id="{D661A6A1-992E-4CAA-86FA-E61734BE4BBB}" type="slidenum">
              <a:rPr lang="zh-CN" altLang="en-US" smtClean="0"/>
              <a:t>‹#›</a:t>
            </a:fld>
            <a:endParaRPr lang="zh-CN" altLang="en-US"/>
          </a:p>
        </p:txBody>
      </p:sp>
    </p:spTree>
    <p:extLst>
      <p:ext uri="{BB962C8B-B14F-4D97-AF65-F5344CB8AC3E}">
        <p14:creationId xmlns:p14="http://schemas.microsoft.com/office/powerpoint/2010/main" val="1034024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39130725-B7ED-491E-9651-6B905513522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B79449CB-8DC5-4E24-A4CD-0ADA745B0F89}"/>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xmlns="" id="{5B6399AB-48E5-43B4-8726-6E08A8044241}"/>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xmlns="" id="{8CF758DB-3BFC-46A6-A00B-477A13F072FB}"/>
              </a:ext>
            </a:extLst>
          </p:cNvPr>
          <p:cNvSpPr>
            <a:spLocks noGrp="1"/>
          </p:cNvSpPr>
          <p:nvPr>
            <p:ph type="dt" sz="half" idx="10"/>
          </p:nvPr>
        </p:nvSpPr>
        <p:spPr/>
        <p:txBody>
          <a:bodyPr/>
          <a:lstStyle/>
          <a:p>
            <a:fld id="{FAC2E8E4-E48A-4505-81F4-0079BB111320}" type="datetimeFigureOut">
              <a:rPr lang="zh-CN" altLang="en-US" smtClean="0"/>
              <a:t>2021/11/14</a:t>
            </a:fld>
            <a:endParaRPr lang="zh-CN" altLang="en-US"/>
          </a:p>
        </p:txBody>
      </p:sp>
      <p:sp>
        <p:nvSpPr>
          <p:cNvPr id="6" name="页脚占位符 5">
            <a:extLst>
              <a:ext uri="{FF2B5EF4-FFF2-40B4-BE49-F238E27FC236}">
                <a16:creationId xmlns:a16="http://schemas.microsoft.com/office/drawing/2014/main" xmlns="" id="{77C64E43-DAC0-4F74-B43E-4DF3E779C10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D6F02487-2C70-4639-B9FB-EF127A7868FD}"/>
              </a:ext>
            </a:extLst>
          </p:cNvPr>
          <p:cNvSpPr>
            <a:spLocks noGrp="1"/>
          </p:cNvSpPr>
          <p:nvPr>
            <p:ph type="sldNum" sz="quarter" idx="12"/>
          </p:nvPr>
        </p:nvSpPr>
        <p:spPr/>
        <p:txBody>
          <a:bodyPr/>
          <a:lstStyle/>
          <a:p>
            <a:fld id="{D661A6A1-992E-4CAA-86FA-E61734BE4BBB}" type="slidenum">
              <a:rPr lang="zh-CN" altLang="en-US" smtClean="0"/>
              <a:t>‹#›</a:t>
            </a:fld>
            <a:endParaRPr lang="zh-CN" altLang="en-US"/>
          </a:p>
        </p:txBody>
      </p:sp>
    </p:spTree>
    <p:extLst>
      <p:ext uri="{BB962C8B-B14F-4D97-AF65-F5344CB8AC3E}">
        <p14:creationId xmlns:p14="http://schemas.microsoft.com/office/powerpoint/2010/main" val="36556626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FB0E310-ABD1-40C9-841D-3ECE6E59E15D}"/>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5AD87B62-C4CF-433D-AF49-11BD2D6B542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xmlns="" id="{4AF15107-AE66-4BAD-A54A-3379B6B5296B}"/>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xmlns="" id="{BA3B7902-C271-41FE-8F9A-1CB179C1701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xmlns="" id="{0AB8A178-FC73-49A8-99C4-0DB81E94511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xmlns="" id="{44274C5A-E6F1-4CFB-99DF-6E238A9E846E}"/>
              </a:ext>
            </a:extLst>
          </p:cNvPr>
          <p:cNvSpPr>
            <a:spLocks noGrp="1"/>
          </p:cNvSpPr>
          <p:nvPr>
            <p:ph type="dt" sz="half" idx="10"/>
          </p:nvPr>
        </p:nvSpPr>
        <p:spPr/>
        <p:txBody>
          <a:bodyPr/>
          <a:lstStyle/>
          <a:p>
            <a:fld id="{FAC2E8E4-E48A-4505-81F4-0079BB111320}" type="datetimeFigureOut">
              <a:rPr lang="zh-CN" altLang="en-US" smtClean="0"/>
              <a:t>2021/11/14</a:t>
            </a:fld>
            <a:endParaRPr lang="zh-CN" altLang="en-US"/>
          </a:p>
        </p:txBody>
      </p:sp>
      <p:sp>
        <p:nvSpPr>
          <p:cNvPr id="8" name="页脚占位符 7">
            <a:extLst>
              <a:ext uri="{FF2B5EF4-FFF2-40B4-BE49-F238E27FC236}">
                <a16:creationId xmlns:a16="http://schemas.microsoft.com/office/drawing/2014/main" xmlns="" id="{4F8F438C-640C-41FD-982F-F84B4058937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xmlns="" id="{91A303F8-949C-4967-8B0A-2EE56A81854A}"/>
              </a:ext>
            </a:extLst>
          </p:cNvPr>
          <p:cNvSpPr>
            <a:spLocks noGrp="1"/>
          </p:cNvSpPr>
          <p:nvPr>
            <p:ph type="sldNum" sz="quarter" idx="12"/>
          </p:nvPr>
        </p:nvSpPr>
        <p:spPr/>
        <p:txBody>
          <a:bodyPr/>
          <a:lstStyle/>
          <a:p>
            <a:fld id="{D661A6A1-992E-4CAA-86FA-E61734BE4BBB}" type="slidenum">
              <a:rPr lang="zh-CN" altLang="en-US" smtClean="0"/>
              <a:t>‹#›</a:t>
            </a:fld>
            <a:endParaRPr lang="zh-CN" altLang="en-US"/>
          </a:p>
        </p:txBody>
      </p:sp>
    </p:spTree>
    <p:extLst>
      <p:ext uri="{BB962C8B-B14F-4D97-AF65-F5344CB8AC3E}">
        <p14:creationId xmlns:p14="http://schemas.microsoft.com/office/powerpoint/2010/main" val="18201570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83F9B2F-3191-4C84-8B8C-81C1828A90C9}"/>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BBAB5F9B-8923-4DBD-B695-186ECAC5C971}"/>
              </a:ext>
            </a:extLst>
          </p:cNvPr>
          <p:cNvSpPr>
            <a:spLocks noGrp="1"/>
          </p:cNvSpPr>
          <p:nvPr>
            <p:ph type="dt" sz="half" idx="10"/>
          </p:nvPr>
        </p:nvSpPr>
        <p:spPr/>
        <p:txBody>
          <a:bodyPr/>
          <a:lstStyle/>
          <a:p>
            <a:fld id="{FAC2E8E4-E48A-4505-81F4-0079BB111320}" type="datetimeFigureOut">
              <a:rPr lang="zh-CN" altLang="en-US" smtClean="0"/>
              <a:t>2021/11/14</a:t>
            </a:fld>
            <a:endParaRPr lang="zh-CN" altLang="en-US"/>
          </a:p>
        </p:txBody>
      </p:sp>
      <p:sp>
        <p:nvSpPr>
          <p:cNvPr id="4" name="页脚占位符 3">
            <a:extLst>
              <a:ext uri="{FF2B5EF4-FFF2-40B4-BE49-F238E27FC236}">
                <a16:creationId xmlns:a16="http://schemas.microsoft.com/office/drawing/2014/main" xmlns="" id="{1F8A9986-C185-4A12-9B24-A5DCBCAA35D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xmlns="" id="{29EFD46F-3BE0-465C-BF29-06F0D4DCFC56}"/>
              </a:ext>
            </a:extLst>
          </p:cNvPr>
          <p:cNvSpPr>
            <a:spLocks noGrp="1"/>
          </p:cNvSpPr>
          <p:nvPr>
            <p:ph type="sldNum" sz="quarter" idx="12"/>
          </p:nvPr>
        </p:nvSpPr>
        <p:spPr/>
        <p:txBody>
          <a:bodyPr/>
          <a:lstStyle/>
          <a:p>
            <a:fld id="{D661A6A1-992E-4CAA-86FA-E61734BE4BBB}" type="slidenum">
              <a:rPr lang="zh-CN" altLang="en-US" smtClean="0"/>
              <a:t>‹#›</a:t>
            </a:fld>
            <a:endParaRPr lang="zh-CN" altLang="en-US"/>
          </a:p>
        </p:txBody>
      </p:sp>
    </p:spTree>
    <p:extLst>
      <p:ext uri="{BB962C8B-B14F-4D97-AF65-F5344CB8AC3E}">
        <p14:creationId xmlns:p14="http://schemas.microsoft.com/office/powerpoint/2010/main" val="2000664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027FBEE5-6409-48D2-8E06-759983A7E5D5}"/>
              </a:ext>
            </a:extLst>
          </p:cNvPr>
          <p:cNvSpPr>
            <a:spLocks noGrp="1"/>
          </p:cNvSpPr>
          <p:nvPr>
            <p:ph type="dt" sz="half" idx="10"/>
          </p:nvPr>
        </p:nvSpPr>
        <p:spPr/>
        <p:txBody>
          <a:bodyPr/>
          <a:lstStyle/>
          <a:p>
            <a:fld id="{FAC2E8E4-E48A-4505-81F4-0079BB111320}" type="datetimeFigureOut">
              <a:rPr lang="zh-CN" altLang="en-US" smtClean="0"/>
              <a:t>2021/11/14</a:t>
            </a:fld>
            <a:endParaRPr lang="zh-CN" altLang="en-US"/>
          </a:p>
        </p:txBody>
      </p:sp>
      <p:sp>
        <p:nvSpPr>
          <p:cNvPr id="3" name="页脚占位符 2">
            <a:extLst>
              <a:ext uri="{FF2B5EF4-FFF2-40B4-BE49-F238E27FC236}">
                <a16:creationId xmlns:a16="http://schemas.microsoft.com/office/drawing/2014/main" xmlns="" id="{8C436DF2-ADB3-43C7-83B4-3E2815C76A3C}"/>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xmlns="" id="{A020849C-2B6E-429F-BDC6-3AB855FDBD24}"/>
              </a:ext>
            </a:extLst>
          </p:cNvPr>
          <p:cNvSpPr>
            <a:spLocks noGrp="1"/>
          </p:cNvSpPr>
          <p:nvPr>
            <p:ph type="sldNum" sz="quarter" idx="12"/>
          </p:nvPr>
        </p:nvSpPr>
        <p:spPr/>
        <p:txBody>
          <a:bodyPr/>
          <a:lstStyle/>
          <a:p>
            <a:fld id="{D661A6A1-992E-4CAA-86FA-E61734BE4BBB}" type="slidenum">
              <a:rPr lang="zh-CN" altLang="en-US" smtClean="0"/>
              <a:t>‹#›</a:t>
            </a:fld>
            <a:endParaRPr lang="zh-CN" altLang="en-US"/>
          </a:p>
        </p:txBody>
      </p:sp>
    </p:spTree>
    <p:extLst>
      <p:ext uri="{BB962C8B-B14F-4D97-AF65-F5344CB8AC3E}">
        <p14:creationId xmlns:p14="http://schemas.microsoft.com/office/powerpoint/2010/main" val="2810108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5F61FDE7-467B-4EAE-B534-E4443303848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48F70D80-441B-4262-B781-317ECE9B41D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xmlns="" id="{E24461D1-C4BF-4297-8282-209B602F2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2C5321DC-0159-4ED6-A802-7A788B8876E1}"/>
              </a:ext>
            </a:extLst>
          </p:cNvPr>
          <p:cNvSpPr>
            <a:spLocks noGrp="1"/>
          </p:cNvSpPr>
          <p:nvPr>
            <p:ph type="dt" sz="half" idx="10"/>
          </p:nvPr>
        </p:nvSpPr>
        <p:spPr/>
        <p:txBody>
          <a:bodyPr/>
          <a:lstStyle/>
          <a:p>
            <a:fld id="{FAC2E8E4-E48A-4505-81F4-0079BB111320}" type="datetimeFigureOut">
              <a:rPr lang="zh-CN" altLang="en-US" smtClean="0"/>
              <a:t>2021/11/14</a:t>
            </a:fld>
            <a:endParaRPr lang="zh-CN" altLang="en-US"/>
          </a:p>
        </p:txBody>
      </p:sp>
      <p:sp>
        <p:nvSpPr>
          <p:cNvPr id="6" name="页脚占位符 5">
            <a:extLst>
              <a:ext uri="{FF2B5EF4-FFF2-40B4-BE49-F238E27FC236}">
                <a16:creationId xmlns:a16="http://schemas.microsoft.com/office/drawing/2014/main" xmlns="" id="{60B05F2A-BFE8-4C38-A6D0-455E965CD3A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5EDB2E50-1F54-4BD4-A9EA-2A44616CC6F7}"/>
              </a:ext>
            </a:extLst>
          </p:cNvPr>
          <p:cNvSpPr>
            <a:spLocks noGrp="1"/>
          </p:cNvSpPr>
          <p:nvPr>
            <p:ph type="sldNum" sz="quarter" idx="12"/>
          </p:nvPr>
        </p:nvSpPr>
        <p:spPr/>
        <p:txBody>
          <a:bodyPr/>
          <a:lstStyle/>
          <a:p>
            <a:fld id="{D661A6A1-992E-4CAA-86FA-E61734BE4BBB}" type="slidenum">
              <a:rPr lang="zh-CN" altLang="en-US" smtClean="0"/>
              <a:t>‹#›</a:t>
            </a:fld>
            <a:endParaRPr lang="zh-CN" altLang="en-US"/>
          </a:p>
        </p:txBody>
      </p:sp>
    </p:spTree>
    <p:extLst>
      <p:ext uri="{BB962C8B-B14F-4D97-AF65-F5344CB8AC3E}">
        <p14:creationId xmlns:p14="http://schemas.microsoft.com/office/powerpoint/2010/main" val="37993620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E809476-058F-483D-90DC-80254B6B372C}"/>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7EA1605C-F553-424E-B57B-E54C7A959F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xmlns="" id="{2B21965D-7FF3-48B4-9A11-A60103CF6B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xmlns="" id="{7748E340-DC57-4314-9612-CF3E7E8A2174}"/>
              </a:ext>
            </a:extLst>
          </p:cNvPr>
          <p:cNvSpPr>
            <a:spLocks noGrp="1"/>
          </p:cNvSpPr>
          <p:nvPr>
            <p:ph type="dt" sz="half" idx="10"/>
          </p:nvPr>
        </p:nvSpPr>
        <p:spPr/>
        <p:txBody>
          <a:bodyPr/>
          <a:lstStyle/>
          <a:p>
            <a:fld id="{FAC2E8E4-E48A-4505-81F4-0079BB111320}" type="datetimeFigureOut">
              <a:rPr lang="zh-CN" altLang="en-US" smtClean="0"/>
              <a:t>2021/11/14</a:t>
            </a:fld>
            <a:endParaRPr lang="zh-CN" altLang="en-US"/>
          </a:p>
        </p:txBody>
      </p:sp>
      <p:sp>
        <p:nvSpPr>
          <p:cNvPr id="6" name="页脚占位符 5">
            <a:extLst>
              <a:ext uri="{FF2B5EF4-FFF2-40B4-BE49-F238E27FC236}">
                <a16:creationId xmlns:a16="http://schemas.microsoft.com/office/drawing/2014/main" xmlns="" id="{511C6DB4-9498-4814-BAD4-1784F4EDD24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xmlns="" id="{76F28772-FE99-4FA4-8E10-99E353885D00}"/>
              </a:ext>
            </a:extLst>
          </p:cNvPr>
          <p:cNvSpPr>
            <a:spLocks noGrp="1"/>
          </p:cNvSpPr>
          <p:nvPr>
            <p:ph type="sldNum" sz="quarter" idx="12"/>
          </p:nvPr>
        </p:nvSpPr>
        <p:spPr/>
        <p:txBody>
          <a:bodyPr/>
          <a:lstStyle/>
          <a:p>
            <a:fld id="{D661A6A1-992E-4CAA-86FA-E61734BE4BBB}" type="slidenum">
              <a:rPr lang="zh-CN" altLang="en-US" smtClean="0"/>
              <a:t>‹#›</a:t>
            </a:fld>
            <a:endParaRPr lang="zh-CN" altLang="en-US"/>
          </a:p>
        </p:txBody>
      </p:sp>
    </p:spTree>
    <p:extLst>
      <p:ext uri="{BB962C8B-B14F-4D97-AF65-F5344CB8AC3E}">
        <p14:creationId xmlns:p14="http://schemas.microsoft.com/office/powerpoint/2010/main" val="30943175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xmlns="" id="{BDE72C6E-70C6-4CCF-9507-77F7CFE105D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3B60C487-C060-4723-9087-D85740F447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86906EAD-2461-4B99-A538-6D20493E0D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AC2E8E4-E48A-4505-81F4-0079BB111320}" type="datetimeFigureOut">
              <a:rPr lang="zh-CN" altLang="en-US" smtClean="0"/>
              <a:t>2021/11/14</a:t>
            </a:fld>
            <a:endParaRPr lang="zh-CN" altLang="en-US"/>
          </a:p>
        </p:txBody>
      </p:sp>
      <p:sp>
        <p:nvSpPr>
          <p:cNvPr id="5" name="页脚占位符 4">
            <a:extLst>
              <a:ext uri="{FF2B5EF4-FFF2-40B4-BE49-F238E27FC236}">
                <a16:creationId xmlns:a16="http://schemas.microsoft.com/office/drawing/2014/main" xmlns="" id="{A124004A-9EBD-4147-90D2-E795E30F8C9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xmlns="" id="{9AD96D49-9DB6-47E8-BC5A-37E85C5416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61A6A1-992E-4CAA-86FA-E61734BE4BBB}" type="slidenum">
              <a:rPr lang="zh-CN" altLang="en-US" smtClean="0"/>
              <a:t>‹#›</a:t>
            </a:fld>
            <a:endParaRPr lang="zh-CN" altLang="en-US"/>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838450" y="-1156494"/>
            <a:ext cx="2312988" cy="2312988"/>
          </a:xfrm>
          <a:prstGeom prst="ellipse">
            <a:avLst/>
          </a:prstGeom>
          <a:ln>
            <a:noFill/>
          </a:ln>
          <a:effectLst>
            <a:softEdge rad="112500"/>
          </a:effectLst>
        </p:spPr>
      </p:pic>
      <p:sp>
        <p:nvSpPr>
          <p:cNvPr id="8" name="TextBox 7">
            <a:extLst>
              <a:ext uri="{FF2B5EF4-FFF2-40B4-BE49-F238E27FC236}">
                <a16:creationId xmlns:a16="http://schemas.microsoft.com/office/drawing/2014/main" xmlns="" id="{073BEA03-087C-437D-996B-A05FD0CDF1F8}"/>
              </a:ext>
            </a:extLst>
          </p:cNvPr>
          <p:cNvSpPr txBox="1"/>
          <p:nvPr userDrawn="1"/>
        </p:nvSpPr>
        <p:spPr>
          <a:xfrm>
            <a:off x="-2415490" y="1502459"/>
            <a:ext cx="1467068" cy="646331"/>
          </a:xfrm>
          <a:prstGeom prst="rect">
            <a:avLst/>
          </a:prstGeom>
          <a:noFill/>
        </p:spPr>
        <p:txBody>
          <a:bodyPr wrap="none" rtlCol="0">
            <a:spAutoFit/>
          </a:bodyPr>
          <a:lstStyle/>
          <a:p>
            <a:r>
              <a:rPr lang="en-US" dirty="0"/>
              <a:t>Nttm1301</a:t>
            </a:r>
          </a:p>
          <a:p>
            <a:r>
              <a:rPr lang="en-US" dirty="0"/>
              <a:t>0974064950</a:t>
            </a:r>
          </a:p>
        </p:txBody>
      </p:sp>
    </p:spTree>
    <p:extLst>
      <p:ext uri="{BB962C8B-B14F-4D97-AF65-F5344CB8AC3E}">
        <p14:creationId xmlns:p14="http://schemas.microsoft.com/office/powerpoint/2010/main" val="39978140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60"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hemeOverride" Target="../theme/themeOverride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7" Type="http://schemas.openxmlformats.org/officeDocument/2006/relationships/image" Target="../media/image6.gif"/><Relationship Id="rId2" Type="http://schemas.openxmlformats.org/officeDocument/2006/relationships/slideLayout" Target="../slideLayouts/slideLayout2.xml"/><Relationship Id="rId1" Type="http://schemas.openxmlformats.org/officeDocument/2006/relationships/themeOverride" Target="../theme/themeOverride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hemeOverride" Target="../theme/themeOverride10.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hemeOverride" Target="../theme/themeOverride11.xml"/><Relationship Id="rId5" Type="http://schemas.openxmlformats.org/officeDocument/2006/relationships/image" Target="../media/image29.png"/><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hemeOverride" Target="../theme/themeOverride1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7.gif"/><Relationship Id="rId1" Type="http://schemas.openxmlformats.org/officeDocument/2006/relationships/slideLayout" Target="../slideLayouts/slideLayout2.xml"/><Relationship Id="rId6" Type="http://schemas.openxmlformats.org/officeDocument/2006/relationships/image" Target="../media/image12.gif"/><Relationship Id="rId5" Type="http://schemas.openxmlformats.org/officeDocument/2006/relationships/image" Target="../media/image11.gif"/><Relationship Id="rId4" Type="http://schemas.openxmlformats.org/officeDocument/2006/relationships/image" Target="../media/image6.gif"/></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hemeOverride" Target="../theme/themeOverride13.xml"/><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5" Type="http://schemas.openxmlformats.org/officeDocument/2006/relationships/image" Target="../media/image36.jpeg"/><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7" Type="http://schemas.openxmlformats.org/officeDocument/2006/relationships/image" Target="../media/image9.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8.jpeg"/><Relationship Id="rId5" Type="http://schemas.openxmlformats.org/officeDocument/2006/relationships/image" Target="../media/image7.gif"/><Relationship Id="rId4" Type="http://schemas.openxmlformats.org/officeDocument/2006/relationships/image" Target="../media/image6.gif"/></Relationships>
</file>

<file path=ppt/slides/_rels/slide2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hemeOverride" Target="../theme/themeOverride14.xml"/><Relationship Id="rId5" Type="http://schemas.openxmlformats.org/officeDocument/2006/relationships/image" Target="../media/image43.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hemeOverride" Target="../theme/themeOverride15.xml"/><Relationship Id="rId5" Type="http://schemas.openxmlformats.org/officeDocument/2006/relationships/image" Target="../media/image44.png"/><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hemeOverride" Target="../theme/themeOverride1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hemeOverride" Target="../theme/themeOverride17.xml"/><Relationship Id="rId5" Type="http://schemas.openxmlformats.org/officeDocument/2006/relationships/image" Target="../media/image29.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hemeOverride" Target="../theme/themeOverride18.xml"/><Relationship Id="rId5" Type="http://schemas.openxmlformats.org/officeDocument/2006/relationships/image" Target="../media/image47.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hemeOverride" Target="../theme/themeOverride19.xml"/><Relationship Id="rId5" Type="http://schemas.openxmlformats.org/officeDocument/2006/relationships/image" Target="../media/image48.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8" Type="http://schemas.openxmlformats.org/officeDocument/2006/relationships/image" Target="../media/image12.gif"/><Relationship Id="rId3" Type="http://schemas.openxmlformats.org/officeDocument/2006/relationships/notesSlide" Target="../notesSlides/notesSlide3.xml"/><Relationship Id="rId7" Type="http://schemas.openxmlformats.org/officeDocument/2006/relationships/image" Target="../media/image11.gif"/><Relationship Id="rId2" Type="http://schemas.openxmlformats.org/officeDocument/2006/relationships/slideLayout" Target="../slideLayouts/slideLayout2.xml"/><Relationship Id="rId1" Type="http://schemas.openxmlformats.org/officeDocument/2006/relationships/themeOverride" Target="../theme/themeOverride3.xml"/><Relationship Id="rId6" Type="http://schemas.openxmlformats.org/officeDocument/2006/relationships/image" Target="../media/image6.gif"/><Relationship Id="rId5" Type="http://schemas.openxmlformats.org/officeDocument/2006/relationships/image" Target="../media/image10.jpeg"/><Relationship Id="rId4" Type="http://schemas.openxmlformats.org/officeDocument/2006/relationships/image" Target="../media/image7.gif"/></Relationships>
</file>

<file path=ppt/slides/_rels/slide30.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54.jpeg"/><Relationship Id="rId2" Type="http://schemas.openxmlformats.org/officeDocument/2006/relationships/image" Target="../media/image49.jpe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hemeOverride" Target="../theme/themeOverride20.xml"/><Relationship Id="rId5" Type="http://schemas.openxmlformats.org/officeDocument/2006/relationships/image" Target="../media/image5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4.xml"/><Relationship Id="rId7" Type="http://schemas.openxmlformats.org/officeDocument/2006/relationships/image" Target="../media/image15.png"/><Relationship Id="rId2" Type="http://schemas.openxmlformats.org/officeDocument/2006/relationships/slideLayout" Target="../slideLayouts/slideLayout2.xml"/><Relationship Id="rId1" Type="http://schemas.openxmlformats.org/officeDocument/2006/relationships/themeOverride" Target="../theme/themeOverride4.xml"/><Relationship Id="rId6" Type="http://schemas.openxmlformats.org/officeDocument/2006/relationships/image" Target="../media/image14.png"/><Relationship Id="rId5" Type="http://schemas.openxmlformats.org/officeDocument/2006/relationships/image" Target="../media/image4.png"/><Relationship Id="rId10" Type="http://schemas.openxmlformats.org/officeDocument/2006/relationships/image" Target="../media/image18.png"/><Relationship Id="rId4" Type="http://schemas.openxmlformats.org/officeDocument/2006/relationships/image" Target="../media/image13.png"/><Relationship Id="rId9"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hemeOverride" Target="../theme/themeOverride5.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hemeOverride" Target="../theme/themeOverride6.xml"/><Relationship Id="rId5" Type="http://schemas.openxmlformats.org/officeDocument/2006/relationships/image" Target="../media/image21.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hemeOverride" Target="../theme/themeOverride7.xml"/><Relationship Id="rId5" Type="http://schemas.openxmlformats.org/officeDocument/2006/relationships/image" Target="../media/image22.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hemeOverride" Target="../theme/themeOverride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EF3FA"/>
        </a:solidFill>
        <a:effectLst/>
      </p:bgPr>
    </p:bg>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0BA5E1EF-ECEC-49FC-974E-980CE4E3BB1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1234"/>
          <a:stretch/>
        </p:blipFill>
        <p:spPr>
          <a:xfrm>
            <a:off x="1162531" y="1882698"/>
            <a:ext cx="9698396" cy="4998708"/>
          </a:xfrm>
          <a:prstGeom prst="rect">
            <a:avLst/>
          </a:prstGeom>
        </p:spPr>
      </p:pic>
      <p:pic>
        <p:nvPicPr>
          <p:cNvPr id="3" name="图片 2">
            <a:extLst>
              <a:ext uri="{FF2B5EF4-FFF2-40B4-BE49-F238E27FC236}">
                <a16:creationId xmlns:a16="http://schemas.microsoft.com/office/drawing/2014/main" xmlns="" id="{F1E513E4-DAD0-4D82-A4FA-2248A7AAAF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27043" y="-319443"/>
            <a:ext cx="5537914" cy="2893173"/>
          </a:xfrm>
          <a:prstGeom prst="rect">
            <a:avLst/>
          </a:prstGeom>
        </p:spPr>
      </p:pic>
      <p:pic>
        <p:nvPicPr>
          <p:cNvPr id="11" name="图片 10">
            <a:extLst>
              <a:ext uri="{FF2B5EF4-FFF2-40B4-BE49-F238E27FC236}">
                <a16:creationId xmlns:a16="http://schemas.microsoft.com/office/drawing/2014/main" xmlns="" id="{FFB13FFE-AF5B-4CBA-9F44-2656E7AF0B1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020337"/>
            <a:ext cx="12192000" cy="1833510"/>
          </a:xfrm>
          <a:prstGeom prst="rect">
            <a:avLst/>
          </a:prstGeom>
        </p:spPr>
      </p:pic>
      <p:sp>
        <p:nvSpPr>
          <p:cNvPr id="12" name="文本框 18">
            <a:extLst>
              <a:ext uri="{FF2B5EF4-FFF2-40B4-BE49-F238E27FC236}">
                <a16:creationId xmlns:a16="http://schemas.microsoft.com/office/drawing/2014/main" xmlns="" id="{FE7DFFF3-7FFE-47E9-9B6E-B37A3367B7A0}"/>
              </a:ext>
            </a:extLst>
          </p:cNvPr>
          <p:cNvSpPr txBox="1"/>
          <p:nvPr/>
        </p:nvSpPr>
        <p:spPr>
          <a:xfrm>
            <a:off x="4110709" y="739037"/>
            <a:ext cx="3802040"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600" b="1" dirty="0" err="1" smtClean="0">
                <a:solidFill>
                  <a:srgbClr val="60C2DC"/>
                </a:solidFill>
                <a:cs typeface="+mn-ea"/>
                <a:sym typeface="+mn-lt"/>
              </a:rPr>
              <a:t>Khởi</a:t>
            </a:r>
            <a:r>
              <a:rPr lang="en-US" altLang="zh-CN" sz="3600" b="1" dirty="0" smtClean="0">
                <a:solidFill>
                  <a:srgbClr val="60C2DC"/>
                </a:solidFill>
                <a:cs typeface="+mn-ea"/>
                <a:sym typeface="+mn-lt"/>
              </a:rPr>
              <a:t> </a:t>
            </a:r>
            <a:r>
              <a:rPr lang="en-US" altLang="zh-CN" sz="3600" b="1" dirty="0" err="1" smtClean="0">
                <a:solidFill>
                  <a:srgbClr val="60C2DC"/>
                </a:solidFill>
                <a:cs typeface="+mn-ea"/>
                <a:sym typeface="+mn-lt"/>
              </a:rPr>
              <a:t>động</a:t>
            </a:r>
            <a:endParaRPr kumimoji="0" lang="zh-CN" altLang="en-US" sz="5400" b="1" i="0" u="none" strike="noStrike" kern="1200" cap="none" spc="0" normalizeH="0" baseline="0" noProof="0" dirty="0">
              <a:ln>
                <a:noFill/>
              </a:ln>
              <a:solidFill>
                <a:srgbClr val="60C2DC"/>
              </a:solidFill>
              <a:effectLst/>
              <a:uLnTx/>
              <a:uFillTx/>
              <a:cs typeface="+mn-ea"/>
              <a:sym typeface="+mn-lt"/>
            </a:endParaRPr>
          </a:p>
        </p:txBody>
      </p:sp>
      <p:grpSp>
        <p:nvGrpSpPr>
          <p:cNvPr id="14" name="组合 13">
            <a:extLst>
              <a:ext uri="{FF2B5EF4-FFF2-40B4-BE49-F238E27FC236}">
                <a16:creationId xmlns:a16="http://schemas.microsoft.com/office/drawing/2014/main" xmlns="" id="{0515439F-3FD3-455F-B2B4-CD0D29A96EEB}"/>
              </a:ext>
            </a:extLst>
          </p:cNvPr>
          <p:cNvGrpSpPr/>
          <p:nvPr/>
        </p:nvGrpSpPr>
        <p:grpSpPr>
          <a:xfrm>
            <a:off x="2108752" y="3157640"/>
            <a:ext cx="3987248" cy="1133475"/>
            <a:chOff x="2108752" y="3157640"/>
            <a:chExt cx="3163518" cy="1133475"/>
          </a:xfrm>
        </p:grpSpPr>
        <p:pic>
          <p:nvPicPr>
            <p:cNvPr id="6" name="图片 5">
              <a:extLst>
                <a:ext uri="{FF2B5EF4-FFF2-40B4-BE49-F238E27FC236}">
                  <a16:creationId xmlns:a16="http://schemas.microsoft.com/office/drawing/2014/main" xmlns="" id="{596521AD-C111-479F-A277-800D36DA20B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429352">
              <a:off x="2156130" y="3157640"/>
              <a:ext cx="3116140" cy="1133475"/>
            </a:xfrm>
            <a:prstGeom prst="rect">
              <a:avLst/>
            </a:prstGeom>
          </p:spPr>
        </p:pic>
        <p:sp>
          <p:nvSpPr>
            <p:cNvPr id="27" name="文本框 39">
              <a:extLst>
                <a:ext uri="{FF2B5EF4-FFF2-40B4-BE49-F238E27FC236}">
                  <a16:creationId xmlns:a16="http://schemas.microsoft.com/office/drawing/2014/main" xmlns="" id="{03BA8DEE-BB6A-4ACF-B8B0-56FA2BE338E0}"/>
                </a:ext>
              </a:extLst>
            </p:cNvPr>
            <p:cNvSpPr txBox="1"/>
            <p:nvPr/>
          </p:nvSpPr>
          <p:spPr>
            <a:xfrm>
              <a:off x="2108752" y="3313409"/>
              <a:ext cx="2936519" cy="83099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2400" b="1" dirty="0">
                  <a:solidFill>
                    <a:srgbClr val="7030A0"/>
                  </a:solidFill>
                  <a:latin typeface="Times New Roman" panose="02020603050405020304" pitchFamily="18" charset="0"/>
                </a:rPr>
                <a:t>1. </a:t>
              </a:r>
              <a:r>
                <a:rPr lang="en-US" altLang="en-US" sz="2400" b="1" dirty="0" err="1">
                  <a:solidFill>
                    <a:srgbClr val="7030A0"/>
                  </a:solidFill>
                  <a:latin typeface="Times New Roman" panose="02020603050405020304" pitchFamily="18" charset="0"/>
                </a:rPr>
                <a:t>Việt</a:t>
              </a:r>
              <a:r>
                <a:rPr lang="en-US" altLang="en-US" sz="2400" b="1" dirty="0">
                  <a:solidFill>
                    <a:srgbClr val="7030A0"/>
                  </a:solidFill>
                  <a:latin typeface="Times New Roman" panose="02020603050405020304" pitchFamily="18" charset="0"/>
                </a:rPr>
                <a:t> Nam – </a:t>
              </a:r>
              <a:r>
                <a:rPr lang="en-US" altLang="en-US" sz="2400" b="1" dirty="0" err="1">
                  <a:solidFill>
                    <a:srgbClr val="7030A0"/>
                  </a:solidFill>
                  <a:latin typeface="Times New Roman" panose="02020603050405020304" pitchFamily="18" charset="0"/>
                </a:rPr>
                <a:t>Tổ</a:t>
              </a:r>
              <a:r>
                <a:rPr lang="en-US" altLang="en-US" sz="2400" b="1" dirty="0">
                  <a:solidFill>
                    <a:srgbClr val="7030A0"/>
                  </a:solidFill>
                  <a:latin typeface="Times New Roman" panose="02020603050405020304" pitchFamily="18" charset="0"/>
                </a:rPr>
                <a:t> </a:t>
              </a:r>
              <a:r>
                <a:rPr lang="en-US" altLang="en-US" sz="2400" b="1" dirty="0" err="1">
                  <a:solidFill>
                    <a:srgbClr val="7030A0"/>
                  </a:solidFill>
                  <a:latin typeface="Times New Roman" panose="02020603050405020304" pitchFamily="18" charset="0"/>
                </a:rPr>
                <a:t>quốc</a:t>
              </a:r>
              <a:r>
                <a:rPr lang="en-US" altLang="en-US" sz="2400" b="1" dirty="0">
                  <a:solidFill>
                    <a:srgbClr val="7030A0"/>
                  </a:solidFill>
                  <a:latin typeface="Times New Roman" panose="02020603050405020304" pitchFamily="18" charset="0"/>
                </a:rPr>
                <a:t> </a:t>
              </a:r>
              <a:r>
                <a:rPr lang="en-US" altLang="en-US" sz="2400" b="1" dirty="0" err="1">
                  <a:solidFill>
                    <a:srgbClr val="7030A0"/>
                  </a:solidFill>
                  <a:latin typeface="Times New Roman" panose="02020603050405020304" pitchFamily="18" charset="0"/>
                </a:rPr>
                <a:t>em</a:t>
              </a:r>
              <a:endParaRPr lang="en-US" altLang="en-US" sz="2400" b="1" dirty="0">
                <a:solidFill>
                  <a:srgbClr val="7030A0"/>
                </a:solidFill>
                <a:latin typeface="Times New Roman" panose="02020603050405020304" pitchFamily="18" charset="0"/>
              </a:endParaRPr>
            </a:p>
          </p:txBody>
        </p:sp>
      </p:grpSp>
      <p:grpSp>
        <p:nvGrpSpPr>
          <p:cNvPr id="16" name="组合 15">
            <a:extLst>
              <a:ext uri="{FF2B5EF4-FFF2-40B4-BE49-F238E27FC236}">
                <a16:creationId xmlns:a16="http://schemas.microsoft.com/office/drawing/2014/main" xmlns="" id="{552B45CD-E0F8-4321-8C73-6FA866AF7633}"/>
              </a:ext>
            </a:extLst>
          </p:cNvPr>
          <p:cNvGrpSpPr/>
          <p:nvPr/>
        </p:nvGrpSpPr>
        <p:grpSpPr>
          <a:xfrm>
            <a:off x="6395029" y="3088837"/>
            <a:ext cx="3852942" cy="1133475"/>
            <a:chOff x="6395029" y="3088837"/>
            <a:chExt cx="3116140" cy="1133475"/>
          </a:xfrm>
        </p:grpSpPr>
        <p:pic>
          <p:nvPicPr>
            <p:cNvPr id="18" name="图片 17">
              <a:extLst>
                <a:ext uri="{FF2B5EF4-FFF2-40B4-BE49-F238E27FC236}">
                  <a16:creationId xmlns:a16="http://schemas.microsoft.com/office/drawing/2014/main" xmlns="" id="{19ECF90B-9C39-4021-A416-38BE96B3FDE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75642">
              <a:off x="6395029" y="3088837"/>
              <a:ext cx="3116140" cy="1133475"/>
            </a:xfrm>
            <a:prstGeom prst="rect">
              <a:avLst/>
            </a:prstGeom>
          </p:spPr>
        </p:pic>
        <p:sp>
          <p:nvSpPr>
            <p:cNvPr id="28" name="文本框 39">
              <a:extLst>
                <a:ext uri="{FF2B5EF4-FFF2-40B4-BE49-F238E27FC236}">
                  <a16:creationId xmlns:a16="http://schemas.microsoft.com/office/drawing/2014/main" xmlns="" id="{B8D685C8-85DD-4E62-87CA-4C7B25DA8F32}"/>
                </a:ext>
              </a:extLst>
            </p:cNvPr>
            <p:cNvSpPr txBox="1"/>
            <p:nvPr/>
          </p:nvSpPr>
          <p:spPr>
            <a:xfrm>
              <a:off x="6493264" y="3258015"/>
              <a:ext cx="2936519" cy="83099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altLang="en-US" sz="2400" b="1" dirty="0">
                  <a:solidFill>
                    <a:srgbClr val="7030A0"/>
                  </a:solidFill>
                  <a:cs typeface="+mn-ea"/>
                  <a:sym typeface="+mn-lt"/>
                </a:rPr>
                <a:t>2. </a:t>
              </a:r>
              <a:r>
                <a:rPr lang="en-US" altLang="en-US" sz="2400" b="1" dirty="0" err="1">
                  <a:solidFill>
                    <a:srgbClr val="7030A0"/>
                  </a:solidFill>
                  <a:latin typeface="Times New Roman" panose="02020603050405020304" pitchFamily="18" charset="0"/>
                </a:rPr>
                <a:t>Cánh</a:t>
              </a:r>
              <a:r>
                <a:rPr lang="en-US" altLang="en-US" sz="2400" b="1" dirty="0">
                  <a:solidFill>
                    <a:srgbClr val="7030A0"/>
                  </a:solidFill>
                  <a:latin typeface="Times New Roman" panose="02020603050405020304" pitchFamily="18" charset="0"/>
                </a:rPr>
                <a:t> </a:t>
              </a:r>
              <a:r>
                <a:rPr lang="en-US" altLang="en-US" sz="2400" b="1" dirty="0" err="1">
                  <a:solidFill>
                    <a:srgbClr val="7030A0"/>
                  </a:solidFill>
                  <a:latin typeface="Times New Roman" panose="02020603050405020304" pitchFamily="18" charset="0"/>
                </a:rPr>
                <a:t>chim</a:t>
              </a:r>
              <a:r>
                <a:rPr lang="en-US" altLang="en-US" sz="2400" b="1" dirty="0">
                  <a:solidFill>
                    <a:srgbClr val="7030A0"/>
                  </a:solidFill>
                  <a:latin typeface="Times New Roman" panose="02020603050405020304" pitchFamily="18" charset="0"/>
                </a:rPr>
                <a:t> </a:t>
              </a:r>
              <a:r>
                <a:rPr lang="en-US" altLang="en-US" sz="2400" b="1" dirty="0" err="1">
                  <a:solidFill>
                    <a:srgbClr val="7030A0"/>
                  </a:solidFill>
                  <a:latin typeface="Times New Roman" panose="02020603050405020304" pitchFamily="18" charset="0"/>
                </a:rPr>
                <a:t>hoà</a:t>
              </a:r>
              <a:r>
                <a:rPr lang="en-US" altLang="en-US" sz="2400" b="1" dirty="0">
                  <a:solidFill>
                    <a:srgbClr val="7030A0"/>
                  </a:solidFill>
                  <a:latin typeface="Times New Roman" panose="02020603050405020304" pitchFamily="18" charset="0"/>
                </a:rPr>
                <a:t> </a:t>
              </a:r>
              <a:r>
                <a:rPr lang="en-US" altLang="en-US" sz="2400" b="1" dirty="0" err="1">
                  <a:solidFill>
                    <a:srgbClr val="7030A0"/>
                  </a:solidFill>
                  <a:latin typeface="Times New Roman" panose="02020603050405020304" pitchFamily="18" charset="0"/>
                </a:rPr>
                <a:t>bình</a:t>
              </a:r>
              <a:endParaRPr lang="en-US" altLang="en-US" sz="2400" b="1" dirty="0">
                <a:solidFill>
                  <a:srgbClr val="7030A0"/>
                </a:solidFill>
                <a:latin typeface="Times New Roman" panose="02020603050405020304" pitchFamily="18" charset="0"/>
              </a:endParaRPr>
            </a:p>
          </p:txBody>
        </p:sp>
      </p:grpSp>
      <p:grpSp>
        <p:nvGrpSpPr>
          <p:cNvPr id="22" name="组合 21">
            <a:extLst>
              <a:ext uri="{FF2B5EF4-FFF2-40B4-BE49-F238E27FC236}">
                <a16:creationId xmlns:a16="http://schemas.microsoft.com/office/drawing/2014/main" xmlns="" id="{44E3D1E5-D843-4699-83A4-1ACD9B89C8FB}"/>
              </a:ext>
            </a:extLst>
          </p:cNvPr>
          <p:cNvGrpSpPr/>
          <p:nvPr/>
        </p:nvGrpSpPr>
        <p:grpSpPr>
          <a:xfrm>
            <a:off x="4132233" y="4592317"/>
            <a:ext cx="4858257" cy="1133475"/>
            <a:chOff x="2214592" y="4640559"/>
            <a:chExt cx="3116140" cy="1133475"/>
          </a:xfrm>
        </p:grpSpPr>
        <p:pic>
          <p:nvPicPr>
            <p:cNvPr id="20" name="图片 19">
              <a:extLst>
                <a:ext uri="{FF2B5EF4-FFF2-40B4-BE49-F238E27FC236}">
                  <a16:creationId xmlns:a16="http://schemas.microsoft.com/office/drawing/2014/main" xmlns="" id="{5E836E4D-5090-4F26-A33C-9232D083B70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14592" y="4640559"/>
              <a:ext cx="3116140" cy="1133475"/>
            </a:xfrm>
            <a:prstGeom prst="rect">
              <a:avLst/>
            </a:prstGeom>
          </p:spPr>
        </p:pic>
        <p:sp>
          <p:nvSpPr>
            <p:cNvPr id="29" name="文本框 39">
              <a:extLst>
                <a:ext uri="{FF2B5EF4-FFF2-40B4-BE49-F238E27FC236}">
                  <a16:creationId xmlns:a16="http://schemas.microsoft.com/office/drawing/2014/main" xmlns="" id="{06F27451-2554-41E7-81A5-88A33BC180BB}"/>
                </a:ext>
              </a:extLst>
            </p:cNvPr>
            <p:cNvSpPr txBox="1"/>
            <p:nvPr/>
          </p:nvSpPr>
          <p:spPr>
            <a:xfrm rot="21299333">
              <a:off x="2382351" y="4787069"/>
              <a:ext cx="2936519" cy="83099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kumimoji="0" lang="en-US" altLang="zh-CN" sz="2400" b="1" u="none" strike="noStrike" kern="1200" cap="none" spc="0" normalizeH="0" baseline="0" noProof="0" dirty="0">
                  <a:ln>
                    <a:noFill/>
                  </a:ln>
                  <a:solidFill>
                    <a:srgbClr val="7030A0"/>
                  </a:solidFill>
                  <a:effectLst/>
                  <a:uLnTx/>
                  <a:uFillTx/>
                  <a:latin typeface="Times New Roman" panose="02020603050405020304" pitchFamily="18" charset="0"/>
                  <a:cs typeface="Times New Roman" panose="02020603050405020304" pitchFamily="18" charset="0"/>
                  <a:sym typeface="+mn-lt"/>
                </a:rPr>
                <a:t>3</a:t>
              </a:r>
              <a:r>
                <a:rPr lang="en-US" altLang="zh-CN" sz="2400" b="1" dirty="0">
                  <a:solidFill>
                    <a:srgbClr val="7030A0"/>
                  </a:solidFill>
                  <a:latin typeface="Times New Roman" panose="02020603050405020304" pitchFamily="18" charset="0"/>
                  <a:cs typeface="Times New Roman" panose="02020603050405020304" pitchFamily="18" charset="0"/>
                  <a:sym typeface="+mn-lt"/>
                </a:rPr>
                <a:t>. </a:t>
              </a:r>
              <a:r>
                <a:rPr lang="en-US" altLang="en-US" sz="2400" b="1" dirty="0">
                  <a:solidFill>
                    <a:srgbClr val="7030A0"/>
                  </a:solidFill>
                  <a:latin typeface="Times New Roman" panose="02020603050405020304" pitchFamily="18" charset="0"/>
                  <a:cs typeface="Times New Roman" panose="02020603050405020304" pitchFamily="18" charset="0"/>
                </a:rPr>
                <a:t>Con </a:t>
              </a:r>
              <a:r>
                <a:rPr lang="en-US" altLang="en-US" sz="2400" b="1" dirty="0" err="1">
                  <a:solidFill>
                    <a:srgbClr val="7030A0"/>
                  </a:solidFill>
                  <a:latin typeface="Times New Roman" panose="02020603050405020304" pitchFamily="18" charset="0"/>
                  <a:cs typeface="Times New Roman" panose="02020603050405020304" pitchFamily="18" charset="0"/>
                </a:rPr>
                <a:t>người</a:t>
              </a:r>
              <a:r>
                <a:rPr lang="en-US" altLang="en-US" sz="2400" b="1" dirty="0">
                  <a:solidFill>
                    <a:srgbClr val="7030A0"/>
                  </a:solidFill>
                  <a:latin typeface="Times New Roman" panose="02020603050405020304" pitchFamily="18" charset="0"/>
                  <a:cs typeface="Times New Roman" panose="02020603050405020304" pitchFamily="18" charset="0"/>
                </a:rPr>
                <a:t> </a:t>
              </a:r>
              <a:r>
                <a:rPr lang="en-US" altLang="en-US" sz="2400" b="1" dirty="0" err="1">
                  <a:solidFill>
                    <a:srgbClr val="7030A0"/>
                  </a:solidFill>
                  <a:latin typeface="Times New Roman" panose="02020603050405020304" pitchFamily="18" charset="0"/>
                  <a:cs typeface="Times New Roman" panose="02020603050405020304" pitchFamily="18" charset="0"/>
                </a:rPr>
                <a:t>với</a:t>
              </a:r>
              <a:r>
                <a:rPr lang="en-US" altLang="en-US" sz="2400" b="1" dirty="0">
                  <a:solidFill>
                    <a:srgbClr val="7030A0"/>
                  </a:solidFill>
                  <a:latin typeface="Times New Roman" panose="02020603050405020304" pitchFamily="18" charset="0"/>
                  <a:cs typeface="Times New Roman" panose="02020603050405020304" pitchFamily="18" charset="0"/>
                </a:rPr>
                <a:t> </a:t>
              </a:r>
              <a:r>
                <a:rPr lang="en-US" altLang="en-US" sz="2400" b="1" dirty="0" err="1">
                  <a:solidFill>
                    <a:srgbClr val="7030A0"/>
                  </a:solidFill>
                  <a:latin typeface="Times New Roman" panose="02020603050405020304" pitchFamily="18" charset="0"/>
                  <a:cs typeface="Times New Roman" panose="02020603050405020304" pitchFamily="18" charset="0"/>
                </a:rPr>
                <a:t>thiên</a:t>
              </a:r>
              <a:r>
                <a:rPr lang="en-US" altLang="en-US" sz="2400" b="1" dirty="0">
                  <a:solidFill>
                    <a:srgbClr val="7030A0"/>
                  </a:solidFill>
                  <a:latin typeface="Times New Roman" panose="02020603050405020304" pitchFamily="18" charset="0"/>
                  <a:cs typeface="Times New Roman" panose="02020603050405020304" pitchFamily="18" charset="0"/>
                </a:rPr>
                <a:t> </a:t>
              </a:r>
              <a:r>
                <a:rPr lang="en-US" altLang="en-US" sz="2400" b="1" dirty="0" err="1">
                  <a:solidFill>
                    <a:srgbClr val="7030A0"/>
                  </a:solidFill>
                  <a:latin typeface="Times New Roman" panose="02020603050405020304" pitchFamily="18" charset="0"/>
                  <a:cs typeface="Times New Roman" panose="02020603050405020304" pitchFamily="18" charset="0"/>
                </a:rPr>
                <a:t>nhiên</a:t>
              </a:r>
              <a:endParaRPr lang="en-US" altLang="en-US" sz="2400" b="1" dirty="0">
                <a:solidFill>
                  <a:srgbClr val="7030A0"/>
                </a:solidFill>
                <a:latin typeface="Times New Roman" panose="02020603050405020304" pitchFamily="18" charset="0"/>
                <a:cs typeface="Times New Roman" panose="02020603050405020304" pitchFamily="18" charset="0"/>
              </a:endParaRPr>
            </a:p>
          </p:txBody>
        </p:sp>
      </p:grpSp>
      <p:sp>
        <p:nvSpPr>
          <p:cNvPr id="19" name="Rectangle 4"/>
          <p:cNvSpPr>
            <a:spLocks noChangeArrowheads="1"/>
          </p:cNvSpPr>
          <p:nvPr/>
        </p:nvSpPr>
        <p:spPr bwMode="auto">
          <a:xfrm>
            <a:off x="2503868" y="2333734"/>
            <a:ext cx="67691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dirty="0" err="1">
                <a:latin typeface="Times New Roman" panose="02020603050405020304" pitchFamily="18" charset="0"/>
              </a:rPr>
              <a:t>Em</a:t>
            </a:r>
            <a:r>
              <a:rPr lang="en-US" altLang="en-US" b="1" dirty="0">
                <a:latin typeface="Times New Roman" panose="02020603050405020304" pitchFamily="18" charset="0"/>
              </a:rPr>
              <a:t> </a:t>
            </a:r>
            <a:r>
              <a:rPr lang="en-US" altLang="en-US" b="1" dirty="0" err="1">
                <a:latin typeface="Times New Roman" panose="02020603050405020304" pitchFamily="18" charset="0"/>
              </a:rPr>
              <a:t>hãy</a:t>
            </a:r>
            <a:r>
              <a:rPr lang="en-US" altLang="en-US" b="1" dirty="0">
                <a:latin typeface="Times New Roman" panose="02020603050405020304" pitchFamily="18" charset="0"/>
              </a:rPr>
              <a:t> </a:t>
            </a:r>
            <a:r>
              <a:rPr lang="en-US" altLang="en-US" b="1" dirty="0" err="1">
                <a:latin typeface="Times New Roman" panose="02020603050405020304" pitchFamily="18" charset="0"/>
              </a:rPr>
              <a:t>kể</a:t>
            </a:r>
            <a:r>
              <a:rPr lang="en-US" altLang="en-US" b="1" dirty="0">
                <a:latin typeface="Times New Roman" panose="02020603050405020304" pitchFamily="18" charset="0"/>
              </a:rPr>
              <a:t> </a:t>
            </a:r>
            <a:r>
              <a:rPr lang="en-US" altLang="en-US" b="1" dirty="0" err="1">
                <a:latin typeface="Times New Roman" panose="02020603050405020304" pitchFamily="18" charset="0"/>
              </a:rPr>
              <a:t>tên</a:t>
            </a:r>
            <a:r>
              <a:rPr lang="en-US" altLang="en-US" b="1" dirty="0">
                <a:latin typeface="Times New Roman" panose="02020603050405020304" pitchFamily="18" charset="0"/>
              </a:rPr>
              <a:t> </a:t>
            </a:r>
            <a:r>
              <a:rPr lang="en-US" altLang="en-US" b="1" dirty="0" err="1">
                <a:latin typeface="Times New Roman" panose="02020603050405020304" pitchFamily="18" charset="0"/>
              </a:rPr>
              <a:t>các</a:t>
            </a:r>
            <a:r>
              <a:rPr lang="en-US" altLang="en-US" b="1" dirty="0">
                <a:latin typeface="Times New Roman" panose="02020603050405020304" pitchFamily="18" charset="0"/>
              </a:rPr>
              <a:t> </a:t>
            </a:r>
            <a:r>
              <a:rPr lang="en-US" altLang="en-US" b="1" dirty="0" err="1">
                <a:latin typeface="Times New Roman" panose="02020603050405020304" pitchFamily="18" charset="0"/>
              </a:rPr>
              <a:t>chủ</a:t>
            </a:r>
            <a:r>
              <a:rPr lang="en-US" altLang="en-US" b="1" dirty="0">
                <a:latin typeface="Times New Roman" panose="02020603050405020304" pitchFamily="18" charset="0"/>
              </a:rPr>
              <a:t> </a:t>
            </a:r>
            <a:r>
              <a:rPr lang="en-US" altLang="en-US" b="1" dirty="0" err="1">
                <a:latin typeface="Times New Roman" panose="02020603050405020304" pitchFamily="18" charset="0"/>
              </a:rPr>
              <a:t>điểm</a:t>
            </a:r>
            <a:r>
              <a:rPr lang="en-US" altLang="en-US" b="1" dirty="0">
                <a:latin typeface="Times New Roman" panose="02020603050405020304" pitchFamily="18" charset="0"/>
              </a:rPr>
              <a:t> </a:t>
            </a:r>
            <a:r>
              <a:rPr lang="en-US" altLang="en-US" b="1" dirty="0" err="1">
                <a:latin typeface="Times New Roman" panose="02020603050405020304" pitchFamily="18" charset="0"/>
              </a:rPr>
              <a:t>đã</a:t>
            </a:r>
            <a:r>
              <a:rPr lang="en-US" altLang="en-US" b="1" dirty="0">
                <a:latin typeface="Times New Roman" panose="02020603050405020304" pitchFamily="18" charset="0"/>
              </a:rPr>
              <a:t> </a:t>
            </a:r>
            <a:r>
              <a:rPr lang="en-US" altLang="en-US" b="1" dirty="0" err="1">
                <a:latin typeface="Times New Roman" panose="02020603050405020304" pitchFamily="18" charset="0"/>
              </a:rPr>
              <a:t>học</a:t>
            </a:r>
            <a:r>
              <a:rPr lang="en-US" altLang="en-US" b="1" dirty="0">
                <a:latin typeface="Times New Roman" panose="02020603050405020304" pitchFamily="18" charset="0"/>
              </a:rPr>
              <a:t> ?</a:t>
            </a:r>
          </a:p>
        </p:txBody>
      </p:sp>
    </p:spTree>
    <p:extLst>
      <p:ext uri="{BB962C8B-B14F-4D97-AF65-F5344CB8AC3E}">
        <p14:creationId xmlns:p14="http://schemas.microsoft.com/office/powerpoint/2010/main" val="3649189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1" fill="hold" grpId="0" nodeType="after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additive="base">
                                        <p:cTn id="12" dur="500" fill="hold"/>
                                        <p:tgtEl>
                                          <p:spTgt spid="12"/>
                                        </p:tgtEl>
                                        <p:attrNameLst>
                                          <p:attrName>ppt_x</p:attrName>
                                        </p:attrNameLst>
                                      </p:cBhvr>
                                      <p:tavLst>
                                        <p:tav tm="0">
                                          <p:val>
                                            <p:strVal val="#ppt_x"/>
                                          </p:val>
                                        </p:tav>
                                        <p:tav tm="100000">
                                          <p:val>
                                            <p:strVal val="#ppt_x"/>
                                          </p:val>
                                        </p:tav>
                                      </p:tavLst>
                                    </p:anim>
                                    <p:anim calcmode="lin" valueType="num">
                                      <p:cBhvr additive="base">
                                        <p:cTn id="13" dur="500" fill="hold"/>
                                        <p:tgtEl>
                                          <p:spTgt spid="12"/>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2" presetClass="entr" presetSubtype="1"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ppt_x"/>
                                          </p:val>
                                        </p:tav>
                                        <p:tav tm="100000">
                                          <p:val>
                                            <p:strVal val="#ppt_x"/>
                                          </p:val>
                                        </p:tav>
                                      </p:tavLst>
                                    </p:anim>
                                    <p:anim calcmode="lin" valueType="num">
                                      <p:cBhvr additive="base">
                                        <p:cTn id="18" dur="500" fill="hold"/>
                                        <p:tgtEl>
                                          <p:spTgt spid="3"/>
                                        </p:tgtEl>
                                        <p:attrNameLst>
                                          <p:attrName>ppt_y</p:attrName>
                                        </p:attrNameLst>
                                      </p:cBhvr>
                                      <p:tavLst>
                                        <p:tav tm="0">
                                          <p:val>
                                            <p:strVal val="0-#ppt_h/2"/>
                                          </p:val>
                                        </p:tav>
                                        <p:tav tm="100000">
                                          <p:val>
                                            <p:strVal val="#ppt_y"/>
                                          </p:val>
                                        </p:tav>
                                      </p:tavLst>
                                    </p:anim>
                                  </p:childTnLst>
                                </p:cTn>
                              </p:par>
                            </p:childTnLst>
                          </p:cTn>
                        </p:par>
                        <p:par>
                          <p:cTn id="19" fill="hold">
                            <p:stCondLst>
                              <p:cond delay="1500"/>
                            </p:stCondLst>
                            <p:childTnLst>
                              <p:par>
                                <p:cTn id="20" presetID="2" presetClass="entr" presetSubtype="4"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additive="base">
                                        <p:cTn id="22" dur="500" fill="hold"/>
                                        <p:tgtEl>
                                          <p:spTgt spid="9"/>
                                        </p:tgtEl>
                                        <p:attrNameLst>
                                          <p:attrName>ppt_x</p:attrName>
                                        </p:attrNameLst>
                                      </p:cBhvr>
                                      <p:tavLst>
                                        <p:tav tm="0">
                                          <p:val>
                                            <p:strVal val="#ppt_x"/>
                                          </p:val>
                                        </p:tav>
                                        <p:tav tm="100000">
                                          <p:val>
                                            <p:strVal val="#ppt_x"/>
                                          </p:val>
                                        </p:tav>
                                      </p:tavLst>
                                    </p:anim>
                                    <p:anim calcmode="lin" valueType="num">
                                      <p:cBhvr additive="base">
                                        <p:cTn id="23"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arn(inVertical)">
                                      <p:cBhvr>
                                        <p:cTn id="28" dur="500"/>
                                        <p:tgtEl>
                                          <p:spTgt spid="19"/>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fade">
                                      <p:cBhvr>
                                        <p:cTn id="40" dur="1000"/>
                                        <p:tgtEl>
                                          <p:spTgt spid="16"/>
                                        </p:tgtEl>
                                      </p:cBhvr>
                                    </p:animEffect>
                                    <p:anim calcmode="lin" valueType="num">
                                      <p:cBhvr>
                                        <p:cTn id="41" dur="1000" fill="hold"/>
                                        <p:tgtEl>
                                          <p:spTgt spid="16"/>
                                        </p:tgtEl>
                                        <p:attrNameLst>
                                          <p:attrName>ppt_x</p:attrName>
                                        </p:attrNameLst>
                                      </p:cBhvr>
                                      <p:tavLst>
                                        <p:tav tm="0">
                                          <p:val>
                                            <p:strVal val="#ppt_x"/>
                                          </p:val>
                                        </p:tav>
                                        <p:tav tm="100000">
                                          <p:val>
                                            <p:strVal val="#ppt_x"/>
                                          </p:val>
                                        </p:tav>
                                      </p:tavLst>
                                    </p:anim>
                                    <p:anim calcmode="lin" valueType="num">
                                      <p:cBhvr>
                                        <p:cTn id="4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22"/>
                                        </p:tgtEl>
                                        <p:attrNameLst>
                                          <p:attrName>style.visibility</p:attrName>
                                        </p:attrNameLst>
                                      </p:cBhvr>
                                      <p:to>
                                        <p:strVal val="visible"/>
                                      </p:to>
                                    </p:set>
                                    <p:animEffect transition="in" filter="fade">
                                      <p:cBhvr>
                                        <p:cTn id="47" dur="1000"/>
                                        <p:tgtEl>
                                          <p:spTgt spid="22"/>
                                        </p:tgtEl>
                                      </p:cBhvr>
                                    </p:animEffect>
                                    <p:anim calcmode="lin" valueType="num">
                                      <p:cBhvr>
                                        <p:cTn id="48" dur="1000" fill="hold"/>
                                        <p:tgtEl>
                                          <p:spTgt spid="22"/>
                                        </p:tgtEl>
                                        <p:attrNameLst>
                                          <p:attrName>ppt_x</p:attrName>
                                        </p:attrNameLst>
                                      </p:cBhvr>
                                      <p:tavLst>
                                        <p:tav tm="0">
                                          <p:val>
                                            <p:strVal val="#ppt_x"/>
                                          </p:val>
                                        </p:tav>
                                        <p:tav tm="100000">
                                          <p:val>
                                            <p:strVal val="#ppt_x"/>
                                          </p:val>
                                        </p:tav>
                                      </p:tavLst>
                                    </p:anim>
                                    <p:anim calcmode="lin" valueType="num">
                                      <p:cBhvr>
                                        <p:cTn id="49"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FB13FFE-AF5B-4CBA-9F44-2656E7AF0B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047895"/>
            <a:ext cx="12192000" cy="1833510"/>
          </a:xfrm>
          <a:prstGeom prst="rect">
            <a:avLst/>
          </a:prstGeom>
        </p:spPr>
      </p:pic>
      <p:sp>
        <p:nvSpPr>
          <p:cNvPr id="16" name="文本框 39">
            <a:extLst>
              <a:ext uri="{FF2B5EF4-FFF2-40B4-BE49-F238E27FC236}">
                <a16:creationId xmlns:a16="http://schemas.microsoft.com/office/drawing/2014/main" xmlns="" id="{CA5ACC2A-6F95-43A7-A190-DDD7BD9F4718}"/>
              </a:ext>
            </a:extLst>
          </p:cNvPr>
          <p:cNvSpPr txBox="1"/>
          <p:nvPr/>
        </p:nvSpPr>
        <p:spPr>
          <a:xfrm>
            <a:off x="2475603" y="142289"/>
            <a:ext cx="6983217"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lang="en-US" altLang="zh-CN" sz="3600" b="1" noProof="0" dirty="0">
                <a:solidFill>
                  <a:srgbClr val="60C2DC"/>
                </a:solidFill>
                <a:cs typeface="+mn-ea"/>
                <a:sym typeface="+mn-lt"/>
              </a:rPr>
              <a:t>LUYỆN ĐỌC</a:t>
            </a:r>
            <a:endParaRPr kumimoji="0" lang="zh-CN" altLang="en-US" sz="3600" b="1" i="0" u="none" strike="noStrike" kern="1200" cap="none" spc="0" normalizeH="0" baseline="0" noProof="0" dirty="0">
              <a:ln>
                <a:noFill/>
              </a:ln>
              <a:solidFill>
                <a:srgbClr val="60C2DC"/>
              </a:solidFill>
              <a:effectLst/>
              <a:uLnTx/>
              <a:uFillTx/>
              <a:cs typeface="+mn-ea"/>
              <a:sym typeface="+mn-lt"/>
            </a:endParaRPr>
          </a:p>
        </p:txBody>
      </p:sp>
      <p:pic>
        <p:nvPicPr>
          <p:cNvPr id="3" name="图片 2">
            <a:extLst>
              <a:ext uri="{FF2B5EF4-FFF2-40B4-BE49-F238E27FC236}">
                <a16:creationId xmlns:a16="http://schemas.microsoft.com/office/drawing/2014/main" xmlns="" id="{CEF92219-AB21-48B2-9676-5E6C91B91C4E}"/>
              </a:ext>
            </a:extLst>
          </p:cNvPr>
          <p:cNvPicPr>
            <a:picLocks noChangeAspect="1"/>
          </p:cNvPicPr>
          <p:nvPr/>
        </p:nvPicPr>
        <p:blipFill rotWithShape="1">
          <a:blip r:embed="rId5">
            <a:extLst>
              <a:ext uri="{28A0092B-C50C-407E-A947-70E740481C1C}">
                <a14:useLocalDpi xmlns:a14="http://schemas.microsoft.com/office/drawing/2010/main" val="0"/>
              </a:ext>
            </a:extLst>
          </a:blip>
          <a:srcRect t="59108"/>
          <a:stretch/>
        </p:blipFill>
        <p:spPr>
          <a:xfrm>
            <a:off x="462163" y="4061077"/>
            <a:ext cx="6191250" cy="2535650"/>
          </a:xfrm>
          <a:prstGeom prst="rect">
            <a:avLst/>
          </a:prstGeom>
        </p:spPr>
      </p:pic>
      <p:pic>
        <p:nvPicPr>
          <p:cNvPr id="5" name="图片 4">
            <a:extLst>
              <a:ext uri="{FF2B5EF4-FFF2-40B4-BE49-F238E27FC236}">
                <a16:creationId xmlns:a16="http://schemas.microsoft.com/office/drawing/2014/main" xmlns="" id="{D47B8724-874D-4722-8EEA-3B9C31212F6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97" y="741247"/>
            <a:ext cx="4953000" cy="2952750"/>
          </a:xfrm>
          <a:prstGeom prst="rect">
            <a:avLst/>
          </a:prstGeom>
        </p:spPr>
      </p:pic>
      <p:sp>
        <p:nvSpPr>
          <p:cNvPr id="13" name="Text Box 7"/>
          <p:cNvSpPr txBox="1">
            <a:spLocks noChangeArrowheads="1"/>
          </p:cNvSpPr>
          <p:nvPr/>
        </p:nvSpPr>
        <p:spPr bwMode="auto">
          <a:xfrm>
            <a:off x="1279950" y="1284898"/>
            <a:ext cx="20574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b="1" dirty="0" err="1">
                <a:latin typeface="Times New Roman" panose="02020603050405020304" pitchFamily="18" charset="0"/>
              </a:rPr>
              <a:t>ngọ</a:t>
            </a:r>
            <a:r>
              <a:rPr lang="en-US" altLang="en-US" b="1" dirty="0">
                <a:latin typeface="Times New Roman" panose="02020603050405020304" pitchFamily="18" charset="0"/>
              </a:rPr>
              <a:t> </a:t>
            </a:r>
            <a:r>
              <a:rPr lang="en-US" altLang="en-US" b="1" dirty="0" err="1">
                <a:latin typeface="Times New Roman" panose="02020603050405020304" pitchFamily="18" charset="0"/>
              </a:rPr>
              <a:t>nguậy</a:t>
            </a:r>
            <a:endParaRPr lang="en-US" altLang="en-US" b="1" dirty="0">
              <a:latin typeface="Times New Roman" panose="02020603050405020304" pitchFamily="18" charset="0"/>
            </a:endParaRPr>
          </a:p>
        </p:txBody>
      </p:sp>
      <p:sp>
        <p:nvSpPr>
          <p:cNvPr id="14" name="TextBox 13"/>
          <p:cNvSpPr txBox="1">
            <a:spLocks noChangeArrowheads="1"/>
          </p:cNvSpPr>
          <p:nvPr/>
        </p:nvSpPr>
        <p:spPr bwMode="auto">
          <a:xfrm>
            <a:off x="1089495" y="2068513"/>
            <a:ext cx="212883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dirty="0" err="1">
                <a:latin typeface="Times New Roman" panose="02020603050405020304" pitchFamily="18" charset="0"/>
              </a:rPr>
              <a:t>ti</a:t>
            </a:r>
            <a:r>
              <a:rPr lang="en-US" altLang="en-US" b="1" dirty="0">
                <a:latin typeface="Times New Roman" panose="02020603050405020304" pitchFamily="18" charset="0"/>
              </a:rPr>
              <a:t> </a:t>
            </a:r>
            <a:r>
              <a:rPr lang="en-US" altLang="en-US" b="1" dirty="0" err="1">
                <a:latin typeface="Times New Roman" panose="02020603050405020304" pitchFamily="18" charset="0"/>
              </a:rPr>
              <a:t>gôn</a:t>
            </a:r>
            <a:endParaRPr lang="en-US" altLang="en-US" b="1" dirty="0">
              <a:latin typeface="Times New Roman" panose="02020603050405020304" pitchFamily="18" charset="0"/>
            </a:endParaRPr>
          </a:p>
        </p:txBody>
      </p:sp>
      <p:sp>
        <p:nvSpPr>
          <p:cNvPr id="15" name="Text Box 8"/>
          <p:cNvSpPr txBox="1">
            <a:spLocks noChangeArrowheads="1"/>
          </p:cNvSpPr>
          <p:nvPr/>
        </p:nvSpPr>
        <p:spPr bwMode="auto">
          <a:xfrm>
            <a:off x="3337350" y="2401822"/>
            <a:ext cx="2057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b="1" dirty="0" err="1">
                <a:latin typeface="Times New Roman" panose="02020603050405020304" pitchFamily="18" charset="0"/>
              </a:rPr>
              <a:t>líu</a:t>
            </a:r>
            <a:r>
              <a:rPr lang="en-US" altLang="en-US" b="1" dirty="0">
                <a:latin typeface="Times New Roman" panose="02020603050405020304" pitchFamily="18" charset="0"/>
              </a:rPr>
              <a:t> </a:t>
            </a:r>
            <a:r>
              <a:rPr lang="en-US" altLang="en-US" b="1" dirty="0" err="1">
                <a:latin typeface="Times New Roman" panose="02020603050405020304" pitchFamily="18" charset="0"/>
              </a:rPr>
              <a:t>ríu</a:t>
            </a:r>
            <a:endParaRPr lang="en-US" altLang="en-US" b="1" dirty="0">
              <a:latin typeface="Times New Roman" panose="02020603050405020304" pitchFamily="18" charset="0"/>
            </a:endParaRPr>
          </a:p>
        </p:txBody>
      </p:sp>
      <p:sp>
        <p:nvSpPr>
          <p:cNvPr id="17" name="Rectangle 3"/>
          <p:cNvSpPr>
            <a:spLocks noChangeArrowheads="1"/>
          </p:cNvSpPr>
          <p:nvPr/>
        </p:nvSpPr>
        <p:spPr bwMode="auto">
          <a:xfrm>
            <a:off x="4463633" y="-815974"/>
            <a:ext cx="2764501" cy="86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vi-VN" altLang="en-US" sz="2800" b="1">
              <a:solidFill>
                <a:srgbClr val="2E15EB"/>
              </a:solidFill>
              <a:latin typeface="Arial" panose="020B0604020202020204" pitchFamily="34" charset="0"/>
            </a:endParaRPr>
          </a:p>
        </p:txBody>
      </p:sp>
      <p:pic>
        <p:nvPicPr>
          <p:cNvPr id="18" name="Picture 10" descr="1466F10D5EAC4B0AA7D758AB687A66F8[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61379" y="4565651"/>
            <a:ext cx="804894"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1"/>
          <p:cNvSpPr>
            <a:spLocks noChangeArrowheads="1"/>
          </p:cNvSpPr>
          <p:nvPr/>
        </p:nvSpPr>
        <p:spPr bwMode="auto">
          <a:xfrm>
            <a:off x="6232950" y="1560397"/>
            <a:ext cx="534945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r>
              <a:rPr lang="en-US" altLang="en-US" sz="2800" b="1" dirty="0">
                <a:latin typeface="Times New Roman" panose="02020603050405020304" pitchFamily="18" charset="0"/>
              </a:rPr>
              <a:t>…, Thu </a:t>
            </a:r>
            <a:r>
              <a:rPr lang="en-US" altLang="en-US" sz="2800" b="1" dirty="0" err="1">
                <a:latin typeface="Times New Roman" panose="02020603050405020304" pitchFamily="18" charset="0"/>
              </a:rPr>
              <a:t>phát</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hiện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ra</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chú</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chim</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lông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xanh</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biếc</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sà</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xuống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cành</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lựu</a:t>
            </a:r>
            <a:r>
              <a:rPr lang="en-US" altLang="en-US" sz="2800" b="1" dirty="0">
                <a:latin typeface="Times New Roman" panose="02020603050405020304" pitchFamily="18" charset="0"/>
              </a:rPr>
              <a:t>.</a:t>
            </a:r>
          </a:p>
          <a:p>
            <a:pPr algn="just" eaLnBrk="1" hangingPunct="1">
              <a:spcBef>
                <a:spcPct val="0"/>
              </a:spcBef>
              <a:buFontTx/>
              <a:buNone/>
            </a:pPr>
            <a:r>
              <a:rPr lang="en-US" altLang="en-US" sz="2800" b="1" dirty="0">
                <a:solidFill>
                  <a:srgbClr val="9900CC"/>
                </a:solidFill>
                <a:latin typeface="Times New Roman" panose="02020603050405020304" pitchFamily="18" charset="0"/>
              </a:rPr>
              <a:t>- </a:t>
            </a:r>
            <a:r>
              <a:rPr lang="en-US" altLang="en-US" sz="2800" b="1" dirty="0" err="1">
                <a:solidFill>
                  <a:srgbClr val="9900CC"/>
                </a:solidFill>
                <a:latin typeface="Times New Roman" panose="02020603050405020304" pitchFamily="18" charset="0"/>
              </a:rPr>
              <a:t>Ông</a:t>
            </a:r>
            <a:r>
              <a:rPr lang="en-US" altLang="en-US" sz="2800" b="1" dirty="0">
                <a:solidFill>
                  <a:srgbClr val="9900CC"/>
                </a:solidFill>
                <a:latin typeface="Times New Roman" panose="02020603050405020304" pitchFamily="18" charset="0"/>
              </a:rPr>
              <a:t> </a:t>
            </a:r>
            <a:r>
              <a:rPr lang="en-US" altLang="en-US" sz="2800" b="1" dirty="0" err="1">
                <a:solidFill>
                  <a:srgbClr val="9900CC"/>
                </a:solidFill>
                <a:latin typeface="Times New Roman" panose="02020603050405020304" pitchFamily="18" charset="0"/>
              </a:rPr>
              <a:t>ơi</a:t>
            </a:r>
            <a:r>
              <a:rPr lang="en-US" altLang="en-US" sz="2800" b="1" dirty="0">
                <a:solidFill>
                  <a:srgbClr val="9900CC"/>
                </a:solidFill>
                <a:latin typeface="Times New Roman" panose="02020603050405020304" pitchFamily="18" charset="0"/>
              </a:rPr>
              <a:t>, </a:t>
            </a:r>
            <a:r>
              <a:rPr lang="en-US" altLang="en-US" sz="2800" b="1" dirty="0" err="1">
                <a:solidFill>
                  <a:srgbClr val="9900CC"/>
                </a:solidFill>
                <a:latin typeface="Times New Roman" panose="02020603050405020304" pitchFamily="18" charset="0"/>
              </a:rPr>
              <a:t>đúng</a:t>
            </a:r>
            <a:r>
              <a:rPr lang="en-US" altLang="en-US" sz="2800" b="1" dirty="0">
                <a:solidFill>
                  <a:srgbClr val="9900CC"/>
                </a:solidFill>
                <a:latin typeface="Times New Roman" panose="02020603050405020304" pitchFamily="18" charset="0"/>
              </a:rPr>
              <a:t> </a:t>
            </a:r>
            <a:r>
              <a:rPr lang="en-US" altLang="en-US" sz="2800" b="1" dirty="0" err="1">
                <a:solidFill>
                  <a:srgbClr val="9900CC"/>
                </a:solidFill>
                <a:latin typeface="Times New Roman" panose="02020603050405020304" pitchFamily="18" charset="0"/>
              </a:rPr>
              <a:t>là</a:t>
            </a:r>
            <a:r>
              <a:rPr lang="en-US" altLang="en-US" sz="2800" b="1" dirty="0">
                <a:solidFill>
                  <a:srgbClr val="9900CC"/>
                </a:solidFill>
                <a:latin typeface="Times New Roman" panose="02020603050405020304" pitchFamily="18" charset="0"/>
              </a:rPr>
              <a:t> </a:t>
            </a:r>
            <a:r>
              <a:rPr lang="en-US" altLang="en-US" sz="2800" b="1" dirty="0" err="1">
                <a:solidFill>
                  <a:srgbClr val="9900CC"/>
                </a:solidFill>
                <a:latin typeface="Times New Roman" panose="02020603050405020304" pitchFamily="18" charset="0"/>
              </a:rPr>
              <a:t>có</a:t>
            </a:r>
            <a:r>
              <a:rPr lang="en-US" altLang="en-US" sz="2800" b="1" dirty="0">
                <a:solidFill>
                  <a:srgbClr val="9900CC"/>
                </a:solidFill>
                <a:latin typeface="Times New Roman" panose="02020603050405020304" pitchFamily="18" charset="0"/>
              </a:rPr>
              <a:t> </a:t>
            </a:r>
            <a:r>
              <a:rPr lang="en-US" altLang="en-US" sz="2800" b="1" dirty="0" err="1">
                <a:solidFill>
                  <a:srgbClr val="9900CC"/>
                </a:solidFill>
                <a:latin typeface="Times New Roman" panose="02020603050405020304" pitchFamily="18" charset="0"/>
              </a:rPr>
              <a:t>chú</a:t>
            </a:r>
            <a:r>
              <a:rPr lang="en-US" altLang="en-US" sz="2800" b="1" dirty="0">
                <a:solidFill>
                  <a:srgbClr val="9900CC"/>
                </a:solidFill>
                <a:latin typeface="Times New Roman" panose="02020603050405020304" pitchFamily="18" charset="0"/>
              </a:rPr>
              <a:t> </a:t>
            </a:r>
            <a:r>
              <a:rPr lang="en-US" altLang="en-US" sz="2800" b="1" dirty="0" err="1">
                <a:solidFill>
                  <a:srgbClr val="9900CC"/>
                </a:solidFill>
                <a:latin typeface="Times New Roman" panose="02020603050405020304" pitchFamily="18" charset="0"/>
              </a:rPr>
              <a:t>chim</a:t>
            </a:r>
            <a:r>
              <a:rPr lang="en-US" altLang="en-US" sz="2800" b="1" dirty="0">
                <a:solidFill>
                  <a:srgbClr val="9900CC"/>
                </a:solidFill>
                <a:latin typeface="Times New Roman" panose="02020603050405020304" pitchFamily="18" charset="0"/>
              </a:rPr>
              <a:t> </a:t>
            </a:r>
            <a:r>
              <a:rPr lang="en-US" altLang="en-US" sz="2800" b="1" dirty="0" err="1">
                <a:solidFill>
                  <a:srgbClr val="9900CC"/>
                </a:solidFill>
                <a:latin typeface="Times New Roman" panose="02020603050405020304" pitchFamily="18" charset="0"/>
              </a:rPr>
              <a:t>vừa</a:t>
            </a:r>
            <a:r>
              <a:rPr lang="en-US" altLang="en-US" sz="2800" b="1" dirty="0">
                <a:solidFill>
                  <a:srgbClr val="9900CC"/>
                </a:solidFill>
                <a:latin typeface="Times New Roman" panose="02020603050405020304" pitchFamily="18" charset="0"/>
              </a:rPr>
              <a:t> </a:t>
            </a:r>
            <a:r>
              <a:rPr lang="en-US" altLang="en-US" sz="2800" b="1" dirty="0" err="1">
                <a:solidFill>
                  <a:srgbClr val="9900CC"/>
                </a:solidFill>
                <a:latin typeface="Times New Roman" panose="02020603050405020304" pitchFamily="18" charset="0"/>
              </a:rPr>
              <a:t>đỗ</a:t>
            </a:r>
            <a:r>
              <a:rPr lang="en-US" altLang="en-US" sz="2800" b="1" dirty="0">
                <a:solidFill>
                  <a:srgbClr val="9900CC"/>
                </a:solidFill>
                <a:latin typeface="Times New Roman" panose="02020603050405020304" pitchFamily="18" charset="0"/>
              </a:rPr>
              <a:t> ở </a:t>
            </a:r>
            <a:r>
              <a:rPr lang="en-US" altLang="en-US" sz="2800" b="1" dirty="0" err="1">
                <a:solidFill>
                  <a:srgbClr val="9900CC"/>
                </a:solidFill>
                <a:latin typeface="Times New Roman" panose="02020603050405020304" pitchFamily="18" charset="0"/>
              </a:rPr>
              <a:t>đây</a:t>
            </a:r>
            <a:r>
              <a:rPr lang="en-US" altLang="en-US" sz="2800" b="1" dirty="0">
                <a:solidFill>
                  <a:srgbClr val="9900CC"/>
                </a:solidFill>
                <a:latin typeface="Times New Roman" panose="02020603050405020304" pitchFamily="18" charset="0"/>
              </a:rPr>
              <a:t> </a:t>
            </a:r>
            <a:r>
              <a:rPr lang="en-US" altLang="en-US" sz="2800" b="1" dirty="0" err="1">
                <a:solidFill>
                  <a:srgbClr val="9900CC"/>
                </a:solidFill>
                <a:latin typeface="Times New Roman" panose="02020603050405020304" pitchFamily="18" charset="0"/>
              </a:rPr>
              <a:t>bắt</a:t>
            </a:r>
            <a:r>
              <a:rPr lang="en-US" altLang="en-US" sz="2800" b="1" dirty="0">
                <a:solidFill>
                  <a:srgbClr val="9900CC"/>
                </a:solidFill>
                <a:latin typeface="Times New Roman" panose="02020603050405020304" pitchFamily="18" charset="0"/>
              </a:rPr>
              <a:t> </a:t>
            </a:r>
            <a:r>
              <a:rPr lang="en-US" altLang="en-US" sz="2800" b="1" dirty="0" err="1">
                <a:solidFill>
                  <a:srgbClr val="9900CC"/>
                </a:solidFill>
                <a:latin typeface="Times New Roman" panose="02020603050405020304" pitchFamily="18" charset="0"/>
              </a:rPr>
              <a:t>sâu</a:t>
            </a:r>
            <a:r>
              <a:rPr lang="en-US" altLang="en-US" sz="2800" b="1" dirty="0">
                <a:solidFill>
                  <a:srgbClr val="9900CC"/>
                </a:solidFill>
                <a:latin typeface="Times New Roman" panose="02020603050405020304" pitchFamily="18" charset="0"/>
              </a:rPr>
              <a:t> </a:t>
            </a:r>
            <a:r>
              <a:rPr lang="en-US" altLang="en-US" sz="2800" b="1" dirty="0" err="1">
                <a:solidFill>
                  <a:srgbClr val="9900CC"/>
                </a:solidFill>
                <a:latin typeface="Times New Roman" panose="02020603050405020304" pitchFamily="18" charset="0"/>
              </a:rPr>
              <a:t>và</a:t>
            </a:r>
            <a:r>
              <a:rPr lang="en-US" altLang="en-US" sz="2800" b="1" dirty="0">
                <a:solidFill>
                  <a:srgbClr val="9900CC"/>
                </a:solidFill>
                <a:latin typeface="Times New Roman" panose="02020603050405020304" pitchFamily="18" charset="0"/>
              </a:rPr>
              <a:t> </a:t>
            </a:r>
            <a:r>
              <a:rPr lang="en-US" altLang="en-US" sz="2800" b="1" dirty="0" err="1">
                <a:solidFill>
                  <a:srgbClr val="9900CC"/>
                </a:solidFill>
                <a:latin typeface="Times New Roman" panose="02020603050405020304" pitchFamily="18" charset="0"/>
              </a:rPr>
              <a:t>hót</a:t>
            </a:r>
            <a:r>
              <a:rPr lang="en-US" altLang="en-US" sz="2800" b="1" dirty="0">
                <a:solidFill>
                  <a:srgbClr val="9900CC"/>
                </a:solidFill>
                <a:latin typeface="Times New Roman" panose="02020603050405020304" pitchFamily="18" charset="0"/>
              </a:rPr>
              <a:t> </a:t>
            </a:r>
            <a:r>
              <a:rPr lang="en-US" altLang="en-US" sz="2800" b="1" dirty="0" err="1">
                <a:solidFill>
                  <a:srgbClr val="9900CC"/>
                </a:solidFill>
                <a:latin typeface="Times New Roman" panose="02020603050405020304" pitchFamily="18" charset="0"/>
              </a:rPr>
              <a:t>nữa</a:t>
            </a:r>
            <a:r>
              <a:rPr lang="en-US" altLang="en-US" sz="2800" b="1" dirty="0">
                <a:solidFill>
                  <a:srgbClr val="9900CC"/>
                </a:solidFill>
                <a:latin typeface="Times New Roman" panose="02020603050405020304" pitchFamily="18" charset="0"/>
              </a:rPr>
              <a:t> </a:t>
            </a:r>
            <a:r>
              <a:rPr lang="en-US" altLang="en-US" sz="2800" b="1" dirty="0" err="1">
                <a:solidFill>
                  <a:srgbClr val="9900CC"/>
                </a:solidFill>
                <a:latin typeface="Times New Roman" panose="02020603050405020304" pitchFamily="18" charset="0"/>
              </a:rPr>
              <a:t>ông</a:t>
            </a:r>
            <a:r>
              <a:rPr lang="en-US" altLang="en-US" sz="2800" b="1" dirty="0">
                <a:solidFill>
                  <a:srgbClr val="9900CC"/>
                </a:solidFill>
                <a:latin typeface="Times New Roman" panose="02020603050405020304" pitchFamily="18" charset="0"/>
              </a:rPr>
              <a:t> </a:t>
            </a:r>
            <a:r>
              <a:rPr lang="en-US" altLang="en-US" sz="2800" b="1" dirty="0" err="1">
                <a:solidFill>
                  <a:srgbClr val="9900CC"/>
                </a:solidFill>
                <a:latin typeface="Times New Roman" panose="02020603050405020304" pitchFamily="18" charset="0"/>
              </a:rPr>
              <a:t>nhỉ</a:t>
            </a:r>
            <a:r>
              <a:rPr lang="en-US" altLang="en-US" sz="2800" b="1" dirty="0">
                <a:solidFill>
                  <a:srgbClr val="9900CC"/>
                </a:solidFill>
                <a:latin typeface="Times New Roman" panose="02020603050405020304" pitchFamily="18" charset="0"/>
              </a:rPr>
              <a:t> !</a:t>
            </a:r>
          </a:p>
        </p:txBody>
      </p:sp>
      <p:sp>
        <p:nvSpPr>
          <p:cNvPr id="20" name="Line 12"/>
          <p:cNvSpPr>
            <a:spLocks noChangeShapeType="1"/>
          </p:cNvSpPr>
          <p:nvPr/>
        </p:nvSpPr>
        <p:spPr bwMode="auto">
          <a:xfrm flipH="1">
            <a:off x="10858752" y="2441377"/>
            <a:ext cx="49532" cy="4572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Rectangle 20"/>
          <p:cNvSpPr>
            <a:spLocks noChangeArrowheads="1"/>
          </p:cNvSpPr>
          <p:nvPr/>
        </p:nvSpPr>
        <p:spPr bwMode="auto">
          <a:xfrm>
            <a:off x="6504059" y="1509713"/>
            <a:ext cx="445787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Tx/>
              <a:buNone/>
            </a:pPr>
            <a:endParaRPr lang="en-US" altLang="en-US" sz="2800" b="1">
              <a:solidFill>
                <a:srgbClr val="9900CC"/>
              </a:solidFill>
              <a:latin typeface="Times New Roman" panose="02020603050405020304" pitchFamily="18" charset="0"/>
            </a:endParaRPr>
          </a:p>
        </p:txBody>
      </p:sp>
      <p:sp>
        <p:nvSpPr>
          <p:cNvPr id="22" name="Line 21"/>
          <p:cNvSpPr>
            <a:spLocks noChangeShapeType="1"/>
          </p:cNvSpPr>
          <p:nvPr/>
        </p:nvSpPr>
        <p:spPr bwMode="auto">
          <a:xfrm flipH="1">
            <a:off x="8533964" y="2032768"/>
            <a:ext cx="49532" cy="4572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21"/>
          <p:cNvSpPr>
            <a:spLocks noChangeShapeType="1"/>
          </p:cNvSpPr>
          <p:nvPr/>
        </p:nvSpPr>
        <p:spPr bwMode="auto">
          <a:xfrm flipH="1">
            <a:off x="7756005" y="2859940"/>
            <a:ext cx="49532" cy="4572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21"/>
          <p:cNvSpPr>
            <a:spLocks noChangeShapeType="1"/>
          </p:cNvSpPr>
          <p:nvPr/>
        </p:nvSpPr>
        <p:spPr bwMode="auto">
          <a:xfrm flipH="1">
            <a:off x="9874365" y="1536931"/>
            <a:ext cx="49532" cy="45720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0069848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par>
                          <p:cTn id="20" fill="hold">
                            <p:stCondLst>
                              <p:cond delay="2000"/>
                            </p:stCondLst>
                            <p:childTnLst>
                              <p:par>
                                <p:cTn id="21" presetID="2" presetClass="entr" presetSubtype="4"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ppt_x"/>
                                          </p:val>
                                        </p:tav>
                                        <p:tav tm="100000">
                                          <p:val>
                                            <p:strVal val="#ppt_x"/>
                                          </p:val>
                                        </p:tav>
                                      </p:tavLst>
                                    </p:anim>
                                    <p:anim calcmode="lin" valueType="num">
                                      <p:cBhvr additive="base">
                                        <p:cTn id="2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 calcmode="lin" valueType="num">
                                      <p:cBhvr additive="base">
                                        <p:cTn id="29" dur="500" fill="hold"/>
                                        <p:tgtEl>
                                          <p:spTgt spid="13"/>
                                        </p:tgtEl>
                                        <p:attrNameLst>
                                          <p:attrName>ppt_x</p:attrName>
                                        </p:attrNameLst>
                                      </p:cBhvr>
                                      <p:tavLst>
                                        <p:tav tm="0">
                                          <p:val>
                                            <p:strVal val="#ppt_x"/>
                                          </p:val>
                                        </p:tav>
                                        <p:tav tm="100000">
                                          <p:val>
                                            <p:strVal val="#ppt_x"/>
                                          </p:val>
                                        </p:tav>
                                      </p:tavLst>
                                    </p:anim>
                                    <p:anim calcmode="lin" valueType="num">
                                      <p:cBhvr additive="base">
                                        <p:cTn id="3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 calcmode="lin" valueType="num">
                                      <p:cBhvr additive="base">
                                        <p:cTn id="35" dur="500" fill="hold"/>
                                        <p:tgtEl>
                                          <p:spTgt spid="14"/>
                                        </p:tgtEl>
                                        <p:attrNameLst>
                                          <p:attrName>ppt_x</p:attrName>
                                        </p:attrNameLst>
                                      </p:cBhvr>
                                      <p:tavLst>
                                        <p:tav tm="0">
                                          <p:val>
                                            <p:strVal val="#ppt_x"/>
                                          </p:val>
                                        </p:tav>
                                        <p:tav tm="100000">
                                          <p:val>
                                            <p:strVal val="#ppt_x"/>
                                          </p:val>
                                        </p:tav>
                                      </p:tavLst>
                                    </p:anim>
                                    <p:anim calcmode="lin" valueType="num">
                                      <p:cBhvr additive="base">
                                        <p:cTn id="3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5"/>
                                        </p:tgtEl>
                                        <p:attrNameLst>
                                          <p:attrName>style.visibility</p:attrName>
                                        </p:attrNameLst>
                                      </p:cBhvr>
                                      <p:to>
                                        <p:strVal val="visible"/>
                                      </p:to>
                                    </p:set>
                                    <p:anim calcmode="lin" valueType="num">
                                      <p:cBhvr additive="base">
                                        <p:cTn id="41" dur="500" fill="hold"/>
                                        <p:tgtEl>
                                          <p:spTgt spid="15"/>
                                        </p:tgtEl>
                                        <p:attrNameLst>
                                          <p:attrName>ppt_x</p:attrName>
                                        </p:attrNameLst>
                                      </p:cBhvr>
                                      <p:tavLst>
                                        <p:tav tm="0">
                                          <p:val>
                                            <p:strVal val="#ppt_x"/>
                                          </p:val>
                                        </p:tav>
                                        <p:tav tm="100000">
                                          <p:val>
                                            <p:strVal val="#ppt_x"/>
                                          </p:val>
                                        </p:tav>
                                      </p:tavLst>
                                    </p:anim>
                                    <p:anim calcmode="lin" valueType="num">
                                      <p:cBhvr additive="base">
                                        <p:cTn id="4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 calcmode="lin" valueType="num">
                                      <p:cBhvr additive="base">
                                        <p:cTn id="47" dur="500" fill="hold"/>
                                        <p:tgtEl>
                                          <p:spTgt spid="19"/>
                                        </p:tgtEl>
                                        <p:attrNameLst>
                                          <p:attrName>ppt_x</p:attrName>
                                        </p:attrNameLst>
                                      </p:cBhvr>
                                      <p:tavLst>
                                        <p:tav tm="0">
                                          <p:val>
                                            <p:strVal val="#ppt_x"/>
                                          </p:val>
                                        </p:tav>
                                        <p:tav tm="100000">
                                          <p:val>
                                            <p:strVal val="#ppt_x"/>
                                          </p:val>
                                        </p:tav>
                                      </p:tavLst>
                                    </p:anim>
                                    <p:anim calcmode="lin" valueType="num">
                                      <p:cBhvr additive="base">
                                        <p:cTn id="4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 calcmode="lin" valueType="num">
                                      <p:cBhvr additive="base">
                                        <p:cTn id="53" dur="500" fill="hold"/>
                                        <p:tgtEl>
                                          <p:spTgt spid="24"/>
                                        </p:tgtEl>
                                        <p:attrNameLst>
                                          <p:attrName>ppt_x</p:attrName>
                                        </p:attrNameLst>
                                      </p:cBhvr>
                                      <p:tavLst>
                                        <p:tav tm="0">
                                          <p:val>
                                            <p:strVal val="#ppt_x"/>
                                          </p:val>
                                        </p:tav>
                                        <p:tav tm="100000">
                                          <p:val>
                                            <p:strVal val="#ppt_x"/>
                                          </p:val>
                                        </p:tav>
                                      </p:tavLst>
                                    </p:anim>
                                    <p:anim calcmode="lin" valueType="num">
                                      <p:cBhvr additive="base">
                                        <p:cTn id="54" dur="500" fill="hold"/>
                                        <p:tgtEl>
                                          <p:spTgt spid="24"/>
                                        </p:tgtEl>
                                        <p:attrNameLst>
                                          <p:attrName>ppt_y</p:attrName>
                                        </p:attrNameLst>
                                      </p:cBhvr>
                                      <p:tavLst>
                                        <p:tav tm="0">
                                          <p:val>
                                            <p:strVal val="1+#ppt_h/2"/>
                                          </p:val>
                                        </p:tav>
                                        <p:tav tm="100000">
                                          <p:val>
                                            <p:strVal val="#ppt_y"/>
                                          </p:val>
                                        </p:tav>
                                      </p:tavLst>
                                    </p:anim>
                                  </p:childTnLst>
                                </p:cTn>
                              </p:par>
                              <p:par>
                                <p:cTn id="55" presetID="2" presetClass="entr" presetSubtype="4"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additive="base">
                                        <p:cTn id="57" dur="500" fill="hold"/>
                                        <p:tgtEl>
                                          <p:spTgt spid="22"/>
                                        </p:tgtEl>
                                        <p:attrNameLst>
                                          <p:attrName>ppt_x</p:attrName>
                                        </p:attrNameLst>
                                      </p:cBhvr>
                                      <p:tavLst>
                                        <p:tav tm="0">
                                          <p:val>
                                            <p:strVal val="#ppt_x"/>
                                          </p:val>
                                        </p:tav>
                                        <p:tav tm="100000">
                                          <p:val>
                                            <p:strVal val="#ppt_x"/>
                                          </p:val>
                                        </p:tav>
                                      </p:tavLst>
                                    </p:anim>
                                    <p:anim calcmode="lin" valueType="num">
                                      <p:cBhvr additive="base">
                                        <p:cTn id="58" dur="500" fill="hold"/>
                                        <p:tgtEl>
                                          <p:spTgt spid="22"/>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500" fill="hold"/>
                                        <p:tgtEl>
                                          <p:spTgt spid="20"/>
                                        </p:tgtEl>
                                        <p:attrNameLst>
                                          <p:attrName>ppt_x</p:attrName>
                                        </p:attrNameLst>
                                      </p:cBhvr>
                                      <p:tavLst>
                                        <p:tav tm="0">
                                          <p:val>
                                            <p:strVal val="#ppt_x"/>
                                          </p:val>
                                        </p:tav>
                                        <p:tav tm="100000">
                                          <p:val>
                                            <p:strVal val="#ppt_x"/>
                                          </p:val>
                                        </p:tav>
                                      </p:tavLst>
                                    </p:anim>
                                    <p:anim calcmode="lin" valueType="num">
                                      <p:cBhvr additive="base">
                                        <p:cTn id="62" dur="500" fill="hold"/>
                                        <p:tgtEl>
                                          <p:spTgt spid="20"/>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23"/>
                                        </p:tgtEl>
                                        <p:attrNameLst>
                                          <p:attrName>style.visibility</p:attrName>
                                        </p:attrNameLst>
                                      </p:cBhvr>
                                      <p:to>
                                        <p:strVal val="visible"/>
                                      </p:to>
                                    </p:set>
                                    <p:anim calcmode="lin" valueType="num">
                                      <p:cBhvr additive="base">
                                        <p:cTn id="65" dur="500" fill="hold"/>
                                        <p:tgtEl>
                                          <p:spTgt spid="23"/>
                                        </p:tgtEl>
                                        <p:attrNameLst>
                                          <p:attrName>ppt_x</p:attrName>
                                        </p:attrNameLst>
                                      </p:cBhvr>
                                      <p:tavLst>
                                        <p:tav tm="0">
                                          <p:val>
                                            <p:strVal val="#ppt_x"/>
                                          </p:val>
                                        </p:tav>
                                        <p:tav tm="100000">
                                          <p:val>
                                            <p:strVal val="#ppt_x"/>
                                          </p:val>
                                        </p:tav>
                                      </p:tavLst>
                                    </p:anim>
                                    <p:anim calcmode="lin" valueType="num">
                                      <p:cBhvr additive="base">
                                        <p:cTn id="6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3" grpId="0"/>
      <p:bldP spid="14" grpId="0"/>
      <p:bldP spid="15" grpId="0"/>
      <p:bldP spid="19" grpId="0"/>
      <p:bldP spid="20" grpId="0" animBg="1"/>
      <p:bldP spid="22" grpId="0" animBg="1"/>
      <p:bldP spid="23" grpId="0" animBg="1"/>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FB13FFE-AF5B-4CBA-9F44-2656E7AF0B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047895"/>
            <a:ext cx="12192000" cy="1833510"/>
          </a:xfrm>
          <a:prstGeom prst="rect">
            <a:avLst/>
          </a:prstGeom>
        </p:spPr>
      </p:pic>
      <p:pic>
        <p:nvPicPr>
          <p:cNvPr id="3" name="图片 2">
            <a:extLst>
              <a:ext uri="{FF2B5EF4-FFF2-40B4-BE49-F238E27FC236}">
                <a16:creationId xmlns:a16="http://schemas.microsoft.com/office/drawing/2014/main" xmlns="" id="{D8BD20C0-6D2F-432E-ACE5-53AAF7EA706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89109" y="1525746"/>
            <a:ext cx="4991100" cy="3333750"/>
          </a:xfrm>
          <a:prstGeom prst="rect">
            <a:avLst/>
          </a:prstGeom>
        </p:spPr>
      </p:pic>
      <p:pic>
        <p:nvPicPr>
          <p:cNvPr id="5" name="图片 4">
            <a:extLst>
              <a:ext uri="{FF2B5EF4-FFF2-40B4-BE49-F238E27FC236}">
                <a16:creationId xmlns:a16="http://schemas.microsoft.com/office/drawing/2014/main" xmlns="" id="{EF8FEBF6-1F2E-49B9-8618-EE82593343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0993" y="949101"/>
            <a:ext cx="5134020" cy="5144048"/>
          </a:xfrm>
          <a:prstGeom prst="rect">
            <a:avLst/>
          </a:prstGeom>
        </p:spPr>
      </p:pic>
      <p:sp>
        <p:nvSpPr>
          <p:cNvPr id="13" name="文本框 39">
            <a:extLst>
              <a:ext uri="{FF2B5EF4-FFF2-40B4-BE49-F238E27FC236}">
                <a16:creationId xmlns:a16="http://schemas.microsoft.com/office/drawing/2014/main" xmlns="" id="{CA5ACC2A-6F95-43A7-A190-DDD7BD9F4718}"/>
              </a:ext>
            </a:extLst>
          </p:cNvPr>
          <p:cNvSpPr txBox="1"/>
          <p:nvPr/>
        </p:nvSpPr>
        <p:spPr>
          <a:xfrm>
            <a:off x="1181652" y="237482"/>
            <a:ext cx="5707457"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60C2DC"/>
                </a:solidFill>
                <a:effectLst/>
                <a:uLnTx/>
                <a:uFillTx/>
                <a:cs typeface="+mn-ea"/>
                <a:sym typeface="+mn-lt"/>
              </a:rPr>
              <a:t>TỪ</a:t>
            </a:r>
            <a:r>
              <a:rPr kumimoji="0" lang="en-US" altLang="zh-CN" sz="2800" b="1" i="0" u="none" strike="noStrike" kern="1200" cap="none" spc="0" normalizeH="0" noProof="0" dirty="0">
                <a:ln>
                  <a:noFill/>
                </a:ln>
                <a:solidFill>
                  <a:srgbClr val="60C2DC"/>
                </a:solidFill>
                <a:effectLst/>
                <a:uLnTx/>
                <a:uFillTx/>
                <a:cs typeface="+mn-ea"/>
                <a:sym typeface="+mn-lt"/>
              </a:rPr>
              <a:t> KHÓ VÀ GIẢI NGHĨA TỪ</a:t>
            </a:r>
            <a:endParaRPr kumimoji="0" lang="zh-CN" altLang="en-US" sz="2800" b="1" i="0" u="none" strike="noStrike" kern="1200" cap="none" spc="0" normalizeH="0" baseline="0" noProof="0" dirty="0">
              <a:ln>
                <a:noFill/>
              </a:ln>
              <a:solidFill>
                <a:srgbClr val="60C2DC"/>
              </a:solidFill>
              <a:effectLst/>
              <a:uLnTx/>
              <a:uFillTx/>
              <a:cs typeface="+mn-ea"/>
              <a:sym typeface="+mn-lt"/>
            </a:endParaRPr>
          </a:p>
        </p:txBody>
      </p:sp>
      <p:sp>
        <p:nvSpPr>
          <p:cNvPr id="14" name="TextBox 13"/>
          <p:cNvSpPr txBox="1">
            <a:spLocks noChangeArrowheads="1"/>
          </p:cNvSpPr>
          <p:nvPr/>
        </p:nvSpPr>
        <p:spPr bwMode="auto">
          <a:xfrm>
            <a:off x="1501355" y="1624044"/>
            <a:ext cx="208664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dirty="0" err="1">
                <a:solidFill>
                  <a:srgbClr val="FF0000"/>
                </a:solidFill>
                <a:latin typeface="Times New Roman" panose="02020603050405020304" pitchFamily="18" charset="0"/>
              </a:rPr>
              <a:t>săm</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soi</a:t>
            </a:r>
            <a:r>
              <a:rPr lang="en-US" altLang="en-US" b="1" dirty="0" smtClean="0">
                <a:solidFill>
                  <a:srgbClr val="FF0000"/>
                </a:solidFill>
                <a:latin typeface="Times New Roman" panose="02020603050405020304" pitchFamily="18" charset="0"/>
              </a:rPr>
              <a:t>:</a:t>
            </a:r>
            <a:endParaRPr lang="en-US" altLang="en-US" b="1" dirty="0">
              <a:latin typeface="Times New Roman" panose="02020603050405020304" pitchFamily="18" charset="0"/>
            </a:endParaRPr>
          </a:p>
        </p:txBody>
      </p:sp>
      <p:sp>
        <p:nvSpPr>
          <p:cNvPr id="15" name="TextBox 14"/>
          <p:cNvSpPr txBox="1">
            <a:spLocks noChangeArrowheads="1"/>
          </p:cNvSpPr>
          <p:nvPr/>
        </p:nvSpPr>
        <p:spPr bwMode="auto">
          <a:xfrm>
            <a:off x="1291450" y="3376205"/>
            <a:ext cx="212967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dirty="0">
                <a:latin typeface="Times New Roman" panose="02020603050405020304" pitchFamily="18" charset="0"/>
              </a:rPr>
              <a:t>   </a:t>
            </a:r>
            <a:r>
              <a:rPr lang="en-US" altLang="en-US" b="1" dirty="0" err="1">
                <a:solidFill>
                  <a:srgbClr val="FF0000"/>
                </a:solidFill>
                <a:latin typeface="Times New Roman" panose="02020603050405020304" pitchFamily="18" charset="0"/>
              </a:rPr>
              <a:t>cầu</a:t>
            </a:r>
            <a:r>
              <a:rPr lang="en-US" altLang="en-US" b="1" dirty="0">
                <a:solidFill>
                  <a:srgbClr val="FF0000"/>
                </a:solidFill>
                <a:latin typeface="Times New Roman" panose="02020603050405020304" pitchFamily="18" charset="0"/>
              </a:rPr>
              <a:t> </a:t>
            </a:r>
            <a:r>
              <a:rPr lang="en-US" altLang="en-US" b="1" dirty="0" err="1">
                <a:solidFill>
                  <a:srgbClr val="FF0000"/>
                </a:solidFill>
                <a:latin typeface="Times New Roman" panose="02020603050405020304" pitchFamily="18" charset="0"/>
              </a:rPr>
              <a:t>viện</a:t>
            </a:r>
            <a:r>
              <a:rPr lang="en-US" altLang="en-US" b="1" dirty="0" smtClean="0">
                <a:solidFill>
                  <a:srgbClr val="FF0000"/>
                </a:solidFill>
                <a:latin typeface="Times New Roman" panose="02020603050405020304" pitchFamily="18" charset="0"/>
              </a:rPr>
              <a:t>:</a:t>
            </a:r>
            <a:endParaRPr lang="en-US" altLang="en-US" b="1" dirty="0">
              <a:latin typeface="Times New Roman" panose="02020603050405020304" pitchFamily="18" charset="0"/>
            </a:endParaRPr>
          </a:p>
        </p:txBody>
      </p:sp>
      <p:sp>
        <p:nvSpPr>
          <p:cNvPr id="2" name="Rectangle 1"/>
          <p:cNvSpPr/>
          <p:nvPr/>
        </p:nvSpPr>
        <p:spPr>
          <a:xfrm>
            <a:off x="2998501" y="1651549"/>
            <a:ext cx="3100529" cy="1077218"/>
          </a:xfrm>
          <a:prstGeom prst="rect">
            <a:avLst/>
          </a:prstGeom>
        </p:spPr>
        <p:txBody>
          <a:bodyPr wrap="none">
            <a:spAutoFit/>
          </a:bodyPr>
          <a:lstStyle/>
          <a:p>
            <a:pPr algn="ctr">
              <a:spcBef>
                <a:spcPct val="0"/>
              </a:spcBef>
            </a:pPr>
            <a:r>
              <a:rPr lang="en-US" altLang="en-US" sz="3200" b="1" dirty="0" err="1">
                <a:latin typeface="Times New Roman" panose="02020603050405020304" pitchFamily="18" charset="0"/>
              </a:rPr>
              <a:t>ngắm</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đi</a:t>
            </a:r>
            <a:r>
              <a:rPr lang="en-US" altLang="en-US" sz="3200" b="1" dirty="0">
                <a:latin typeface="Times New Roman" panose="02020603050405020304" pitchFamily="18" charset="0"/>
              </a:rPr>
              <a:t> </a:t>
            </a:r>
            <a:r>
              <a:rPr lang="en-US" altLang="en-US" sz="3200" b="1" dirty="0" err="1" smtClean="0">
                <a:latin typeface="Times New Roman" panose="02020603050405020304" pitchFamily="18" charset="0"/>
              </a:rPr>
              <a:t>ngắm</a:t>
            </a:r>
            <a:endParaRPr lang="en-US" altLang="en-US" sz="3200" b="1" dirty="0" smtClean="0">
              <a:latin typeface="Times New Roman" panose="02020603050405020304" pitchFamily="18" charset="0"/>
            </a:endParaRPr>
          </a:p>
          <a:p>
            <a:pPr algn="ctr">
              <a:spcBef>
                <a:spcPct val="0"/>
              </a:spcBef>
            </a:pPr>
            <a:r>
              <a:rPr lang="en-US" altLang="en-US" sz="3200" b="1" dirty="0" smtClean="0">
                <a:latin typeface="Times New Roman" panose="02020603050405020304" pitchFamily="18" charset="0"/>
              </a:rPr>
              <a:t> </a:t>
            </a:r>
            <a:r>
              <a:rPr lang="en-US" altLang="en-US" sz="3200" b="1" dirty="0" err="1">
                <a:latin typeface="Times New Roman" panose="02020603050405020304" pitchFamily="18" charset="0"/>
              </a:rPr>
              <a:t>lại</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kĩ</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càng</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tỉ</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mỉ</a:t>
            </a:r>
            <a:endParaRPr lang="en-US" altLang="en-US" sz="3200" b="1" dirty="0">
              <a:latin typeface="Times New Roman" panose="02020603050405020304" pitchFamily="18" charset="0"/>
            </a:endParaRPr>
          </a:p>
        </p:txBody>
      </p:sp>
      <p:sp>
        <p:nvSpPr>
          <p:cNvPr id="4" name="Rectangle 3"/>
          <p:cNvSpPr/>
          <p:nvPr/>
        </p:nvSpPr>
        <p:spPr>
          <a:xfrm>
            <a:off x="3306637" y="3372960"/>
            <a:ext cx="1718739" cy="1077218"/>
          </a:xfrm>
          <a:prstGeom prst="rect">
            <a:avLst/>
          </a:prstGeom>
        </p:spPr>
        <p:txBody>
          <a:bodyPr wrap="none">
            <a:spAutoFit/>
          </a:bodyPr>
          <a:lstStyle/>
          <a:p>
            <a:pPr algn="ctr">
              <a:spcBef>
                <a:spcPct val="0"/>
              </a:spcBef>
            </a:pPr>
            <a:r>
              <a:rPr lang="en-US" altLang="en-US" sz="3200" b="1" dirty="0" err="1">
                <a:latin typeface="Times New Roman" panose="02020603050405020304" pitchFamily="18" charset="0"/>
              </a:rPr>
              <a:t>xin</a:t>
            </a:r>
            <a:r>
              <a:rPr lang="en-US" altLang="en-US" sz="3200" b="1" dirty="0">
                <a:latin typeface="Times New Roman" panose="02020603050405020304" pitchFamily="18" charset="0"/>
              </a:rPr>
              <a:t> </a:t>
            </a:r>
            <a:r>
              <a:rPr lang="en-US" altLang="en-US" sz="3200" b="1" dirty="0" err="1" smtClean="0">
                <a:latin typeface="Times New Roman" panose="02020603050405020304" pitchFamily="18" charset="0"/>
              </a:rPr>
              <a:t>được</a:t>
            </a:r>
            <a:endParaRPr lang="en-US" altLang="en-US" sz="3200" b="1" dirty="0" smtClean="0">
              <a:latin typeface="Times New Roman" panose="02020603050405020304" pitchFamily="18" charset="0"/>
            </a:endParaRPr>
          </a:p>
          <a:p>
            <a:pPr algn="ctr">
              <a:spcBef>
                <a:spcPct val="0"/>
              </a:spcBef>
            </a:pPr>
            <a:r>
              <a:rPr lang="en-US" altLang="en-US" sz="3200" b="1" dirty="0" smtClean="0">
                <a:latin typeface="Times New Roman" panose="02020603050405020304" pitchFamily="18" charset="0"/>
              </a:rPr>
              <a:t> </a:t>
            </a:r>
            <a:r>
              <a:rPr lang="en-US" altLang="en-US" sz="3200" b="1" dirty="0" err="1">
                <a:latin typeface="Times New Roman" panose="02020603050405020304" pitchFamily="18" charset="0"/>
              </a:rPr>
              <a:t>trợ</a:t>
            </a:r>
            <a:r>
              <a:rPr lang="en-US" altLang="en-US" sz="3200" b="1" dirty="0">
                <a:latin typeface="Times New Roman" panose="02020603050405020304" pitchFamily="18" charset="0"/>
              </a:rPr>
              <a:t> </a:t>
            </a:r>
            <a:r>
              <a:rPr lang="en-US" altLang="en-US" sz="3200" b="1" dirty="0" err="1">
                <a:latin typeface="Times New Roman" panose="02020603050405020304" pitchFamily="18" charset="0"/>
              </a:rPr>
              <a:t>giúp</a:t>
            </a:r>
            <a:endParaRPr lang="en-US" altLang="en-US" sz="3200" b="1" dirty="0">
              <a:latin typeface="Times New Roman" panose="02020603050405020304" pitchFamily="18" charset="0"/>
            </a:endParaRPr>
          </a:p>
        </p:txBody>
      </p:sp>
    </p:spTree>
    <p:extLst>
      <p:ext uri="{BB962C8B-B14F-4D97-AF65-F5344CB8AC3E}">
        <p14:creationId xmlns:p14="http://schemas.microsoft.com/office/powerpoint/2010/main" val="16304254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14" presetClass="entr" presetSubtype="1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arn(inVertic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
                                        </p:tgtEl>
                                        <p:attrNameLst>
                                          <p:attrName>style.visibility</p:attrName>
                                        </p:attrNameLst>
                                      </p:cBhvr>
                                      <p:to>
                                        <p:strVal val="visible"/>
                                      </p:to>
                                    </p:set>
                                    <p:anim calcmode="lin" valueType="num">
                                      <p:cBhvr additive="base">
                                        <p:cTn id="32" dur="500" fill="hold"/>
                                        <p:tgtEl>
                                          <p:spTgt spid="2"/>
                                        </p:tgtEl>
                                        <p:attrNameLst>
                                          <p:attrName>ppt_x</p:attrName>
                                        </p:attrNameLst>
                                      </p:cBhvr>
                                      <p:tavLst>
                                        <p:tav tm="0">
                                          <p:val>
                                            <p:strVal val="#ppt_x"/>
                                          </p:val>
                                        </p:tav>
                                        <p:tav tm="100000">
                                          <p:val>
                                            <p:strVal val="#ppt_x"/>
                                          </p:val>
                                        </p:tav>
                                      </p:tavLst>
                                    </p:anim>
                                    <p:anim calcmode="lin" valueType="num">
                                      <p:cBhvr additive="base">
                                        <p:cTn id="3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fade">
                                      <p:cBhvr>
                                        <p:cTn id="38" dur="500"/>
                                        <p:tgtEl>
                                          <p:spTgt spid="15"/>
                                        </p:tgtEl>
                                      </p:cBhvr>
                                    </p:animEffect>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 calcmode="lin" valueType="num">
                                      <p:cBhvr additive="base">
                                        <p:cTn id="43" dur="500" fill="hold"/>
                                        <p:tgtEl>
                                          <p:spTgt spid="4"/>
                                        </p:tgtEl>
                                        <p:attrNameLst>
                                          <p:attrName>ppt_x</p:attrName>
                                        </p:attrNameLst>
                                      </p:cBhvr>
                                      <p:tavLst>
                                        <p:tav tm="0">
                                          <p:val>
                                            <p:strVal val="#ppt_x"/>
                                          </p:val>
                                        </p:tav>
                                        <p:tav tm="100000">
                                          <p:val>
                                            <p:strVal val="#ppt_x"/>
                                          </p:val>
                                        </p:tav>
                                      </p:tavLst>
                                    </p:anim>
                                    <p:anim calcmode="lin" valueType="num">
                                      <p:cBhvr additive="base">
                                        <p:cTn id="4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2"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FB13FFE-AF5B-4CBA-9F44-2656E7AF0B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047895"/>
            <a:ext cx="12192000" cy="1833510"/>
          </a:xfrm>
          <a:prstGeom prst="rect">
            <a:avLst/>
          </a:prstGeom>
        </p:spPr>
      </p:pic>
      <p:pic>
        <p:nvPicPr>
          <p:cNvPr id="4" name="图片 3">
            <a:extLst>
              <a:ext uri="{FF2B5EF4-FFF2-40B4-BE49-F238E27FC236}">
                <a16:creationId xmlns:a16="http://schemas.microsoft.com/office/drawing/2014/main" xmlns="" id="{1D7E1FE3-56D7-4C2A-A59C-C640D1667E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9854" y="806931"/>
            <a:ext cx="10869768" cy="4499165"/>
          </a:xfrm>
          <a:prstGeom prst="rect">
            <a:avLst/>
          </a:prstGeom>
        </p:spPr>
      </p:pic>
      <p:sp>
        <p:nvSpPr>
          <p:cNvPr id="5" name="文本框 39">
            <a:extLst>
              <a:ext uri="{FF2B5EF4-FFF2-40B4-BE49-F238E27FC236}">
                <a16:creationId xmlns:a16="http://schemas.microsoft.com/office/drawing/2014/main" xmlns="" id="{F2257003-9BCE-4B1A-98BB-E17A6F32D2F9}"/>
              </a:ext>
            </a:extLst>
          </p:cNvPr>
          <p:cNvSpPr txBox="1"/>
          <p:nvPr/>
        </p:nvSpPr>
        <p:spPr>
          <a:xfrm>
            <a:off x="1472686" y="160600"/>
            <a:ext cx="5107204"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u="none" strike="noStrike" kern="1200" cap="none" spc="0" normalizeH="0" baseline="0" noProof="0" dirty="0" err="1">
                <a:ln>
                  <a:noFill/>
                </a:ln>
                <a:solidFill>
                  <a:srgbClr val="60C2DC"/>
                </a:solidFill>
                <a:effectLst/>
                <a:uLnTx/>
                <a:uFillTx/>
                <a:cs typeface="+mn-ea"/>
                <a:sym typeface="+mn-lt"/>
              </a:rPr>
              <a:t>Tìm</a:t>
            </a:r>
            <a:r>
              <a:rPr kumimoji="0" lang="en-US" altLang="zh-CN" sz="3600" b="1" u="none" strike="noStrike" kern="1200" cap="none" spc="0" normalizeH="0" noProof="0" dirty="0">
                <a:ln>
                  <a:noFill/>
                </a:ln>
                <a:solidFill>
                  <a:srgbClr val="60C2DC"/>
                </a:solidFill>
                <a:effectLst/>
                <a:uLnTx/>
                <a:uFillTx/>
                <a:cs typeface="+mn-ea"/>
                <a:sym typeface="+mn-lt"/>
              </a:rPr>
              <a:t> </a:t>
            </a:r>
            <a:r>
              <a:rPr kumimoji="0" lang="en-US" altLang="zh-CN" sz="3600" b="1" u="none" strike="noStrike" kern="1200" cap="none" spc="0" normalizeH="0" noProof="0" dirty="0" err="1">
                <a:ln>
                  <a:noFill/>
                </a:ln>
                <a:solidFill>
                  <a:srgbClr val="60C2DC"/>
                </a:solidFill>
                <a:effectLst/>
                <a:uLnTx/>
                <a:uFillTx/>
                <a:cs typeface="+mn-ea"/>
                <a:sym typeface="+mn-lt"/>
              </a:rPr>
              <a:t>hiểu</a:t>
            </a:r>
            <a:r>
              <a:rPr kumimoji="0" lang="en-US" altLang="zh-CN" sz="3600" b="1" u="none" strike="noStrike" kern="1200" cap="none" spc="0" normalizeH="0" noProof="0" dirty="0">
                <a:ln>
                  <a:noFill/>
                </a:ln>
                <a:solidFill>
                  <a:srgbClr val="60C2DC"/>
                </a:solidFill>
                <a:effectLst/>
                <a:uLnTx/>
                <a:uFillTx/>
                <a:cs typeface="+mn-ea"/>
                <a:sym typeface="+mn-lt"/>
              </a:rPr>
              <a:t>  </a:t>
            </a:r>
            <a:r>
              <a:rPr kumimoji="0" lang="en-US" altLang="zh-CN" sz="3600" b="1" u="none" strike="noStrike" kern="1200" cap="none" spc="0" normalizeH="0" noProof="0" dirty="0" err="1">
                <a:ln>
                  <a:noFill/>
                </a:ln>
                <a:solidFill>
                  <a:srgbClr val="60C2DC"/>
                </a:solidFill>
                <a:effectLst/>
                <a:uLnTx/>
                <a:uFillTx/>
                <a:cs typeface="+mn-ea"/>
                <a:sym typeface="+mn-lt"/>
              </a:rPr>
              <a:t>bài</a:t>
            </a:r>
            <a:endParaRPr kumimoji="0" lang="zh-CN" altLang="en-US" sz="3600" b="1" u="none" strike="noStrike" kern="1200" cap="none" spc="0" normalizeH="0" baseline="0" noProof="0" dirty="0">
              <a:ln>
                <a:noFill/>
              </a:ln>
              <a:solidFill>
                <a:srgbClr val="60C2DC"/>
              </a:solidFill>
              <a:effectLst/>
              <a:uLnTx/>
              <a:uFillTx/>
              <a:cs typeface="+mn-ea"/>
              <a:sym typeface="+mn-lt"/>
            </a:endParaRPr>
          </a:p>
        </p:txBody>
      </p:sp>
      <p:sp>
        <p:nvSpPr>
          <p:cNvPr id="6" name="Rectangle 26"/>
          <p:cNvSpPr>
            <a:spLocks noChangeArrowheads="1"/>
          </p:cNvSpPr>
          <p:nvPr/>
        </p:nvSpPr>
        <p:spPr bwMode="auto">
          <a:xfrm>
            <a:off x="957397" y="2116104"/>
            <a:ext cx="8229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err="1">
                <a:solidFill>
                  <a:srgbClr val="C00000"/>
                </a:solidFill>
                <a:latin typeface="Times New Roman" panose="02020603050405020304" pitchFamily="18" charset="0"/>
              </a:rPr>
              <a:t>Bé</a:t>
            </a:r>
            <a:r>
              <a:rPr lang="en-US" altLang="en-US" b="1" dirty="0">
                <a:solidFill>
                  <a:srgbClr val="C00000"/>
                </a:solidFill>
                <a:latin typeface="Times New Roman" panose="02020603050405020304" pitchFamily="18" charset="0"/>
              </a:rPr>
              <a:t> Thu </a:t>
            </a:r>
            <a:r>
              <a:rPr lang="en-US" altLang="en-US" b="1" dirty="0" err="1">
                <a:solidFill>
                  <a:srgbClr val="C00000"/>
                </a:solidFill>
                <a:latin typeface="Times New Roman" panose="02020603050405020304" pitchFamily="18" charset="0"/>
              </a:rPr>
              <a:t>thích</a:t>
            </a:r>
            <a:r>
              <a:rPr lang="en-US" altLang="en-US" b="1" dirty="0">
                <a:solidFill>
                  <a:srgbClr val="C00000"/>
                </a:solidFill>
                <a:latin typeface="Times New Roman" panose="02020603050405020304" pitchFamily="18" charset="0"/>
              </a:rPr>
              <a:t> </a:t>
            </a:r>
            <a:r>
              <a:rPr lang="en-US" altLang="en-US" b="1" dirty="0" err="1">
                <a:solidFill>
                  <a:srgbClr val="C00000"/>
                </a:solidFill>
                <a:latin typeface="Times New Roman" panose="02020603050405020304" pitchFamily="18" charset="0"/>
              </a:rPr>
              <a:t>ra</a:t>
            </a:r>
            <a:r>
              <a:rPr lang="en-US" altLang="en-US" b="1" dirty="0">
                <a:solidFill>
                  <a:srgbClr val="C00000"/>
                </a:solidFill>
                <a:latin typeface="Times New Roman" panose="02020603050405020304" pitchFamily="18" charset="0"/>
              </a:rPr>
              <a:t> ban </a:t>
            </a:r>
            <a:r>
              <a:rPr lang="en-US" altLang="en-US" b="1" dirty="0" err="1">
                <a:solidFill>
                  <a:srgbClr val="C00000"/>
                </a:solidFill>
                <a:latin typeface="Times New Roman" panose="02020603050405020304" pitchFamily="18" charset="0"/>
              </a:rPr>
              <a:t>công</a:t>
            </a:r>
            <a:r>
              <a:rPr lang="en-US" altLang="en-US" b="1" dirty="0">
                <a:solidFill>
                  <a:srgbClr val="C00000"/>
                </a:solidFill>
                <a:latin typeface="Times New Roman" panose="02020603050405020304" pitchFamily="18" charset="0"/>
              </a:rPr>
              <a:t> </a:t>
            </a:r>
            <a:r>
              <a:rPr lang="en-US" altLang="en-US" b="1" dirty="0" err="1">
                <a:solidFill>
                  <a:srgbClr val="C00000"/>
                </a:solidFill>
                <a:latin typeface="Times New Roman" panose="02020603050405020304" pitchFamily="18" charset="0"/>
              </a:rPr>
              <a:t>để</a:t>
            </a:r>
            <a:r>
              <a:rPr lang="en-US" altLang="en-US" b="1" dirty="0">
                <a:solidFill>
                  <a:srgbClr val="C00000"/>
                </a:solidFill>
                <a:latin typeface="Times New Roman" panose="02020603050405020304" pitchFamily="18" charset="0"/>
              </a:rPr>
              <a:t> </a:t>
            </a:r>
            <a:r>
              <a:rPr lang="en-US" altLang="en-US" b="1" dirty="0" err="1">
                <a:solidFill>
                  <a:srgbClr val="C00000"/>
                </a:solidFill>
                <a:latin typeface="Times New Roman" panose="02020603050405020304" pitchFamily="18" charset="0"/>
              </a:rPr>
              <a:t>làm</a:t>
            </a:r>
            <a:r>
              <a:rPr lang="en-US" altLang="en-US" b="1" dirty="0">
                <a:solidFill>
                  <a:srgbClr val="C00000"/>
                </a:solidFill>
                <a:latin typeface="Times New Roman" panose="02020603050405020304" pitchFamily="18" charset="0"/>
              </a:rPr>
              <a:t> </a:t>
            </a:r>
            <a:r>
              <a:rPr lang="en-US" altLang="en-US" b="1" dirty="0" err="1">
                <a:solidFill>
                  <a:srgbClr val="C00000"/>
                </a:solidFill>
                <a:latin typeface="Times New Roman" panose="02020603050405020304" pitchFamily="18" charset="0"/>
              </a:rPr>
              <a:t>gì</a:t>
            </a:r>
            <a:r>
              <a:rPr lang="en-US" altLang="en-US" b="1" dirty="0">
                <a:solidFill>
                  <a:srgbClr val="C00000"/>
                </a:solidFill>
                <a:latin typeface="Times New Roman" panose="02020603050405020304" pitchFamily="18" charset="0"/>
              </a:rPr>
              <a:t> ?</a:t>
            </a:r>
          </a:p>
        </p:txBody>
      </p:sp>
      <p:sp>
        <p:nvSpPr>
          <p:cNvPr id="2" name="Rectangle 1"/>
          <p:cNvSpPr/>
          <p:nvPr/>
        </p:nvSpPr>
        <p:spPr>
          <a:xfrm>
            <a:off x="1206321" y="2959614"/>
            <a:ext cx="6096000" cy="1569660"/>
          </a:xfrm>
          <a:prstGeom prst="rect">
            <a:avLst/>
          </a:prstGeom>
        </p:spPr>
        <p:txBody>
          <a:bodyPr>
            <a:spAutoFit/>
          </a:bodyPr>
          <a:lstStyle/>
          <a:p>
            <a:pPr algn="ctr">
              <a:spcBef>
                <a:spcPct val="0"/>
              </a:spcBef>
            </a:pPr>
            <a:r>
              <a:rPr lang="en-US" altLang="en-US" sz="3200" b="1" dirty="0">
                <a:solidFill>
                  <a:srgbClr val="0000FF"/>
                </a:solidFill>
                <a:latin typeface="Times New Roman" panose="02020603050405020304" pitchFamily="18" charset="0"/>
                <a:cs typeface="Arial" panose="020B0604020202020204" pitchFamily="34" charset="0"/>
              </a:rPr>
              <a:t>Thu </a:t>
            </a:r>
            <a:r>
              <a:rPr lang="en-US" altLang="en-US" sz="3200" b="1" dirty="0" err="1">
                <a:solidFill>
                  <a:srgbClr val="0000FF"/>
                </a:solidFill>
                <a:latin typeface="Times New Roman" panose="02020603050405020304" pitchFamily="18" charset="0"/>
                <a:cs typeface="Arial" panose="020B0604020202020204" pitchFamily="34" charset="0"/>
              </a:rPr>
              <a:t>thích</a:t>
            </a:r>
            <a:r>
              <a:rPr lang="en-US" altLang="en-US" sz="3200" b="1" dirty="0">
                <a:solidFill>
                  <a:srgbClr val="0000FF"/>
                </a:solidFill>
                <a:latin typeface="Times New Roman" panose="02020603050405020304" pitchFamily="18" charset="0"/>
                <a:cs typeface="Arial" panose="020B0604020202020204" pitchFamily="34" charset="0"/>
              </a:rPr>
              <a:t> </a:t>
            </a:r>
            <a:r>
              <a:rPr lang="en-US" altLang="en-US" sz="3200" b="1" dirty="0" err="1">
                <a:solidFill>
                  <a:srgbClr val="0000FF"/>
                </a:solidFill>
                <a:latin typeface="Times New Roman" panose="02020603050405020304" pitchFamily="18" charset="0"/>
                <a:cs typeface="Arial" panose="020B0604020202020204" pitchFamily="34" charset="0"/>
              </a:rPr>
              <a:t>ra</a:t>
            </a:r>
            <a:r>
              <a:rPr lang="en-US" altLang="en-US" sz="3200" b="1" dirty="0">
                <a:solidFill>
                  <a:srgbClr val="0000FF"/>
                </a:solidFill>
                <a:latin typeface="Times New Roman" panose="02020603050405020304" pitchFamily="18" charset="0"/>
                <a:cs typeface="Arial" panose="020B0604020202020204" pitchFamily="34" charset="0"/>
              </a:rPr>
              <a:t> ban </a:t>
            </a:r>
            <a:r>
              <a:rPr lang="en-US" altLang="en-US" sz="3200" b="1" dirty="0" err="1">
                <a:solidFill>
                  <a:srgbClr val="0000FF"/>
                </a:solidFill>
                <a:latin typeface="Times New Roman" panose="02020603050405020304" pitchFamily="18" charset="0"/>
                <a:cs typeface="Arial" panose="020B0604020202020204" pitchFamily="34" charset="0"/>
              </a:rPr>
              <a:t>công</a:t>
            </a:r>
            <a:r>
              <a:rPr lang="en-US" altLang="en-US" sz="3200" b="1" dirty="0">
                <a:solidFill>
                  <a:srgbClr val="0000FF"/>
                </a:solidFill>
                <a:latin typeface="Times New Roman" panose="02020603050405020304" pitchFamily="18" charset="0"/>
                <a:cs typeface="Arial" panose="020B0604020202020204" pitchFamily="34" charset="0"/>
              </a:rPr>
              <a:t> </a:t>
            </a:r>
            <a:r>
              <a:rPr lang="en-US" altLang="en-US" sz="3200" b="1" dirty="0" err="1">
                <a:solidFill>
                  <a:srgbClr val="0000FF"/>
                </a:solidFill>
                <a:latin typeface="Times New Roman" panose="02020603050405020304" pitchFamily="18" charset="0"/>
                <a:cs typeface="Arial" panose="020B0604020202020204" pitchFamily="34" charset="0"/>
              </a:rPr>
              <a:t>ngồi</a:t>
            </a:r>
            <a:r>
              <a:rPr lang="en-US" altLang="en-US" sz="3200" b="1" dirty="0">
                <a:solidFill>
                  <a:srgbClr val="0000FF"/>
                </a:solidFill>
                <a:latin typeface="Times New Roman" panose="02020603050405020304" pitchFamily="18" charset="0"/>
                <a:cs typeface="Arial" panose="020B0604020202020204" pitchFamily="34" charset="0"/>
              </a:rPr>
              <a:t> </a:t>
            </a:r>
            <a:r>
              <a:rPr lang="en-US" altLang="en-US" sz="3200" b="1" dirty="0" err="1">
                <a:solidFill>
                  <a:srgbClr val="0000FF"/>
                </a:solidFill>
                <a:latin typeface="Times New Roman" panose="02020603050405020304" pitchFamily="18" charset="0"/>
                <a:cs typeface="Arial" panose="020B0604020202020204" pitchFamily="34" charset="0"/>
              </a:rPr>
              <a:t>với</a:t>
            </a:r>
            <a:r>
              <a:rPr lang="en-US" altLang="en-US" sz="3200" b="1" dirty="0">
                <a:solidFill>
                  <a:srgbClr val="0000FF"/>
                </a:solidFill>
                <a:latin typeface="Times New Roman" panose="02020603050405020304" pitchFamily="18" charset="0"/>
                <a:cs typeface="Arial" panose="020B0604020202020204" pitchFamily="34" charset="0"/>
              </a:rPr>
              <a:t> </a:t>
            </a:r>
            <a:r>
              <a:rPr lang="en-US" altLang="en-US" sz="3200" b="1" dirty="0" err="1">
                <a:solidFill>
                  <a:srgbClr val="0000FF"/>
                </a:solidFill>
                <a:latin typeface="Times New Roman" panose="02020603050405020304" pitchFamily="18" charset="0"/>
                <a:cs typeface="Arial" panose="020B0604020202020204" pitchFamily="34" charset="0"/>
              </a:rPr>
              <a:t>ông</a:t>
            </a:r>
            <a:r>
              <a:rPr lang="en-US" altLang="en-US" sz="3200" b="1" dirty="0">
                <a:solidFill>
                  <a:srgbClr val="0000FF"/>
                </a:solidFill>
                <a:latin typeface="Times New Roman" panose="02020603050405020304" pitchFamily="18" charset="0"/>
                <a:cs typeface="Arial" panose="020B0604020202020204" pitchFamily="34" charset="0"/>
              </a:rPr>
              <a:t> </a:t>
            </a:r>
            <a:r>
              <a:rPr lang="en-US" altLang="en-US" sz="3200" b="1" dirty="0" err="1">
                <a:solidFill>
                  <a:srgbClr val="0000FF"/>
                </a:solidFill>
                <a:latin typeface="Times New Roman" panose="02020603050405020304" pitchFamily="18" charset="0"/>
                <a:cs typeface="Arial" panose="020B0604020202020204" pitchFamily="34" charset="0"/>
              </a:rPr>
              <a:t>nội</a:t>
            </a:r>
            <a:r>
              <a:rPr lang="en-US" altLang="en-US" sz="3200" b="1" dirty="0">
                <a:solidFill>
                  <a:srgbClr val="0000FF"/>
                </a:solidFill>
                <a:latin typeface="Times New Roman" panose="02020603050405020304" pitchFamily="18" charset="0"/>
                <a:cs typeface="Arial" panose="020B0604020202020204" pitchFamily="34" charset="0"/>
              </a:rPr>
              <a:t>, </a:t>
            </a:r>
            <a:r>
              <a:rPr lang="en-US" altLang="en-US" sz="3200" b="1" dirty="0" err="1">
                <a:solidFill>
                  <a:srgbClr val="0000FF"/>
                </a:solidFill>
                <a:latin typeface="Times New Roman" panose="02020603050405020304" pitchFamily="18" charset="0"/>
                <a:cs typeface="Arial" panose="020B0604020202020204" pitchFamily="34" charset="0"/>
              </a:rPr>
              <a:t>nghe</a:t>
            </a:r>
            <a:r>
              <a:rPr lang="en-US" altLang="en-US" sz="3200" b="1" dirty="0">
                <a:solidFill>
                  <a:srgbClr val="0000FF"/>
                </a:solidFill>
                <a:latin typeface="Times New Roman" panose="02020603050405020304" pitchFamily="18" charset="0"/>
                <a:cs typeface="Arial" panose="020B0604020202020204" pitchFamily="34" charset="0"/>
              </a:rPr>
              <a:t> </a:t>
            </a:r>
            <a:r>
              <a:rPr lang="en-US" altLang="en-US" sz="3200" b="1" dirty="0" err="1">
                <a:solidFill>
                  <a:srgbClr val="0000FF"/>
                </a:solidFill>
                <a:latin typeface="Times New Roman" panose="02020603050405020304" pitchFamily="18" charset="0"/>
                <a:cs typeface="Arial" panose="020B0604020202020204" pitchFamily="34" charset="0"/>
              </a:rPr>
              <a:t>ông</a:t>
            </a:r>
            <a:r>
              <a:rPr lang="en-US" altLang="en-US" sz="3200" b="1" dirty="0">
                <a:solidFill>
                  <a:srgbClr val="0000FF"/>
                </a:solidFill>
                <a:latin typeface="Times New Roman" panose="02020603050405020304" pitchFamily="18" charset="0"/>
                <a:cs typeface="Arial" panose="020B0604020202020204" pitchFamily="34" charset="0"/>
              </a:rPr>
              <a:t> </a:t>
            </a:r>
            <a:r>
              <a:rPr lang="en-US" altLang="en-US" sz="3200" b="1" dirty="0" err="1">
                <a:solidFill>
                  <a:srgbClr val="0000FF"/>
                </a:solidFill>
                <a:latin typeface="Times New Roman" panose="02020603050405020304" pitchFamily="18" charset="0"/>
                <a:cs typeface="Arial" panose="020B0604020202020204" pitchFamily="34" charset="0"/>
              </a:rPr>
              <a:t>rủ</a:t>
            </a:r>
            <a:r>
              <a:rPr lang="en-US" altLang="en-US" sz="3200" b="1" dirty="0">
                <a:solidFill>
                  <a:srgbClr val="0000FF"/>
                </a:solidFill>
                <a:latin typeface="Times New Roman" panose="02020603050405020304" pitchFamily="18" charset="0"/>
                <a:cs typeface="Arial" panose="020B0604020202020204" pitchFamily="34" charset="0"/>
              </a:rPr>
              <a:t> </a:t>
            </a:r>
            <a:r>
              <a:rPr lang="en-US" altLang="en-US" sz="3200" b="1" dirty="0" err="1">
                <a:solidFill>
                  <a:srgbClr val="0000FF"/>
                </a:solidFill>
                <a:latin typeface="Times New Roman" panose="02020603050405020304" pitchFamily="18" charset="0"/>
                <a:cs typeface="Arial" panose="020B0604020202020204" pitchFamily="34" charset="0"/>
              </a:rPr>
              <a:t>rỉ</a:t>
            </a:r>
            <a:r>
              <a:rPr lang="en-US" altLang="en-US" sz="3200" b="1" dirty="0">
                <a:solidFill>
                  <a:srgbClr val="0000FF"/>
                </a:solidFill>
                <a:latin typeface="Times New Roman" panose="02020603050405020304" pitchFamily="18" charset="0"/>
                <a:cs typeface="Arial" panose="020B0604020202020204" pitchFamily="34" charset="0"/>
              </a:rPr>
              <a:t> </a:t>
            </a:r>
            <a:r>
              <a:rPr lang="en-US" altLang="en-US" sz="3200" b="1" dirty="0" err="1">
                <a:solidFill>
                  <a:srgbClr val="0000FF"/>
                </a:solidFill>
                <a:latin typeface="Times New Roman" panose="02020603050405020304" pitchFamily="18" charset="0"/>
                <a:cs typeface="Arial" panose="020B0604020202020204" pitchFamily="34" charset="0"/>
              </a:rPr>
              <a:t>giảng</a:t>
            </a:r>
            <a:r>
              <a:rPr lang="en-US" altLang="en-US" sz="3200" b="1" dirty="0">
                <a:solidFill>
                  <a:srgbClr val="0000FF"/>
                </a:solidFill>
                <a:latin typeface="Times New Roman" panose="02020603050405020304" pitchFamily="18" charset="0"/>
                <a:cs typeface="Arial" panose="020B0604020202020204" pitchFamily="34" charset="0"/>
              </a:rPr>
              <a:t> </a:t>
            </a:r>
            <a:r>
              <a:rPr lang="en-US" altLang="en-US" sz="3200" b="1" dirty="0" err="1">
                <a:solidFill>
                  <a:srgbClr val="0000FF"/>
                </a:solidFill>
                <a:latin typeface="Times New Roman" panose="02020603050405020304" pitchFamily="18" charset="0"/>
                <a:cs typeface="Arial" panose="020B0604020202020204" pitchFamily="34" charset="0"/>
              </a:rPr>
              <a:t>về</a:t>
            </a:r>
            <a:r>
              <a:rPr lang="en-US" altLang="en-US" sz="3200" b="1" dirty="0">
                <a:solidFill>
                  <a:srgbClr val="0000FF"/>
                </a:solidFill>
                <a:latin typeface="Times New Roman" panose="02020603050405020304" pitchFamily="18" charset="0"/>
                <a:cs typeface="Arial" panose="020B0604020202020204" pitchFamily="34" charset="0"/>
              </a:rPr>
              <a:t> </a:t>
            </a:r>
            <a:r>
              <a:rPr lang="en-US" altLang="en-US" sz="3200" b="1" dirty="0" err="1">
                <a:solidFill>
                  <a:srgbClr val="0000FF"/>
                </a:solidFill>
                <a:latin typeface="Times New Roman" panose="02020603050405020304" pitchFamily="18" charset="0"/>
                <a:cs typeface="Arial" panose="020B0604020202020204" pitchFamily="34" charset="0"/>
              </a:rPr>
              <a:t>từng</a:t>
            </a:r>
            <a:r>
              <a:rPr lang="en-US" altLang="en-US" sz="3200" b="1" dirty="0">
                <a:solidFill>
                  <a:srgbClr val="0000FF"/>
                </a:solidFill>
                <a:latin typeface="Times New Roman" panose="02020603050405020304" pitchFamily="18" charset="0"/>
                <a:cs typeface="Arial" panose="020B0604020202020204" pitchFamily="34" charset="0"/>
              </a:rPr>
              <a:t> </a:t>
            </a:r>
            <a:r>
              <a:rPr lang="en-US" altLang="en-US" sz="3200" b="1" dirty="0" err="1">
                <a:solidFill>
                  <a:srgbClr val="0000FF"/>
                </a:solidFill>
                <a:latin typeface="Times New Roman" panose="02020603050405020304" pitchFamily="18" charset="0"/>
                <a:cs typeface="Arial" panose="020B0604020202020204" pitchFamily="34" charset="0"/>
              </a:rPr>
              <a:t>loại</a:t>
            </a:r>
            <a:r>
              <a:rPr lang="en-US" altLang="en-US" sz="3200" b="1" dirty="0">
                <a:solidFill>
                  <a:srgbClr val="0000FF"/>
                </a:solidFill>
                <a:latin typeface="Times New Roman" panose="02020603050405020304" pitchFamily="18" charset="0"/>
                <a:cs typeface="Arial" panose="020B0604020202020204" pitchFamily="34" charset="0"/>
              </a:rPr>
              <a:t> </a:t>
            </a:r>
            <a:r>
              <a:rPr lang="en-US" altLang="en-US" sz="3200" b="1" dirty="0" err="1">
                <a:solidFill>
                  <a:srgbClr val="0000FF"/>
                </a:solidFill>
                <a:latin typeface="Times New Roman" panose="02020603050405020304" pitchFamily="18" charset="0"/>
                <a:cs typeface="Arial" panose="020B0604020202020204" pitchFamily="34" charset="0"/>
              </a:rPr>
              <a:t>cây</a:t>
            </a:r>
            <a:r>
              <a:rPr lang="en-US" altLang="en-US" sz="3200" b="1" dirty="0">
                <a:solidFill>
                  <a:srgbClr val="0000FF"/>
                </a:solidFill>
                <a:latin typeface="Times New Roman" panose="02020603050405020304" pitchFamily="18" charset="0"/>
                <a:cs typeface="Arial" panose="020B0604020202020204" pitchFamily="34" charset="0"/>
              </a:rPr>
              <a:t>. </a:t>
            </a:r>
          </a:p>
        </p:txBody>
      </p:sp>
    </p:spTree>
    <p:extLst>
      <p:ext uri="{BB962C8B-B14F-4D97-AF65-F5344CB8AC3E}">
        <p14:creationId xmlns:p14="http://schemas.microsoft.com/office/powerpoint/2010/main" val="38814558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strVal val="#ppt_h"/>
                                          </p:val>
                                        </p:tav>
                                        <p:tav tm="100000">
                                          <p:val>
                                            <p:strVal val="#ppt_h"/>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1000"/>
                                        <p:tgtEl>
                                          <p:spTgt spid="5"/>
                                        </p:tgtEl>
                                      </p:cBhvr>
                                    </p:animEffect>
                                    <p:anim calcmode="lin" valueType="num">
                                      <p:cBhvr>
                                        <p:cTn id="18" dur="1000" fill="hold"/>
                                        <p:tgtEl>
                                          <p:spTgt spid="5"/>
                                        </p:tgtEl>
                                        <p:attrNameLst>
                                          <p:attrName>ppt_x</p:attrName>
                                        </p:attrNameLst>
                                      </p:cBhvr>
                                      <p:tavLst>
                                        <p:tav tm="0">
                                          <p:val>
                                            <p:strVal val="#ppt_x"/>
                                          </p:val>
                                        </p:tav>
                                        <p:tav tm="100000">
                                          <p:val>
                                            <p:strVal val="#ppt_x"/>
                                          </p:val>
                                        </p:tav>
                                      </p:tavLst>
                                    </p:anim>
                                    <p:anim calcmode="lin" valueType="num">
                                      <p:cBhvr>
                                        <p:cTn id="1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1000"/>
                                        <p:tgtEl>
                                          <p:spTgt spid="2"/>
                                        </p:tgtEl>
                                      </p:cBhvr>
                                    </p:animEffect>
                                    <p:anim calcmode="lin" valueType="num">
                                      <p:cBhvr>
                                        <p:cTn id="32" dur="1000" fill="hold"/>
                                        <p:tgtEl>
                                          <p:spTgt spid="2"/>
                                        </p:tgtEl>
                                        <p:attrNameLst>
                                          <p:attrName>ppt_x</p:attrName>
                                        </p:attrNameLst>
                                      </p:cBhvr>
                                      <p:tavLst>
                                        <p:tav tm="0">
                                          <p:val>
                                            <p:strVal val="#ppt_x"/>
                                          </p:val>
                                        </p:tav>
                                        <p:tav tm="100000">
                                          <p:val>
                                            <p:strVal val="#ppt_x"/>
                                          </p:val>
                                        </p:tav>
                                      </p:tavLst>
                                    </p:anim>
                                    <p:anim calcmode="lin" valueType="num">
                                      <p:cBhvr>
                                        <p:cTn id="3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39">
            <a:extLst>
              <a:ext uri="{FF2B5EF4-FFF2-40B4-BE49-F238E27FC236}">
                <a16:creationId xmlns:a16="http://schemas.microsoft.com/office/drawing/2014/main" xmlns="" id="{CA5ACC2A-6F95-43A7-A190-DDD7BD9F4718}"/>
              </a:ext>
            </a:extLst>
          </p:cNvPr>
          <p:cNvSpPr txBox="1"/>
          <p:nvPr/>
        </p:nvSpPr>
        <p:spPr>
          <a:xfrm>
            <a:off x="1181652" y="237482"/>
            <a:ext cx="5707457" cy="52322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2800" b="1" i="0" u="none" strike="noStrike" kern="1200" cap="none" spc="0" normalizeH="0" baseline="0" noProof="0" dirty="0">
                <a:ln>
                  <a:noFill/>
                </a:ln>
                <a:solidFill>
                  <a:srgbClr val="60C2DC"/>
                </a:solidFill>
                <a:effectLst/>
                <a:uLnTx/>
                <a:uFillTx/>
                <a:cs typeface="+mn-ea"/>
                <a:sym typeface="+mn-lt"/>
              </a:rPr>
              <a:t>TỪ</a:t>
            </a:r>
            <a:r>
              <a:rPr kumimoji="0" lang="en-US" altLang="zh-CN" sz="2800" b="1" i="0" u="none" strike="noStrike" kern="1200" cap="none" spc="0" normalizeH="0" noProof="0" dirty="0">
                <a:ln>
                  <a:noFill/>
                </a:ln>
                <a:solidFill>
                  <a:srgbClr val="60C2DC"/>
                </a:solidFill>
                <a:effectLst/>
                <a:uLnTx/>
                <a:uFillTx/>
                <a:cs typeface="+mn-ea"/>
                <a:sym typeface="+mn-lt"/>
              </a:rPr>
              <a:t> KHÓ VÀ GIẢI NGHĨA TỪ</a:t>
            </a:r>
            <a:endParaRPr kumimoji="0" lang="zh-CN" altLang="en-US" sz="2800" b="1" i="0" u="none" strike="noStrike" kern="1200" cap="none" spc="0" normalizeH="0" baseline="0" noProof="0" dirty="0">
              <a:ln>
                <a:noFill/>
              </a:ln>
              <a:solidFill>
                <a:srgbClr val="60C2DC"/>
              </a:solidFill>
              <a:effectLst/>
              <a:uLnTx/>
              <a:uFillTx/>
              <a:cs typeface="+mn-ea"/>
              <a:sym typeface="+mn-lt"/>
            </a:endParaRPr>
          </a:p>
        </p:txBody>
      </p:sp>
      <p:sp>
        <p:nvSpPr>
          <p:cNvPr id="17" name="Rectangle 49"/>
          <p:cNvSpPr>
            <a:spLocks noChangeArrowheads="1"/>
          </p:cNvSpPr>
          <p:nvPr/>
        </p:nvSpPr>
        <p:spPr bwMode="auto">
          <a:xfrm>
            <a:off x="133083" y="5473005"/>
            <a:ext cx="6695924" cy="1384995"/>
          </a:xfrm>
          <a:prstGeom prst="rect">
            <a:avLst/>
          </a:prstGeom>
          <a:ln/>
        </p:spPr>
        <p:style>
          <a:lnRef idx="2">
            <a:schemeClr val="dk1"/>
          </a:lnRef>
          <a:fillRef idx="1">
            <a:schemeClr val="lt1"/>
          </a:fillRef>
          <a:effectRef idx="0">
            <a:schemeClr val="dk1"/>
          </a:effectRef>
          <a:fontRef idx="minor">
            <a:schemeClr val="dk1"/>
          </a:fontRef>
        </p:style>
        <p:txBody>
          <a:bodyPr wrap="square" anchor="ctr">
            <a:spAutoFit/>
          </a:bodyPr>
          <a:lstStyle/>
          <a:p>
            <a:pPr algn="ctr" eaLnBrk="1" hangingPunct="1">
              <a:defRPr/>
            </a:pPr>
            <a:r>
              <a:rPr lang="en-US" sz="2800" b="1" u="sng" dirty="0">
                <a:solidFill>
                  <a:srgbClr val="C00000"/>
                </a:solidFill>
                <a:latin typeface="Times New Roman" pitchFamily="18" charset="0"/>
                <a:cs typeface="Times New Roman" pitchFamily="18" charset="0"/>
              </a:rPr>
              <a:t>Ban </a:t>
            </a:r>
            <a:r>
              <a:rPr lang="en-US" sz="2800" b="1" u="sng" dirty="0" err="1">
                <a:solidFill>
                  <a:srgbClr val="C00000"/>
                </a:solidFill>
                <a:latin typeface="Times New Roman" pitchFamily="18" charset="0"/>
                <a:cs typeface="Times New Roman" pitchFamily="18" charset="0"/>
              </a:rPr>
              <a:t>công</a:t>
            </a:r>
            <a:r>
              <a:rPr lang="en-US" sz="2800" b="1" u="sng" dirty="0">
                <a:solidFill>
                  <a:srgbClr val="C00000"/>
                </a:solidFill>
                <a:latin typeface="Times New Roman" pitchFamily="18" charset="0"/>
                <a:cs typeface="Times New Roman" pitchFamily="18" charset="0"/>
              </a:rPr>
              <a:t>:</a:t>
            </a:r>
            <a:r>
              <a:rPr lang="en-US" sz="2800" b="1" dirty="0">
                <a:solidFill>
                  <a:srgbClr val="C00000"/>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Phần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sân</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gác</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nhô</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ra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ngoài</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nhà</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xung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quanh</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có</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lan</a:t>
            </a:r>
            <a:r>
              <a:rPr lang="en-US" sz="2800" b="1" dirty="0">
                <a:solidFill>
                  <a:srgbClr val="0000FF"/>
                </a:solidFill>
                <a:latin typeface="Times New Roman" pitchFamily="18" charset="0"/>
                <a:cs typeface="Times New Roman" pitchFamily="18" charset="0"/>
              </a:rPr>
              <a:t> can, </a:t>
            </a:r>
            <a:r>
              <a:rPr lang="en-US" sz="2800" b="1" dirty="0" err="1">
                <a:solidFill>
                  <a:srgbClr val="0000FF"/>
                </a:solidFill>
                <a:latin typeface="Times New Roman" pitchFamily="18" charset="0"/>
                <a:cs typeface="Times New Roman" pitchFamily="18" charset="0"/>
              </a:rPr>
              <a:t>có</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cửa</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thông</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vào</a:t>
            </a:r>
            <a:r>
              <a:rPr lang="en-US" sz="2800" b="1" dirty="0">
                <a:solidFill>
                  <a:srgbClr val="0000FF"/>
                </a:solidFill>
                <a:latin typeface="Times New Roman" pitchFamily="18" charset="0"/>
                <a:cs typeface="Times New Roman" pitchFamily="18" charset="0"/>
              </a:rPr>
              <a:t> </a:t>
            </a:r>
            <a:r>
              <a:rPr lang="en-US" sz="2800" b="1" dirty="0" err="1">
                <a:solidFill>
                  <a:srgbClr val="0000FF"/>
                </a:solidFill>
                <a:latin typeface="Times New Roman" pitchFamily="18" charset="0"/>
                <a:cs typeface="Times New Roman" pitchFamily="18" charset="0"/>
              </a:rPr>
              <a:t>phòng</a:t>
            </a:r>
            <a:r>
              <a:rPr lang="en-US" sz="2800" b="1" dirty="0">
                <a:solidFill>
                  <a:srgbClr val="0000FF"/>
                </a:solidFill>
                <a:latin typeface="Times New Roman" pitchFamily="18" charset="0"/>
                <a:cs typeface="Times New Roman" pitchFamily="18" charset="0"/>
              </a:rPr>
              <a:t>.</a:t>
            </a:r>
          </a:p>
        </p:txBody>
      </p:sp>
      <p:pic>
        <p:nvPicPr>
          <p:cNvPr id="20" name="Picture 8" descr="Kết quả hình ảnh cho ban công có hoa"/>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03042" y="933197"/>
            <a:ext cx="3982791" cy="422282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1" name="Picture 10" descr="Image associÃ©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56280">
            <a:off x="6960118" y="218384"/>
            <a:ext cx="4233198" cy="305821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2" name="Picture 2" descr="Hình ảnh có liên qua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767300">
            <a:off x="7107100" y="3662475"/>
            <a:ext cx="4233198" cy="298709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3776978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 presetClass="entr" presetSubtype="16"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box(in)">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7" descr="Picture28"/>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3140075" y="5218113"/>
            <a:ext cx="4419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0664" y="-9602"/>
            <a:ext cx="91440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2" descr="Picture27"/>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8380958">
            <a:off x="2056606" y="2156620"/>
            <a:ext cx="1730375" cy="470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4" descr="hinh 1 (101).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11156884">
            <a:off x="2649537" y="1084224"/>
            <a:ext cx="544513"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9" descr="chimxanh"/>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317910">
            <a:off x="3049353" y="1400153"/>
            <a:ext cx="1108075"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9"/>
          <p:cNvSpPr>
            <a:spLocks noChangeArrowheads="1"/>
          </p:cNvSpPr>
          <p:nvPr/>
        </p:nvSpPr>
        <p:spPr bwMode="auto">
          <a:xfrm>
            <a:off x="3787462" y="6221413"/>
            <a:ext cx="4038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b="1" dirty="0">
                <a:solidFill>
                  <a:srgbClr val="0000FF"/>
                </a:solidFill>
                <a:latin typeface="Times New Roman" panose="02020603050405020304" pitchFamily="18" charset="0"/>
                <a:cs typeface="Times New Roman" panose="02020603050405020304" pitchFamily="18" charset="0"/>
              </a:rPr>
              <a:t>Ban </a:t>
            </a:r>
            <a:r>
              <a:rPr lang="en-US" altLang="en-US" b="1" dirty="0" err="1">
                <a:solidFill>
                  <a:srgbClr val="0000FF"/>
                </a:solidFill>
                <a:latin typeface="Times New Roman" panose="02020603050405020304" pitchFamily="18" charset="0"/>
                <a:cs typeface="Times New Roman" panose="02020603050405020304" pitchFamily="18" charset="0"/>
              </a:rPr>
              <a:t>công</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nhà</a:t>
            </a:r>
            <a:r>
              <a:rPr lang="en-US" altLang="en-US" b="1" dirty="0">
                <a:solidFill>
                  <a:srgbClr val="0000FF"/>
                </a:solidFill>
                <a:latin typeface="Times New Roman" panose="02020603050405020304" pitchFamily="18" charset="0"/>
                <a:cs typeface="Times New Roman" panose="02020603050405020304" pitchFamily="18" charset="0"/>
              </a:rPr>
              <a:t> </a:t>
            </a:r>
            <a:r>
              <a:rPr lang="en-US" altLang="en-US" b="1" dirty="0" err="1">
                <a:solidFill>
                  <a:srgbClr val="0000FF"/>
                </a:solidFill>
                <a:latin typeface="Times New Roman" panose="02020603050405020304" pitchFamily="18" charset="0"/>
                <a:cs typeface="Times New Roman" panose="02020603050405020304" pitchFamily="18" charset="0"/>
              </a:rPr>
              <a:t>bé</a:t>
            </a:r>
            <a:r>
              <a:rPr lang="en-US" altLang="en-US" b="1" dirty="0">
                <a:solidFill>
                  <a:srgbClr val="0000FF"/>
                </a:solidFill>
                <a:latin typeface="Times New Roman" panose="02020603050405020304" pitchFamily="18" charset="0"/>
                <a:cs typeface="Times New Roman" panose="02020603050405020304" pitchFamily="18" charset="0"/>
              </a:rPr>
              <a:t> Thu</a:t>
            </a:r>
            <a:endParaRPr lang="en-US" altLang="en-US" b="1" dirty="0">
              <a:solidFill>
                <a:srgbClr val="0000FF"/>
              </a:solidFill>
              <a:latin typeface="VNI-Duff" pitchFamily="2" charset="0"/>
            </a:endParaRPr>
          </a:p>
        </p:txBody>
      </p:sp>
    </p:spTree>
    <p:extLst>
      <p:ext uri="{BB962C8B-B14F-4D97-AF65-F5344CB8AC3E}">
        <p14:creationId xmlns:p14="http://schemas.microsoft.com/office/powerpoint/2010/main" val="126543332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FB13FFE-AF5B-4CBA-9F44-2656E7AF0B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047895"/>
            <a:ext cx="12192000" cy="1833510"/>
          </a:xfrm>
          <a:prstGeom prst="rect">
            <a:avLst/>
          </a:prstGeom>
        </p:spPr>
      </p:pic>
      <p:sp>
        <p:nvSpPr>
          <p:cNvPr id="9" name="Rectangle 9"/>
          <p:cNvSpPr>
            <a:spLocks noChangeArrowheads="1"/>
          </p:cNvSpPr>
          <p:nvPr/>
        </p:nvSpPr>
        <p:spPr bwMode="auto">
          <a:xfrm>
            <a:off x="1181652" y="958045"/>
            <a:ext cx="91440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vi-VN" altLang="en-US" b="1" dirty="0">
                <a:latin typeface="Times New Roman" panose="02020603050405020304" pitchFamily="18" charset="0"/>
              </a:rPr>
              <a:t>- </a:t>
            </a:r>
            <a:r>
              <a:rPr lang="en-US" altLang="en-US" b="1" dirty="0" err="1">
                <a:latin typeface="Times New Roman" panose="02020603050405020304" pitchFamily="18" charset="0"/>
              </a:rPr>
              <a:t>Trên</a:t>
            </a:r>
            <a:r>
              <a:rPr lang="en-US" altLang="en-US" b="1" dirty="0">
                <a:latin typeface="Times New Roman" panose="02020603050405020304" pitchFamily="18" charset="0"/>
              </a:rPr>
              <a:t> ban </a:t>
            </a:r>
            <a:r>
              <a:rPr lang="en-US" altLang="en-US" b="1" dirty="0" err="1">
                <a:latin typeface="Times New Roman" panose="02020603050405020304" pitchFamily="18" charset="0"/>
              </a:rPr>
              <a:t>công</a:t>
            </a:r>
            <a:r>
              <a:rPr lang="en-US" altLang="en-US" b="1" dirty="0">
                <a:latin typeface="Times New Roman" panose="02020603050405020304" pitchFamily="18" charset="0"/>
              </a:rPr>
              <a:t> </a:t>
            </a:r>
            <a:r>
              <a:rPr lang="en-US" altLang="en-US" b="1" dirty="0" err="1">
                <a:latin typeface="Times New Roman" panose="02020603050405020304" pitchFamily="18" charset="0"/>
              </a:rPr>
              <a:t>nhà</a:t>
            </a:r>
            <a:r>
              <a:rPr lang="en-US" altLang="en-US" b="1" dirty="0">
                <a:latin typeface="Times New Roman" panose="02020603050405020304" pitchFamily="18" charset="0"/>
              </a:rPr>
              <a:t> Thu </a:t>
            </a:r>
            <a:r>
              <a:rPr lang="en-US" altLang="en-US" b="1" dirty="0" err="1">
                <a:latin typeface="Times New Roman" panose="02020603050405020304" pitchFamily="18" charset="0"/>
              </a:rPr>
              <a:t>trồng</a:t>
            </a:r>
            <a:r>
              <a:rPr lang="en-US" altLang="en-US" b="1" dirty="0">
                <a:latin typeface="Times New Roman" panose="02020603050405020304" pitchFamily="18" charset="0"/>
              </a:rPr>
              <a:t> </a:t>
            </a:r>
            <a:r>
              <a:rPr lang="en-US" altLang="en-US" b="1" dirty="0" err="1">
                <a:latin typeface="Times New Roman" panose="02020603050405020304" pitchFamily="18" charset="0"/>
              </a:rPr>
              <a:t>những</a:t>
            </a:r>
            <a:r>
              <a:rPr lang="en-US" altLang="en-US" b="1" dirty="0">
                <a:latin typeface="Times New Roman" panose="02020603050405020304" pitchFamily="18" charset="0"/>
              </a:rPr>
              <a:t> </a:t>
            </a:r>
            <a:r>
              <a:rPr lang="en-US" altLang="en-US" b="1" dirty="0" err="1">
                <a:latin typeface="Times New Roman" panose="02020603050405020304" pitchFamily="18" charset="0"/>
              </a:rPr>
              <a:t>loại</a:t>
            </a:r>
            <a:r>
              <a:rPr lang="en-US" altLang="en-US" b="1" dirty="0">
                <a:latin typeface="Times New Roman" panose="02020603050405020304" pitchFamily="18" charset="0"/>
              </a:rPr>
              <a:t> </a:t>
            </a:r>
            <a:r>
              <a:rPr lang="en-US" altLang="en-US" b="1" dirty="0" err="1">
                <a:latin typeface="Times New Roman" panose="02020603050405020304" pitchFamily="18" charset="0"/>
              </a:rPr>
              <a:t>cây</a:t>
            </a:r>
            <a:r>
              <a:rPr lang="en-US" altLang="en-US" b="1" dirty="0">
                <a:latin typeface="Times New Roman" panose="02020603050405020304" pitchFamily="18" charset="0"/>
              </a:rPr>
              <a:t> </a:t>
            </a:r>
            <a:r>
              <a:rPr lang="en-US" altLang="en-US" b="1" dirty="0" err="1">
                <a:latin typeface="Times New Roman" panose="02020603050405020304" pitchFamily="18" charset="0"/>
              </a:rPr>
              <a:t>gì</a:t>
            </a:r>
            <a:r>
              <a:rPr lang="en-US" altLang="en-US" b="1" dirty="0">
                <a:latin typeface="Times New Roman" panose="02020603050405020304" pitchFamily="18" charset="0"/>
              </a:rPr>
              <a:t>?</a:t>
            </a:r>
            <a:r>
              <a:rPr lang="en-US" altLang="en-US" b="1" i="1" dirty="0">
                <a:latin typeface="Times New Roman" panose="02020603050405020304" pitchFamily="18" charset="0"/>
              </a:rPr>
              <a:t> </a:t>
            </a:r>
          </a:p>
          <a:p>
            <a:pPr eaLnBrk="1" hangingPunct="1">
              <a:spcBef>
                <a:spcPct val="0"/>
              </a:spcBef>
              <a:buFontTx/>
              <a:buNone/>
            </a:pPr>
            <a:r>
              <a:rPr lang="vi-VN" altLang="en-US" b="1" dirty="0">
                <a:latin typeface="Times New Roman" panose="02020603050405020304" pitchFamily="18" charset="0"/>
              </a:rPr>
              <a:t>- </a:t>
            </a:r>
            <a:r>
              <a:rPr lang="en-US" altLang="en-US" b="1" dirty="0" err="1">
                <a:latin typeface="Times New Roman" panose="02020603050405020304" pitchFamily="18" charset="0"/>
              </a:rPr>
              <a:t>Mỗi</a:t>
            </a:r>
            <a:r>
              <a:rPr lang="en-US" altLang="en-US" b="1" dirty="0">
                <a:latin typeface="Times New Roman" panose="02020603050405020304" pitchFamily="18" charset="0"/>
              </a:rPr>
              <a:t> </a:t>
            </a:r>
            <a:r>
              <a:rPr lang="en-US" altLang="en-US" b="1" dirty="0" err="1">
                <a:latin typeface="Times New Roman" panose="02020603050405020304" pitchFamily="18" charset="0"/>
              </a:rPr>
              <a:t>loài</a:t>
            </a:r>
            <a:r>
              <a:rPr lang="en-US" altLang="en-US" b="1" dirty="0">
                <a:latin typeface="Times New Roman" panose="02020603050405020304" pitchFamily="18" charset="0"/>
              </a:rPr>
              <a:t> </a:t>
            </a:r>
            <a:r>
              <a:rPr lang="en-US" altLang="en-US" b="1" dirty="0" err="1">
                <a:latin typeface="Times New Roman" panose="02020603050405020304" pitchFamily="18" charset="0"/>
              </a:rPr>
              <a:t>cây</a:t>
            </a:r>
            <a:r>
              <a:rPr lang="en-US" altLang="en-US" b="1" dirty="0">
                <a:latin typeface="Times New Roman" panose="02020603050405020304" pitchFamily="18" charset="0"/>
              </a:rPr>
              <a:t> </a:t>
            </a:r>
            <a:r>
              <a:rPr lang="en-US" altLang="en-US" b="1" dirty="0" err="1">
                <a:latin typeface="Times New Roman" panose="02020603050405020304" pitchFamily="18" charset="0"/>
              </a:rPr>
              <a:t>trên</a:t>
            </a:r>
            <a:r>
              <a:rPr lang="en-US" altLang="en-US" b="1" dirty="0">
                <a:latin typeface="Times New Roman" panose="02020603050405020304" pitchFamily="18" charset="0"/>
              </a:rPr>
              <a:t> ban </a:t>
            </a:r>
            <a:r>
              <a:rPr lang="en-US" altLang="en-US" b="1" dirty="0" err="1">
                <a:latin typeface="Times New Roman" panose="02020603050405020304" pitchFamily="18" charset="0"/>
              </a:rPr>
              <a:t>công</a:t>
            </a:r>
            <a:r>
              <a:rPr lang="en-US" altLang="en-US" b="1" dirty="0">
                <a:latin typeface="Times New Roman" panose="02020603050405020304" pitchFamily="18" charset="0"/>
              </a:rPr>
              <a:t> </a:t>
            </a:r>
            <a:r>
              <a:rPr lang="en-US" altLang="en-US" b="1" dirty="0" err="1">
                <a:latin typeface="Times New Roman" panose="02020603050405020304" pitchFamily="18" charset="0"/>
              </a:rPr>
              <a:t>nhà</a:t>
            </a:r>
            <a:r>
              <a:rPr lang="en-US" altLang="en-US" b="1" dirty="0">
                <a:latin typeface="Times New Roman" panose="02020603050405020304" pitchFamily="18" charset="0"/>
              </a:rPr>
              <a:t> </a:t>
            </a:r>
            <a:r>
              <a:rPr lang="en-US" altLang="en-US" b="1" dirty="0" err="1">
                <a:latin typeface="Times New Roman" panose="02020603050405020304" pitchFamily="18" charset="0"/>
              </a:rPr>
              <a:t>bé</a:t>
            </a:r>
            <a:r>
              <a:rPr lang="en-US" altLang="en-US" b="1" dirty="0">
                <a:latin typeface="Times New Roman" panose="02020603050405020304" pitchFamily="18" charset="0"/>
              </a:rPr>
              <a:t> Thu </a:t>
            </a:r>
            <a:r>
              <a:rPr lang="en-US" altLang="en-US" b="1" dirty="0" err="1">
                <a:latin typeface="Times New Roman" panose="02020603050405020304" pitchFamily="18" charset="0"/>
              </a:rPr>
              <a:t>có</a:t>
            </a:r>
            <a:r>
              <a:rPr lang="en-US" altLang="en-US" b="1" dirty="0">
                <a:latin typeface="Times New Roman" panose="02020603050405020304" pitchFamily="18" charset="0"/>
              </a:rPr>
              <a:t> </a:t>
            </a:r>
            <a:r>
              <a:rPr lang="en-US" altLang="en-US" b="1" dirty="0" err="1">
                <a:latin typeface="Times New Roman" panose="02020603050405020304" pitchFamily="18" charset="0"/>
              </a:rPr>
              <a:t>những</a:t>
            </a:r>
            <a:r>
              <a:rPr lang="en-US" altLang="en-US" b="1" dirty="0">
                <a:latin typeface="Times New Roman" panose="02020603050405020304" pitchFamily="18" charset="0"/>
              </a:rPr>
              <a:t>  </a:t>
            </a:r>
            <a:r>
              <a:rPr lang="en-US" altLang="en-US" b="1" dirty="0" err="1">
                <a:latin typeface="Times New Roman" panose="02020603050405020304" pitchFamily="18" charset="0"/>
              </a:rPr>
              <a:t>đặc</a:t>
            </a:r>
            <a:r>
              <a:rPr lang="en-US" altLang="en-US" b="1" dirty="0">
                <a:latin typeface="Times New Roman" panose="02020603050405020304" pitchFamily="18" charset="0"/>
              </a:rPr>
              <a:t> </a:t>
            </a:r>
            <a:r>
              <a:rPr lang="en-US" altLang="en-US" b="1" dirty="0" err="1">
                <a:latin typeface="Times New Roman" panose="02020603050405020304" pitchFamily="18" charset="0"/>
              </a:rPr>
              <a:t>điểm</a:t>
            </a:r>
            <a:r>
              <a:rPr lang="en-US" altLang="en-US" b="1" dirty="0">
                <a:latin typeface="Times New Roman" panose="02020603050405020304" pitchFamily="18" charset="0"/>
              </a:rPr>
              <a:t> </a:t>
            </a:r>
            <a:r>
              <a:rPr lang="en-US" altLang="en-US" b="1" dirty="0" err="1">
                <a:latin typeface="Times New Roman" panose="02020603050405020304" pitchFamily="18" charset="0"/>
              </a:rPr>
              <a:t>gì</a:t>
            </a:r>
            <a:r>
              <a:rPr lang="en-US" altLang="en-US" b="1" dirty="0">
                <a:latin typeface="Times New Roman" panose="02020603050405020304" pitchFamily="18" charset="0"/>
              </a:rPr>
              <a:t> </a:t>
            </a:r>
            <a:r>
              <a:rPr lang="en-US" altLang="en-US" b="1" dirty="0" err="1">
                <a:latin typeface="Times New Roman" panose="02020603050405020304" pitchFamily="18" charset="0"/>
              </a:rPr>
              <a:t>nổi</a:t>
            </a:r>
            <a:r>
              <a:rPr lang="en-US" altLang="en-US" b="1" dirty="0">
                <a:latin typeface="Times New Roman" panose="02020603050405020304" pitchFamily="18" charset="0"/>
              </a:rPr>
              <a:t> </a:t>
            </a:r>
            <a:r>
              <a:rPr lang="en-US" altLang="en-US" b="1" dirty="0" err="1">
                <a:latin typeface="Times New Roman" panose="02020603050405020304" pitchFamily="18" charset="0"/>
              </a:rPr>
              <a:t>bật</a:t>
            </a:r>
            <a:r>
              <a:rPr lang="en-US" altLang="en-US" b="1" dirty="0">
                <a:latin typeface="Times New Roman" panose="02020603050405020304" pitchFamily="18" charset="0"/>
              </a:rPr>
              <a:t> ? </a:t>
            </a:r>
            <a:endParaRPr lang="en-US" altLang="en-US" b="1" i="1" dirty="0">
              <a:latin typeface="Times New Roman" panose="02020603050405020304" pitchFamily="18" charset="0"/>
              <a:cs typeface="Times New Roman" panose="02020603050405020304" pitchFamily="18" charset="0"/>
            </a:endParaRPr>
          </a:p>
        </p:txBody>
      </p:sp>
      <p:sp>
        <p:nvSpPr>
          <p:cNvPr id="10" name="文本框 39">
            <a:extLst>
              <a:ext uri="{FF2B5EF4-FFF2-40B4-BE49-F238E27FC236}">
                <a16:creationId xmlns:a16="http://schemas.microsoft.com/office/drawing/2014/main" xmlns="" id="{F2257003-9BCE-4B1A-98BB-E17A6F32D2F9}"/>
              </a:ext>
            </a:extLst>
          </p:cNvPr>
          <p:cNvSpPr txBox="1"/>
          <p:nvPr/>
        </p:nvSpPr>
        <p:spPr>
          <a:xfrm>
            <a:off x="1472686" y="160600"/>
            <a:ext cx="5107204"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u="none" strike="noStrike" kern="1200" cap="none" spc="0" normalizeH="0" baseline="0" noProof="0" dirty="0" err="1">
                <a:ln>
                  <a:noFill/>
                </a:ln>
                <a:solidFill>
                  <a:srgbClr val="60C2DC"/>
                </a:solidFill>
                <a:effectLst/>
                <a:uLnTx/>
                <a:uFillTx/>
                <a:cs typeface="+mn-ea"/>
                <a:sym typeface="+mn-lt"/>
              </a:rPr>
              <a:t>Tìm</a:t>
            </a:r>
            <a:r>
              <a:rPr kumimoji="0" lang="en-US" altLang="zh-CN" sz="3600" b="1" u="none" strike="noStrike" kern="1200" cap="none" spc="0" normalizeH="0" noProof="0" dirty="0">
                <a:ln>
                  <a:noFill/>
                </a:ln>
                <a:solidFill>
                  <a:srgbClr val="60C2DC"/>
                </a:solidFill>
                <a:effectLst/>
                <a:uLnTx/>
                <a:uFillTx/>
                <a:cs typeface="+mn-ea"/>
                <a:sym typeface="+mn-lt"/>
              </a:rPr>
              <a:t> </a:t>
            </a:r>
            <a:r>
              <a:rPr kumimoji="0" lang="en-US" altLang="zh-CN" sz="3600" b="1" u="none" strike="noStrike" kern="1200" cap="none" spc="0" normalizeH="0" noProof="0" dirty="0" err="1">
                <a:ln>
                  <a:noFill/>
                </a:ln>
                <a:solidFill>
                  <a:srgbClr val="60C2DC"/>
                </a:solidFill>
                <a:effectLst/>
                <a:uLnTx/>
                <a:uFillTx/>
                <a:cs typeface="+mn-ea"/>
                <a:sym typeface="+mn-lt"/>
              </a:rPr>
              <a:t>hiểu</a:t>
            </a:r>
            <a:r>
              <a:rPr kumimoji="0" lang="en-US" altLang="zh-CN" sz="3600" b="1" u="none" strike="noStrike" kern="1200" cap="none" spc="0" normalizeH="0" noProof="0" dirty="0">
                <a:ln>
                  <a:noFill/>
                </a:ln>
                <a:solidFill>
                  <a:srgbClr val="60C2DC"/>
                </a:solidFill>
                <a:effectLst/>
                <a:uLnTx/>
                <a:uFillTx/>
                <a:cs typeface="+mn-ea"/>
                <a:sym typeface="+mn-lt"/>
              </a:rPr>
              <a:t>  </a:t>
            </a:r>
            <a:r>
              <a:rPr kumimoji="0" lang="en-US" altLang="zh-CN" sz="3600" b="1" u="none" strike="noStrike" kern="1200" cap="none" spc="0" normalizeH="0" noProof="0" dirty="0" err="1">
                <a:ln>
                  <a:noFill/>
                </a:ln>
                <a:solidFill>
                  <a:srgbClr val="60C2DC"/>
                </a:solidFill>
                <a:effectLst/>
                <a:uLnTx/>
                <a:uFillTx/>
                <a:cs typeface="+mn-ea"/>
                <a:sym typeface="+mn-lt"/>
              </a:rPr>
              <a:t>bài</a:t>
            </a:r>
            <a:endParaRPr kumimoji="0" lang="zh-CN" altLang="en-US" sz="3600" b="1" u="none" strike="noStrike" kern="1200" cap="none" spc="0" normalizeH="0" baseline="0" noProof="0" dirty="0">
              <a:ln>
                <a:noFill/>
              </a:ln>
              <a:solidFill>
                <a:srgbClr val="60C2DC"/>
              </a:solidFill>
              <a:effectLst/>
              <a:uLnTx/>
              <a:uFillTx/>
              <a:cs typeface="+mn-ea"/>
              <a:sym typeface="+mn-lt"/>
            </a:endParaRPr>
          </a:p>
        </p:txBody>
      </p:sp>
    </p:spTree>
    <p:extLst>
      <p:ext uri="{BB962C8B-B14F-4D97-AF65-F5344CB8AC3E}">
        <p14:creationId xmlns:p14="http://schemas.microsoft.com/office/powerpoint/2010/main" val="19688300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a:grpSpLocks/>
          </p:cNvGrpSpPr>
          <p:nvPr/>
        </p:nvGrpSpPr>
        <p:grpSpPr bwMode="auto">
          <a:xfrm>
            <a:off x="1799823" y="4230710"/>
            <a:ext cx="4141788" cy="2514600"/>
            <a:chOff x="384" y="2592"/>
            <a:chExt cx="2352" cy="1584"/>
          </a:xfrm>
        </p:grpSpPr>
        <p:pic>
          <p:nvPicPr>
            <p:cNvPr id="5" name="Picture 5" descr="hoa ti gô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4" y="2592"/>
              <a:ext cx="2352" cy="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816" y="3888"/>
              <a:ext cx="1536" cy="288"/>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2400" b="1">
                  <a:solidFill>
                    <a:srgbClr val="FFFF00"/>
                  </a:solidFill>
                  <a:latin typeface="Times New Roman" panose="02020603050405020304" pitchFamily="18" charset="0"/>
                </a:rPr>
                <a:t>Cây hoa ti gôn</a:t>
              </a:r>
            </a:p>
          </p:txBody>
        </p:sp>
      </p:grpSp>
      <p:grpSp>
        <p:nvGrpSpPr>
          <p:cNvPr id="7" name="Group 7"/>
          <p:cNvGrpSpPr>
            <a:grpSpLocks/>
          </p:cNvGrpSpPr>
          <p:nvPr/>
        </p:nvGrpSpPr>
        <p:grpSpPr bwMode="auto">
          <a:xfrm>
            <a:off x="6067023" y="4230710"/>
            <a:ext cx="4468813" cy="2514600"/>
            <a:chOff x="2880" y="2592"/>
            <a:chExt cx="2496" cy="1584"/>
          </a:xfrm>
        </p:grpSpPr>
        <p:pic>
          <p:nvPicPr>
            <p:cNvPr id="8" name="Picture 8" descr="cây đ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 y="2592"/>
              <a:ext cx="2496" cy="1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9"/>
            <p:cNvSpPr txBox="1">
              <a:spLocks noChangeArrowheads="1"/>
            </p:cNvSpPr>
            <p:nvPr/>
          </p:nvSpPr>
          <p:spPr bwMode="auto">
            <a:xfrm>
              <a:off x="3408" y="3792"/>
              <a:ext cx="1536" cy="288"/>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2400" b="1">
                  <a:solidFill>
                    <a:srgbClr val="FFFF00"/>
                  </a:solidFill>
                  <a:latin typeface="Times New Roman" panose="02020603050405020304" pitchFamily="18" charset="0"/>
                </a:rPr>
                <a:t>Cây đa Ấn Độ</a:t>
              </a:r>
            </a:p>
          </p:txBody>
        </p:sp>
      </p:grpSp>
      <p:grpSp>
        <p:nvGrpSpPr>
          <p:cNvPr id="10" name="Group 15"/>
          <p:cNvGrpSpPr>
            <a:grpSpLocks/>
          </p:cNvGrpSpPr>
          <p:nvPr/>
        </p:nvGrpSpPr>
        <p:grpSpPr bwMode="auto">
          <a:xfrm>
            <a:off x="6067023" y="1109685"/>
            <a:ext cx="4473575" cy="3027363"/>
            <a:chOff x="2812" y="879"/>
            <a:chExt cx="2818" cy="1691"/>
          </a:xfrm>
        </p:grpSpPr>
        <p:grpSp>
          <p:nvGrpSpPr>
            <p:cNvPr id="11" name="Group 16"/>
            <p:cNvGrpSpPr>
              <a:grpSpLocks/>
            </p:cNvGrpSpPr>
            <p:nvPr/>
          </p:nvGrpSpPr>
          <p:grpSpPr bwMode="auto">
            <a:xfrm>
              <a:off x="2815" y="879"/>
              <a:ext cx="2815" cy="1680"/>
              <a:chOff x="2815" y="879"/>
              <a:chExt cx="2815" cy="1680"/>
            </a:xfrm>
          </p:grpSpPr>
          <p:pic>
            <p:nvPicPr>
              <p:cNvPr id="18" name="Picture 17" descr="hoa giấ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5" y="879"/>
                <a:ext cx="2815"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 Box 18"/>
              <p:cNvSpPr txBox="1">
                <a:spLocks noChangeArrowheads="1"/>
              </p:cNvSpPr>
              <p:nvPr/>
            </p:nvSpPr>
            <p:spPr bwMode="auto">
              <a:xfrm>
                <a:off x="3356" y="2205"/>
                <a:ext cx="1733" cy="249"/>
              </a:xfrm>
              <a:prstGeom prst="rect">
                <a:avLst/>
              </a:prstGeom>
              <a:solidFill>
                <a:srgbClr val="0000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2400" b="1">
                    <a:solidFill>
                      <a:srgbClr val="FFFF99"/>
                    </a:solidFill>
                    <a:latin typeface="Times New Roman" panose="02020603050405020304" pitchFamily="18" charset="0"/>
                  </a:rPr>
                  <a:t>Cây </a:t>
                </a:r>
                <a:r>
                  <a:rPr lang="en-US" altLang="en-US" sz="2400" b="1">
                    <a:solidFill>
                      <a:srgbClr val="FFFF00"/>
                    </a:solidFill>
                    <a:latin typeface="Times New Roman" panose="02020603050405020304" pitchFamily="18" charset="0"/>
                  </a:rPr>
                  <a:t>hoa</a:t>
                </a:r>
                <a:r>
                  <a:rPr lang="en-US" altLang="en-US" sz="2400" b="1">
                    <a:solidFill>
                      <a:srgbClr val="FFFF99"/>
                    </a:solidFill>
                    <a:latin typeface="Times New Roman" panose="02020603050405020304" pitchFamily="18" charset="0"/>
                  </a:rPr>
                  <a:t> giấy</a:t>
                </a:r>
              </a:p>
            </p:txBody>
          </p:sp>
        </p:grpSp>
        <p:pic>
          <p:nvPicPr>
            <p:cNvPr id="12" name="Picture 19" descr="hoa giấ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2" y="890"/>
              <a:ext cx="2815"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20"/>
            <p:cNvSpPr txBox="1">
              <a:spLocks noChangeArrowheads="1"/>
            </p:cNvSpPr>
            <p:nvPr/>
          </p:nvSpPr>
          <p:spPr bwMode="auto">
            <a:xfrm>
              <a:off x="3353" y="2216"/>
              <a:ext cx="1733" cy="249"/>
            </a:xfrm>
            <a:prstGeom prst="rect">
              <a:avLst/>
            </a:prstGeom>
            <a:solidFill>
              <a:srgbClr val="0000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2400" b="1">
                  <a:solidFill>
                    <a:srgbClr val="FFFF99"/>
                  </a:solidFill>
                  <a:latin typeface="Times New Roman" panose="02020603050405020304" pitchFamily="18" charset="0"/>
                </a:rPr>
                <a:t>Cây </a:t>
              </a:r>
              <a:r>
                <a:rPr lang="en-US" altLang="en-US" sz="2400" b="1">
                  <a:solidFill>
                    <a:srgbClr val="FFFF00"/>
                  </a:solidFill>
                  <a:latin typeface="Times New Roman" panose="02020603050405020304" pitchFamily="18" charset="0"/>
                </a:rPr>
                <a:t>hoa</a:t>
              </a:r>
              <a:r>
                <a:rPr lang="en-US" altLang="en-US" sz="2400" b="1">
                  <a:solidFill>
                    <a:srgbClr val="FFFF99"/>
                  </a:solidFill>
                  <a:latin typeface="Times New Roman" panose="02020603050405020304" pitchFamily="18" charset="0"/>
                </a:rPr>
                <a:t> giấy</a:t>
              </a:r>
            </a:p>
          </p:txBody>
        </p:sp>
        <p:pic>
          <p:nvPicPr>
            <p:cNvPr id="14" name="Picture 21" descr="hoa giấ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2" y="890"/>
              <a:ext cx="2815"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 Box 22"/>
            <p:cNvSpPr txBox="1">
              <a:spLocks noChangeArrowheads="1"/>
            </p:cNvSpPr>
            <p:nvPr/>
          </p:nvSpPr>
          <p:spPr bwMode="auto">
            <a:xfrm>
              <a:off x="3353" y="2216"/>
              <a:ext cx="1733" cy="249"/>
            </a:xfrm>
            <a:prstGeom prst="rect">
              <a:avLst/>
            </a:prstGeom>
            <a:solidFill>
              <a:srgbClr val="0000FF"/>
            </a:solidFill>
            <a:ln>
              <a:noFill/>
            </a:ln>
            <a:effectLst/>
            <a:extLs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2400" b="1">
                  <a:solidFill>
                    <a:srgbClr val="FFFF99"/>
                  </a:solidFill>
                  <a:latin typeface="Times New Roman" panose="02020603050405020304" pitchFamily="18" charset="0"/>
                </a:rPr>
                <a:t>Cây </a:t>
              </a:r>
              <a:r>
                <a:rPr lang="en-US" altLang="en-US" sz="2400" b="1">
                  <a:solidFill>
                    <a:srgbClr val="FFFF00"/>
                  </a:solidFill>
                  <a:latin typeface="Times New Roman" panose="02020603050405020304" pitchFamily="18" charset="0"/>
                </a:rPr>
                <a:t>hoa</a:t>
              </a:r>
              <a:r>
                <a:rPr lang="en-US" altLang="en-US" sz="2400" b="1">
                  <a:solidFill>
                    <a:srgbClr val="FFFF99"/>
                  </a:solidFill>
                  <a:latin typeface="Times New Roman" panose="02020603050405020304" pitchFamily="18" charset="0"/>
                </a:rPr>
                <a:t> giấy</a:t>
              </a:r>
            </a:p>
          </p:txBody>
        </p:sp>
        <p:pic>
          <p:nvPicPr>
            <p:cNvPr id="16" name="Picture 23" descr="hoa giấ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12" y="890"/>
              <a:ext cx="2815"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 Box 24"/>
            <p:cNvSpPr txBox="1">
              <a:spLocks noChangeArrowheads="1"/>
            </p:cNvSpPr>
            <p:nvPr/>
          </p:nvSpPr>
          <p:spPr bwMode="auto">
            <a:xfrm>
              <a:off x="3353" y="2216"/>
              <a:ext cx="1733" cy="249"/>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2400" b="1">
                  <a:solidFill>
                    <a:srgbClr val="FFFF99"/>
                  </a:solidFill>
                  <a:latin typeface="Times New Roman" panose="02020603050405020304" pitchFamily="18" charset="0"/>
                </a:rPr>
                <a:t>Cây </a:t>
              </a:r>
              <a:r>
                <a:rPr lang="en-US" altLang="en-US" sz="2400" b="1">
                  <a:solidFill>
                    <a:srgbClr val="FFFF00"/>
                  </a:solidFill>
                  <a:latin typeface="Times New Roman" panose="02020603050405020304" pitchFamily="18" charset="0"/>
                </a:rPr>
                <a:t>hoa</a:t>
              </a:r>
              <a:r>
                <a:rPr lang="en-US" altLang="en-US" sz="2400" b="1">
                  <a:solidFill>
                    <a:srgbClr val="FFFF99"/>
                  </a:solidFill>
                  <a:latin typeface="Times New Roman" panose="02020603050405020304" pitchFamily="18" charset="0"/>
                </a:rPr>
                <a:t> giấy</a:t>
              </a:r>
            </a:p>
          </p:txBody>
        </p:sp>
      </p:grpSp>
      <p:sp>
        <p:nvSpPr>
          <p:cNvPr id="20" name="Text Box 28"/>
          <p:cNvSpPr txBox="1">
            <a:spLocks noChangeArrowheads="1"/>
          </p:cNvSpPr>
          <p:nvPr/>
        </p:nvSpPr>
        <p:spPr bwMode="auto">
          <a:xfrm>
            <a:off x="1233153" y="0"/>
            <a:ext cx="3097213"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b="1" dirty="0" err="1">
                <a:solidFill>
                  <a:srgbClr val="FF0066"/>
                </a:solidFill>
                <a:latin typeface="Times New Roman" panose="02020603050405020304" pitchFamily="18" charset="0"/>
              </a:rPr>
              <a:t>Tìm</a:t>
            </a:r>
            <a:r>
              <a:rPr lang="en-US" altLang="en-US" b="1" dirty="0">
                <a:solidFill>
                  <a:srgbClr val="FF0066"/>
                </a:solidFill>
                <a:latin typeface="Times New Roman" panose="02020603050405020304" pitchFamily="18" charset="0"/>
              </a:rPr>
              <a:t> </a:t>
            </a:r>
            <a:r>
              <a:rPr lang="en-US" altLang="en-US" b="1" dirty="0" err="1">
                <a:solidFill>
                  <a:srgbClr val="FF0066"/>
                </a:solidFill>
                <a:latin typeface="Times New Roman" panose="02020603050405020304" pitchFamily="18" charset="0"/>
              </a:rPr>
              <a:t>hiểu</a:t>
            </a:r>
            <a:r>
              <a:rPr lang="en-US" altLang="en-US" b="1" dirty="0">
                <a:solidFill>
                  <a:srgbClr val="FF0066"/>
                </a:solidFill>
                <a:latin typeface="Times New Roman" panose="02020603050405020304" pitchFamily="18" charset="0"/>
              </a:rPr>
              <a:t> </a:t>
            </a:r>
            <a:r>
              <a:rPr lang="en-US" altLang="en-US" b="1" dirty="0" err="1">
                <a:solidFill>
                  <a:srgbClr val="FF0066"/>
                </a:solidFill>
                <a:latin typeface="Times New Roman" panose="02020603050405020304" pitchFamily="18" charset="0"/>
              </a:rPr>
              <a:t>bài</a:t>
            </a:r>
            <a:endParaRPr lang="en-US" altLang="en-US" b="1" dirty="0">
              <a:solidFill>
                <a:srgbClr val="FF0066"/>
              </a:solidFill>
              <a:latin typeface="Times New Roman" panose="02020603050405020304" pitchFamily="18" charset="0"/>
            </a:endParaRPr>
          </a:p>
        </p:txBody>
      </p:sp>
      <p:sp>
        <p:nvSpPr>
          <p:cNvPr id="21" name="Text Box 29"/>
          <p:cNvSpPr txBox="1">
            <a:spLocks noChangeArrowheads="1"/>
          </p:cNvSpPr>
          <p:nvPr/>
        </p:nvSpPr>
        <p:spPr bwMode="auto">
          <a:xfrm>
            <a:off x="1661711" y="530248"/>
            <a:ext cx="8888412" cy="523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2800" b="1">
                <a:latin typeface="Times New Roman" panose="02020603050405020304" pitchFamily="18" charset="0"/>
              </a:rPr>
              <a:t>Trên ban công nhà Thu trồng các loại cây gì ?</a:t>
            </a:r>
            <a:r>
              <a:rPr lang="en-US" altLang="en-US" sz="2800" b="1" i="1">
                <a:latin typeface="Times New Roman" panose="02020603050405020304" pitchFamily="18" charset="0"/>
              </a:rPr>
              <a:t> </a:t>
            </a:r>
          </a:p>
        </p:txBody>
      </p:sp>
      <p:grpSp>
        <p:nvGrpSpPr>
          <p:cNvPr id="22" name="Group 40"/>
          <p:cNvGrpSpPr>
            <a:grpSpLocks/>
          </p:cNvGrpSpPr>
          <p:nvPr/>
        </p:nvGrpSpPr>
        <p:grpSpPr bwMode="auto">
          <a:xfrm>
            <a:off x="1799823" y="1109685"/>
            <a:ext cx="4176713" cy="3044825"/>
            <a:chOff x="384" y="864"/>
            <a:chExt cx="2352" cy="1680"/>
          </a:xfrm>
        </p:grpSpPr>
        <p:pic>
          <p:nvPicPr>
            <p:cNvPr id="23" name="Picture 41" descr="hoa quỳ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 y="864"/>
              <a:ext cx="2352"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 Box 42"/>
            <p:cNvSpPr txBox="1">
              <a:spLocks noChangeArrowheads="1"/>
            </p:cNvSpPr>
            <p:nvPr/>
          </p:nvSpPr>
          <p:spPr bwMode="auto">
            <a:xfrm>
              <a:off x="1056" y="2256"/>
              <a:ext cx="1152" cy="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2400" b="1">
                  <a:solidFill>
                    <a:srgbClr val="FFFF99"/>
                  </a:solidFill>
                  <a:latin typeface="Times New Roman" panose="02020603050405020304" pitchFamily="18" charset="0"/>
                </a:rPr>
                <a:t>Cây quỳnh</a:t>
              </a:r>
            </a:p>
          </p:txBody>
        </p:sp>
        <p:pic>
          <p:nvPicPr>
            <p:cNvPr id="25" name="Picture 43" descr="hoa quỳn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4" y="864"/>
              <a:ext cx="2352" cy="1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44"/>
            <p:cNvSpPr txBox="1">
              <a:spLocks noChangeArrowheads="1"/>
            </p:cNvSpPr>
            <p:nvPr/>
          </p:nvSpPr>
          <p:spPr bwMode="auto">
            <a:xfrm>
              <a:off x="1056" y="2256"/>
              <a:ext cx="1152" cy="246"/>
            </a:xfrm>
            <a:prstGeom prst="rect">
              <a:avLst/>
            </a:prstGeom>
            <a:noFill/>
            <a:ln>
              <a:noFill/>
            </a:ln>
            <a:effectLst/>
            <a:extLst>
              <a:ext uri="{909E8E84-426E-40DD-AFC4-6F175D3DCCD1}">
                <a14:hiddenFill xmlns:a14="http://schemas.microsoft.com/office/drawing/2010/main">
                  <a:solidFill>
                    <a:srgbClr val="0000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sz="2400" b="1">
                  <a:solidFill>
                    <a:srgbClr val="FFFF00"/>
                  </a:solidFill>
                  <a:latin typeface="Times New Roman" panose="02020603050405020304" pitchFamily="18" charset="0"/>
                </a:rPr>
                <a:t>Cây quỳnh</a:t>
              </a:r>
            </a:p>
          </p:txBody>
        </p:sp>
      </p:grpSp>
    </p:spTree>
    <p:extLst>
      <p:ext uri="{BB962C8B-B14F-4D97-AF65-F5344CB8AC3E}">
        <p14:creationId xmlns:p14="http://schemas.microsoft.com/office/powerpoint/2010/main" val="1927235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ox(i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1000" fill="hold"/>
                                        <p:tgtEl>
                                          <p:spTgt spid="22"/>
                                        </p:tgtEl>
                                        <p:attrNameLst>
                                          <p:attrName>ppt_w</p:attrName>
                                        </p:attrNameLst>
                                      </p:cBhvr>
                                      <p:tavLst>
                                        <p:tav tm="0">
                                          <p:val>
                                            <p:strVal val="#ppt_w*0.70"/>
                                          </p:val>
                                        </p:tav>
                                        <p:tav tm="100000">
                                          <p:val>
                                            <p:strVal val="#ppt_w"/>
                                          </p:val>
                                        </p:tav>
                                      </p:tavLst>
                                    </p:anim>
                                    <p:anim calcmode="lin" valueType="num">
                                      <p:cBhvr>
                                        <p:cTn id="13" dur="1000" fill="hold"/>
                                        <p:tgtEl>
                                          <p:spTgt spid="22"/>
                                        </p:tgtEl>
                                        <p:attrNameLst>
                                          <p:attrName>ppt_h</p:attrName>
                                        </p:attrNameLst>
                                      </p:cBhvr>
                                      <p:tavLst>
                                        <p:tav tm="0">
                                          <p:val>
                                            <p:strVal val="#ppt_h"/>
                                          </p:val>
                                        </p:tav>
                                        <p:tav tm="100000">
                                          <p:val>
                                            <p:strVal val="#ppt_h"/>
                                          </p:val>
                                        </p:tav>
                                      </p:tavLst>
                                    </p:anim>
                                    <p:animEffect transition="in" filter="fade">
                                      <p:cBhvr>
                                        <p:cTn id="14" dur="10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blinds(horizontal)">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diamond(in)">
                                      <p:cBhvr>
                                        <p:cTn id="24" dur="2000"/>
                                        <p:tgtEl>
                                          <p:spTgt spid="4"/>
                                        </p:tgtEl>
                                      </p:cBhvr>
                                    </p:animEffect>
                                  </p:childTnLst>
                                </p:cTn>
                              </p:par>
                            </p:childTnLst>
                          </p:cTn>
                        </p:par>
                        <p:par>
                          <p:cTn id="25" fill="hold">
                            <p:stCondLst>
                              <p:cond delay="2000"/>
                            </p:stCondLst>
                            <p:childTnLst>
                              <p:par>
                                <p:cTn id="26" presetID="24" presetClass="entr" presetSubtype="0" fill="hold" nodeType="afterEffect">
                                  <p:stCondLst>
                                    <p:cond delay="0"/>
                                  </p:stCondLst>
                                  <p:childTnLst>
                                    <p:set>
                                      <p:cBhvr>
                                        <p:cTn id="27" dur="1" fill="hold">
                                          <p:stCondLst>
                                            <p:cond delay="0"/>
                                          </p:stCondLst>
                                        </p:cTn>
                                        <p:tgtEl>
                                          <p:spTgt spid="7"/>
                                        </p:tgtEl>
                                        <p:attrNameLst>
                                          <p:attrName>style.visibility</p:attrName>
                                        </p:attrNameLst>
                                      </p:cBhvr>
                                      <p:to>
                                        <p:strVal val="visible"/>
                                      </p:to>
                                    </p:set>
                                    <p:anim to="" calcmode="lin" valueType="num">
                                      <p:cBhvr>
                                        <p:cTn id="28" dur="1" fill="hold"/>
                                        <p:tgtEl>
                                          <p:spTgt spid="7"/>
                                        </p:tgtEl>
                                        <p:attrNameLst>
                                          <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684248" y="1362075"/>
            <a:ext cx="4252912" cy="86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vi-VN" altLang="en-US" sz="2800" b="1">
              <a:solidFill>
                <a:srgbClr val="2E15EB"/>
              </a:solidFill>
              <a:latin typeface="Arial" panose="020B0604020202020204" pitchFamily="34" charset="0"/>
            </a:endParaRPr>
          </a:p>
        </p:txBody>
      </p:sp>
      <p:pic>
        <p:nvPicPr>
          <p:cNvPr id="5" name="Picture 5" descr="cay quy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6660" y="808037"/>
            <a:ext cx="8458200" cy="502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6" name="Text Box 6"/>
          <p:cNvSpPr txBox="1">
            <a:spLocks noChangeArrowheads="1"/>
          </p:cNvSpPr>
          <p:nvPr/>
        </p:nvSpPr>
        <p:spPr bwMode="auto">
          <a:xfrm>
            <a:off x="3955960" y="6278562"/>
            <a:ext cx="4724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a:latin typeface="Times New Roman" panose="02020603050405020304" pitchFamily="18" charset="0"/>
              </a:rPr>
              <a:t>Lá dày, giữ được nước</a:t>
            </a:r>
          </a:p>
        </p:txBody>
      </p:sp>
      <p:sp>
        <p:nvSpPr>
          <p:cNvPr id="7" name="Line 7"/>
          <p:cNvSpPr>
            <a:spLocks noChangeShapeType="1"/>
          </p:cNvSpPr>
          <p:nvPr/>
        </p:nvSpPr>
        <p:spPr bwMode="auto">
          <a:xfrm flipH="1">
            <a:off x="6809704" y="4742756"/>
            <a:ext cx="1371600" cy="1676400"/>
          </a:xfrm>
          <a:prstGeom prst="line">
            <a:avLst/>
          </a:prstGeom>
          <a:noFill/>
          <a:ln w="76200">
            <a:solidFill>
              <a:srgbClr val="FF00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Text Box 8"/>
          <p:cNvSpPr txBox="1">
            <a:spLocks noChangeArrowheads="1"/>
          </p:cNvSpPr>
          <p:nvPr/>
        </p:nvSpPr>
        <p:spPr bwMode="auto">
          <a:xfrm>
            <a:off x="4032160" y="106362"/>
            <a:ext cx="3962400" cy="701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4000" b="1">
                <a:solidFill>
                  <a:srgbClr val="FF0066"/>
                </a:solidFill>
                <a:latin typeface="Times New Roman" panose="02020603050405020304" pitchFamily="18" charset="0"/>
              </a:rPr>
              <a:t>Cây quỳnh</a:t>
            </a:r>
          </a:p>
        </p:txBody>
      </p:sp>
    </p:spTree>
    <p:extLst>
      <p:ext uri="{BB962C8B-B14F-4D97-AF65-F5344CB8AC3E}">
        <p14:creationId xmlns:p14="http://schemas.microsoft.com/office/powerpoint/2010/main" val="1412798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1000"/>
                                        <p:tgtEl>
                                          <p:spTgt spid="5"/>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ox(out)">
                                      <p:cBhvr>
                                        <p:cTn id="10" dur="1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1000"/>
                                        <p:tgtEl>
                                          <p:spTgt spid="7"/>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5"/>
          <p:cNvSpPr txBox="1">
            <a:spLocks noChangeArrowheads="1"/>
          </p:cNvSpPr>
          <p:nvPr/>
        </p:nvSpPr>
        <p:spPr bwMode="auto">
          <a:xfrm>
            <a:off x="4277933" y="-127716"/>
            <a:ext cx="38862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vi-VN" altLang="en-US" sz="4000" b="1">
                <a:solidFill>
                  <a:srgbClr val="FF0066"/>
                </a:solidFill>
                <a:latin typeface="Times New Roman" panose="02020603050405020304" pitchFamily="18" charset="0"/>
              </a:rPr>
              <a:t>Cây hoa ti gôn</a:t>
            </a:r>
            <a:endParaRPr lang="en-US" altLang="en-US" sz="4000" b="1">
              <a:solidFill>
                <a:srgbClr val="FF0066"/>
              </a:solidFill>
              <a:latin typeface="Times New Roman" panose="02020603050405020304" pitchFamily="18" charset="0"/>
            </a:endParaRPr>
          </a:p>
        </p:txBody>
      </p:sp>
      <p:sp>
        <p:nvSpPr>
          <p:cNvPr id="7" name="Text Box 7"/>
          <p:cNvSpPr txBox="1">
            <a:spLocks noChangeArrowheads="1"/>
          </p:cNvSpPr>
          <p:nvPr/>
        </p:nvSpPr>
        <p:spPr bwMode="auto">
          <a:xfrm>
            <a:off x="1991933" y="5834934"/>
            <a:ext cx="8458200" cy="885825"/>
          </a:xfrm>
          <a:prstGeom prst="rect">
            <a:avLst/>
          </a:prstGeom>
          <a:solidFill>
            <a:schemeClr val="bg1"/>
          </a:solidFill>
          <a:ln>
            <a:noFill/>
          </a:ln>
          <a:effectLst/>
          <a:extLst>
            <a:ext uri="{91240B29-F687-4F45-9708-019B960494DF}">
              <a14:hiddenLine xmlns:a14="http://schemas.microsoft.com/office/drawing/2010/main" w="9525">
                <a:solidFill>
                  <a:srgbClr val="99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600" b="1" dirty="0" err="1">
                <a:latin typeface="Times New Roman" panose="02020603050405020304" pitchFamily="18" charset="0"/>
              </a:rPr>
              <a:t>Thích</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leo</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trèo</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cứ</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thò</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những</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cái</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râu</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ra</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theo</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gió</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ngọ</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nguậy</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như</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những</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cái</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vòi</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voi</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bé</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xíu</a:t>
            </a:r>
            <a:r>
              <a:rPr lang="en-US" altLang="en-US" sz="2600" b="1" dirty="0">
                <a:solidFill>
                  <a:srgbClr val="6600CC"/>
                </a:solidFill>
                <a:latin typeface="Times New Roman" panose="02020603050405020304" pitchFamily="18" charset="0"/>
              </a:rPr>
              <a:t>.</a:t>
            </a:r>
          </a:p>
        </p:txBody>
      </p:sp>
      <p:pic>
        <p:nvPicPr>
          <p:cNvPr id="1026" name="Picture 2" descr="Hoa Tigon: Cách trồng và chăm sóc cho hoa nở suốt 4 mù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5302" y="573959"/>
            <a:ext cx="6885367" cy="51640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Line 6"/>
          <p:cNvSpPr>
            <a:spLocks noChangeShapeType="1"/>
          </p:cNvSpPr>
          <p:nvPr/>
        </p:nvSpPr>
        <p:spPr bwMode="auto">
          <a:xfrm flipV="1">
            <a:off x="6394361" y="4800599"/>
            <a:ext cx="1219200" cy="11430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24078906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735764" y="1103313"/>
            <a:ext cx="4252912" cy="86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vi-VN" altLang="en-US" sz="2800" b="1">
              <a:solidFill>
                <a:srgbClr val="2E15EB"/>
              </a:solidFill>
              <a:latin typeface="Arial" panose="020B0604020202020204" pitchFamily="34" charset="0"/>
            </a:endParaRPr>
          </a:p>
        </p:txBody>
      </p:sp>
      <p:pic>
        <p:nvPicPr>
          <p:cNvPr id="5" name="Picture 7" descr="Hoagiay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7676" y="762000"/>
            <a:ext cx="8458200" cy="5029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6" name="Rectangle 8"/>
          <p:cNvSpPr>
            <a:spLocks noChangeArrowheads="1"/>
          </p:cNvSpPr>
          <p:nvPr/>
        </p:nvSpPr>
        <p:spPr bwMode="auto">
          <a:xfrm>
            <a:off x="4693276" y="0"/>
            <a:ext cx="3276600" cy="701675"/>
          </a:xfrm>
          <a:prstGeom prst="rect">
            <a:avLst/>
          </a:prstGeom>
          <a:noFill/>
          <a:ln>
            <a:noFill/>
          </a:ln>
          <a:effectLst/>
          <a:extLst>
            <a:ext uri="{909E8E84-426E-40DD-AFC4-6F175D3DCCD1}">
              <a14:hiddenFill xmlns:a14="http://schemas.microsoft.com/office/drawing/2010/main">
                <a:solidFill>
                  <a:srgbClr val="00CC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000" b="1">
                <a:solidFill>
                  <a:srgbClr val="FF0066"/>
                </a:solidFill>
                <a:latin typeface="Times New Roman" panose="02020603050405020304" pitchFamily="18" charset="0"/>
              </a:rPr>
              <a:t>Cây hoa giấy</a:t>
            </a:r>
          </a:p>
        </p:txBody>
      </p:sp>
      <p:sp>
        <p:nvSpPr>
          <p:cNvPr id="7" name="Text Box 10"/>
          <p:cNvSpPr txBox="1">
            <a:spLocks noChangeArrowheads="1"/>
          </p:cNvSpPr>
          <p:nvPr/>
        </p:nvSpPr>
        <p:spPr bwMode="auto">
          <a:xfrm>
            <a:off x="3816976" y="6132513"/>
            <a:ext cx="4343400" cy="488950"/>
          </a:xfrm>
          <a:prstGeom prst="rect">
            <a:avLst/>
          </a:prstGeom>
          <a:solidFill>
            <a:schemeClr val="bg1"/>
          </a:solidFill>
          <a:ln>
            <a:noFill/>
          </a:ln>
          <a:effectLst/>
          <a:extLst>
            <a:ext uri="{91240B29-F687-4F45-9708-019B960494DF}">
              <a14:hiddenLine xmlns:a14="http://schemas.microsoft.com/office/drawing/2010/main" w="9525">
                <a:solidFill>
                  <a:srgbClr val="99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en-US" sz="2600" b="1" dirty="0" err="1">
                <a:latin typeface="Times New Roman" panose="02020603050405020304" pitchFamily="18" charset="0"/>
              </a:rPr>
              <a:t>Bị</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vòi</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ti</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gôn</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quấn</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nhiều</a:t>
            </a:r>
            <a:r>
              <a:rPr lang="en-US" altLang="en-US" sz="2600" b="1" dirty="0">
                <a:latin typeface="Times New Roman" panose="02020603050405020304" pitchFamily="18" charset="0"/>
              </a:rPr>
              <a:t> </a:t>
            </a:r>
            <a:r>
              <a:rPr lang="en-US" altLang="en-US" sz="2600" b="1" dirty="0" err="1">
                <a:latin typeface="Times New Roman" panose="02020603050405020304" pitchFamily="18" charset="0"/>
              </a:rPr>
              <a:t>vòng</a:t>
            </a:r>
            <a:endParaRPr lang="en-US" altLang="en-US" sz="2600" b="1" dirty="0">
              <a:latin typeface="Times New Roman" panose="02020603050405020304" pitchFamily="18" charset="0"/>
            </a:endParaRPr>
          </a:p>
        </p:txBody>
      </p:sp>
      <p:sp>
        <p:nvSpPr>
          <p:cNvPr id="8" name="Line 11"/>
          <p:cNvSpPr>
            <a:spLocks noChangeShapeType="1"/>
          </p:cNvSpPr>
          <p:nvPr/>
        </p:nvSpPr>
        <p:spPr bwMode="auto">
          <a:xfrm>
            <a:off x="5760076" y="4343400"/>
            <a:ext cx="0" cy="1828800"/>
          </a:xfrm>
          <a:prstGeom prst="line">
            <a:avLst/>
          </a:prstGeom>
          <a:noFill/>
          <a:ln w="76200">
            <a:solidFill>
              <a:srgbClr val="FFC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345140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1000"/>
                                        <p:tgtEl>
                                          <p:spTgt spid="5"/>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ox(out)">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wipe(left)">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EF3FA"/>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2183606" y="76200"/>
            <a:ext cx="73914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50000"/>
              </a:spcBef>
              <a:buFontTx/>
              <a:buNone/>
            </a:pPr>
            <a:r>
              <a:rPr lang="en-US" altLang="en-US" b="1">
                <a:solidFill>
                  <a:srgbClr val="0000FF"/>
                </a:solidFill>
                <a:latin typeface="Times New Roman" panose="02020603050405020304" pitchFamily="18" charset="0"/>
              </a:rPr>
              <a:t>Thứ hai ngày 7 tháng 11 năm 2011</a:t>
            </a:r>
            <a:endParaRPr lang="en-US" altLang="en-US" sz="2400" b="1" i="1">
              <a:solidFill>
                <a:srgbClr val="0000FF"/>
              </a:solidFill>
              <a:latin typeface="Times New Roman" panose="02020603050405020304" pitchFamily="18" charset="0"/>
            </a:endParaRPr>
          </a:p>
        </p:txBody>
      </p:sp>
      <p:sp>
        <p:nvSpPr>
          <p:cNvPr id="6" name="Text Box 3"/>
          <p:cNvSpPr txBox="1">
            <a:spLocks noChangeArrowheads="1"/>
          </p:cNvSpPr>
          <p:nvPr/>
        </p:nvSpPr>
        <p:spPr bwMode="auto">
          <a:xfrm>
            <a:off x="3037681" y="615950"/>
            <a:ext cx="21336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u="sng">
                <a:solidFill>
                  <a:srgbClr val="0000FF"/>
                </a:solidFill>
                <a:latin typeface="Times New Roman" panose="02020603050405020304" pitchFamily="18" charset="0"/>
              </a:rPr>
              <a:t>Tập đọc</a:t>
            </a:r>
            <a:r>
              <a:rPr lang="en-US" altLang="en-US" b="1">
                <a:solidFill>
                  <a:srgbClr val="0000FF"/>
                </a:solidFill>
                <a:latin typeface="Times New Roman" panose="02020603050405020304" pitchFamily="18" charset="0"/>
              </a:rPr>
              <a:t>:</a:t>
            </a:r>
          </a:p>
        </p:txBody>
      </p:sp>
      <p:sp>
        <p:nvSpPr>
          <p:cNvPr id="7" name="Rectangle 4"/>
          <p:cNvSpPr>
            <a:spLocks noChangeArrowheads="1"/>
          </p:cNvSpPr>
          <p:nvPr/>
        </p:nvSpPr>
        <p:spPr bwMode="auto">
          <a:xfrm>
            <a:off x="1664494" y="1103313"/>
            <a:ext cx="4252912" cy="86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vi-VN" altLang="en-US" sz="2800" b="1">
              <a:solidFill>
                <a:srgbClr val="2E15EB"/>
              </a:solidFill>
              <a:latin typeface="Arial" panose="020B0604020202020204" pitchFamily="34" charset="0"/>
            </a:endParaRPr>
          </a:p>
        </p:txBody>
      </p:sp>
      <p:pic>
        <p:nvPicPr>
          <p:cNvPr id="8" name="Picture 22" descr="Picture27"/>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965052">
            <a:off x="5341144" y="6781800"/>
            <a:ext cx="1412875"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7" descr="Picture2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4477544" y="5153025"/>
            <a:ext cx="4419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59806" y="0"/>
            <a:ext cx="7543800" cy="659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7" descr="Picture2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5738019" y="3965575"/>
            <a:ext cx="37909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9"/>
          <p:cNvSpPr>
            <a:spLocks noChangeArrowheads="1"/>
          </p:cNvSpPr>
          <p:nvPr/>
        </p:nvSpPr>
        <p:spPr bwMode="auto">
          <a:xfrm>
            <a:off x="3021806" y="63500"/>
            <a:ext cx="5715000" cy="6588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a:solidFill>
                  <a:srgbClr val="0000FF"/>
                </a:solidFill>
                <a:latin typeface="Times New Roman" panose="02020603050405020304" pitchFamily="18" charset="0"/>
              </a:rPr>
              <a:t>   Giữ lấy màu xanh</a:t>
            </a:r>
          </a:p>
        </p:txBody>
      </p:sp>
      <p:pic>
        <p:nvPicPr>
          <p:cNvPr id="14" name="Picture 17" descr="Picture2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3873742"/>
            <a:ext cx="379095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22" descr="Picture27"/>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965052">
            <a:off x="4393406" y="1371600"/>
            <a:ext cx="1238250" cy="209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10">
            <a:extLst>
              <a:ext uri="{FF2B5EF4-FFF2-40B4-BE49-F238E27FC236}">
                <a16:creationId xmlns:a16="http://schemas.microsoft.com/office/drawing/2014/main" xmlns="" id="{FFB13FFE-AF5B-4CBA-9F44-2656E7AF0B1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5537546"/>
            <a:ext cx="12196054" cy="1319762"/>
          </a:xfrm>
          <a:prstGeom prst="rect">
            <a:avLst/>
          </a:prstGeom>
        </p:spPr>
      </p:pic>
    </p:spTree>
    <p:extLst>
      <p:ext uri="{BB962C8B-B14F-4D97-AF65-F5344CB8AC3E}">
        <p14:creationId xmlns:p14="http://schemas.microsoft.com/office/powerpoint/2010/main" val="40730852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4)">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nodePh="1">
                                  <p:stCondLst>
                                    <p:cond delay="0"/>
                                  </p:stCondLst>
                                  <p:endCondLst>
                                    <p:cond evt="begin" delay="0">
                                      <p:tn val="10"/>
                                    </p:cond>
                                  </p:end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0"/>
                                        <p:tgtEl>
                                          <p:spTgt spid="7"/>
                                        </p:tgtEl>
                                      </p:cBhvr>
                                    </p:animEffect>
                                    <p:anim calcmode="lin" valueType="num">
                                      <p:cBhvr>
                                        <p:cTn id="13" dur="5000" fill="hold"/>
                                        <p:tgtEl>
                                          <p:spTgt spid="7"/>
                                        </p:tgtEl>
                                        <p:attrNameLst>
                                          <p:attrName>ppt_x</p:attrName>
                                        </p:attrNameLst>
                                      </p:cBhvr>
                                      <p:tavLst>
                                        <p:tav tm="0">
                                          <p:val>
                                            <p:strVal val="#ppt_x"/>
                                          </p:val>
                                        </p:tav>
                                        <p:tav tm="100000">
                                          <p:val>
                                            <p:strVal val="#ppt_x"/>
                                          </p:val>
                                        </p:tav>
                                      </p:tavLst>
                                    </p:anim>
                                    <p:anim calcmode="lin" valueType="num">
                                      <p:cBhvr>
                                        <p:cTn id="14" dur="5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par>
                          <p:cTn id="22" fill="hold">
                            <p:stCondLst>
                              <p:cond delay="1000"/>
                            </p:stCondLst>
                            <p:childTnLst>
                              <p:par>
                                <p:cTn id="23" presetID="2" presetClass="entr" presetSubtype="4" fill="hold" nodeType="afterEffect">
                                  <p:stCondLst>
                                    <p:cond delay="0"/>
                                  </p:stCondLst>
                                  <p:childTnLst>
                                    <p:set>
                                      <p:cBhvr>
                                        <p:cTn id="24" dur="1" fill="hold">
                                          <p:stCondLst>
                                            <p:cond delay="0"/>
                                          </p:stCondLst>
                                        </p:cTn>
                                        <p:tgtEl>
                                          <p:spTgt spid="17"/>
                                        </p:tgtEl>
                                        <p:attrNameLst>
                                          <p:attrName>style.visibility</p:attrName>
                                        </p:attrNameLst>
                                      </p:cBhvr>
                                      <p:to>
                                        <p:strVal val="visible"/>
                                      </p:to>
                                    </p:set>
                                    <p:anim calcmode="lin" valueType="num">
                                      <p:cBhvr additive="base">
                                        <p:cTn id="25" dur="500" fill="hold"/>
                                        <p:tgtEl>
                                          <p:spTgt spid="17"/>
                                        </p:tgtEl>
                                        <p:attrNameLst>
                                          <p:attrName>ppt_x</p:attrName>
                                        </p:attrNameLst>
                                      </p:cBhvr>
                                      <p:tavLst>
                                        <p:tav tm="0">
                                          <p:val>
                                            <p:strVal val="#ppt_x"/>
                                          </p:val>
                                        </p:tav>
                                        <p:tav tm="100000">
                                          <p:val>
                                            <p:strVal val="#ppt_x"/>
                                          </p:val>
                                        </p:tav>
                                      </p:tavLst>
                                    </p:anim>
                                    <p:anim calcmode="lin" valueType="num">
                                      <p:cBhvr additive="base">
                                        <p:cTn id="2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a:spLocks noChangeArrowheads="1"/>
          </p:cNvSpPr>
          <p:nvPr/>
        </p:nvSpPr>
        <p:spPr bwMode="auto">
          <a:xfrm>
            <a:off x="1697127" y="1179513"/>
            <a:ext cx="4252912" cy="86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vi-VN" altLang="en-US" sz="2800" b="1">
              <a:solidFill>
                <a:srgbClr val="2E15EB"/>
              </a:solidFill>
              <a:latin typeface="Arial" panose="020B0604020202020204" pitchFamily="34" charset="0"/>
            </a:endParaRPr>
          </a:p>
        </p:txBody>
      </p:sp>
      <p:pic>
        <p:nvPicPr>
          <p:cNvPr id="5" name="Picture 4" descr="da bup d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6639" y="838200"/>
            <a:ext cx="8686800" cy="4419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6" name="Text Box 5"/>
          <p:cNvSpPr txBox="1">
            <a:spLocks noChangeArrowheads="1"/>
          </p:cNvSpPr>
          <p:nvPr/>
        </p:nvSpPr>
        <p:spPr bwMode="auto">
          <a:xfrm>
            <a:off x="1813774" y="5410200"/>
            <a:ext cx="8272530" cy="1373187"/>
          </a:xfrm>
          <a:prstGeom prst="rect">
            <a:avLst/>
          </a:prstGeom>
          <a:solidFill>
            <a:schemeClr val="bg1"/>
          </a:solidFill>
          <a:ln>
            <a:noFill/>
          </a:ln>
          <a:effectLst/>
          <a:extLst>
            <a:ext uri="{91240B29-F687-4F45-9708-019B960494DF}">
              <a14:hiddenLine xmlns:a14="http://schemas.microsoft.com/office/drawing/2010/main" w="9525">
                <a:solidFill>
                  <a:srgbClr val="9900CC"/>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800" b="1" dirty="0" err="1">
                <a:latin typeface="Times New Roman" panose="02020603050405020304" pitchFamily="18" charset="0"/>
              </a:rPr>
              <a:t>Bật</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ra</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búp</a:t>
            </a:r>
            <a:r>
              <a:rPr lang="en-US" altLang="en-US" sz="2800" b="1" dirty="0">
                <a:solidFill>
                  <a:srgbClr val="6600CC"/>
                </a:solidFill>
                <a:latin typeface="Times New Roman" panose="02020603050405020304" pitchFamily="18" charset="0"/>
              </a:rPr>
              <a:t> </a:t>
            </a:r>
            <a:r>
              <a:rPr lang="en-US" altLang="en-US" sz="2800" b="1" dirty="0" err="1">
                <a:solidFill>
                  <a:srgbClr val="FF0066"/>
                </a:solidFill>
                <a:latin typeface="Times New Roman" panose="02020603050405020304" pitchFamily="18" charset="0"/>
              </a:rPr>
              <a:t>đỏ</a:t>
            </a:r>
            <a:r>
              <a:rPr lang="en-US" altLang="en-US" sz="2800" b="1" dirty="0">
                <a:solidFill>
                  <a:srgbClr val="FF0066"/>
                </a:solidFill>
                <a:latin typeface="Times New Roman" panose="02020603050405020304" pitchFamily="18" charset="0"/>
              </a:rPr>
              <a:t> </a:t>
            </a:r>
            <a:r>
              <a:rPr lang="en-US" altLang="en-US" sz="2800" b="1" dirty="0" err="1">
                <a:solidFill>
                  <a:srgbClr val="FF0066"/>
                </a:solidFill>
                <a:latin typeface="Times New Roman" panose="02020603050405020304" pitchFamily="18" charset="0"/>
              </a:rPr>
              <a:t>hồng</a:t>
            </a:r>
            <a:r>
              <a:rPr lang="en-US" altLang="en-US" sz="2800" b="1" dirty="0">
                <a:solidFill>
                  <a:srgbClr val="FF0066"/>
                </a:solidFill>
                <a:latin typeface="Times New Roman" panose="02020603050405020304" pitchFamily="18" charset="0"/>
              </a:rPr>
              <a:t>, </a:t>
            </a:r>
            <a:r>
              <a:rPr lang="en-US" altLang="en-US" sz="2800" b="1" dirty="0" err="1">
                <a:solidFill>
                  <a:srgbClr val="FF0066"/>
                </a:solidFill>
                <a:latin typeface="Times New Roman" panose="02020603050405020304" pitchFamily="18" charset="0"/>
              </a:rPr>
              <a:t>nhọn</a:t>
            </a:r>
            <a:r>
              <a:rPr lang="en-US" altLang="en-US" sz="2800" b="1" dirty="0">
                <a:solidFill>
                  <a:srgbClr val="FF0066"/>
                </a:solidFill>
                <a:latin typeface="Times New Roman" panose="02020603050405020304" pitchFamily="18" charset="0"/>
              </a:rPr>
              <a:t> </a:t>
            </a:r>
            <a:r>
              <a:rPr lang="en-US" altLang="en-US" sz="2800" b="1" dirty="0" err="1">
                <a:solidFill>
                  <a:srgbClr val="FF0066"/>
                </a:solidFill>
                <a:latin typeface="Times New Roman" panose="02020603050405020304" pitchFamily="18" charset="0"/>
              </a:rPr>
              <a:t>hoắt</a:t>
            </a:r>
            <a:r>
              <a:rPr lang="en-US" altLang="en-US" sz="2800" b="1" dirty="0">
                <a:latin typeface="Times New Roman" panose="02020603050405020304" pitchFamily="18" charset="0"/>
              </a:rPr>
              <a:t>;</a:t>
            </a:r>
            <a:r>
              <a:rPr lang="en-US" altLang="en-US" sz="2800" b="1" dirty="0">
                <a:solidFill>
                  <a:srgbClr val="6600CC"/>
                </a:solidFill>
                <a:latin typeface="Times New Roman" panose="02020603050405020304" pitchFamily="18" charset="0"/>
              </a:rPr>
              <a:t> </a:t>
            </a:r>
            <a:r>
              <a:rPr lang="en-US" altLang="en-US" sz="2800" b="1" dirty="0" err="1">
                <a:latin typeface="Times New Roman" panose="02020603050405020304" pitchFamily="18" charset="0"/>
              </a:rPr>
              <a:t>nó</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xoè</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ra</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chiếc</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lá</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nâu</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rõ</a:t>
            </a:r>
            <a:r>
              <a:rPr lang="en-US" altLang="en-US" sz="2800" b="1" dirty="0">
                <a:latin typeface="Times New Roman" panose="02020603050405020304" pitchFamily="18" charset="0"/>
              </a:rPr>
              <a:t> to, ở </a:t>
            </a:r>
            <a:r>
              <a:rPr lang="en-US" altLang="en-US" sz="2800" b="1" dirty="0" err="1">
                <a:latin typeface="Times New Roman" panose="02020603050405020304" pitchFamily="18" charset="0"/>
              </a:rPr>
              <a:t>trong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lại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hiện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ra</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cái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búp</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đa</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mới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nhọn</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hoắt</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đỏ</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hồng</a:t>
            </a:r>
            <a:r>
              <a:rPr lang="en-US" altLang="en-US" sz="2800" b="1" dirty="0">
                <a:latin typeface="Times New Roman" panose="02020603050405020304" pitchFamily="18" charset="0"/>
              </a:rPr>
              <a:t>…</a:t>
            </a:r>
          </a:p>
        </p:txBody>
      </p:sp>
      <p:sp>
        <p:nvSpPr>
          <p:cNvPr id="7" name="Line 6"/>
          <p:cNvSpPr>
            <a:spLocks noChangeShapeType="1"/>
          </p:cNvSpPr>
          <p:nvPr/>
        </p:nvSpPr>
        <p:spPr bwMode="auto">
          <a:xfrm flipV="1">
            <a:off x="5873839" y="3352800"/>
            <a:ext cx="1600200" cy="2209800"/>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Rectangle 7"/>
          <p:cNvSpPr>
            <a:spLocks noChangeArrowheads="1"/>
          </p:cNvSpPr>
          <p:nvPr/>
        </p:nvSpPr>
        <p:spPr bwMode="auto">
          <a:xfrm>
            <a:off x="4349839" y="0"/>
            <a:ext cx="2895600" cy="685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a:solidFill>
                  <a:srgbClr val="FF0066"/>
                </a:solidFill>
                <a:latin typeface="Times New Roman" panose="02020603050405020304" pitchFamily="18" charset="0"/>
              </a:rPr>
              <a:t>Cây đa Ấn Độ</a:t>
            </a:r>
          </a:p>
        </p:txBody>
      </p:sp>
    </p:spTree>
    <p:extLst>
      <p:ext uri="{BB962C8B-B14F-4D97-AF65-F5344CB8AC3E}">
        <p14:creationId xmlns:p14="http://schemas.microsoft.com/office/powerpoint/2010/main" val="294291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edg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strips(downLeft)">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RÃ©sultat de recherche d'images pour &quot;cay da an do&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002" y="216794"/>
            <a:ext cx="4051300" cy="6324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RÃ©sultat de recherche d'images pour &quot;cay da bup do to&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8902" y="216794"/>
            <a:ext cx="4295775" cy="632460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772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FB13FFE-AF5B-4CBA-9F44-2656E7AF0B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047895"/>
            <a:ext cx="12192000" cy="1833510"/>
          </a:xfrm>
          <a:prstGeom prst="rect">
            <a:avLst/>
          </a:prstGeom>
        </p:spPr>
      </p:pic>
      <p:pic>
        <p:nvPicPr>
          <p:cNvPr id="3" name="图片 2">
            <a:extLst>
              <a:ext uri="{FF2B5EF4-FFF2-40B4-BE49-F238E27FC236}">
                <a16:creationId xmlns:a16="http://schemas.microsoft.com/office/drawing/2014/main" xmlns="" id="{41E3753C-61F4-468C-BB3A-79F3CEC8C6A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472433"/>
            <a:ext cx="3514725" cy="3686175"/>
          </a:xfrm>
          <a:prstGeom prst="rect">
            <a:avLst/>
          </a:prstGeom>
        </p:spPr>
      </p:pic>
      <p:sp>
        <p:nvSpPr>
          <p:cNvPr id="10" name="文本框 39">
            <a:extLst>
              <a:ext uri="{FF2B5EF4-FFF2-40B4-BE49-F238E27FC236}">
                <a16:creationId xmlns:a16="http://schemas.microsoft.com/office/drawing/2014/main" xmlns="" id="{F2257003-9BCE-4B1A-98BB-E17A6F32D2F9}"/>
              </a:ext>
            </a:extLst>
          </p:cNvPr>
          <p:cNvSpPr txBox="1"/>
          <p:nvPr/>
        </p:nvSpPr>
        <p:spPr>
          <a:xfrm>
            <a:off x="1472686" y="160600"/>
            <a:ext cx="5107204"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u="none" strike="noStrike" kern="1200" cap="none" spc="0" normalizeH="0" baseline="0" noProof="0" dirty="0" err="1">
                <a:ln>
                  <a:noFill/>
                </a:ln>
                <a:solidFill>
                  <a:srgbClr val="60C2DC"/>
                </a:solidFill>
                <a:effectLst/>
                <a:uLnTx/>
                <a:uFillTx/>
                <a:cs typeface="+mn-ea"/>
                <a:sym typeface="+mn-lt"/>
              </a:rPr>
              <a:t>Tìm</a:t>
            </a:r>
            <a:r>
              <a:rPr kumimoji="0" lang="en-US" altLang="zh-CN" sz="3600" b="1" u="none" strike="noStrike" kern="1200" cap="none" spc="0" normalizeH="0" noProof="0" dirty="0">
                <a:ln>
                  <a:noFill/>
                </a:ln>
                <a:solidFill>
                  <a:srgbClr val="60C2DC"/>
                </a:solidFill>
                <a:effectLst/>
                <a:uLnTx/>
                <a:uFillTx/>
                <a:cs typeface="+mn-ea"/>
                <a:sym typeface="+mn-lt"/>
              </a:rPr>
              <a:t> </a:t>
            </a:r>
            <a:r>
              <a:rPr kumimoji="0" lang="en-US" altLang="zh-CN" sz="3600" b="1" u="none" strike="noStrike" kern="1200" cap="none" spc="0" normalizeH="0" noProof="0" dirty="0" err="1">
                <a:ln>
                  <a:noFill/>
                </a:ln>
                <a:solidFill>
                  <a:srgbClr val="60C2DC"/>
                </a:solidFill>
                <a:effectLst/>
                <a:uLnTx/>
                <a:uFillTx/>
                <a:cs typeface="+mn-ea"/>
                <a:sym typeface="+mn-lt"/>
              </a:rPr>
              <a:t>hiểu</a:t>
            </a:r>
            <a:r>
              <a:rPr kumimoji="0" lang="en-US" altLang="zh-CN" sz="3600" b="1" u="none" strike="noStrike" kern="1200" cap="none" spc="0" normalizeH="0" noProof="0" dirty="0">
                <a:ln>
                  <a:noFill/>
                </a:ln>
                <a:solidFill>
                  <a:srgbClr val="60C2DC"/>
                </a:solidFill>
                <a:effectLst/>
                <a:uLnTx/>
                <a:uFillTx/>
                <a:cs typeface="+mn-ea"/>
                <a:sym typeface="+mn-lt"/>
              </a:rPr>
              <a:t>  </a:t>
            </a:r>
            <a:r>
              <a:rPr kumimoji="0" lang="en-US" altLang="zh-CN" sz="3600" b="1" u="none" strike="noStrike" kern="1200" cap="none" spc="0" normalizeH="0" noProof="0" dirty="0" err="1">
                <a:ln>
                  <a:noFill/>
                </a:ln>
                <a:solidFill>
                  <a:srgbClr val="60C2DC"/>
                </a:solidFill>
                <a:effectLst/>
                <a:uLnTx/>
                <a:uFillTx/>
                <a:cs typeface="+mn-ea"/>
                <a:sym typeface="+mn-lt"/>
              </a:rPr>
              <a:t>bài</a:t>
            </a:r>
            <a:endParaRPr kumimoji="0" lang="zh-CN" altLang="en-US" sz="3600" b="1" u="none" strike="noStrike" kern="1200" cap="none" spc="0" normalizeH="0" baseline="0" noProof="0" dirty="0">
              <a:ln>
                <a:noFill/>
              </a:ln>
              <a:solidFill>
                <a:srgbClr val="60C2DC"/>
              </a:solidFill>
              <a:effectLst/>
              <a:uLnTx/>
              <a:uFillTx/>
              <a:cs typeface="+mn-ea"/>
              <a:sym typeface="+mn-lt"/>
            </a:endParaRPr>
          </a:p>
        </p:txBody>
      </p:sp>
      <p:sp>
        <p:nvSpPr>
          <p:cNvPr id="17" name="Rectangle 9"/>
          <p:cNvSpPr>
            <a:spLocks noChangeArrowheads="1"/>
          </p:cNvSpPr>
          <p:nvPr/>
        </p:nvSpPr>
        <p:spPr bwMode="auto">
          <a:xfrm>
            <a:off x="1632397" y="902773"/>
            <a:ext cx="852011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b="1" dirty="0">
                <a:latin typeface="Times New Roman" panose="02020603050405020304" pitchFamily="18" charset="0"/>
              </a:rPr>
              <a:t>	</a:t>
            </a:r>
            <a:r>
              <a:rPr lang="en-US" altLang="en-US" b="1" dirty="0" err="1">
                <a:latin typeface="Times New Roman" panose="02020603050405020304" pitchFamily="18" charset="0"/>
              </a:rPr>
              <a:t>Vì</a:t>
            </a:r>
            <a:r>
              <a:rPr lang="en-US" altLang="en-US" b="1" dirty="0">
                <a:latin typeface="Times New Roman" panose="02020603050405020304" pitchFamily="18" charset="0"/>
              </a:rPr>
              <a:t> </a:t>
            </a:r>
            <a:r>
              <a:rPr lang="en-US" altLang="en-US" b="1" dirty="0" err="1">
                <a:latin typeface="Times New Roman" panose="02020603050405020304" pitchFamily="18" charset="0"/>
              </a:rPr>
              <a:t>sao</a:t>
            </a:r>
            <a:r>
              <a:rPr lang="en-US" altLang="en-US" b="1" dirty="0">
                <a:latin typeface="Times New Roman" panose="02020603050405020304" pitchFamily="18" charset="0"/>
              </a:rPr>
              <a:t> </a:t>
            </a:r>
            <a:r>
              <a:rPr lang="en-US" altLang="en-US" b="1" dirty="0" err="1">
                <a:latin typeface="Times New Roman" panose="02020603050405020304" pitchFamily="18" charset="0"/>
              </a:rPr>
              <a:t>khi</a:t>
            </a:r>
            <a:r>
              <a:rPr lang="en-US" altLang="en-US" b="1" dirty="0">
                <a:latin typeface="Times New Roman" panose="02020603050405020304" pitchFamily="18" charset="0"/>
              </a:rPr>
              <a:t> </a:t>
            </a:r>
            <a:r>
              <a:rPr lang="en-US" altLang="en-US" b="1" dirty="0" err="1">
                <a:latin typeface="Times New Roman" panose="02020603050405020304" pitchFamily="18" charset="0"/>
              </a:rPr>
              <a:t>thấy</a:t>
            </a:r>
            <a:r>
              <a:rPr lang="en-US" altLang="en-US" b="1" dirty="0">
                <a:latin typeface="Times New Roman" panose="02020603050405020304" pitchFamily="18" charset="0"/>
              </a:rPr>
              <a:t> </a:t>
            </a:r>
            <a:r>
              <a:rPr lang="en-US" altLang="en-US" b="1" dirty="0" err="1">
                <a:latin typeface="Times New Roman" panose="02020603050405020304" pitchFamily="18" charset="0"/>
              </a:rPr>
              <a:t>chim</a:t>
            </a:r>
            <a:r>
              <a:rPr lang="en-US" altLang="en-US" b="1" dirty="0">
                <a:latin typeface="Times New Roman" panose="02020603050405020304" pitchFamily="18" charset="0"/>
              </a:rPr>
              <a:t> </a:t>
            </a:r>
            <a:r>
              <a:rPr lang="en-US" altLang="en-US" b="1" dirty="0" err="1">
                <a:latin typeface="Times New Roman" panose="02020603050405020304" pitchFamily="18" charset="0"/>
              </a:rPr>
              <a:t>về</a:t>
            </a:r>
            <a:r>
              <a:rPr lang="en-US" altLang="en-US" b="1" dirty="0">
                <a:latin typeface="Times New Roman" panose="02020603050405020304" pitchFamily="18" charset="0"/>
              </a:rPr>
              <a:t> </a:t>
            </a:r>
            <a:r>
              <a:rPr lang="en-US" altLang="en-US" b="1" dirty="0" err="1">
                <a:latin typeface="Times New Roman" panose="02020603050405020304" pitchFamily="18" charset="0"/>
              </a:rPr>
              <a:t>đậu</a:t>
            </a:r>
            <a:r>
              <a:rPr lang="en-US" altLang="en-US" b="1" dirty="0">
                <a:latin typeface="Times New Roman" panose="02020603050405020304" pitchFamily="18" charset="0"/>
              </a:rPr>
              <a:t> ở ban </a:t>
            </a:r>
            <a:r>
              <a:rPr lang="en-US" altLang="en-US" b="1" dirty="0" err="1">
                <a:latin typeface="Times New Roman" panose="02020603050405020304" pitchFamily="18" charset="0"/>
              </a:rPr>
              <a:t>công</a:t>
            </a:r>
            <a:r>
              <a:rPr lang="en-US" altLang="en-US" b="1" dirty="0">
                <a:latin typeface="Times New Roman" panose="02020603050405020304" pitchFamily="18" charset="0"/>
              </a:rPr>
              <a:t>,     Thu </a:t>
            </a:r>
            <a:r>
              <a:rPr lang="en-US" altLang="en-US" b="1" dirty="0" err="1">
                <a:latin typeface="Times New Roman" panose="02020603050405020304" pitchFamily="18" charset="0"/>
              </a:rPr>
              <a:t>muốn</a:t>
            </a:r>
            <a:r>
              <a:rPr lang="en-US" altLang="en-US" b="1" dirty="0">
                <a:latin typeface="Times New Roman" panose="02020603050405020304" pitchFamily="18" charset="0"/>
              </a:rPr>
              <a:t> </a:t>
            </a:r>
            <a:r>
              <a:rPr lang="en-US" altLang="en-US" b="1" dirty="0" err="1">
                <a:latin typeface="Times New Roman" panose="02020603050405020304" pitchFamily="18" charset="0"/>
              </a:rPr>
              <a:t>báo</a:t>
            </a:r>
            <a:r>
              <a:rPr lang="en-US" altLang="en-US" b="1" dirty="0">
                <a:latin typeface="Times New Roman" panose="02020603050405020304" pitchFamily="18" charset="0"/>
              </a:rPr>
              <a:t> </a:t>
            </a:r>
            <a:r>
              <a:rPr lang="en-US" altLang="en-US" b="1" dirty="0" err="1">
                <a:latin typeface="Times New Roman" panose="02020603050405020304" pitchFamily="18" charset="0"/>
              </a:rPr>
              <a:t>ngay</a:t>
            </a:r>
            <a:r>
              <a:rPr lang="en-US" altLang="en-US" b="1" dirty="0">
                <a:latin typeface="Times New Roman" panose="02020603050405020304" pitchFamily="18" charset="0"/>
              </a:rPr>
              <a:t> </a:t>
            </a:r>
            <a:r>
              <a:rPr lang="en-US" altLang="en-US" b="1" dirty="0" err="1">
                <a:latin typeface="Times New Roman" panose="02020603050405020304" pitchFamily="18" charset="0"/>
              </a:rPr>
              <a:t>cho</a:t>
            </a:r>
            <a:r>
              <a:rPr lang="en-US" altLang="en-US" b="1" dirty="0">
                <a:latin typeface="Times New Roman" panose="02020603050405020304" pitchFamily="18" charset="0"/>
              </a:rPr>
              <a:t> </a:t>
            </a:r>
            <a:r>
              <a:rPr lang="en-US" altLang="en-US" b="1" dirty="0" err="1">
                <a:latin typeface="Times New Roman" panose="02020603050405020304" pitchFamily="18" charset="0"/>
              </a:rPr>
              <a:t>Hằng</a:t>
            </a:r>
            <a:r>
              <a:rPr lang="en-US" altLang="en-US" b="1" dirty="0">
                <a:latin typeface="Times New Roman" panose="02020603050405020304" pitchFamily="18" charset="0"/>
              </a:rPr>
              <a:t> </a:t>
            </a:r>
            <a:r>
              <a:rPr lang="en-US" altLang="en-US" b="1" dirty="0" err="1">
                <a:latin typeface="Times New Roman" panose="02020603050405020304" pitchFamily="18" charset="0"/>
              </a:rPr>
              <a:t>biết</a:t>
            </a:r>
            <a:r>
              <a:rPr lang="en-US" altLang="en-US" b="1" dirty="0">
                <a:latin typeface="Times New Roman" panose="02020603050405020304" pitchFamily="18" charset="0"/>
              </a:rPr>
              <a:t>?</a:t>
            </a:r>
            <a:endParaRPr lang="en-US" altLang="en-US" b="1" i="1" dirty="0">
              <a:latin typeface="Times New Roman" panose="02020603050405020304" pitchFamily="18" charset="0"/>
            </a:endParaRPr>
          </a:p>
          <a:p>
            <a:pPr algn="ctr" eaLnBrk="1" hangingPunct="1">
              <a:spcBef>
                <a:spcPct val="0"/>
              </a:spcBef>
              <a:buFontTx/>
              <a:buNone/>
            </a:pPr>
            <a:endParaRPr lang="en-US" altLang="en-US" b="1" i="1" dirty="0">
              <a:solidFill>
                <a:srgbClr val="0000FF"/>
              </a:solidFill>
              <a:latin typeface="Times New Roman" panose="02020603050405020304" pitchFamily="18" charset="0"/>
              <a:cs typeface="Times New Roman" panose="02020603050405020304" pitchFamily="18" charset="0"/>
            </a:endParaRPr>
          </a:p>
        </p:txBody>
      </p:sp>
      <p:sp>
        <p:nvSpPr>
          <p:cNvPr id="2" name="Cloud 1"/>
          <p:cNvSpPr/>
          <p:nvPr/>
        </p:nvSpPr>
        <p:spPr>
          <a:xfrm rot="219650">
            <a:off x="3119056" y="2424488"/>
            <a:ext cx="6948444" cy="2884867"/>
          </a:xfrm>
          <a:prstGeom prst="cloud">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p:cNvSpPr/>
          <p:nvPr/>
        </p:nvSpPr>
        <p:spPr>
          <a:xfrm>
            <a:off x="3545278" y="3156123"/>
            <a:ext cx="6096000" cy="1077218"/>
          </a:xfrm>
          <a:prstGeom prst="rect">
            <a:avLst/>
          </a:prstGeom>
        </p:spPr>
        <p:txBody>
          <a:bodyPr>
            <a:spAutoFit/>
          </a:bodyPr>
          <a:lstStyle/>
          <a:p>
            <a:pPr algn="ctr">
              <a:spcBef>
                <a:spcPct val="0"/>
              </a:spcBef>
            </a:pPr>
            <a:r>
              <a:rPr lang="en-US" altLang="en-US" sz="3200" b="1" dirty="0" err="1">
                <a:solidFill>
                  <a:srgbClr val="0000FF"/>
                </a:solidFill>
                <a:latin typeface="Times New Roman" panose="02020603050405020304" pitchFamily="18" charset="0"/>
              </a:rPr>
              <a:t>Vì</a:t>
            </a:r>
            <a:r>
              <a:rPr lang="en-US" altLang="en-US" sz="3200" b="1" dirty="0">
                <a:solidFill>
                  <a:srgbClr val="0000FF"/>
                </a:solidFill>
                <a:latin typeface="Times New Roman" panose="02020603050405020304" pitchFamily="18" charset="0"/>
              </a:rPr>
              <a:t> Thu </a:t>
            </a:r>
            <a:r>
              <a:rPr lang="en-US" altLang="en-US" sz="3200" b="1" dirty="0" err="1">
                <a:solidFill>
                  <a:srgbClr val="0000FF"/>
                </a:solidFill>
                <a:latin typeface="Times New Roman" panose="02020603050405020304" pitchFamily="18" charset="0"/>
              </a:rPr>
              <a:t>muốn</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Hằng</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công</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nhận</a:t>
            </a:r>
            <a:r>
              <a:rPr lang="en-US" altLang="en-US" sz="3200" b="1" dirty="0">
                <a:solidFill>
                  <a:srgbClr val="0000FF"/>
                </a:solidFill>
                <a:latin typeface="Times New Roman" panose="02020603050405020304" pitchFamily="18" charset="0"/>
              </a:rPr>
              <a:t> ban </a:t>
            </a:r>
            <a:r>
              <a:rPr lang="en-US" altLang="en-US" sz="3200" b="1" dirty="0" err="1">
                <a:solidFill>
                  <a:srgbClr val="0000FF"/>
                </a:solidFill>
                <a:latin typeface="Times New Roman" panose="02020603050405020304" pitchFamily="18" charset="0"/>
              </a:rPr>
              <a:t>công</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nhà</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mình</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cũng</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là</a:t>
            </a:r>
            <a:r>
              <a:rPr lang="en-US" altLang="en-US" sz="3200" b="1" dirty="0">
                <a:solidFill>
                  <a:srgbClr val="0000FF"/>
                </a:solidFill>
                <a:latin typeface="Times New Roman" panose="02020603050405020304" pitchFamily="18" charset="0"/>
              </a:rPr>
              <a:t> </a:t>
            </a:r>
            <a:r>
              <a:rPr lang="en-US" altLang="en-US" sz="3200" b="1" dirty="0" err="1">
                <a:solidFill>
                  <a:srgbClr val="0000FF"/>
                </a:solidFill>
                <a:latin typeface="Times New Roman" panose="02020603050405020304" pitchFamily="18" charset="0"/>
              </a:rPr>
              <a:t>vườn</a:t>
            </a:r>
            <a:r>
              <a:rPr lang="en-US" altLang="en-US" sz="3200" b="1" dirty="0">
                <a:solidFill>
                  <a:srgbClr val="0000FF"/>
                </a:solidFill>
                <a:latin typeface="Times New Roman" panose="02020603050405020304" pitchFamily="18" charset="0"/>
              </a:rPr>
              <a:t>. </a:t>
            </a:r>
          </a:p>
        </p:txBody>
      </p:sp>
    </p:spTree>
    <p:extLst>
      <p:ext uri="{BB962C8B-B14F-4D97-AF65-F5344CB8AC3E}">
        <p14:creationId xmlns:p14="http://schemas.microsoft.com/office/powerpoint/2010/main" val="34577748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barn(inVertical)">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barn(inVertical)">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7" grpId="0"/>
      <p:bldP spid="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FB13FFE-AF5B-4CBA-9F44-2656E7AF0B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047895"/>
            <a:ext cx="12192000" cy="1833510"/>
          </a:xfrm>
          <a:prstGeom prst="rect">
            <a:avLst/>
          </a:prstGeom>
        </p:spPr>
      </p:pic>
      <p:pic>
        <p:nvPicPr>
          <p:cNvPr id="3" name="图片 2">
            <a:extLst>
              <a:ext uri="{FF2B5EF4-FFF2-40B4-BE49-F238E27FC236}">
                <a16:creationId xmlns:a16="http://schemas.microsoft.com/office/drawing/2014/main" xmlns="" id="{DE9CCE02-24B7-49BD-8BF1-13A0056429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2703" y="1063655"/>
            <a:ext cx="3938588" cy="4900995"/>
          </a:xfrm>
          <a:prstGeom prst="rect">
            <a:avLst/>
          </a:prstGeom>
        </p:spPr>
      </p:pic>
      <p:sp>
        <p:nvSpPr>
          <p:cNvPr id="20" name="Text Box 5"/>
          <p:cNvSpPr txBox="1">
            <a:spLocks noChangeArrowheads="1"/>
          </p:cNvSpPr>
          <p:nvPr/>
        </p:nvSpPr>
        <p:spPr bwMode="auto">
          <a:xfrm>
            <a:off x="3804701" y="1428704"/>
            <a:ext cx="89154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400" b="1" i="1" dirty="0">
                <a:solidFill>
                  <a:srgbClr val="0000FF"/>
                </a:solidFill>
                <a:latin typeface="Times New Roman" panose="02020603050405020304" pitchFamily="18" charset="0"/>
              </a:rPr>
              <a:t> </a:t>
            </a:r>
            <a:r>
              <a:rPr lang="en-US" altLang="en-US" b="1" dirty="0" err="1">
                <a:latin typeface="Times New Roman" panose="02020603050405020304" pitchFamily="18" charset="0"/>
              </a:rPr>
              <a:t>Em</a:t>
            </a:r>
            <a:r>
              <a:rPr lang="en-US" altLang="en-US" b="1" dirty="0">
                <a:latin typeface="Times New Roman" panose="02020603050405020304" pitchFamily="18" charset="0"/>
              </a:rPr>
              <a:t> </a:t>
            </a:r>
            <a:r>
              <a:rPr lang="en-US" altLang="en-US" b="1" dirty="0" err="1">
                <a:latin typeface="Times New Roman" panose="02020603050405020304" pitchFamily="18" charset="0"/>
              </a:rPr>
              <a:t>hiểu</a:t>
            </a:r>
            <a:r>
              <a:rPr lang="en-US" altLang="en-US" b="1" dirty="0">
                <a:latin typeface="Times New Roman" panose="02020603050405020304" pitchFamily="18" charset="0"/>
              </a:rPr>
              <a:t> “</a:t>
            </a:r>
            <a:r>
              <a:rPr lang="en-US" altLang="en-US" b="1" dirty="0" err="1">
                <a:latin typeface="Times New Roman" panose="02020603050405020304" pitchFamily="18" charset="0"/>
              </a:rPr>
              <a:t>Đất</a:t>
            </a:r>
            <a:r>
              <a:rPr lang="en-US" altLang="en-US" b="1" dirty="0">
                <a:latin typeface="Times New Roman" panose="02020603050405020304" pitchFamily="18" charset="0"/>
              </a:rPr>
              <a:t> </a:t>
            </a:r>
            <a:r>
              <a:rPr lang="en-US" altLang="en-US" b="1" dirty="0" err="1">
                <a:latin typeface="Times New Roman" panose="02020603050405020304" pitchFamily="18" charset="0"/>
              </a:rPr>
              <a:t>lành</a:t>
            </a:r>
            <a:r>
              <a:rPr lang="en-US" altLang="en-US" b="1" dirty="0">
                <a:latin typeface="Times New Roman" panose="02020603050405020304" pitchFamily="18" charset="0"/>
              </a:rPr>
              <a:t> </a:t>
            </a:r>
            <a:r>
              <a:rPr lang="en-US" altLang="en-US" b="1" dirty="0" err="1">
                <a:latin typeface="Times New Roman" panose="02020603050405020304" pitchFamily="18" charset="0"/>
              </a:rPr>
              <a:t>chim</a:t>
            </a:r>
            <a:r>
              <a:rPr lang="en-US" altLang="en-US" b="1" dirty="0">
                <a:latin typeface="Times New Roman" panose="02020603050405020304" pitchFamily="18" charset="0"/>
              </a:rPr>
              <a:t> </a:t>
            </a:r>
            <a:r>
              <a:rPr lang="en-US" altLang="en-US" b="1" dirty="0" err="1">
                <a:latin typeface="Times New Roman" panose="02020603050405020304" pitchFamily="18" charset="0"/>
              </a:rPr>
              <a:t>đậu</a:t>
            </a:r>
            <a:r>
              <a:rPr lang="en-US" altLang="en-US" b="1" dirty="0">
                <a:latin typeface="Times New Roman" panose="02020603050405020304" pitchFamily="18" charset="0"/>
              </a:rPr>
              <a:t>” </a:t>
            </a:r>
            <a:r>
              <a:rPr lang="en-US" altLang="en-US" b="1" dirty="0" err="1">
                <a:latin typeface="Times New Roman" panose="02020603050405020304" pitchFamily="18" charset="0"/>
              </a:rPr>
              <a:t>là</a:t>
            </a:r>
            <a:r>
              <a:rPr lang="en-US" altLang="en-US" b="1" dirty="0">
                <a:latin typeface="Times New Roman" panose="02020603050405020304" pitchFamily="18" charset="0"/>
              </a:rPr>
              <a:t> </a:t>
            </a:r>
            <a:r>
              <a:rPr lang="en-US" altLang="en-US" b="1" dirty="0" err="1">
                <a:latin typeface="Times New Roman" panose="02020603050405020304" pitchFamily="18" charset="0"/>
              </a:rPr>
              <a:t>thế</a:t>
            </a:r>
            <a:r>
              <a:rPr lang="en-US" altLang="en-US" b="1" dirty="0">
                <a:latin typeface="Times New Roman" panose="02020603050405020304" pitchFamily="18" charset="0"/>
              </a:rPr>
              <a:t> </a:t>
            </a:r>
            <a:r>
              <a:rPr lang="en-US" altLang="en-US" b="1" dirty="0" err="1">
                <a:latin typeface="Times New Roman" panose="02020603050405020304" pitchFamily="18" charset="0"/>
              </a:rPr>
              <a:t>nào</a:t>
            </a:r>
            <a:r>
              <a:rPr lang="en-US" altLang="en-US" b="1" dirty="0">
                <a:latin typeface="Times New Roman" panose="02020603050405020304" pitchFamily="18" charset="0"/>
              </a:rPr>
              <a:t> ?</a:t>
            </a:r>
          </a:p>
        </p:txBody>
      </p:sp>
      <p:sp>
        <p:nvSpPr>
          <p:cNvPr id="21" name="文本框 39">
            <a:extLst>
              <a:ext uri="{FF2B5EF4-FFF2-40B4-BE49-F238E27FC236}">
                <a16:creationId xmlns:a16="http://schemas.microsoft.com/office/drawing/2014/main" xmlns="" id="{F2257003-9BCE-4B1A-98BB-E17A6F32D2F9}"/>
              </a:ext>
            </a:extLst>
          </p:cNvPr>
          <p:cNvSpPr txBox="1"/>
          <p:nvPr/>
        </p:nvSpPr>
        <p:spPr>
          <a:xfrm>
            <a:off x="1597689" y="146900"/>
            <a:ext cx="5107204"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u="none" strike="noStrike" kern="1200" cap="none" spc="0" normalizeH="0" baseline="0" noProof="0" dirty="0" err="1">
                <a:ln>
                  <a:noFill/>
                </a:ln>
                <a:solidFill>
                  <a:srgbClr val="60C2DC"/>
                </a:solidFill>
                <a:effectLst/>
                <a:uLnTx/>
                <a:uFillTx/>
                <a:cs typeface="+mn-ea"/>
                <a:sym typeface="+mn-lt"/>
              </a:rPr>
              <a:t>Tìm</a:t>
            </a:r>
            <a:r>
              <a:rPr kumimoji="0" lang="en-US" altLang="zh-CN" sz="3600" b="1" u="none" strike="noStrike" kern="1200" cap="none" spc="0" normalizeH="0" noProof="0" dirty="0">
                <a:ln>
                  <a:noFill/>
                </a:ln>
                <a:solidFill>
                  <a:srgbClr val="60C2DC"/>
                </a:solidFill>
                <a:effectLst/>
                <a:uLnTx/>
                <a:uFillTx/>
                <a:cs typeface="+mn-ea"/>
                <a:sym typeface="+mn-lt"/>
              </a:rPr>
              <a:t> </a:t>
            </a:r>
            <a:r>
              <a:rPr kumimoji="0" lang="en-US" altLang="zh-CN" sz="3600" b="1" u="none" strike="noStrike" kern="1200" cap="none" spc="0" normalizeH="0" noProof="0" dirty="0" err="1">
                <a:ln>
                  <a:noFill/>
                </a:ln>
                <a:solidFill>
                  <a:srgbClr val="60C2DC"/>
                </a:solidFill>
                <a:effectLst/>
                <a:uLnTx/>
                <a:uFillTx/>
                <a:cs typeface="+mn-ea"/>
                <a:sym typeface="+mn-lt"/>
              </a:rPr>
              <a:t>hiểu</a:t>
            </a:r>
            <a:r>
              <a:rPr kumimoji="0" lang="en-US" altLang="zh-CN" sz="3600" b="1" u="none" strike="noStrike" kern="1200" cap="none" spc="0" normalizeH="0" noProof="0" dirty="0">
                <a:ln>
                  <a:noFill/>
                </a:ln>
                <a:solidFill>
                  <a:srgbClr val="60C2DC"/>
                </a:solidFill>
                <a:effectLst/>
                <a:uLnTx/>
                <a:uFillTx/>
                <a:cs typeface="+mn-ea"/>
                <a:sym typeface="+mn-lt"/>
              </a:rPr>
              <a:t>  </a:t>
            </a:r>
            <a:r>
              <a:rPr kumimoji="0" lang="en-US" altLang="zh-CN" sz="3600" b="1" u="none" strike="noStrike" kern="1200" cap="none" spc="0" normalizeH="0" noProof="0" dirty="0" err="1">
                <a:ln>
                  <a:noFill/>
                </a:ln>
                <a:solidFill>
                  <a:srgbClr val="60C2DC"/>
                </a:solidFill>
                <a:effectLst/>
                <a:uLnTx/>
                <a:uFillTx/>
                <a:cs typeface="+mn-ea"/>
                <a:sym typeface="+mn-lt"/>
              </a:rPr>
              <a:t>bài</a:t>
            </a:r>
            <a:endParaRPr kumimoji="0" lang="zh-CN" altLang="en-US" sz="3600" b="1" u="none" strike="noStrike" kern="1200" cap="none" spc="0" normalizeH="0" baseline="0" noProof="0" dirty="0">
              <a:ln>
                <a:noFill/>
              </a:ln>
              <a:solidFill>
                <a:srgbClr val="60C2DC"/>
              </a:solidFill>
              <a:effectLst/>
              <a:uLnTx/>
              <a:uFillTx/>
              <a:cs typeface="+mn-ea"/>
              <a:sym typeface="+mn-lt"/>
            </a:endParaRPr>
          </a:p>
        </p:txBody>
      </p:sp>
      <p:sp>
        <p:nvSpPr>
          <p:cNvPr id="5" name="Cloud Callout 4"/>
          <p:cNvSpPr/>
          <p:nvPr/>
        </p:nvSpPr>
        <p:spPr>
          <a:xfrm rot="245365">
            <a:off x="4679515" y="2321679"/>
            <a:ext cx="6155625" cy="2635714"/>
          </a:xfrm>
          <a:prstGeom prst="cloudCallout">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p:nvSpPr>
        <p:spPr>
          <a:xfrm>
            <a:off x="5580798" y="2837902"/>
            <a:ext cx="4353058" cy="1384995"/>
          </a:xfrm>
          <a:prstGeom prst="rect">
            <a:avLst/>
          </a:prstGeom>
        </p:spPr>
        <p:txBody>
          <a:bodyPr wrap="square">
            <a:spAutoFit/>
          </a:bodyPr>
          <a:lstStyle/>
          <a:p>
            <a:pPr algn="ctr">
              <a:spcBef>
                <a:spcPct val="50000"/>
              </a:spcBef>
            </a:pPr>
            <a:r>
              <a:rPr lang="en-US" altLang="en-US" sz="2800" b="1" dirty="0" err="1">
                <a:solidFill>
                  <a:srgbClr val="0000FF"/>
                </a:solidFill>
                <a:latin typeface="Times New Roman" panose="02020603050405020304" pitchFamily="18" charset="0"/>
              </a:rPr>
              <a:t>Nơi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tốt</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đẹp</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thanh</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bình</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sẽ</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có</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chim</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về</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đậu</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sẽ</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có</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người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tìm</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đến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để</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làm</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ăn</a:t>
            </a:r>
            <a:r>
              <a:rPr lang="en-US" altLang="en-US" sz="2800" b="1" dirty="0">
                <a:solidFill>
                  <a:srgbClr val="0000FF"/>
                </a:solidFill>
                <a:latin typeface="Times New Roman" panose="02020603050405020304" pitchFamily="18" charset="0"/>
              </a:rPr>
              <a:t>, …</a:t>
            </a:r>
          </a:p>
        </p:txBody>
      </p:sp>
    </p:spTree>
    <p:extLst>
      <p:ext uri="{BB962C8B-B14F-4D97-AF65-F5344CB8AC3E}">
        <p14:creationId xmlns:p14="http://schemas.microsoft.com/office/powerpoint/2010/main" val="90866148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1000"/>
                                        <p:tgtEl>
                                          <p:spTgt spid="21"/>
                                        </p:tgtEl>
                                      </p:cBhvr>
                                    </p:animEffect>
                                    <p:anim calcmode="lin" valueType="num">
                                      <p:cBhvr>
                                        <p:cTn id="18" dur="1000" fill="hold"/>
                                        <p:tgtEl>
                                          <p:spTgt spid="21"/>
                                        </p:tgtEl>
                                        <p:attrNameLst>
                                          <p:attrName>ppt_x</p:attrName>
                                        </p:attrNameLst>
                                      </p:cBhvr>
                                      <p:tavLst>
                                        <p:tav tm="0">
                                          <p:val>
                                            <p:strVal val="#ppt_x"/>
                                          </p:val>
                                        </p:tav>
                                        <p:tav tm="100000">
                                          <p:val>
                                            <p:strVal val="#ppt_x"/>
                                          </p:val>
                                        </p:tav>
                                      </p:tavLst>
                                    </p:anim>
                                    <p:anim calcmode="lin" valueType="num">
                                      <p:cBhvr>
                                        <p:cTn id="19"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barn(inVertical)">
                                      <p:cBhvr>
                                        <p:cTn id="29"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FB13FFE-AF5B-4CBA-9F44-2656E7AF0B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047895"/>
            <a:ext cx="12192000" cy="1833510"/>
          </a:xfrm>
          <a:prstGeom prst="rect">
            <a:avLst/>
          </a:prstGeom>
        </p:spPr>
      </p:pic>
      <p:pic>
        <p:nvPicPr>
          <p:cNvPr id="5" name="图片 4">
            <a:extLst>
              <a:ext uri="{FF2B5EF4-FFF2-40B4-BE49-F238E27FC236}">
                <a16:creationId xmlns:a16="http://schemas.microsoft.com/office/drawing/2014/main" xmlns="" id="{B368525A-6ECD-4140-88B0-3CB4E37C6C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9397" y="393732"/>
            <a:ext cx="8152327" cy="5849797"/>
          </a:xfrm>
          <a:prstGeom prst="rect">
            <a:avLst/>
          </a:prstGeom>
        </p:spPr>
      </p:pic>
      <p:pic>
        <p:nvPicPr>
          <p:cNvPr id="7" name="图片 6">
            <a:extLst>
              <a:ext uri="{FF2B5EF4-FFF2-40B4-BE49-F238E27FC236}">
                <a16:creationId xmlns:a16="http://schemas.microsoft.com/office/drawing/2014/main" xmlns="" id="{BFDFF82F-837E-468B-9C68-70E79B44973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1857" y="1589365"/>
            <a:ext cx="4320659" cy="4240350"/>
          </a:xfrm>
          <a:prstGeom prst="rect">
            <a:avLst/>
          </a:prstGeom>
        </p:spPr>
      </p:pic>
      <p:sp>
        <p:nvSpPr>
          <p:cNvPr id="18" name="文本框 39">
            <a:extLst>
              <a:ext uri="{FF2B5EF4-FFF2-40B4-BE49-F238E27FC236}">
                <a16:creationId xmlns:a16="http://schemas.microsoft.com/office/drawing/2014/main" xmlns="" id="{F2257003-9BCE-4B1A-98BB-E17A6F32D2F9}"/>
              </a:ext>
            </a:extLst>
          </p:cNvPr>
          <p:cNvSpPr txBox="1"/>
          <p:nvPr/>
        </p:nvSpPr>
        <p:spPr>
          <a:xfrm>
            <a:off x="1597689" y="146900"/>
            <a:ext cx="5107204"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u="none" strike="noStrike" kern="1200" cap="none" spc="0" normalizeH="0" baseline="0" noProof="0" dirty="0" err="1">
                <a:ln>
                  <a:noFill/>
                </a:ln>
                <a:solidFill>
                  <a:srgbClr val="60C2DC"/>
                </a:solidFill>
                <a:effectLst/>
                <a:uLnTx/>
                <a:uFillTx/>
                <a:cs typeface="+mn-ea"/>
                <a:sym typeface="+mn-lt"/>
              </a:rPr>
              <a:t>Tìm</a:t>
            </a:r>
            <a:r>
              <a:rPr kumimoji="0" lang="en-US" altLang="zh-CN" sz="3600" b="1" u="none" strike="noStrike" kern="1200" cap="none" spc="0" normalizeH="0" noProof="0" dirty="0">
                <a:ln>
                  <a:noFill/>
                </a:ln>
                <a:solidFill>
                  <a:srgbClr val="60C2DC"/>
                </a:solidFill>
                <a:effectLst/>
                <a:uLnTx/>
                <a:uFillTx/>
                <a:cs typeface="+mn-ea"/>
                <a:sym typeface="+mn-lt"/>
              </a:rPr>
              <a:t> </a:t>
            </a:r>
            <a:r>
              <a:rPr kumimoji="0" lang="en-US" altLang="zh-CN" sz="3600" b="1" u="none" strike="noStrike" kern="1200" cap="none" spc="0" normalizeH="0" noProof="0" dirty="0" err="1">
                <a:ln>
                  <a:noFill/>
                </a:ln>
                <a:solidFill>
                  <a:srgbClr val="60C2DC"/>
                </a:solidFill>
                <a:effectLst/>
                <a:uLnTx/>
                <a:uFillTx/>
                <a:cs typeface="+mn-ea"/>
                <a:sym typeface="+mn-lt"/>
              </a:rPr>
              <a:t>hiểu</a:t>
            </a:r>
            <a:r>
              <a:rPr kumimoji="0" lang="en-US" altLang="zh-CN" sz="3600" b="1" u="none" strike="noStrike" kern="1200" cap="none" spc="0" normalizeH="0" noProof="0" dirty="0">
                <a:ln>
                  <a:noFill/>
                </a:ln>
                <a:solidFill>
                  <a:srgbClr val="60C2DC"/>
                </a:solidFill>
                <a:effectLst/>
                <a:uLnTx/>
                <a:uFillTx/>
                <a:cs typeface="+mn-ea"/>
                <a:sym typeface="+mn-lt"/>
              </a:rPr>
              <a:t>  </a:t>
            </a:r>
            <a:r>
              <a:rPr kumimoji="0" lang="en-US" altLang="zh-CN" sz="3600" b="1" u="none" strike="noStrike" kern="1200" cap="none" spc="0" normalizeH="0" noProof="0" dirty="0" err="1">
                <a:ln>
                  <a:noFill/>
                </a:ln>
                <a:solidFill>
                  <a:srgbClr val="60C2DC"/>
                </a:solidFill>
                <a:effectLst/>
                <a:uLnTx/>
                <a:uFillTx/>
                <a:cs typeface="+mn-ea"/>
                <a:sym typeface="+mn-lt"/>
              </a:rPr>
              <a:t>bài</a:t>
            </a:r>
            <a:endParaRPr kumimoji="0" lang="zh-CN" altLang="en-US" sz="3600" b="1" u="none" strike="noStrike" kern="1200" cap="none" spc="0" normalizeH="0" baseline="0" noProof="0" dirty="0">
              <a:ln>
                <a:noFill/>
              </a:ln>
              <a:solidFill>
                <a:srgbClr val="60C2DC"/>
              </a:solidFill>
              <a:effectLst/>
              <a:uLnTx/>
              <a:uFillTx/>
              <a:cs typeface="+mn-ea"/>
              <a:sym typeface="+mn-lt"/>
            </a:endParaRPr>
          </a:p>
        </p:txBody>
      </p:sp>
      <p:sp>
        <p:nvSpPr>
          <p:cNvPr id="19" name="Text Box 10"/>
          <p:cNvSpPr txBox="1">
            <a:spLocks noChangeArrowheads="1"/>
          </p:cNvSpPr>
          <p:nvPr/>
        </p:nvSpPr>
        <p:spPr bwMode="auto">
          <a:xfrm>
            <a:off x="489397" y="1555992"/>
            <a:ext cx="4878902"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b="1" dirty="0">
                <a:latin typeface="Times New Roman" panose="02020603050405020304" pitchFamily="18" charset="0"/>
              </a:rPr>
              <a:t> </a:t>
            </a:r>
            <a:r>
              <a:rPr lang="en-US" altLang="en-US" sz="2800" b="1" dirty="0" err="1">
                <a:latin typeface="Times New Roman" panose="02020603050405020304" pitchFamily="18" charset="0"/>
              </a:rPr>
              <a:t>Hai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ông</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cháu</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bé</a:t>
            </a:r>
            <a:r>
              <a:rPr lang="en-US" altLang="en-US" sz="2800" b="1" dirty="0">
                <a:latin typeface="Times New Roman" panose="02020603050405020304" pitchFamily="18" charset="0"/>
              </a:rPr>
              <a:t> Thu </a:t>
            </a:r>
            <a:r>
              <a:rPr lang="en-US" altLang="en-US" sz="2800" b="1" dirty="0" err="1">
                <a:latin typeface="Times New Roman" panose="02020603050405020304" pitchFamily="18" charset="0"/>
              </a:rPr>
              <a:t>là</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người</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như</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thế</a:t>
            </a:r>
            <a:r>
              <a:rPr lang="en-US" altLang="en-US" sz="2800" b="1" dirty="0">
                <a:latin typeface="Times New Roman" panose="02020603050405020304" pitchFamily="18" charset="0"/>
              </a:rPr>
              <a:t> </a:t>
            </a:r>
            <a:r>
              <a:rPr lang="en-US" altLang="en-US" sz="2800" b="1" dirty="0" err="1">
                <a:latin typeface="Times New Roman" panose="02020603050405020304" pitchFamily="18" charset="0"/>
              </a:rPr>
              <a:t>nào</a:t>
            </a:r>
            <a:r>
              <a:rPr lang="en-US" altLang="en-US" sz="2800" b="1" dirty="0">
                <a:latin typeface="Times New Roman" panose="02020603050405020304" pitchFamily="18" charset="0"/>
              </a:rPr>
              <a:t>?</a:t>
            </a:r>
          </a:p>
        </p:txBody>
      </p:sp>
      <p:sp>
        <p:nvSpPr>
          <p:cNvPr id="20" name="Text Box 11"/>
          <p:cNvSpPr txBox="1">
            <a:spLocks noChangeArrowheads="1"/>
          </p:cNvSpPr>
          <p:nvPr/>
        </p:nvSpPr>
        <p:spPr bwMode="auto">
          <a:xfrm>
            <a:off x="685174" y="3318630"/>
            <a:ext cx="4683125"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800" b="1" dirty="0" err="1">
                <a:solidFill>
                  <a:srgbClr val="0000FF"/>
                </a:solidFill>
                <a:latin typeface="Times New Roman" panose="02020603050405020304" pitchFamily="18" charset="0"/>
              </a:rPr>
              <a:t>Hai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ông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cháu</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bé</a:t>
            </a:r>
            <a:r>
              <a:rPr lang="en-US" altLang="en-US" sz="2800" b="1" dirty="0">
                <a:solidFill>
                  <a:srgbClr val="0000FF"/>
                </a:solidFill>
                <a:latin typeface="Times New Roman" panose="02020603050405020304" pitchFamily="18" charset="0"/>
              </a:rPr>
              <a:t> Thu </a:t>
            </a:r>
            <a:r>
              <a:rPr lang="en-US" altLang="en-US" sz="2800" b="1" dirty="0" err="1">
                <a:solidFill>
                  <a:srgbClr val="0000FF"/>
                </a:solidFill>
                <a:latin typeface="Times New Roman" panose="02020603050405020304" pitchFamily="18" charset="0"/>
              </a:rPr>
              <a:t>rất</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yêu</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thiên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nhiên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cây</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cối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chim</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chóc</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Hai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ông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cháu</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chăm</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sóc</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cho</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từng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loài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cây</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rất</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tỉ</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mỉ</a:t>
            </a:r>
            <a:r>
              <a:rPr lang="en-US" altLang="en-US" sz="2800" b="1" dirty="0">
                <a:solidFill>
                  <a:srgbClr val="0000FF"/>
                </a:solidFill>
                <a:latin typeface="Times New Roman" panose="02020603050405020304" pitchFamily="18" charset="0"/>
              </a:rPr>
              <a:t>.</a:t>
            </a:r>
          </a:p>
        </p:txBody>
      </p:sp>
    </p:spTree>
    <p:extLst>
      <p:ext uri="{BB962C8B-B14F-4D97-AF65-F5344CB8AC3E}">
        <p14:creationId xmlns:p14="http://schemas.microsoft.com/office/powerpoint/2010/main" val="2394924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1000"/>
                                        <p:tgtEl>
                                          <p:spTgt spid="18"/>
                                        </p:tgtEl>
                                      </p:cBhvr>
                                    </p:animEffect>
                                    <p:anim calcmode="lin" valueType="num">
                                      <p:cBhvr>
                                        <p:cTn id="23" dur="1000" fill="hold"/>
                                        <p:tgtEl>
                                          <p:spTgt spid="18"/>
                                        </p:tgtEl>
                                        <p:attrNameLst>
                                          <p:attrName>ppt_x</p:attrName>
                                        </p:attrNameLst>
                                      </p:cBhvr>
                                      <p:tavLst>
                                        <p:tav tm="0">
                                          <p:val>
                                            <p:strVal val="#ppt_x"/>
                                          </p:val>
                                        </p:tav>
                                        <p:tav tm="100000">
                                          <p:val>
                                            <p:strVal val="#ppt_x"/>
                                          </p:val>
                                        </p:tav>
                                      </p:tavLst>
                                    </p:anim>
                                    <p:anim calcmode="lin" valueType="num">
                                      <p:cBhvr>
                                        <p:cTn id="2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additive="base">
                                        <p:cTn id="29" dur="500" fill="hold"/>
                                        <p:tgtEl>
                                          <p:spTgt spid="19"/>
                                        </p:tgtEl>
                                        <p:attrNameLst>
                                          <p:attrName>ppt_x</p:attrName>
                                        </p:attrNameLst>
                                      </p:cBhvr>
                                      <p:tavLst>
                                        <p:tav tm="0">
                                          <p:val>
                                            <p:strVal val="#ppt_x"/>
                                          </p:val>
                                        </p:tav>
                                        <p:tav tm="100000">
                                          <p:val>
                                            <p:strVal val="#ppt_x"/>
                                          </p:val>
                                        </p:tav>
                                      </p:tavLst>
                                    </p:anim>
                                    <p:anim calcmode="lin" valueType="num">
                                      <p:cBhvr additive="base">
                                        <p:cTn id="3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1000"/>
                                        <p:tgtEl>
                                          <p:spTgt spid="20"/>
                                        </p:tgtEl>
                                      </p:cBhvr>
                                    </p:animEffect>
                                    <p:anim calcmode="lin" valueType="num">
                                      <p:cBhvr>
                                        <p:cTn id="36" dur="1000" fill="hold"/>
                                        <p:tgtEl>
                                          <p:spTgt spid="20"/>
                                        </p:tgtEl>
                                        <p:attrNameLst>
                                          <p:attrName>ppt_x</p:attrName>
                                        </p:attrNameLst>
                                      </p:cBhvr>
                                      <p:tavLst>
                                        <p:tav tm="0">
                                          <p:val>
                                            <p:strVal val="#ppt_x"/>
                                          </p:val>
                                        </p:tav>
                                        <p:tav tm="100000">
                                          <p:val>
                                            <p:strVal val="#ppt_x"/>
                                          </p:val>
                                        </p:tav>
                                      </p:tavLst>
                                    </p:anim>
                                    <p:anim calcmode="lin" valueType="num">
                                      <p:cBhvr>
                                        <p:cTn id="3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FB13FFE-AF5B-4CBA-9F44-2656E7AF0B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047895"/>
            <a:ext cx="12192000" cy="1833510"/>
          </a:xfrm>
          <a:prstGeom prst="rect">
            <a:avLst/>
          </a:prstGeom>
        </p:spPr>
      </p:pic>
      <p:pic>
        <p:nvPicPr>
          <p:cNvPr id="4" name="图片 3">
            <a:extLst>
              <a:ext uri="{FF2B5EF4-FFF2-40B4-BE49-F238E27FC236}">
                <a16:creationId xmlns:a16="http://schemas.microsoft.com/office/drawing/2014/main" xmlns="" id="{1D7E1FE3-56D7-4C2A-A59C-C640D1667EB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13645" y="1171977"/>
            <a:ext cx="10071141" cy="4327303"/>
          </a:xfrm>
          <a:prstGeom prst="rect">
            <a:avLst/>
          </a:prstGeom>
        </p:spPr>
      </p:pic>
      <p:sp>
        <p:nvSpPr>
          <p:cNvPr id="6" name="Text Box 5"/>
          <p:cNvSpPr txBox="1">
            <a:spLocks noChangeArrowheads="1"/>
          </p:cNvSpPr>
          <p:nvPr/>
        </p:nvSpPr>
        <p:spPr bwMode="auto">
          <a:xfrm rot="10799176" flipV="1">
            <a:off x="1917566" y="352712"/>
            <a:ext cx="75565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50000"/>
              </a:spcBef>
              <a:buFontTx/>
              <a:buNone/>
            </a:pPr>
            <a:r>
              <a:rPr lang="en-US" altLang="en-US" sz="2800" b="1" i="1" dirty="0">
                <a:latin typeface="Times New Roman" panose="02020603050405020304" pitchFamily="18" charset="0"/>
              </a:rPr>
              <a:t> </a:t>
            </a:r>
            <a:r>
              <a:rPr lang="en-US" altLang="en-US" b="1" dirty="0" err="1">
                <a:latin typeface="Times New Roman" panose="02020603050405020304" pitchFamily="18" charset="0"/>
              </a:rPr>
              <a:t>Nội</a:t>
            </a:r>
            <a:r>
              <a:rPr lang="en-US" altLang="en-US" b="1" dirty="0">
                <a:latin typeface="Times New Roman" panose="02020603050405020304" pitchFamily="18" charset="0"/>
              </a:rPr>
              <a:t> dung </a:t>
            </a:r>
            <a:r>
              <a:rPr lang="en-US" altLang="en-US" b="1" dirty="0" err="1">
                <a:latin typeface="Times New Roman" panose="02020603050405020304" pitchFamily="18" charset="0"/>
              </a:rPr>
              <a:t>bài</a:t>
            </a:r>
            <a:r>
              <a:rPr lang="en-US" altLang="en-US" b="1" dirty="0">
                <a:latin typeface="Times New Roman" panose="02020603050405020304" pitchFamily="18" charset="0"/>
              </a:rPr>
              <a:t> </a:t>
            </a:r>
            <a:r>
              <a:rPr lang="en-US" altLang="en-US" b="1" dirty="0" err="1">
                <a:latin typeface="Times New Roman" panose="02020603050405020304" pitchFamily="18" charset="0"/>
              </a:rPr>
              <a:t>tập</a:t>
            </a:r>
            <a:r>
              <a:rPr lang="en-US" altLang="en-US" b="1" dirty="0">
                <a:latin typeface="Times New Roman" panose="02020603050405020304" pitchFamily="18" charset="0"/>
              </a:rPr>
              <a:t> </a:t>
            </a:r>
            <a:r>
              <a:rPr lang="en-US" altLang="en-US" b="1" dirty="0" err="1">
                <a:latin typeface="Times New Roman" panose="02020603050405020304" pitchFamily="18" charset="0"/>
              </a:rPr>
              <a:t>đọc</a:t>
            </a:r>
            <a:r>
              <a:rPr lang="en-US" altLang="en-US" b="1" dirty="0">
                <a:latin typeface="Times New Roman" panose="02020603050405020304" pitchFamily="18" charset="0"/>
              </a:rPr>
              <a:t> </a:t>
            </a:r>
            <a:r>
              <a:rPr lang="en-US" altLang="en-US" b="1" dirty="0" err="1">
                <a:latin typeface="Times New Roman" panose="02020603050405020304" pitchFamily="18" charset="0"/>
              </a:rPr>
              <a:t>nói</a:t>
            </a:r>
            <a:r>
              <a:rPr lang="en-US" altLang="en-US" b="1" dirty="0">
                <a:latin typeface="Times New Roman" panose="02020603050405020304" pitchFamily="18" charset="0"/>
              </a:rPr>
              <a:t> </a:t>
            </a:r>
            <a:r>
              <a:rPr lang="en-US" altLang="en-US" b="1" dirty="0" err="1">
                <a:latin typeface="Times New Roman" panose="02020603050405020304" pitchFamily="18" charset="0"/>
              </a:rPr>
              <a:t>gì</a:t>
            </a:r>
            <a:r>
              <a:rPr lang="en-US" altLang="en-US" b="1" dirty="0">
                <a:latin typeface="Times New Roman" panose="02020603050405020304" pitchFamily="18" charset="0"/>
              </a:rPr>
              <a:t>?</a:t>
            </a:r>
          </a:p>
        </p:txBody>
      </p:sp>
      <p:sp>
        <p:nvSpPr>
          <p:cNvPr id="7" name="Rectangle 6"/>
          <p:cNvSpPr>
            <a:spLocks noChangeArrowheads="1"/>
          </p:cNvSpPr>
          <p:nvPr/>
        </p:nvSpPr>
        <p:spPr bwMode="auto">
          <a:xfrm>
            <a:off x="1712638" y="2229013"/>
            <a:ext cx="5579839"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cmpd="tri">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en-US" sz="2800" b="1" dirty="0">
                <a:solidFill>
                  <a:srgbClr val="FF0066"/>
                </a:solidFill>
                <a:latin typeface="Times New Roman" panose="02020603050405020304" pitchFamily="18" charset="0"/>
              </a:rPr>
              <a:t>                   </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Bài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văn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nói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lên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tình</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cảm</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yêu</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quý</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thiên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nhiên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của</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hai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ông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cháu</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bé</a:t>
            </a:r>
            <a:r>
              <a:rPr lang="en-US" altLang="en-US" sz="2800" b="1" dirty="0">
                <a:solidFill>
                  <a:srgbClr val="0000FF"/>
                </a:solidFill>
                <a:latin typeface="Times New Roman" panose="02020603050405020304" pitchFamily="18" charset="0"/>
              </a:rPr>
              <a:t> Thu </a:t>
            </a:r>
            <a:r>
              <a:rPr lang="en-US" altLang="en-US" sz="2800" b="1" dirty="0" err="1">
                <a:solidFill>
                  <a:srgbClr val="0000FF"/>
                </a:solidFill>
                <a:latin typeface="Times New Roman" panose="02020603050405020304" pitchFamily="18" charset="0"/>
              </a:rPr>
              <a:t>đã</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góp</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phần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làm</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cho</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môi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trường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sống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thêm</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trong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lành</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tươi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đẹp</a:t>
            </a:r>
            <a:endParaRPr lang="en-US" altLang="en-US" sz="2800" b="1" dirty="0">
              <a:solidFill>
                <a:srgbClr val="0000FF"/>
              </a:solidFill>
              <a:latin typeface="Times New Roman" panose="02020603050405020304" pitchFamily="18" charset="0"/>
            </a:endParaRPr>
          </a:p>
        </p:txBody>
      </p:sp>
      <p:sp>
        <p:nvSpPr>
          <p:cNvPr id="8" name="Text Box 12"/>
          <p:cNvSpPr txBox="1">
            <a:spLocks noChangeArrowheads="1"/>
          </p:cNvSpPr>
          <p:nvPr/>
        </p:nvSpPr>
        <p:spPr bwMode="auto">
          <a:xfrm>
            <a:off x="1712638" y="2216926"/>
            <a:ext cx="2192338"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solidFill>
                  <a:srgbClr val="FF0066"/>
                </a:solidFill>
                <a:latin typeface="Times New Roman" panose="02020603050405020304" pitchFamily="18" charset="0"/>
              </a:rPr>
              <a:t>  </a:t>
            </a:r>
            <a:r>
              <a:rPr lang="en-US" altLang="en-US" sz="2800" b="1" dirty="0" err="1">
                <a:solidFill>
                  <a:srgbClr val="FF0066"/>
                </a:solidFill>
                <a:latin typeface="Times New Roman" panose="02020603050405020304" pitchFamily="18" charset="0"/>
              </a:rPr>
              <a:t>Nội</a:t>
            </a:r>
            <a:r>
              <a:rPr lang="en-US" altLang="en-US" sz="2800" b="1" dirty="0">
                <a:solidFill>
                  <a:srgbClr val="FF0066"/>
                </a:solidFill>
                <a:latin typeface="Times New Roman" panose="02020603050405020304" pitchFamily="18" charset="0"/>
              </a:rPr>
              <a:t> dung:</a:t>
            </a:r>
          </a:p>
        </p:txBody>
      </p:sp>
    </p:spTree>
    <p:extLst>
      <p:ext uri="{BB962C8B-B14F-4D97-AF65-F5344CB8AC3E}">
        <p14:creationId xmlns:p14="http://schemas.microsoft.com/office/powerpoint/2010/main" val="1982191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barn(inVertical)">
                                      <p:cBhvr>
                                        <p:cTn id="2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FB13FFE-AF5B-4CBA-9F44-2656E7AF0B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047895"/>
            <a:ext cx="12192000" cy="1833510"/>
          </a:xfrm>
          <a:prstGeom prst="rect">
            <a:avLst/>
          </a:prstGeom>
        </p:spPr>
      </p:pic>
      <p:pic>
        <p:nvPicPr>
          <p:cNvPr id="3" name="图片 2">
            <a:extLst>
              <a:ext uri="{FF2B5EF4-FFF2-40B4-BE49-F238E27FC236}">
                <a16:creationId xmlns:a16="http://schemas.microsoft.com/office/drawing/2014/main" xmlns="" id="{A0CFFF01-4326-4104-9E5A-13B307F7159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1379" y="2144233"/>
            <a:ext cx="5943786" cy="3627234"/>
          </a:xfrm>
          <a:prstGeom prst="rect">
            <a:avLst/>
          </a:prstGeom>
        </p:spPr>
      </p:pic>
      <p:sp>
        <p:nvSpPr>
          <p:cNvPr id="5" name="Rectangle 3"/>
          <p:cNvSpPr>
            <a:spLocks noGrp="1" noChangeArrowheads="1"/>
          </p:cNvSpPr>
          <p:nvPr>
            <p:ph idx="1"/>
          </p:nvPr>
        </p:nvSpPr>
        <p:spPr>
          <a:xfrm>
            <a:off x="3202211" y="1031562"/>
            <a:ext cx="6858000" cy="1981200"/>
          </a:xfrm>
        </p:spPr>
        <p:txBody>
          <a:bodyPr/>
          <a:lstStyle/>
          <a:p>
            <a:pPr eaLnBrk="1" hangingPunct="1"/>
            <a:r>
              <a:rPr lang="en-US" altLang="en-US" dirty="0" err="1">
                <a:latin typeface="Times New Roman" panose="02020603050405020304" pitchFamily="18" charset="0"/>
              </a:rPr>
              <a:t>Giọng</a:t>
            </a:r>
            <a:r>
              <a:rPr lang="en-US" altLang="en-US" dirty="0">
                <a:latin typeface="Times New Roman" panose="02020603050405020304" pitchFamily="18" charset="0"/>
              </a:rPr>
              <a:t> </a:t>
            </a:r>
            <a:r>
              <a:rPr lang="en-US" altLang="en-US" b="1" dirty="0">
                <a:latin typeface="Times New Roman" panose="02020603050405020304" pitchFamily="18" charset="0"/>
              </a:rPr>
              <a:t>Thu</a:t>
            </a:r>
            <a:r>
              <a:rPr lang="en-US" altLang="en-US" dirty="0">
                <a:latin typeface="Times New Roman" panose="02020603050405020304" pitchFamily="18" charset="0"/>
              </a:rPr>
              <a:t>: </a:t>
            </a:r>
            <a:r>
              <a:rPr lang="en-US" altLang="en-US" dirty="0" err="1">
                <a:latin typeface="Times New Roman" panose="02020603050405020304" pitchFamily="18" charset="0"/>
              </a:rPr>
              <a:t>nhí</a:t>
            </a:r>
            <a:r>
              <a:rPr lang="en-US" altLang="en-US" dirty="0">
                <a:latin typeface="Times New Roman" panose="02020603050405020304" pitchFamily="18" charset="0"/>
              </a:rPr>
              <a:t> </a:t>
            </a:r>
            <a:r>
              <a:rPr lang="en-US" altLang="en-US" dirty="0" err="1">
                <a:latin typeface="Times New Roman" panose="02020603050405020304" pitchFamily="18" charset="0"/>
              </a:rPr>
              <a:t>nhảnh</a:t>
            </a:r>
            <a:r>
              <a:rPr lang="en-US" altLang="en-US" dirty="0">
                <a:latin typeface="Times New Roman" panose="02020603050405020304" pitchFamily="18" charset="0"/>
              </a:rPr>
              <a:t>, </a:t>
            </a:r>
            <a:r>
              <a:rPr lang="en-US" altLang="en-US" dirty="0" err="1">
                <a:latin typeface="Times New Roman" panose="02020603050405020304" pitchFamily="18" charset="0"/>
              </a:rPr>
              <a:t>hồn</a:t>
            </a:r>
            <a:r>
              <a:rPr lang="en-US" altLang="en-US" dirty="0">
                <a:latin typeface="Times New Roman" panose="02020603050405020304" pitchFamily="18" charset="0"/>
              </a:rPr>
              <a:t> </a:t>
            </a:r>
            <a:r>
              <a:rPr lang="en-US" altLang="en-US" dirty="0" err="1">
                <a:latin typeface="Times New Roman" panose="02020603050405020304" pitchFamily="18" charset="0"/>
              </a:rPr>
              <a:t>nhiên</a:t>
            </a:r>
            <a:endParaRPr lang="en-US" altLang="en-US" dirty="0">
              <a:latin typeface="Times New Roman" panose="02020603050405020304" pitchFamily="18" charset="0"/>
            </a:endParaRPr>
          </a:p>
          <a:p>
            <a:pPr eaLnBrk="1" hangingPunct="1"/>
            <a:r>
              <a:rPr lang="en-US" altLang="en-US" dirty="0" err="1">
                <a:latin typeface="Times New Roman" panose="02020603050405020304" pitchFamily="18" charset="0"/>
              </a:rPr>
              <a:t>Giọng</a:t>
            </a:r>
            <a:r>
              <a:rPr lang="en-US" altLang="en-US" dirty="0">
                <a:latin typeface="Times New Roman" panose="02020603050405020304" pitchFamily="18" charset="0"/>
              </a:rPr>
              <a:t> </a:t>
            </a:r>
            <a:r>
              <a:rPr lang="en-US" altLang="en-US" b="1" dirty="0" err="1">
                <a:latin typeface="Times New Roman" panose="02020603050405020304" pitchFamily="18" charset="0"/>
              </a:rPr>
              <a:t>ông</a:t>
            </a:r>
            <a:r>
              <a:rPr lang="en-US" altLang="en-US" dirty="0">
                <a:latin typeface="Times New Roman" panose="02020603050405020304" pitchFamily="18" charset="0"/>
              </a:rPr>
              <a:t>: </a:t>
            </a:r>
            <a:r>
              <a:rPr lang="en-US" altLang="en-US" dirty="0" err="1">
                <a:latin typeface="Times New Roman" panose="02020603050405020304" pitchFamily="18" charset="0"/>
              </a:rPr>
              <a:t>hiền</a:t>
            </a:r>
            <a:r>
              <a:rPr lang="en-US" altLang="en-US" dirty="0">
                <a:latin typeface="Times New Roman" panose="02020603050405020304" pitchFamily="18" charset="0"/>
              </a:rPr>
              <a:t> </a:t>
            </a:r>
            <a:r>
              <a:rPr lang="en-US" altLang="en-US" dirty="0" err="1">
                <a:latin typeface="Times New Roman" panose="02020603050405020304" pitchFamily="18" charset="0"/>
              </a:rPr>
              <a:t>từ</a:t>
            </a:r>
            <a:r>
              <a:rPr lang="en-US" altLang="en-US" dirty="0">
                <a:latin typeface="Times New Roman" panose="02020603050405020304" pitchFamily="18" charset="0"/>
              </a:rPr>
              <a:t>, </a:t>
            </a:r>
            <a:r>
              <a:rPr lang="en-US" altLang="en-US" dirty="0" err="1">
                <a:latin typeface="Times New Roman" panose="02020603050405020304" pitchFamily="18" charset="0"/>
              </a:rPr>
              <a:t>chậm</a:t>
            </a:r>
            <a:r>
              <a:rPr lang="en-US" altLang="en-US" dirty="0">
                <a:latin typeface="Times New Roman" panose="02020603050405020304" pitchFamily="18" charset="0"/>
              </a:rPr>
              <a:t> </a:t>
            </a:r>
            <a:r>
              <a:rPr lang="en-US" altLang="en-US" dirty="0" err="1">
                <a:latin typeface="Times New Roman" panose="02020603050405020304" pitchFamily="18" charset="0"/>
              </a:rPr>
              <a:t>rãi</a:t>
            </a:r>
            <a:r>
              <a:rPr lang="en-US" altLang="en-US" dirty="0">
                <a:latin typeface="Times New Roman" panose="02020603050405020304" pitchFamily="18" charset="0"/>
              </a:rPr>
              <a:t>.</a:t>
            </a:r>
          </a:p>
          <a:p>
            <a:pPr eaLnBrk="1" hangingPunct="1"/>
            <a:r>
              <a:rPr lang="en-US" altLang="en-US" dirty="0" err="1">
                <a:latin typeface="Times New Roman" panose="02020603050405020304" pitchFamily="18" charset="0"/>
              </a:rPr>
              <a:t>Nhấn</a:t>
            </a:r>
            <a:r>
              <a:rPr lang="en-US" altLang="en-US" dirty="0">
                <a:latin typeface="Times New Roman" panose="02020603050405020304" pitchFamily="18" charset="0"/>
              </a:rPr>
              <a:t> </a:t>
            </a:r>
            <a:r>
              <a:rPr lang="en-US" altLang="en-US" dirty="0" err="1">
                <a:latin typeface="Times New Roman" panose="02020603050405020304" pitchFamily="18" charset="0"/>
              </a:rPr>
              <a:t>giọng</a:t>
            </a:r>
            <a:r>
              <a:rPr lang="en-US" altLang="en-US" dirty="0">
                <a:latin typeface="Times New Roman" panose="02020603050405020304" pitchFamily="18" charset="0"/>
              </a:rPr>
              <a:t> </a:t>
            </a:r>
            <a:r>
              <a:rPr lang="en-US" altLang="en-US" dirty="0" err="1">
                <a:latin typeface="Times New Roman" panose="02020603050405020304" pitchFamily="18" charset="0"/>
              </a:rPr>
              <a:t>từ</a:t>
            </a:r>
            <a:r>
              <a:rPr lang="en-US" altLang="en-US" dirty="0">
                <a:latin typeface="Times New Roman" panose="02020603050405020304" pitchFamily="18" charset="0"/>
              </a:rPr>
              <a:t> </a:t>
            </a:r>
            <a:r>
              <a:rPr lang="en-US" altLang="en-US" dirty="0" err="1">
                <a:latin typeface="Times New Roman" panose="02020603050405020304" pitchFamily="18" charset="0"/>
              </a:rPr>
              <a:t>ngữ</a:t>
            </a:r>
            <a:r>
              <a:rPr lang="en-US" altLang="en-US" dirty="0">
                <a:latin typeface="Times New Roman" panose="02020603050405020304" pitchFamily="18" charset="0"/>
              </a:rPr>
              <a:t> </a:t>
            </a:r>
            <a:r>
              <a:rPr lang="en-US" altLang="en-US" dirty="0" err="1">
                <a:latin typeface="Times New Roman" panose="02020603050405020304" pitchFamily="18" charset="0"/>
              </a:rPr>
              <a:t>gợi</a:t>
            </a:r>
            <a:r>
              <a:rPr lang="en-US" altLang="en-US" dirty="0">
                <a:latin typeface="Times New Roman" panose="02020603050405020304" pitchFamily="18" charset="0"/>
              </a:rPr>
              <a:t> </a:t>
            </a:r>
            <a:r>
              <a:rPr lang="en-US" altLang="en-US" dirty="0" err="1">
                <a:latin typeface="Times New Roman" panose="02020603050405020304" pitchFamily="18" charset="0"/>
              </a:rPr>
              <a:t>tả</a:t>
            </a:r>
            <a:endParaRPr lang="en-US" altLang="en-US" dirty="0">
              <a:latin typeface="Times New Roman" panose="02020603050405020304" pitchFamily="18" charset="0"/>
            </a:endParaRPr>
          </a:p>
        </p:txBody>
      </p:sp>
      <p:sp>
        <p:nvSpPr>
          <p:cNvPr id="6" name="Text Box 6"/>
          <p:cNvSpPr txBox="1">
            <a:spLocks noChangeArrowheads="1"/>
          </p:cNvSpPr>
          <p:nvPr/>
        </p:nvSpPr>
        <p:spPr bwMode="auto">
          <a:xfrm>
            <a:off x="3835758" y="185508"/>
            <a:ext cx="42672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err="1">
                <a:solidFill>
                  <a:srgbClr val="FF0066"/>
                </a:solidFill>
                <a:latin typeface="Times New Roman" panose="02020603050405020304" pitchFamily="18" charset="0"/>
              </a:rPr>
              <a:t>Luyện</a:t>
            </a:r>
            <a:r>
              <a:rPr lang="en-US" altLang="en-US" b="1" dirty="0">
                <a:solidFill>
                  <a:srgbClr val="FF0066"/>
                </a:solidFill>
                <a:latin typeface="Times New Roman" panose="02020603050405020304" pitchFamily="18" charset="0"/>
              </a:rPr>
              <a:t> </a:t>
            </a:r>
            <a:r>
              <a:rPr lang="en-US" altLang="en-US" b="1" dirty="0" err="1">
                <a:solidFill>
                  <a:srgbClr val="FF0066"/>
                </a:solidFill>
                <a:latin typeface="Times New Roman" panose="02020603050405020304" pitchFamily="18" charset="0"/>
              </a:rPr>
              <a:t>đọc</a:t>
            </a:r>
            <a:r>
              <a:rPr lang="en-US" altLang="en-US" b="1" dirty="0">
                <a:solidFill>
                  <a:srgbClr val="FF0066"/>
                </a:solidFill>
                <a:latin typeface="Times New Roman" panose="02020603050405020304" pitchFamily="18" charset="0"/>
              </a:rPr>
              <a:t> </a:t>
            </a:r>
            <a:r>
              <a:rPr lang="en-US" altLang="en-US" b="1" dirty="0" err="1">
                <a:solidFill>
                  <a:srgbClr val="FF0066"/>
                </a:solidFill>
                <a:latin typeface="Times New Roman" panose="02020603050405020304" pitchFamily="18" charset="0"/>
              </a:rPr>
              <a:t>diễn</a:t>
            </a:r>
            <a:r>
              <a:rPr lang="en-US" altLang="en-US" b="1" dirty="0">
                <a:solidFill>
                  <a:srgbClr val="FF0066"/>
                </a:solidFill>
                <a:latin typeface="Times New Roman" panose="02020603050405020304" pitchFamily="18" charset="0"/>
              </a:rPr>
              <a:t> </a:t>
            </a:r>
            <a:r>
              <a:rPr lang="en-US" altLang="en-US" b="1" dirty="0" err="1">
                <a:solidFill>
                  <a:srgbClr val="FF0066"/>
                </a:solidFill>
                <a:latin typeface="Times New Roman" panose="02020603050405020304" pitchFamily="18" charset="0"/>
              </a:rPr>
              <a:t>cảm</a:t>
            </a:r>
            <a:endParaRPr lang="en-US" altLang="en-US" b="1" dirty="0">
              <a:solidFill>
                <a:srgbClr val="FF0066"/>
              </a:solidFill>
              <a:latin typeface="Times New Roman" panose="02020603050405020304" pitchFamily="18" charset="0"/>
            </a:endParaRPr>
          </a:p>
        </p:txBody>
      </p:sp>
    </p:spTree>
    <p:extLst>
      <p:ext uri="{BB962C8B-B14F-4D97-AF65-F5344CB8AC3E}">
        <p14:creationId xmlns:p14="http://schemas.microsoft.com/office/powerpoint/2010/main" val="32435340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visible"/>
                                      </p:to>
                                    </p:set>
                                    <p:animEffect transition="in" filter="box(in)">
                                      <p:cBhvr>
                                        <p:cTn id="23" dur="500"/>
                                        <p:tgtEl>
                                          <p:spTgt spid="5">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5">
                                            <p:txEl>
                                              <p:pRg st="1" end="1"/>
                                            </p:txEl>
                                          </p:spTgt>
                                        </p:tgtEl>
                                        <p:attrNameLst>
                                          <p:attrName>style.visibility</p:attrName>
                                        </p:attrNameLst>
                                      </p:cBhvr>
                                      <p:to>
                                        <p:strVal val="visible"/>
                                      </p:to>
                                    </p:set>
                                    <p:animEffect transition="in" filter="box(in)">
                                      <p:cBhvr>
                                        <p:cTn id="28" dur="500"/>
                                        <p:tgtEl>
                                          <p:spTgt spid="5">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 presetClass="entr" presetSubtype="16" fill="hold" grpId="0" nodeType="clickEffect">
                                  <p:stCondLst>
                                    <p:cond delay="0"/>
                                  </p:stCondLst>
                                  <p:childTnLst>
                                    <p:set>
                                      <p:cBhvr>
                                        <p:cTn id="32" dur="1" fill="hold">
                                          <p:stCondLst>
                                            <p:cond delay="0"/>
                                          </p:stCondLst>
                                        </p:cTn>
                                        <p:tgtEl>
                                          <p:spTgt spid="5">
                                            <p:txEl>
                                              <p:pRg st="2" end="2"/>
                                            </p:txEl>
                                          </p:spTgt>
                                        </p:tgtEl>
                                        <p:attrNameLst>
                                          <p:attrName>style.visibility</p:attrName>
                                        </p:attrNameLst>
                                      </p:cBhvr>
                                      <p:to>
                                        <p:strVal val="visible"/>
                                      </p:to>
                                    </p:set>
                                    <p:animEffect transition="in" filter="box(in)">
                                      <p:cBhvr>
                                        <p:cTn id="33"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ChangeArrowheads="1"/>
          </p:cNvSpPr>
          <p:nvPr/>
        </p:nvSpPr>
        <p:spPr bwMode="auto">
          <a:xfrm>
            <a:off x="1780969" y="841582"/>
            <a:ext cx="4252912" cy="868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vi-VN" altLang="en-US" sz="2800" b="1">
              <a:solidFill>
                <a:srgbClr val="2E15EB"/>
              </a:solidFill>
              <a:latin typeface="Arial" panose="020B0604020202020204" pitchFamily="34" charset="0"/>
            </a:endParaRPr>
          </a:p>
        </p:txBody>
      </p:sp>
      <p:sp>
        <p:nvSpPr>
          <p:cNvPr id="5" name="Text Box 3"/>
          <p:cNvSpPr txBox="1">
            <a:spLocks noChangeArrowheads="1"/>
          </p:cNvSpPr>
          <p:nvPr/>
        </p:nvSpPr>
        <p:spPr bwMode="auto">
          <a:xfrm>
            <a:off x="4147931" y="590757"/>
            <a:ext cx="525780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800" b="1">
                <a:solidFill>
                  <a:srgbClr val="FF0066"/>
                </a:solidFill>
                <a:latin typeface="Arial" panose="020B0604020202020204" pitchFamily="34" charset="0"/>
              </a:rPr>
              <a:t>* </a:t>
            </a:r>
            <a:r>
              <a:rPr lang="en-US" altLang="en-US" sz="2800" b="1">
                <a:solidFill>
                  <a:srgbClr val="FF0066"/>
                </a:solidFill>
                <a:latin typeface="Times New Roman" panose="02020603050405020304" pitchFamily="18" charset="0"/>
              </a:rPr>
              <a:t>Luyện đọc diễn cảm</a:t>
            </a:r>
          </a:p>
        </p:txBody>
      </p:sp>
      <p:sp>
        <p:nvSpPr>
          <p:cNvPr id="6" name="Text Box 4"/>
          <p:cNvSpPr txBox="1">
            <a:spLocks noChangeArrowheads="1"/>
          </p:cNvSpPr>
          <p:nvPr/>
        </p:nvSpPr>
        <p:spPr bwMode="auto">
          <a:xfrm>
            <a:off x="1684131" y="1171782"/>
            <a:ext cx="8699500" cy="523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57150" cmpd="thinThick">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a:spcBef>
                <a:spcPct val="50000"/>
              </a:spcBef>
              <a:buFontTx/>
              <a:buNone/>
            </a:pPr>
            <a:r>
              <a:rPr lang="en-US" altLang="en-US" sz="2700" dirty="0">
                <a:solidFill>
                  <a:srgbClr val="660066"/>
                </a:solidFill>
                <a:latin typeface="Times New Roman" panose="02020603050405020304" pitchFamily="18" charset="0"/>
              </a:rPr>
              <a:t>      </a:t>
            </a:r>
            <a:r>
              <a:rPr lang="en-US" altLang="en-US" sz="2700" dirty="0" err="1">
                <a:latin typeface="Times New Roman" panose="02020603050405020304" pitchFamily="18" charset="0"/>
              </a:rPr>
              <a:t>Một</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sớm</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chủ</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nhật</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đầu</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xuân</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khi</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mặt</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trời</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vừa</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hé</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mây</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nhìn</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xuống</a:t>
            </a:r>
            <a:r>
              <a:rPr lang="en-US" altLang="en-US" sz="2700" dirty="0">
                <a:latin typeface="Times New Roman" panose="02020603050405020304" pitchFamily="18" charset="0"/>
              </a:rPr>
              <a:t>, Thu </a:t>
            </a:r>
            <a:r>
              <a:rPr lang="en-US" altLang="en-US" sz="2700" dirty="0" err="1">
                <a:latin typeface="Times New Roman" panose="02020603050405020304" pitchFamily="18" charset="0"/>
              </a:rPr>
              <a:t>phát</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hiện</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ra</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chú</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chim</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lông</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xanh</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biếc</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sà</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xuống</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cành</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lựu</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Nó</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săm</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soi</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mổ</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mổ</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mấy</a:t>
            </a:r>
            <a:r>
              <a:rPr lang="en-US" altLang="en-US" sz="2700" dirty="0">
                <a:latin typeface="Times New Roman" panose="02020603050405020304" pitchFamily="18" charset="0"/>
              </a:rPr>
              <a:t> con </a:t>
            </a:r>
            <a:r>
              <a:rPr lang="en-US" altLang="en-US" sz="2700" dirty="0" err="1">
                <a:latin typeface="Times New Roman" panose="02020603050405020304" pitchFamily="18" charset="0"/>
              </a:rPr>
              <a:t>sâu</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rồi</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thản</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nhiên</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rỉa</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cánh</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hót</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lên</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mấy</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tiếng</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líu</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ríu</a:t>
            </a:r>
            <a:r>
              <a:rPr lang="en-US" altLang="en-US" sz="2700" dirty="0">
                <a:latin typeface="Times New Roman" panose="02020603050405020304" pitchFamily="18" charset="0"/>
              </a:rPr>
              <a:t>. Thu </a:t>
            </a:r>
            <a:r>
              <a:rPr lang="en-US" altLang="en-US" sz="2700" dirty="0" err="1">
                <a:latin typeface="Times New Roman" panose="02020603050405020304" pitchFamily="18" charset="0"/>
              </a:rPr>
              <a:t>vội</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xuống</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nhà</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Hằng</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mời</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bạn</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lên</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xem</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để</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biết</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rằng</a:t>
            </a:r>
            <a:r>
              <a:rPr lang="en-US" altLang="en-US" sz="2700" dirty="0">
                <a:latin typeface="Times New Roman" panose="02020603050405020304" pitchFamily="18" charset="0"/>
              </a:rPr>
              <a:t>: Ban </a:t>
            </a:r>
            <a:r>
              <a:rPr lang="en-US" altLang="en-US" sz="2700" dirty="0" err="1">
                <a:latin typeface="Times New Roman" panose="02020603050405020304" pitchFamily="18" charset="0"/>
              </a:rPr>
              <a:t>công</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có</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chim</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về</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đậu</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tức</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là</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vườn</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rồi</a:t>
            </a:r>
            <a:r>
              <a:rPr lang="en-US" altLang="en-US" sz="2700" dirty="0">
                <a:latin typeface="Times New Roman" panose="02020603050405020304" pitchFamily="18" charset="0"/>
              </a:rPr>
              <a:t> ! </a:t>
            </a:r>
            <a:r>
              <a:rPr lang="en-US" altLang="en-US" sz="2700" dirty="0" err="1">
                <a:latin typeface="Times New Roman" panose="02020603050405020304" pitchFamily="18" charset="0"/>
              </a:rPr>
              <a:t>Chẳng</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ngờ</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khi</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hai</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bạn</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lên</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đến</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nơi</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thì</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chú</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chim</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đã</a:t>
            </a:r>
            <a:r>
              <a:rPr lang="en-US" altLang="en-US" sz="2700" dirty="0">
                <a:latin typeface="Times New Roman" panose="02020603050405020304" pitchFamily="18" charset="0"/>
              </a:rPr>
              <a:t> bay </a:t>
            </a:r>
            <a:r>
              <a:rPr lang="en-US" altLang="en-US" sz="2700" dirty="0" err="1">
                <a:latin typeface="Times New Roman" panose="02020603050405020304" pitchFamily="18" charset="0"/>
              </a:rPr>
              <a:t>đi</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Sợ</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Hằng</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không</a:t>
            </a:r>
            <a:r>
              <a:rPr lang="en-US" altLang="en-US" sz="2700" dirty="0">
                <a:latin typeface="Times New Roman" panose="02020603050405020304" pitchFamily="18" charset="0"/>
              </a:rPr>
              <a:t> tin, Thu </a:t>
            </a:r>
            <a:r>
              <a:rPr lang="en-US" altLang="en-US" sz="2700" dirty="0" err="1">
                <a:latin typeface="Times New Roman" panose="02020603050405020304" pitchFamily="18" charset="0"/>
              </a:rPr>
              <a:t>cầu</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viện</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ông</a:t>
            </a:r>
            <a:r>
              <a:rPr lang="en-US" altLang="en-US" sz="2700" dirty="0">
                <a:latin typeface="Times New Roman" panose="02020603050405020304" pitchFamily="18" charset="0"/>
              </a:rPr>
              <a:t>:</a:t>
            </a:r>
          </a:p>
          <a:p>
            <a:pPr algn="just">
              <a:spcBef>
                <a:spcPct val="50000"/>
              </a:spcBef>
              <a:buFontTx/>
              <a:buNone/>
            </a:pPr>
            <a:r>
              <a:rPr lang="en-US" altLang="en-US" sz="2700" dirty="0">
                <a:latin typeface="Times New Roman" panose="02020603050405020304" pitchFamily="18" charset="0"/>
              </a:rPr>
              <a:t>     - </a:t>
            </a:r>
            <a:r>
              <a:rPr lang="en-US" altLang="en-US" sz="2700" dirty="0" err="1">
                <a:latin typeface="Times New Roman" panose="02020603050405020304" pitchFamily="18" charset="0"/>
              </a:rPr>
              <a:t>Ông</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ơi</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đúng</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là</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có</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chú</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chim</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vừa</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đỗ</a:t>
            </a:r>
            <a:r>
              <a:rPr lang="en-US" altLang="en-US" sz="2700" dirty="0">
                <a:latin typeface="Times New Roman" panose="02020603050405020304" pitchFamily="18" charset="0"/>
              </a:rPr>
              <a:t> ở </a:t>
            </a:r>
            <a:r>
              <a:rPr lang="en-US" altLang="en-US" sz="2700" dirty="0" err="1">
                <a:latin typeface="Times New Roman" panose="02020603050405020304" pitchFamily="18" charset="0"/>
              </a:rPr>
              <a:t>đây</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bắt</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sâu</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và</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hót</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nữa</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ông</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nhỉ</a:t>
            </a:r>
            <a:r>
              <a:rPr lang="en-US" altLang="en-US" sz="2700" dirty="0">
                <a:latin typeface="Times New Roman" panose="02020603050405020304" pitchFamily="18" charset="0"/>
              </a:rPr>
              <a:t> !</a:t>
            </a:r>
          </a:p>
          <a:p>
            <a:pPr algn="just">
              <a:spcBef>
                <a:spcPct val="50000"/>
              </a:spcBef>
              <a:buFontTx/>
              <a:buNone/>
            </a:pPr>
            <a:r>
              <a:rPr lang="en-US" altLang="en-US" sz="2700" dirty="0" err="1">
                <a:latin typeface="Times New Roman" panose="02020603050405020304" pitchFamily="18" charset="0"/>
              </a:rPr>
              <a:t>Ông</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nó</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hiền</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hậu</a:t>
            </a:r>
            <a:r>
              <a:rPr lang="en-US" altLang="en-US" sz="2700" dirty="0">
                <a:latin typeface="Times New Roman" panose="02020603050405020304" pitchFamily="18" charset="0"/>
              </a:rPr>
              <a:t> quay </a:t>
            </a:r>
            <a:r>
              <a:rPr lang="en-US" altLang="en-US" sz="2700" dirty="0" err="1">
                <a:latin typeface="Times New Roman" panose="02020603050405020304" pitchFamily="18" charset="0"/>
              </a:rPr>
              <a:t>lại</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xoa</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đầu</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cả</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hai</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đứa</a:t>
            </a:r>
            <a:r>
              <a:rPr lang="en-US" altLang="en-US" sz="2700" dirty="0">
                <a:latin typeface="Times New Roman" panose="02020603050405020304" pitchFamily="18" charset="0"/>
              </a:rPr>
              <a:t>:</a:t>
            </a:r>
          </a:p>
          <a:p>
            <a:pPr algn="just">
              <a:spcBef>
                <a:spcPct val="50000"/>
              </a:spcBef>
              <a:buFontTx/>
              <a:buNone/>
            </a:pPr>
            <a:r>
              <a:rPr lang="en-US" altLang="en-US" sz="2700" dirty="0">
                <a:latin typeface="Times New Roman" panose="02020603050405020304" pitchFamily="18" charset="0"/>
              </a:rPr>
              <a:t>    - Ừ, </a:t>
            </a:r>
            <a:r>
              <a:rPr lang="en-US" altLang="en-US" sz="2700" dirty="0" err="1">
                <a:latin typeface="Times New Roman" panose="02020603050405020304" pitchFamily="18" charset="0"/>
              </a:rPr>
              <a:t>đúng</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rồi</a:t>
            </a:r>
            <a:r>
              <a:rPr lang="en-US" altLang="en-US" sz="2700" dirty="0">
                <a:latin typeface="Times New Roman" panose="02020603050405020304" pitchFamily="18" charset="0"/>
              </a:rPr>
              <a:t> ! </a:t>
            </a:r>
            <a:r>
              <a:rPr lang="en-US" altLang="en-US" sz="2700" dirty="0" err="1">
                <a:latin typeface="Times New Roman" panose="02020603050405020304" pitchFamily="18" charset="0"/>
              </a:rPr>
              <a:t>Đất</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lành</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chim</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đậu</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có</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gì</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lạ</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đâu</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hả</a:t>
            </a:r>
            <a:r>
              <a:rPr lang="en-US" altLang="en-US" sz="2700" dirty="0">
                <a:latin typeface="Times New Roman" panose="02020603050405020304" pitchFamily="18" charset="0"/>
              </a:rPr>
              <a:t> </a:t>
            </a:r>
            <a:r>
              <a:rPr lang="en-US" altLang="en-US" sz="2700" dirty="0" err="1">
                <a:latin typeface="Times New Roman" panose="02020603050405020304" pitchFamily="18" charset="0"/>
              </a:rPr>
              <a:t>cháu</a:t>
            </a:r>
            <a:r>
              <a:rPr lang="en-US" altLang="en-US" sz="2700" dirty="0">
                <a:latin typeface="Times New Roman" panose="02020603050405020304" pitchFamily="18" charset="0"/>
              </a:rPr>
              <a:t> ?</a:t>
            </a:r>
          </a:p>
        </p:txBody>
      </p:sp>
      <p:sp>
        <p:nvSpPr>
          <p:cNvPr id="7" name="Line 5"/>
          <p:cNvSpPr>
            <a:spLocks noChangeShapeType="1"/>
          </p:cNvSpPr>
          <p:nvPr/>
        </p:nvSpPr>
        <p:spPr bwMode="auto">
          <a:xfrm flipV="1">
            <a:off x="9021556" y="2009982"/>
            <a:ext cx="1081088"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Line 6"/>
          <p:cNvSpPr>
            <a:spLocks noChangeShapeType="1"/>
          </p:cNvSpPr>
          <p:nvPr/>
        </p:nvSpPr>
        <p:spPr bwMode="auto">
          <a:xfrm>
            <a:off x="3722481" y="2441782"/>
            <a:ext cx="1008063"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7"/>
          <p:cNvSpPr>
            <a:spLocks noChangeShapeType="1"/>
          </p:cNvSpPr>
          <p:nvPr/>
        </p:nvSpPr>
        <p:spPr bwMode="auto">
          <a:xfrm flipV="1">
            <a:off x="6854619" y="2845007"/>
            <a:ext cx="366712" cy="7937"/>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8"/>
          <p:cNvSpPr>
            <a:spLocks noChangeShapeType="1"/>
          </p:cNvSpPr>
          <p:nvPr/>
        </p:nvSpPr>
        <p:spPr bwMode="auto">
          <a:xfrm>
            <a:off x="1820656" y="3653044"/>
            <a:ext cx="612775"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9"/>
          <p:cNvSpPr>
            <a:spLocks noChangeShapeType="1"/>
          </p:cNvSpPr>
          <p:nvPr/>
        </p:nvSpPr>
        <p:spPr bwMode="auto">
          <a:xfrm>
            <a:off x="6249781" y="4076907"/>
            <a:ext cx="1076325"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10"/>
          <p:cNvSpPr>
            <a:spLocks noChangeShapeType="1"/>
          </p:cNvSpPr>
          <p:nvPr/>
        </p:nvSpPr>
        <p:spPr bwMode="auto">
          <a:xfrm>
            <a:off x="3547856" y="4700794"/>
            <a:ext cx="993775" cy="793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11"/>
          <p:cNvSpPr>
            <a:spLocks noChangeShapeType="1"/>
          </p:cNvSpPr>
          <p:nvPr/>
        </p:nvSpPr>
        <p:spPr bwMode="auto">
          <a:xfrm flipV="1">
            <a:off x="2901744" y="5726319"/>
            <a:ext cx="1133475" cy="635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2"/>
          <p:cNvSpPr>
            <a:spLocks noChangeShapeType="1"/>
          </p:cNvSpPr>
          <p:nvPr/>
        </p:nvSpPr>
        <p:spPr bwMode="auto">
          <a:xfrm flipV="1">
            <a:off x="2798556" y="6337507"/>
            <a:ext cx="990600" cy="14287"/>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3"/>
          <p:cNvSpPr>
            <a:spLocks noChangeShapeType="1"/>
          </p:cNvSpPr>
          <p:nvPr/>
        </p:nvSpPr>
        <p:spPr bwMode="auto">
          <a:xfrm>
            <a:off x="4203494" y="6351794"/>
            <a:ext cx="2482850"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14"/>
          <p:cNvSpPr>
            <a:spLocks noChangeShapeType="1"/>
          </p:cNvSpPr>
          <p:nvPr/>
        </p:nvSpPr>
        <p:spPr bwMode="auto">
          <a:xfrm>
            <a:off x="-2016332" y="10639632"/>
            <a:ext cx="1076325"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16"/>
          <p:cNvSpPr>
            <a:spLocks noChangeShapeType="1"/>
          </p:cNvSpPr>
          <p:nvPr/>
        </p:nvSpPr>
        <p:spPr bwMode="auto">
          <a:xfrm>
            <a:off x="3620881" y="2017919"/>
            <a:ext cx="1223963"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17"/>
          <p:cNvSpPr>
            <a:spLocks noChangeShapeType="1"/>
          </p:cNvSpPr>
          <p:nvPr/>
        </p:nvSpPr>
        <p:spPr bwMode="auto">
          <a:xfrm flipV="1">
            <a:off x="8626269" y="1592469"/>
            <a:ext cx="900112" cy="793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18"/>
          <p:cNvSpPr>
            <a:spLocks noChangeShapeType="1"/>
          </p:cNvSpPr>
          <p:nvPr/>
        </p:nvSpPr>
        <p:spPr bwMode="auto">
          <a:xfrm>
            <a:off x="1785731" y="2845007"/>
            <a:ext cx="611188"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19"/>
          <p:cNvSpPr>
            <a:spLocks noChangeShapeType="1"/>
          </p:cNvSpPr>
          <p:nvPr/>
        </p:nvSpPr>
        <p:spPr bwMode="auto">
          <a:xfrm>
            <a:off x="9929606" y="2449719"/>
            <a:ext cx="358775" cy="0"/>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20"/>
          <p:cNvSpPr>
            <a:spLocks noChangeShapeType="1"/>
          </p:cNvSpPr>
          <p:nvPr/>
        </p:nvSpPr>
        <p:spPr bwMode="auto">
          <a:xfrm>
            <a:off x="4954381" y="2427494"/>
            <a:ext cx="863600" cy="7938"/>
          </a:xfrm>
          <a:prstGeom prst="line">
            <a:avLst/>
          </a:prstGeom>
          <a:noFill/>
          <a:ln w="28575">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Tree>
    <p:extLst>
      <p:ext uri="{BB962C8B-B14F-4D97-AF65-F5344CB8AC3E}">
        <p14:creationId xmlns:p14="http://schemas.microsoft.com/office/powerpoint/2010/main" val="1254768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4)">
                                      <p:cBhvr>
                                        <p:cTn id="7" dur="1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1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left)">
                                      <p:cBhvr>
                                        <p:cTn id="17" dur="10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left)">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wipe(left)">
                                      <p:cBhvr>
                                        <p:cTn id="27" dur="10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left)">
                                      <p:cBhvr>
                                        <p:cTn id="32" dur="10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box(in)">
                                      <p:cBhvr>
                                        <p:cTn id="37" dur="500"/>
                                        <p:tgtEl>
                                          <p:spTgt spid="21"/>
                                        </p:tgtEl>
                                      </p:cBhvr>
                                    </p:animEffect>
                                  </p:childTnLst>
                                </p:cTn>
                              </p:par>
                              <p:par>
                                <p:cTn id="38" presetID="4" presetClass="entr" presetSubtype="16"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ox(in)">
                                      <p:cBhvr>
                                        <p:cTn id="40" dur="500"/>
                                        <p:tgtEl>
                                          <p:spTgt spid="2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wipe(left)">
                                      <p:cBhvr>
                                        <p:cTn id="45" dur="1000"/>
                                        <p:tgtEl>
                                          <p:spTgt spid="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wipe(left)">
                                      <p:cBhvr>
                                        <p:cTn id="50" dur="1000"/>
                                        <p:tgtEl>
                                          <p:spTgt spid="1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wipe(left)">
                                      <p:cBhvr>
                                        <p:cTn id="55" dur="10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left)">
                                      <p:cBhvr>
                                        <p:cTn id="60" dur="1000"/>
                                        <p:tgtEl>
                                          <p:spTgt spid="12"/>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13"/>
                                        </p:tgtEl>
                                        <p:attrNameLst>
                                          <p:attrName>style.visibility</p:attrName>
                                        </p:attrNameLst>
                                      </p:cBhvr>
                                      <p:to>
                                        <p:strVal val="visible"/>
                                      </p:to>
                                    </p:set>
                                    <p:animEffect transition="in" filter="wipe(left)">
                                      <p:cBhvr>
                                        <p:cTn id="65" dur="1000"/>
                                        <p:tgtEl>
                                          <p:spTgt spid="13"/>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wipe(left)">
                                      <p:cBhvr>
                                        <p:cTn id="70" dur="1000"/>
                                        <p:tgtEl>
                                          <p:spTgt spid="14"/>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15"/>
                                        </p:tgtEl>
                                        <p:attrNameLst>
                                          <p:attrName>style.visibility</p:attrName>
                                        </p:attrNameLst>
                                      </p:cBhvr>
                                      <p:to>
                                        <p:strVal val="visible"/>
                                      </p:to>
                                    </p:set>
                                    <p:animEffect transition="in" filter="wipe(left)">
                                      <p:cBhvr>
                                        <p:cTn id="75" dur="1000"/>
                                        <p:tgtEl>
                                          <p:spTgt spid="15"/>
                                        </p:tgtEl>
                                      </p:cBhvr>
                                    </p:animEffect>
                                  </p:childTnLst>
                                </p:cTn>
                              </p:par>
                            </p:childTnLst>
                          </p:cTn>
                        </p:par>
                      </p:childTnLst>
                    </p:cTn>
                  </p:par>
                  <p:par>
                    <p:cTn id="76" fill="hold">
                      <p:stCondLst>
                        <p:cond delay="indefinite"/>
                      </p:stCondLst>
                      <p:childTnLst>
                        <p:par>
                          <p:cTn id="77" fill="hold">
                            <p:stCondLst>
                              <p:cond delay="0"/>
                            </p:stCondLst>
                            <p:childTnLst>
                              <p:par>
                                <p:cTn id="78" presetID="4" presetClass="exit" presetSubtype="16" fill="hold" grpId="0" nodeType="clickEffect">
                                  <p:stCondLst>
                                    <p:cond delay="0"/>
                                  </p:stCondLst>
                                  <p:childTnLst>
                                    <p:animEffect transition="out" filter="box(in)">
                                      <p:cBhvr>
                                        <p:cTn id="79" dur="500"/>
                                        <p:tgtEl>
                                          <p:spTgt spid="5"/>
                                        </p:tgtEl>
                                      </p:cBhvr>
                                    </p:animEffect>
                                    <p:set>
                                      <p:cBhvr>
                                        <p:cTn id="8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animBg="1"/>
      <p:bldP spid="9" grpId="0" animBg="1"/>
      <p:bldP spid="10" grpId="0" animBg="1"/>
      <p:bldP spid="11" grpId="0" animBg="1"/>
      <p:bldP spid="12" grpId="0" animBg="1"/>
      <p:bldP spid="13" grpId="0" animBg="1"/>
      <p:bldP spid="14" grpId="0" animBg="1"/>
      <p:bldP spid="15" grpId="0" animBg="1"/>
      <p:bldP spid="18" grpId="0" animBg="1"/>
      <p:bldP spid="19" grpId="0" animBg="1"/>
      <p:bldP spid="20" grpId="0" animBg="1"/>
      <p:bldP spid="21" grpId="0" animBg="1"/>
      <p:bldP spid="2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FB13FFE-AF5B-4CBA-9F44-2656E7AF0B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47895"/>
            <a:ext cx="12192000" cy="1833510"/>
          </a:xfrm>
          <a:prstGeom prst="rect">
            <a:avLst/>
          </a:prstGeom>
        </p:spPr>
      </p:pic>
      <p:pic>
        <p:nvPicPr>
          <p:cNvPr id="4" name="图片 3">
            <a:extLst>
              <a:ext uri="{FF2B5EF4-FFF2-40B4-BE49-F238E27FC236}">
                <a16:creationId xmlns:a16="http://schemas.microsoft.com/office/drawing/2014/main" xmlns="" id="{1D7E1FE3-56D7-4C2A-A59C-C640D1667EB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3645" y="1171977"/>
            <a:ext cx="10071141" cy="4327303"/>
          </a:xfrm>
          <a:prstGeom prst="rect">
            <a:avLst/>
          </a:prstGeom>
        </p:spPr>
      </p:pic>
      <p:sp>
        <p:nvSpPr>
          <p:cNvPr id="7" name="Rectangle 6"/>
          <p:cNvSpPr>
            <a:spLocks noChangeArrowheads="1"/>
          </p:cNvSpPr>
          <p:nvPr/>
        </p:nvSpPr>
        <p:spPr bwMode="auto">
          <a:xfrm>
            <a:off x="1712638" y="2229013"/>
            <a:ext cx="5579839"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76200" cmpd="tri">
                <a:solidFill>
                  <a:srgbClr val="0099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50000"/>
              </a:spcBef>
              <a:buFontTx/>
              <a:buNone/>
            </a:pPr>
            <a:r>
              <a:rPr lang="en-US" altLang="en-US" sz="2800" b="1" dirty="0">
                <a:solidFill>
                  <a:srgbClr val="FF0066"/>
                </a:solidFill>
                <a:latin typeface="Times New Roman" panose="02020603050405020304" pitchFamily="18" charset="0"/>
              </a:rPr>
              <a:t>                   </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Bài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văn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nói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lên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tình</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cảm</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yêu</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quý</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thiên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nhiên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của</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hai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ông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cháu</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bé</a:t>
            </a:r>
            <a:r>
              <a:rPr lang="en-US" altLang="en-US" sz="2800" b="1" dirty="0">
                <a:solidFill>
                  <a:srgbClr val="0000FF"/>
                </a:solidFill>
                <a:latin typeface="Times New Roman" panose="02020603050405020304" pitchFamily="18" charset="0"/>
              </a:rPr>
              <a:t> Thu </a:t>
            </a:r>
            <a:r>
              <a:rPr lang="en-US" altLang="en-US" sz="2800" b="1" dirty="0" err="1">
                <a:solidFill>
                  <a:srgbClr val="0000FF"/>
                </a:solidFill>
                <a:latin typeface="Times New Roman" panose="02020603050405020304" pitchFamily="18" charset="0"/>
              </a:rPr>
              <a:t>đã</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góp</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phần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làm</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cho</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môi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trường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sống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thêm</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trong</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lành</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tươi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đẹp</a:t>
            </a:r>
            <a:endParaRPr lang="en-US" altLang="en-US" sz="2800" b="1" dirty="0">
              <a:solidFill>
                <a:srgbClr val="0000FF"/>
              </a:solidFill>
              <a:latin typeface="Times New Roman" panose="02020603050405020304" pitchFamily="18" charset="0"/>
            </a:endParaRPr>
          </a:p>
        </p:txBody>
      </p:sp>
      <p:sp>
        <p:nvSpPr>
          <p:cNvPr id="8" name="Text Box 12"/>
          <p:cNvSpPr txBox="1">
            <a:spLocks noChangeArrowheads="1"/>
          </p:cNvSpPr>
          <p:nvPr/>
        </p:nvSpPr>
        <p:spPr bwMode="auto">
          <a:xfrm>
            <a:off x="1712638" y="2216926"/>
            <a:ext cx="2192338"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solidFill>
                  <a:srgbClr val="FF0066"/>
                </a:solidFill>
                <a:latin typeface="Times New Roman" panose="02020603050405020304" pitchFamily="18" charset="0"/>
              </a:rPr>
              <a:t>  </a:t>
            </a:r>
            <a:r>
              <a:rPr lang="en-US" altLang="en-US" sz="2800" b="1" dirty="0" err="1">
                <a:solidFill>
                  <a:srgbClr val="FF0066"/>
                </a:solidFill>
                <a:latin typeface="Times New Roman" panose="02020603050405020304" pitchFamily="18" charset="0"/>
              </a:rPr>
              <a:t>Nội</a:t>
            </a:r>
            <a:r>
              <a:rPr lang="en-US" altLang="en-US" sz="2800" b="1" dirty="0">
                <a:solidFill>
                  <a:srgbClr val="FF0066"/>
                </a:solidFill>
                <a:latin typeface="Times New Roman" panose="02020603050405020304" pitchFamily="18" charset="0"/>
              </a:rPr>
              <a:t> dung:</a:t>
            </a:r>
          </a:p>
        </p:txBody>
      </p:sp>
    </p:spTree>
    <p:extLst>
      <p:ext uri="{BB962C8B-B14F-4D97-AF65-F5344CB8AC3E}">
        <p14:creationId xmlns:p14="http://schemas.microsoft.com/office/powerpoint/2010/main" val="21071414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7" presetClass="entr" presetSubtype="10"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FB13FFE-AF5B-4CBA-9F44-2656E7AF0B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024490"/>
            <a:ext cx="12192000" cy="1833510"/>
          </a:xfrm>
          <a:prstGeom prst="rect">
            <a:avLst/>
          </a:prstGeom>
        </p:spPr>
      </p:pic>
      <p:pic>
        <p:nvPicPr>
          <p:cNvPr id="3" name="图片 2">
            <a:extLst>
              <a:ext uri="{FF2B5EF4-FFF2-40B4-BE49-F238E27FC236}">
                <a16:creationId xmlns:a16="http://schemas.microsoft.com/office/drawing/2014/main" xmlns="" id="{23D7AD81-CC5D-4366-AB16-E532894DC8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0481" y="-573206"/>
            <a:ext cx="10699967" cy="3642581"/>
          </a:xfrm>
          <a:prstGeom prst="rect">
            <a:avLst/>
          </a:prstGeom>
        </p:spPr>
      </p:pic>
      <p:sp>
        <p:nvSpPr>
          <p:cNvPr id="4" name="Rectangle 7"/>
          <p:cNvSpPr>
            <a:spLocks noChangeArrowheads="1"/>
          </p:cNvSpPr>
          <p:nvPr/>
        </p:nvSpPr>
        <p:spPr bwMode="auto">
          <a:xfrm>
            <a:off x="2278822" y="3069375"/>
            <a:ext cx="7958137" cy="2062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just" eaLnBrk="1" hangingPunct="1">
              <a:spcBef>
                <a:spcPct val="0"/>
              </a:spcBef>
              <a:buFont typeface="Arial" panose="020B0604020202020204" pitchFamily="34" charset="0"/>
              <a:buNone/>
            </a:pPr>
            <a:r>
              <a:rPr lang="en-US" altLang="en-US" b="1" i="1" dirty="0" err="1">
                <a:solidFill>
                  <a:srgbClr val="FF0000"/>
                </a:solidFill>
                <a:latin typeface="Times New Roman" panose="02020603050405020304" pitchFamily="18" charset="0"/>
                <a:cs typeface="Times New Roman" panose="02020603050405020304" pitchFamily="18" charset="0"/>
              </a:rPr>
              <a:t>Mở</a:t>
            </a:r>
            <a:r>
              <a:rPr lang="en-US" altLang="en-US" b="1" i="1" dirty="0">
                <a:solidFill>
                  <a:srgbClr val="FF0000"/>
                </a:solidFill>
                <a:latin typeface="Times New Roman" panose="02020603050405020304" pitchFamily="18" charset="0"/>
                <a:cs typeface="Times New Roman" panose="02020603050405020304" pitchFamily="18" charset="0"/>
              </a:rPr>
              <a:t> </a:t>
            </a:r>
            <a:r>
              <a:rPr lang="en-US" altLang="en-US" b="1" i="1" dirty="0" err="1">
                <a:solidFill>
                  <a:srgbClr val="FF0000"/>
                </a:solidFill>
                <a:latin typeface="Times New Roman" panose="02020603050405020304" pitchFamily="18" charset="0"/>
                <a:cs typeface="Times New Roman" panose="02020603050405020304" pitchFamily="18" charset="0"/>
              </a:rPr>
              <a:t>rộng</a:t>
            </a:r>
            <a:r>
              <a:rPr lang="en-US" altLang="en-US" b="1" i="1" dirty="0">
                <a:solidFill>
                  <a:srgbClr val="FF0000"/>
                </a:solidFill>
                <a:latin typeface="Times New Roman" panose="02020603050405020304" pitchFamily="18" charset="0"/>
                <a:cs typeface="Times New Roman" panose="02020603050405020304" pitchFamily="18" charset="0"/>
              </a:rPr>
              <a:t>:</a:t>
            </a:r>
            <a:endParaRPr lang="vi-VN" altLang="en-US" sz="4400" b="1" i="1" dirty="0">
              <a:solidFill>
                <a:srgbClr val="FF0000"/>
              </a:solidFill>
              <a:latin typeface="Times New Roman" panose="02020603050405020304" pitchFamily="18" charset="0"/>
              <a:cs typeface="Times New Roman" panose="02020603050405020304" pitchFamily="18" charset="0"/>
            </a:endParaRPr>
          </a:p>
          <a:p>
            <a:pPr algn="just" eaLnBrk="1" hangingPunct="1">
              <a:spcBef>
                <a:spcPct val="0"/>
              </a:spcBef>
              <a:buFontTx/>
              <a:buNone/>
            </a:pPr>
            <a:r>
              <a:rPr lang="en-US" altLang="en-US" b="1" dirty="0" err="1">
                <a:latin typeface="Times New Roman" panose="02020603050405020304" pitchFamily="18" charset="0"/>
              </a:rPr>
              <a:t>Em</a:t>
            </a:r>
            <a:r>
              <a:rPr lang="en-US" altLang="en-US" b="1" dirty="0">
                <a:latin typeface="Times New Roman" panose="02020603050405020304" pitchFamily="18" charset="0"/>
              </a:rPr>
              <a:t> </a:t>
            </a:r>
            <a:r>
              <a:rPr lang="en-US" altLang="en-US" b="1" dirty="0" err="1">
                <a:latin typeface="Times New Roman" panose="02020603050405020304" pitchFamily="18" charset="0"/>
              </a:rPr>
              <a:t>đã</a:t>
            </a:r>
            <a:r>
              <a:rPr lang="en-US" altLang="en-US" b="1" dirty="0">
                <a:latin typeface="Times New Roman" panose="02020603050405020304" pitchFamily="18" charset="0"/>
              </a:rPr>
              <a:t> </a:t>
            </a:r>
            <a:r>
              <a:rPr lang="en-US" altLang="en-US" b="1" dirty="0" err="1">
                <a:latin typeface="Times New Roman" panose="02020603050405020304" pitchFamily="18" charset="0"/>
              </a:rPr>
              <a:t>làm</a:t>
            </a:r>
            <a:r>
              <a:rPr lang="en-US" altLang="en-US" b="1" dirty="0">
                <a:latin typeface="Times New Roman" panose="02020603050405020304" pitchFamily="18" charset="0"/>
              </a:rPr>
              <a:t> </a:t>
            </a:r>
            <a:r>
              <a:rPr lang="en-US" altLang="en-US" b="1" dirty="0" err="1">
                <a:latin typeface="Times New Roman" panose="02020603050405020304" pitchFamily="18" charset="0"/>
              </a:rPr>
              <a:t>gì</a:t>
            </a:r>
            <a:r>
              <a:rPr lang="en-US" altLang="en-US" b="1" dirty="0">
                <a:latin typeface="Times New Roman" panose="02020603050405020304" pitchFamily="18" charset="0"/>
              </a:rPr>
              <a:t> </a:t>
            </a:r>
            <a:r>
              <a:rPr lang="en-US" altLang="en-US" b="1" dirty="0" err="1">
                <a:latin typeface="Times New Roman" panose="02020603050405020304" pitchFamily="18" charset="0"/>
              </a:rPr>
              <a:t>để</a:t>
            </a:r>
            <a:r>
              <a:rPr lang="en-US" altLang="en-US" b="1" dirty="0">
                <a:latin typeface="Times New Roman" panose="02020603050405020304" pitchFamily="18" charset="0"/>
              </a:rPr>
              <a:t> </a:t>
            </a:r>
            <a:r>
              <a:rPr lang="en-US" altLang="en-US" b="1" dirty="0" err="1">
                <a:latin typeface="Times New Roman" panose="02020603050405020304" pitchFamily="18" charset="0"/>
              </a:rPr>
              <a:t>góp</a:t>
            </a:r>
            <a:r>
              <a:rPr lang="en-US" altLang="en-US" b="1" dirty="0">
                <a:latin typeface="Times New Roman" panose="02020603050405020304" pitchFamily="18" charset="0"/>
              </a:rPr>
              <a:t> </a:t>
            </a:r>
            <a:r>
              <a:rPr lang="en-US" altLang="en-US" b="1" dirty="0" err="1">
                <a:latin typeface="Times New Roman" panose="02020603050405020304" pitchFamily="18" charset="0"/>
              </a:rPr>
              <a:t>phần</a:t>
            </a:r>
            <a:r>
              <a:rPr lang="en-US" altLang="en-US" b="1" dirty="0">
                <a:latin typeface="Times New Roman" panose="02020603050405020304" pitchFamily="18" charset="0"/>
              </a:rPr>
              <a:t> </a:t>
            </a:r>
            <a:r>
              <a:rPr lang="en-US" altLang="en-US" b="1" dirty="0" err="1">
                <a:latin typeface="Times New Roman" panose="02020603050405020304" pitchFamily="18" charset="0"/>
              </a:rPr>
              <a:t>làm</a:t>
            </a:r>
            <a:r>
              <a:rPr lang="en-US" altLang="en-US" b="1" dirty="0">
                <a:latin typeface="Times New Roman" panose="02020603050405020304" pitchFamily="18" charset="0"/>
              </a:rPr>
              <a:t> </a:t>
            </a:r>
            <a:r>
              <a:rPr lang="en-US" altLang="en-US" b="1" dirty="0" err="1">
                <a:latin typeface="Times New Roman" panose="02020603050405020304" pitchFamily="18" charset="0"/>
              </a:rPr>
              <a:t>cho</a:t>
            </a:r>
            <a:r>
              <a:rPr lang="en-US" altLang="en-US" b="1" dirty="0">
                <a:latin typeface="Times New Roman" panose="02020603050405020304" pitchFamily="18" charset="0"/>
              </a:rPr>
              <a:t> </a:t>
            </a:r>
            <a:r>
              <a:rPr lang="en-US" altLang="en-US" b="1" dirty="0" err="1">
                <a:latin typeface="Times New Roman" panose="02020603050405020304" pitchFamily="18" charset="0"/>
              </a:rPr>
              <a:t>môi</a:t>
            </a:r>
            <a:r>
              <a:rPr lang="en-US" altLang="en-US" b="1" dirty="0">
                <a:latin typeface="Times New Roman" panose="02020603050405020304" pitchFamily="18" charset="0"/>
              </a:rPr>
              <a:t> </a:t>
            </a:r>
            <a:r>
              <a:rPr lang="en-US" altLang="en-US" b="1" dirty="0" err="1">
                <a:latin typeface="Times New Roman" panose="02020603050405020304" pitchFamily="18" charset="0"/>
              </a:rPr>
              <a:t>trường</a:t>
            </a:r>
            <a:r>
              <a:rPr lang="en-US" altLang="en-US" b="1" dirty="0">
                <a:latin typeface="Times New Roman" panose="02020603050405020304" pitchFamily="18" charset="0"/>
              </a:rPr>
              <a:t> </a:t>
            </a:r>
            <a:r>
              <a:rPr lang="en-US" altLang="en-US" b="1" dirty="0" err="1">
                <a:latin typeface="Times New Roman" panose="02020603050405020304" pitchFamily="18" charset="0"/>
              </a:rPr>
              <a:t>sống</a:t>
            </a:r>
            <a:r>
              <a:rPr lang="en-US" altLang="en-US" b="1" dirty="0">
                <a:latin typeface="Times New Roman" panose="02020603050405020304" pitchFamily="18" charset="0"/>
              </a:rPr>
              <a:t> </a:t>
            </a:r>
            <a:r>
              <a:rPr lang="en-US" altLang="en-US" b="1" dirty="0" err="1">
                <a:latin typeface="Times New Roman" panose="02020603050405020304" pitchFamily="18" charset="0"/>
              </a:rPr>
              <a:t>xung</a:t>
            </a:r>
            <a:r>
              <a:rPr lang="en-US" altLang="en-US" b="1" dirty="0">
                <a:latin typeface="Times New Roman" panose="02020603050405020304" pitchFamily="18" charset="0"/>
              </a:rPr>
              <a:t> </a:t>
            </a:r>
            <a:r>
              <a:rPr lang="en-US" altLang="en-US" b="1" dirty="0" err="1">
                <a:latin typeface="Times New Roman" panose="02020603050405020304" pitchFamily="18" charset="0"/>
              </a:rPr>
              <a:t>quanh</a:t>
            </a:r>
            <a:r>
              <a:rPr lang="en-US" altLang="en-US" b="1" dirty="0">
                <a:latin typeface="Times New Roman" panose="02020603050405020304" pitchFamily="18" charset="0"/>
              </a:rPr>
              <a:t> </a:t>
            </a:r>
            <a:r>
              <a:rPr lang="en-US" altLang="en-US" b="1" dirty="0" err="1">
                <a:latin typeface="Times New Roman" panose="02020603050405020304" pitchFamily="18" charset="0"/>
              </a:rPr>
              <a:t>thêm</a:t>
            </a:r>
            <a:r>
              <a:rPr lang="en-US" altLang="en-US" b="1" dirty="0">
                <a:latin typeface="Times New Roman" panose="02020603050405020304" pitchFamily="18" charset="0"/>
              </a:rPr>
              <a:t> </a:t>
            </a:r>
            <a:r>
              <a:rPr lang="en-US" altLang="en-US" b="1" dirty="0" err="1">
                <a:latin typeface="Times New Roman" panose="02020603050405020304" pitchFamily="18" charset="0"/>
              </a:rPr>
              <a:t>trong</a:t>
            </a:r>
            <a:r>
              <a:rPr lang="en-US" altLang="en-US" b="1" dirty="0">
                <a:latin typeface="Times New Roman" panose="02020603050405020304" pitchFamily="18" charset="0"/>
              </a:rPr>
              <a:t> </a:t>
            </a:r>
            <a:r>
              <a:rPr lang="en-US" altLang="en-US" b="1" dirty="0" err="1">
                <a:latin typeface="Times New Roman" panose="02020603050405020304" pitchFamily="18" charset="0"/>
              </a:rPr>
              <a:t>lành</a:t>
            </a:r>
            <a:r>
              <a:rPr lang="en-US" altLang="en-US" b="1" dirty="0">
                <a:latin typeface="Times New Roman" panose="02020603050405020304" pitchFamily="18" charset="0"/>
              </a:rPr>
              <a:t>, </a:t>
            </a:r>
            <a:r>
              <a:rPr lang="en-US" altLang="en-US" b="1" dirty="0" err="1">
                <a:latin typeface="Times New Roman" panose="02020603050405020304" pitchFamily="18" charset="0"/>
              </a:rPr>
              <a:t>tươi</a:t>
            </a:r>
            <a:r>
              <a:rPr lang="en-US" altLang="en-US" b="1" dirty="0">
                <a:latin typeface="Times New Roman" panose="02020603050405020304" pitchFamily="18" charset="0"/>
              </a:rPr>
              <a:t> </a:t>
            </a:r>
            <a:r>
              <a:rPr lang="en-US" altLang="en-US" b="1" dirty="0" err="1">
                <a:latin typeface="Times New Roman" panose="02020603050405020304" pitchFamily="18" charset="0"/>
              </a:rPr>
              <a:t>đẹp</a:t>
            </a:r>
            <a:r>
              <a:rPr lang="en-US" altLang="en-US" b="1" dirty="0">
                <a:latin typeface="Times New Roman" panose="02020603050405020304" pitchFamily="18" charset="0"/>
              </a:rPr>
              <a:t>?</a:t>
            </a:r>
            <a:endParaRPr lang="vi-VN" altLang="en-US" b="1" dirty="0">
              <a:latin typeface="Times New Roman" panose="02020603050405020304" pitchFamily="18" charset="0"/>
            </a:endParaRPr>
          </a:p>
        </p:txBody>
      </p:sp>
    </p:spTree>
    <p:extLst>
      <p:ext uri="{BB962C8B-B14F-4D97-AF65-F5344CB8AC3E}">
        <p14:creationId xmlns:p14="http://schemas.microsoft.com/office/powerpoint/2010/main" val="72993034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17" descr="Picture2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4646903" y="4995863"/>
            <a:ext cx="44196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4328" y="787780"/>
            <a:ext cx="8534400" cy="5913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22" descr="Picture27"/>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18380958">
            <a:off x="3563434" y="1934370"/>
            <a:ext cx="1730375" cy="470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34" descr="hinh 1 (101).gif"/>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rot="11156884">
            <a:off x="2306928" y="1724025"/>
            <a:ext cx="544513" cy="30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 descr="chimxanh"/>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rot="1317910">
            <a:off x="3238791" y="1293813"/>
            <a:ext cx="1108075" cy="1169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p:cNvSpPr txBox="1">
            <a:spLocks noChangeArrowheads="1"/>
          </p:cNvSpPr>
          <p:nvPr/>
        </p:nvSpPr>
        <p:spPr bwMode="auto">
          <a:xfrm>
            <a:off x="1824328" y="0"/>
            <a:ext cx="82169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rgbClr val="0000FF"/>
                </a:solidFill>
                <a:latin typeface="Times New Roman" panose="02020603050405020304" pitchFamily="18" charset="0"/>
              </a:rPr>
              <a:t>    </a:t>
            </a:r>
            <a:r>
              <a:rPr lang="en-US" altLang="en-US" sz="3600" b="1" dirty="0" err="1">
                <a:solidFill>
                  <a:srgbClr val="0000FF"/>
                </a:solidFill>
                <a:latin typeface="Times New Roman" panose="02020603050405020304" pitchFamily="18" charset="0"/>
              </a:rPr>
              <a:t>Chuyện</a:t>
            </a:r>
            <a:r>
              <a:rPr lang="en-US" altLang="en-US" sz="3600" b="1" dirty="0">
                <a:solidFill>
                  <a:srgbClr val="0000FF"/>
                </a:solidFill>
                <a:latin typeface="Times New Roman" panose="02020603050405020304" pitchFamily="18" charset="0"/>
              </a:rPr>
              <a:t> </a:t>
            </a:r>
            <a:r>
              <a:rPr lang="en-US" altLang="en-US" sz="3600" b="1" dirty="0" err="1">
                <a:solidFill>
                  <a:srgbClr val="0000FF"/>
                </a:solidFill>
                <a:latin typeface="Times New Roman" panose="02020603050405020304" pitchFamily="18" charset="0"/>
              </a:rPr>
              <a:t>một</a:t>
            </a:r>
            <a:r>
              <a:rPr lang="en-US" altLang="en-US" sz="3600" b="1" dirty="0">
                <a:solidFill>
                  <a:srgbClr val="0000FF"/>
                </a:solidFill>
                <a:latin typeface="Times New Roman" panose="02020603050405020304" pitchFamily="18" charset="0"/>
              </a:rPr>
              <a:t> </a:t>
            </a:r>
            <a:r>
              <a:rPr lang="en-US" altLang="en-US" sz="3600" b="1" dirty="0" err="1">
                <a:solidFill>
                  <a:srgbClr val="0000FF"/>
                </a:solidFill>
                <a:latin typeface="Times New Roman" panose="02020603050405020304" pitchFamily="18" charset="0"/>
              </a:rPr>
              <a:t>khu</a:t>
            </a:r>
            <a:r>
              <a:rPr lang="en-US" altLang="en-US" sz="3600" b="1" dirty="0">
                <a:solidFill>
                  <a:srgbClr val="0000FF"/>
                </a:solidFill>
                <a:latin typeface="Times New Roman" panose="02020603050405020304" pitchFamily="18" charset="0"/>
              </a:rPr>
              <a:t> </a:t>
            </a:r>
            <a:r>
              <a:rPr lang="en-US" altLang="en-US" sz="3600" b="1" dirty="0" err="1">
                <a:solidFill>
                  <a:srgbClr val="0000FF"/>
                </a:solidFill>
                <a:latin typeface="Times New Roman" panose="02020603050405020304" pitchFamily="18" charset="0"/>
              </a:rPr>
              <a:t>vườn</a:t>
            </a:r>
            <a:r>
              <a:rPr lang="en-US" altLang="en-US" sz="3600" b="1" dirty="0">
                <a:solidFill>
                  <a:srgbClr val="0000FF"/>
                </a:solidFill>
                <a:latin typeface="Times New Roman" panose="02020603050405020304" pitchFamily="18" charset="0"/>
              </a:rPr>
              <a:t> </a:t>
            </a:r>
            <a:r>
              <a:rPr lang="en-US" altLang="en-US" sz="3600" b="1" dirty="0" err="1">
                <a:solidFill>
                  <a:srgbClr val="0000FF"/>
                </a:solidFill>
                <a:latin typeface="Times New Roman" panose="02020603050405020304" pitchFamily="18" charset="0"/>
              </a:rPr>
              <a:t>nhỏ</a:t>
            </a:r>
            <a:endParaRPr lang="en-US" altLang="en-US" sz="3600" b="1"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2038913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barn(inVertical)">
                                      <p:cBhvr>
                                        <p:cTn id="1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huyên đề &amp;quot;Vườn cây của em&amp;quot;. - Trường Tiểu học Phú Hòa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916042"/>
            <a:ext cx="3708542" cy="27814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6" name="Picture 4" descr="Sở Giáo Dục Và Đào Tạo Vĩnh Phú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6534" y="3916042"/>
            <a:ext cx="4092150" cy="27814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198" name="Picture 6" descr="Dự luật mới tại Philippines yêu cầu HS-SV phải trồng 10 cây xanh trước khi  tốt nghiệp • TechTime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6677" y="3916042"/>
            <a:ext cx="4095323" cy="278140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Picture 2" descr="D:\Camera\20191022_08591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736" y="450667"/>
            <a:ext cx="3690806" cy="30882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 descr="D:\Camera\20191022_085832.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39371" y="450667"/>
            <a:ext cx="3126475" cy="309134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 descr="D:\Camera\20191022_08585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558924" y="407828"/>
            <a:ext cx="2952466" cy="317390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642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barn(inVertical)">
                                      <p:cBhvr>
                                        <p:cTn id="7" dur="500"/>
                                        <p:tgtEl>
                                          <p:spTgt spid="8194"/>
                                        </p:tgtEl>
                                      </p:cBhvr>
                                    </p:animEffect>
                                  </p:childTnLst>
                                </p:cTn>
                              </p:par>
                              <p:par>
                                <p:cTn id="8" presetID="16" presetClass="entr" presetSubtype="21" fill="hold" nodeType="withEffect">
                                  <p:stCondLst>
                                    <p:cond delay="0"/>
                                  </p:stCondLst>
                                  <p:childTnLst>
                                    <p:set>
                                      <p:cBhvr>
                                        <p:cTn id="9" dur="1" fill="hold">
                                          <p:stCondLst>
                                            <p:cond delay="0"/>
                                          </p:stCondLst>
                                        </p:cTn>
                                        <p:tgtEl>
                                          <p:spTgt spid="8196"/>
                                        </p:tgtEl>
                                        <p:attrNameLst>
                                          <p:attrName>style.visibility</p:attrName>
                                        </p:attrNameLst>
                                      </p:cBhvr>
                                      <p:to>
                                        <p:strVal val="visible"/>
                                      </p:to>
                                    </p:set>
                                    <p:animEffect transition="in" filter="barn(inVertical)">
                                      <p:cBhvr>
                                        <p:cTn id="10" dur="500"/>
                                        <p:tgtEl>
                                          <p:spTgt spid="8196"/>
                                        </p:tgtEl>
                                      </p:cBhvr>
                                    </p:animEffect>
                                  </p:childTnLst>
                                </p:cTn>
                              </p:par>
                              <p:par>
                                <p:cTn id="11" presetID="16" presetClass="entr" presetSubtype="21" fill="hold" nodeType="withEffect">
                                  <p:stCondLst>
                                    <p:cond delay="0"/>
                                  </p:stCondLst>
                                  <p:childTnLst>
                                    <p:set>
                                      <p:cBhvr>
                                        <p:cTn id="12" dur="1" fill="hold">
                                          <p:stCondLst>
                                            <p:cond delay="0"/>
                                          </p:stCondLst>
                                        </p:cTn>
                                        <p:tgtEl>
                                          <p:spTgt spid="8198"/>
                                        </p:tgtEl>
                                        <p:attrNameLst>
                                          <p:attrName>style.visibility</p:attrName>
                                        </p:attrNameLst>
                                      </p:cBhvr>
                                      <p:to>
                                        <p:strVal val="visible"/>
                                      </p:to>
                                    </p:set>
                                    <p:animEffect transition="in" filter="barn(inVertical)">
                                      <p:cBhvr>
                                        <p:cTn id="13" dur="500"/>
                                        <p:tgtEl>
                                          <p:spTgt spid="8198"/>
                                        </p:tgtEl>
                                      </p:cBhvr>
                                    </p:animEffect>
                                  </p:childTnLst>
                                </p:cTn>
                              </p:par>
                              <p:par>
                                <p:cTn id="14" presetID="16" presetClass="entr" presetSubtype="21"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inVertical)">
                                      <p:cBhvr>
                                        <p:cTn id="16" dur="500"/>
                                        <p:tgtEl>
                                          <p:spTgt spid="7"/>
                                        </p:tgtEl>
                                      </p:cBhvr>
                                    </p:animEffect>
                                  </p:childTnLst>
                                </p:cTn>
                              </p:par>
                              <p:par>
                                <p:cTn id="17" presetID="16" presetClass="entr" presetSubtype="21"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par>
                                <p:cTn id="20" presetID="16" presetClass="entr" presetSubtype="21"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FB13FFE-AF5B-4CBA-9F44-2656E7AF0B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047895"/>
            <a:ext cx="12192000" cy="1833510"/>
          </a:xfrm>
          <a:prstGeom prst="rect">
            <a:avLst/>
          </a:prstGeom>
        </p:spPr>
      </p:pic>
      <p:sp>
        <p:nvSpPr>
          <p:cNvPr id="16" name="文本框 39">
            <a:extLst>
              <a:ext uri="{FF2B5EF4-FFF2-40B4-BE49-F238E27FC236}">
                <a16:creationId xmlns:a16="http://schemas.microsoft.com/office/drawing/2014/main" xmlns="" id="{CA5ACC2A-6F95-43A7-A190-DDD7BD9F4718}"/>
              </a:ext>
            </a:extLst>
          </p:cNvPr>
          <p:cNvSpPr txBox="1"/>
          <p:nvPr/>
        </p:nvSpPr>
        <p:spPr>
          <a:xfrm>
            <a:off x="4018341" y="2863271"/>
            <a:ext cx="7294302" cy="1015663"/>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dirty="0">
                <a:ln>
                  <a:noFill/>
                </a:ln>
                <a:solidFill>
                  <a:srgbClr val="60C2DC"/>
                </a:solidFill>
                <a:effectLst/>
                <a:uLnTx/>
                <a:uFillTx/>
                <a:cs typeface="+mn-ea"/>
                <a:sym typeface="+mn-lt"/>
              </a:rPr>
              <a:t>THANK YOU</a:t>
            </a:r>
            <a:endParaRPr kumimoji="0" lang="zh-CN" altLang="en-US" sz="6000" b="1" i="0" u="none" strike="noStrike" kern="1200" cap="none" spc="0" normalizeH="0" baseline="0" noProof="0" dirty="0">
              <a:ln>
                <a:noFill/>
              </a:ln>
              <a:solidFill>
                <a:srgbClr val="60C2DC"/>
              </a:solidFill>
              <a:effectLst/>
              <a:uLnTx/>
              <a:uFillTx/>
              <a:cs typeface="+mn-ea"/>
              <a:sym typeface="+mn-lt"/>
            </a:endParaRPr>
          </a:p>
        </p:txBody>
      </p:sp>
      <p:pic>
        <p:nvPicPr>
          <p:cNvPr id="5" name="图片 4">
            <a:extLst>
              <a:ext uri="{FF2B5EF4-FFF2-40B4-BE49-F238E27FC236}">
                <a16:creationId xmlns:a16="http://schemas.microsoft.com/office/drawing/2014/main" xmlns="" id="{5C228B91-11DD-4BF6-A9C1-3A096E1D97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1286" y="1694310"/>
            <a:ext cx="3467100" cy="3867150"/>
          </a:xfrm>
          <a:prstGeom prst="rect">
            <a:avLst/>
          </a:prstGeom>
        </p:spPr>
      </p:pic>
    </p:spTree>
    <p:extLst>
      <p:ext uri="{BB962C8B-B14F-4D97-AF65-F5344CB8AC3E}">
        <p14:creationId xmlns:p14="http://schemas.microsoft.com/office/powerpoint/2010/main" val="121115692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E5907DFE-93F5-4A37-A622-CC79D547BA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1633"/>
            <a:ext cx="12192000" cy="6857919"/>
          </a:xfrm>
          <a:prstGeom prst="rect">
            <a:avLst/>
          </a:prstGeom>
        </p:spPr>
      </p:pic>
      <p:pic>
        <p:nvPicPr>
          <p:cNvPr id="11" name="图片 10">
            <a:extLst>
              <a:ext uri="{FF2B5EF4-FFF2-40B4-BE49-F238E27FC236}">
                <a16:creationId xmlns:a16="http://schemas.microsoft.com/office/drawing/2014/main" xmlns="" id="{FFB13FFE-AF5B-4CBA-9F44-2656E7AF0B1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5024449"/>
            <a:ext cx="12192000" cy="1833510"/>
          </a:xfrm>
          <a:prstGeom prst="rect">
            <a:avLst/>
          </a:prstGeom>
        </p:spPr>
      </p:pic>
      <p:pic>
        <p:nvPicPr>
          <p:cNvPr id="13" name="图片 12">
            <a:extLst>
              <a:ext uri="{FF2B5EF4-FFF2-40B4-BE49-F238E27FC236}">
                <a16:creationId xmlns:a16="http://schemas.microsoft.com/office/drawing/2014/main" xmlns="" id="{6ACC96DA-24A8-4674-B264-C507B173454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6214" y="-258902"/>
            <a:ext cx="2126894" cy="3140819"/>
          </a:xfrm>
          <a:prstGeom prst="rect">
            <a:avLst/>
          </a:prstGeom>
        </p:spPr>
      </p:pic>
      <p:pic>
        <p:nvPicPr>
          <p:cNvPr id="15" name="图片 14">
            <a:extLst>
              <a:ext uri="{FF2B5EF4-FFF2-40B4-BE49-F238E27FC236}">
                <a16:creationId xmlns:a16="http://schemas.microsoft.com/office/drawing/2014/main" xmlns="" id="{7F3EB684-E767-449C-9C46-8DC07FF7B1E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12239" y="-51915"/>
            <a:ext cx="964941" cy="648075"/>
          </a:xfrm>
          <a:prstGeom prst="rect">
            <a:avLst/>
          </a:prstGeom>
        </p:spPr>
      </p:pic>
      <p:pic>
        <p:nvPicPr>
          <p:cNvPr id="17" name="图片 16">
            <a:extLst>
              <a:ext uri="{FF2B5EF4-FFF2-40B4-BE49-F238E27FC236}">
                <a16:creationId xmlns:a16="http://schemas.microsoft.com/office/drawing/2014/main" xmlns="" id="{148436DC-BC4F-4FA0-830A-07A2DDE45F0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645167" y="11633"/>
            <a:ext cx="1723430" cy="938463"/>
          </a:xfrm>
          <a:prstGeom prst="rect">
            <a:avLst/>
          </a:prstGeom>
        </p:spPr>
      </p:pic>
      <p:pic>
        <p:nvPicPr>
          <p:cNvPr id="23" name="图片 22">
            <a:extLst>
              <a:ext uri="{FF2B5EF4-FFF2-40B4-BE49-F238E27FC236}">
                <a16:creationId xmlns:a16="http://schemas.microsoft.com/office/drawing/2014/main" xmlns="" id="{C16C9919-636D-4BE3-9D63-DE65E812943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15474" y="917221"/>
            <a:ext cx="2107283" cy="2962983"/>
          </a:xfrm>
          <a:prstGeom prst="rect">
            <a:avLst/>
          </a:prstGeom>
        </p:spPr>
      </p:pic>
      <p:grpSp>
        <p:nvGrpSpPr>
          <p:cNvPr id="4" name="组合 3">
            <a:extLst>
              <a:ext uri="{FF2B5EF4-FFF2-40B4-BE49-F238E27FC236}">
                <a16:creationId xmlns:a16="http://schemas.microsoft.com/office/drawing/2014/main" xmlns="" id="{8A8A8CEF-A28F-4524-9AAD-B3BCFD1C306F}"/>
              </a:ext>
            </a:extLst>
          </p:cNvPr>
          <p:cNvGrpSpPr/>
          <p:nvPr/>
        </p:nvGrpSpPr>
        <p:grpSpPr>
          <a:xfrm>
            <a:off x="1872816" y="4421273"/>
            <a:ext cx="1723430" cy="1509782"/>
            <a:chOff x="1872816" y="4421273"/>
            <a:chExt cx="1723430" cy="1509782"/>
          </a:xfrm>
        </p:grpSpPr>
        <p:pic>
          <p:nvPicPr>
            <p:cNvPr id="7" name="图片 6">
              <a:extLst>
                <a:ext uri="{FF2B5EF4-FFF2-40B4-BE49-F238E27FC236}">
                  <a16:creationId xmlns:a16="http://schemas.microsoft.com/office/drawing/2014/main" xmlns="" id="{7FFA1322-2E8A-4197-AE2D-69A934FE1CC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872816" y="4421273"/>
              <a:ext cx="1723430" cy="1509782"/>
            </a:xfrm>
            <a:prstGeom prst="rect">
              <a:avLst/>
            </a:prstGeom>
          </p:spPr>
        </p:pic>
        <p:sp>
          <p:nvSpPr>
            <p:cNvPr id="3" name="矩形 2">
              <a:extLst>
                <a:ext uri="{FF2B5EF4-FFF2-40B4-BE49-F238E27FC236}">
                  <a16:creationId xmlns:a16="http://schemas.microsoft.com/office/drawing/2014/main" xmlns="" id="{20236BED-9575-4DE8-92F0-F6FC42E1FA4B}"/>
                </a:ext>
              </a:extLst>
            </p:cNvPr>
            <p:cNvSpPr/>
            <p:nvPr/>
          </p:nvSpPr>
          <p:spPr>
            <a:xfrm>
              <a:off x="2061210" y="4724400"/>
              <a:ext cx="1333500" cy="30004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8" name="Snip and Round Single Corner Rectangle 7"/>
          <p:cNvSpPr/>
          <p:nvPr/>
        </p:nvSpPr>
        <p:spPr>
          <a:xfrm>
            <a:off x="1623527" y="2305318"/>
            <a:ext cx="8191947" cy="1918952"/>
          </a:xfrm>
          <a:prstGeom prst="snipRoundRect">
            <a:avLst/>
          </a:prstGeom>
          <a:solidFill>
            <a:srgbClr val="F4C8C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err="1" smtClean="0">
                <a:solidFill>
                  <a:schemeClr val="tx1"/>
                </a:solidFill>
                <a:latin typeface="Times New Roman" panose="02020603050405020304" pitchFamily="18" charset="0"/>
                <a:cs typeface="Times New Roman" panose="02020603050405020304" pitchFamily="18" charset="0"/>
              </a:rPr>
              <a:t>Thứ</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hai</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ngày</a:t>
            </a:r>
            <a:r>
              <a:rPr lang="en-US" sz="3600" b="1" dirty="0" smtClean="0">
                <a:solidFill>
                  <a:schemeClr val="tx1"/>
                </a:solidFill>
                <a:latin typeface="Times New Roman" panose="02020603050405020304" pitchFamily="18" charset="0"/>
                <a:cs typeface="Times New Roman" panose="02020603050405020304" pitchFamily="18" charset="0"/>
              </a:rPr>
              <a:t> 15 </a:t>
            </a:r>
            <a:r>
              <a:rPr lang="en-US" sz="3600" b="1" dirty="0" err="1" smtClean="0">
                <a:solidFill>
                  <a:schemeClr val="tx1"/>
                </a:solidFill>
                <a:latin typeface="Times New Roman" panose="02020603050405020304" pitchFamily="18" charset="0"/>
                <a:cs typeface="Times New Roman" panose="02020603050405020304" pitchFamily="18" charset="0"/>
              </a:rPr>
              <a:t>tháng</a:t>
            </a:r>
            <a:r>
              <a:rPr lang="en-US" sz="3600" b="1" dirty="0" smtClean="0">
                <a:solidFill>
                  <a:schemeClr val="tx1"/>
                </a:solidFill>
                <a:latin typeface="Times New Roman" panose="02020603050405020304" pitchFamily="18" charset="0"/>
                <a:cs typeface="Times New Roman" panose="02020603050405020304" pitchFamily="18" charset="0"/>
              </a:rPr>
              <a:t> 11 </a:t>
            </a:r>
            <a:r>
              <a:rPr lang="en-US" sz="3600" b="1" dirty="0" err="1" smtClean="0">
                <a:solidFill>
                  <a:schemeClr val="tx1"/>
                </a:solidFill>
                <a:latin typeface="Times New Roman" panose="02020603050405020304" pitchFamily="18" charset="0"/>
                <a:cs typeface="Times New Roman" panose="02020603050405020304" pitchFamily="18" charset="0"/>
              </a:rPr>
              <a:t>năm</a:t>
            </a:r>
            <a:r>
              <a:rPr lang="en-US" sz="3600" b="1" dirty="0" smtClean="0">
                <a:solidFill>
                  <a:schemeClr val="tx1"/>
                </a:solidFill>
                <a:latin typeface="Times New Roman" panose="02020603050405020304" pitchFamily="18" charset="0"/>
                <a:cs typeface="Times New Roman" panose="02020603050405020304" pitchFamily="18" charset="0"/>
              </a:rPr>
              <a:t> 2021</a:t>
            </a:r>
          </a:p>
          <a:p>
            <a:pPr algn="ctr"/>
            <a:r>
              <a:rPr lang="en-US" sz="3600" b="1" dirty="0" err="1" smtClean="0">
                <a:solidFill>
                  <a:schemeClr val="tx1"/>
                </a:solidFill>
                <a:latin typeface="Times New Roman" panose="02020603050405020304" pitchFamily="18" charset="0"/>
                <a:cs typeface="Times New Roman" panose="02020603050405020304" pitchFamily="18" charset="0"/>
              </a:rPr>
              <a:t>Tập</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đọc</a:t>
            </a:r>
            <a:endParaRPr lang="en-US" sz="3600" b="1" dirty="0" smtClean="0">
              <a:solidFill>
                <a:schemeClr val="tx1"/>
              </a:solidFill>
              <a:latin typeface="Times New Roman" panose="02020603050405020304" pitchFamily="18" charset="0"/>
              <a:cs typeface="Times New Roman" panose="02020603050405020304" pitchFamily="18" charset="0"/>
            </a:endParaRPr>
          </a:p>
          <a:p>
            <a:pPr algn="ctr"/>
            <a:r>
              <a:rPr lang="en-US" sz="3600" b="1" dirty="0" err="1" smtClean="0">
                <a:solidFill>
                  <a:schemeClr val="tx1"/>
                </a:solidFill>
                <a:latin typeface="Times New Roman" panose="02020603050405020304" pitchFamily="18" charset="0"/>
                <a:cs typeface="Times New Roman" panose="02020603050405020304" pitchFamily="18" charset="0"/>
              </a:rPr>
              <a:t>Chuyện</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một</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khu</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vườn</a:t>
            </a:r>
            <a:r>
              <a:rPr lang="en-US" sz="3600" b="1" dirty="0" smtClean="0">
                <a:solidFill>
                  <a:schemeClr val="tx1"/>
                </a:solidFill>
                <a:latin typeface="Times New Roman" panose="02020603050405020304" pitchFamily="18" charset="0"/>
                <a:cs typeface="Times New Roman" panose="02020603050405020304" pitchFamily="18" charset="0"/>
              </a:rPr>
              <a:t> </a:t>
            </a:r>
            <a:r>
              <a:rPr lang="en-US" sz="3600" b="1" dirty="0" err="1" smtClean="0">
                <a:solidFill>
                  <a:schemeClr val="tx1"/>
                </a:solidFill>
                <a:latin typeface="Times New Roman" panose="02020603050405020304" pitchFamily="18" charset="0"/>
                <a:cs typeface="Times New Roman" panose="02020603050405020304" pitchFamily="18" charset="0"/>
              </a:rPr>
              <a:t>nhỏ</a:t>
            </a:r>
            <a:endParaRPr lang="en-US" sz="36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5354627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1000"/>
                                        <p:tgtEl>
                                          <p:spTgt spid="13"/>
                                        </p:tgtEl>
                                      </p:cBhvr>
                                    </p:animEffect>
                                    <p:anim calcmode="lin" valueType="num">
                                      <p:cBhvr>
                                        <p:cTn id="18" dur="1000" fill="hold"/>
                                        <p:tgtEl>
                                          <p:spTgt spid="13"/>
                                        </p:tgtEl>
                                        <p:attrNameLst>
                                          <p:attrName>ppt_x</p:attrName>
                                        </p:attrNameLst>
                                      </p:cBhvr>
                                      <p:tavLst>
                                        <p:tav tm="0">
                                          <p:val>
                                            <p:strVal val="#ppt_x"/>
                                          </p:val>
                                        </p:tav>
                                        <p:tav tm="100000">
                                          <p:val>
                                            <p:strVal val="#ppt_x"/>
                                          </p:val>
                                        </p:tav>
                                      </p:tavLst>
                                    </p:anim>
                                    <p:anim calcmode="lin" valueType="num">
                                      <p:cBhvr>
                                        <p:cTn id="19" dur="1000" fill="hold"/>
                                        <p:tgtEl>
                                          <p:spTgt spid="1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1000"/>
                                        <p:tgtEl>
                                          <p:spTgt spid="15"/>
                                        </p:tgtEl>
                                      </p:cBhvr>
                                    </p:animEffect>
                                    <p:anim calcmode="lin" valueType="num">
                                      <p:cBhvr>
                                        <p:cTn id="28" dur="1000" fill="hold"/>
                                        <p:tgtEl>
                                          <p:spTgt spid="15"/>
                                        </p:tgtEl>
                                        <p:attrNameLst>
                                          <p:attrName>ppt_x</p:attrName>
                                        </p:attrNameLst>
                                      </p:cBhvr>
                                      <p:tavLst>
                                        <p:tav tm="0">
                                          <p:val>
                                            <p:strVal val="#ppt_x"/>
                                          </p:val>
                                        </p:tav>
                                        <p:tav tm="100000">
                                          <p:val>
                                            <p:strVal val="#ppt_x"/>
                                          </p:val>
                                        </p:tav>
                                      </p:tavLst>
                                    </p:anim>
                                    <p:anim calcmode="lin" valueType="num">
                                      <p:cBhvr>
                                        <p:cTn id="29" dur="1000" fill="hold"/>
                                        <p:tgtEl>
                                          <p:spTgt spid="15"/>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1000"/>
                                        <p:tgtEl>
                                          <p:spTgt spid="5"/>
                                        </p:tgtEl>
                                      </p:cBhvr>
                                    </p:animEffect>
                                    <p:anim calcmode="lin" valueType="num">
                                      <p:cBhvr>
                                        <p:cTn id="33" dur="1000" fill="hold"/>
                                        <p:tgtEl>
                                          <p:spTgt spid="5"/>
                                        </p:tgtEl>
                                        <p:attrNameLst>
                                          <p:attrName>ppt_x</p:attrName>
                                        </p:attrNameLst>
                                      </p:cBhvr>
                                      <p:tavLst>
                                        <p:tav tm="0">
                                          <p:val>
                                            <p:strVal val="#ppt_x"/>
                                          </p:val>
                                        </p:tav>
                                        <p:tav tm="100000">
                                          <p:val>
                                            <p:strVal val="#ppt_x"/>
                                          </p:val>
                                        </p:tav>
                                      </p:tavLst>
                                    </p:anim>
                                    <p:anim calcmode="lin" valueType="num">
                                      <p:cBhvr>
                                        <p:cTn id="34" dur="1000" fill="hold"/>
                                        <p:tgtEl>
                                          <p:spTgt spid="5"/>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ppt_x</p:attrName>
                                        </p:attrNameLst>
                                      </p:cBhvr>
                                      <p:tavLst>
                                        <p:tav tm="0">
                                          <p:val>
                                            <p:strVal val="#ppt_x"/>
                                          </p:val>
                                        </p:tav>
                                        <p:tav tm="100000">
                                          <p:val>
                                            <p:strVal val="#ppt_x"/>
                                          </p:val>
                                        </p:tav>
                                      </p:tavLst>
                                    </p:anim>
                                    <p:anim calcmode="lin" valueType="num">
                                      <p:cBhvr>
                                        <p:cTn id="39" dur="1000" fill="hold"/>
                                        <p:tgtEl>
                                          <p:spTgt spid="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fade">
                                      <p:cBhvr>
                                        <p:cTn id="42" dur="1000"/>
                                        <p:tgtEl>
                                          <p:spTgt spid="8"/>
                                        </p:tgtEl>
                                      </p:cBhvr>
                                    </p:animEffect>
                                    <p:anim calcmode="lin" valueType="num">
                                      <p:cBhvr>
                                        <p:cTn id="43" dur="1000" fill="hold"/>
                                        <p:tgtEl>
                                          <p:spTgt spid="8"/>
                                        </p:tgtEl>
                                        <p:attrNameLst>
                                          <p:attrName>ppt_x</p:attrName>
                                        </p:attrNameLst>
                                      </p:cBhvr>
                                      <p:tavLst>
                                        <p:tav tm="0">
                                          <p:val>
                                            <p:strVal val="#ppt_x"/>
                                          </p:val>
                                        </p:tav>
                                        <p:tav tm="100000">
                                          <p:val>
                                            <p:strVal val="#ppt_x"/>
                                          </p:val>
                                        </p:tav>
                                      </p:tavLst>
                                    </p:anim>
                                    <p:anim calcmode="lin" valueType="num">
                                      <p:cBhvr>
                                        <p:cTn id="4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FB13FFE-AF5B-4CBA-9F44-2656E7AF0B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047895"/>
            <a:ext cx="12192000" cy="1833510"/>
          </a:xfrm>
          <a:prstGeom prst="rect">
            <a:avLst/>
          </a:prstGeom>
        </p:spPr>
      </p:pic>
      <p:sp>
        <p:nvSpPr>
          <p:cNvPr id="16" name="文本框 39">
            <a:extLst>
              <a:ext uri="{FF2B5EF4-FFF2-40B4-BE49-F238E27FC236}">
                <a16:creationId xmlns:a16="http://schemas.microsoft.com/office/drawing/2014/main" xmlns="" id="{CA5ACC2A-6F95-43A7-A190-DDD7BD9F4718}"/>
              </a:ext>
            </a:extLst>
          </p:cNvPr>
          <p:cNvSpPr txBox="1"/>
          <p:nvPr/>
        </p:nvSpPr>
        <p:spPr>
          <a:xfrm>
            <a:off x="2902907" y="610969"/>
            <a:ext cx="6386186"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60C2DC"/>
                </a:solidFill>
                <a:effectLst/>
                <a:uLnTx/>
                <a:uFillTx/>
                <a:cs typeface="+mn-ea"/>
                <a:sym typeface="+mn-lt"/>
              </a:rPr>
              <a:t>NỘI</a:t>
            </a:r>
            <a:r>
              <a:rPr kumimoji="0" lang="en-US" altLang="zh-CN" sz="3600" b="1" i="0" u="none" strike="noStrike" kern="1200" cap="none" spc="0" normalizeH="0" noProof="0" dirty="0">
                <a:ln>
                  <a:noFill/>
                </a:ln>
                <a:solidFill>
                  <a:srgbClr val="60C2DC"/>
                </a:solidFill>
                <a:effectLst/>
                <a:uLnTx/>
                <a:uFillTx/>
                <a:cs typeface="+mn-ea"/>
                <a:sym typeface="+mn-lt"/>
              </a:rPr>
              <a:t> DUNG CHÍNH</a:t>
            </a:r>
            <a:endParaRPr kumimoji="0" lang="zh-CN" altLang="en-US" sz="3600" b="1" i="0" u="none" strike="noStrike" kern="1200" cap="none" spc="0" normalizeH="0" baseline="0" noProof="0" dirty="0">
              <a:ln>
                <a:noFill/>
              </a:ln>
              <a:solidFill>
                <a:srgbClr val="60C2DC"/>
              </a:solidFill>
              <a:effectLst/>
              <a:uLnTx/>
              <a:uFillTx/>
              <a:cs typeface="+mn-ea"/>
              <a:sym typeface="+mn-lt"/>
            </a:endParaRPr>
          </a:p>
        </p:txBody>
      </p:sp>
      <p:pic>
        <p:nvPicPr>
          <p:cNvPr id="3" name="图片 2">
            <a:extLst>
              <a:ext uri="{FF2B5EF4-FFF2-40B4-BE49-F238E27FC236}">
                <a16:creationId xmlns:a16="http://schemas.microsoft.com/office/drawing/2014/main" xmlns="" id="{14B5AE69-6087-4FC0-86FC-FCBEDD6611E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33512" y="1171220"/>
            <a:ext cx="2200275" cy="3876675"/>
          </a:xfrm>
          <a:prstGeom prst="rect">
            <a:avLst/>
          </a:prstGeom>
        </p:spPr>
      </p:pic>
      <p:pic>
        <p:nvPicPr>
          <p:cNvPr id="5" name="图片 4">
            <a:extLst>
              <a:ext uri="{FF2B5EF4-FFF2-40B4-BE49-F238E27FC236}">
                <a16:creationId xmlns:a16="http://schemas.microsoft.com/office/drawing/2014/main" xmlns="" id="{51DF2810-8639-44E5-86CD-321AA36A84F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228395" y="2028470"/>
            <a:ext cx="5586410" cy="3019425"/>
          </a:xfrm>
          <a:prstGeom prst="rect">
            <a:avLst/>
          </a:prstGeom>
        </p:spPr>
      </p:pic>
      <p:sp>
        <p:nvSpPr>
          <p:cNvPr id="8" name="íşļïḋê">
            <a:extLst>
              <a:ext uri="{FF2B5EF4-FFF2-40B4-BE49-F238E27FC236}">
                <a16:creationId xmlns:a16="http://schemas.microsoft.com/office/drawing/2014/main" xmlns="" id="{ECA00E95-167F-4311-A8AF-BA3CC1557878}"/>
              </a:ext>
            </a:extLst>
          </p:cNvPr>
          <p:cNvSpPr txBox="1"/>
          <p:nvPr/>
        </p:nvSpPr>
        <p:spPr>
          <a:xfrm>
            <a:off x="5740790" y="2865049"/>
            <a:ext cx="2561620" cy="244508"/>
          </a:xfrm>
          <a:prstGeom prst="rect">
            <a:avLst/>
          </a:prstGeom>
          <a:noFill/>
        </p:spPr>
        <p:txBody>
          <a:bodyPr wrap="none" lIns="0" tIns="0" rIns="0" bIns="0">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lnSpc>
                <a:spcPct val="150000"/>
              </a:lnSpc>
              <a:buAutoNum type="arabicPeriod"/>
            </a:pPr>
            <a:r>
              <a:rPr lang="en-US" altLang="zh-CN" sz="2400" b="1" dirty="0" err="1">
                <a:solidFill>
                  <a:schemeClr val="accent1"/>
                </a:solidFill>
                <a:latin typeface="Arial" panose="020B0604020202020204" pitchFamily="34" charset="0"/>
                <a:cs typeface="Arial" panose="020B0604020202020204" pitchFamily="34" charset="0"/>
                <a:sym typeface="+mn-lt"/>
              </a:rPr>
              <a:t>Luyện</a:t>
            </a:r>
            <a:r>
              <a:rPr lang="en-US" altLang="zh-CN" sz="2400" b="1" dirty="0">
                <a:solidFill>
                  <a:schemeClr val="accent1"/>
                </a:solidFill>
                <a:latin typeface="Arial" panose="020B0604020202020204" pitchFamily="34" charset="0"/>
                <a:cs typeface="Arial" panose="020B0604020202020204" pitchFamily="34" charset="0"/>
                <a:sym typeface="+mn-lt"/>
              </a:rPr>
              <a:t> </a:t>
            </a:r>
            <a:r>
              <a:rPr lang="en-US" altLang="zh-CN" sz="2400" b="1" dirty="0" err="1">
                <a:solidFill>
                  <a:schemeClr val="accent1"/>
                </a:solidFill>
                <a:latin typeface="Arial" panose="020B0604020202020204" pitchFamily="34" charset="0"/>
                <a:cs typeface="Arial" panose="020B0604020202020204" pitchFamily="34" charset="0"/>
                <a:sym typeface="+mn-lt"/>
              </a:rPr>
              <a:t>đọc</a:t>
            </a:r>
            <a:endParaRPr lang="en-US" altLang="zh-CN" sz="2400" b="1" dirty="0">
              <a:solidFill>
                <a:schemeClr val="accent1"/>
              </a:solidFill>
              <a:latin typeface="Arial" panose="020B0604020202020204" pitchFamily="34" charset="0"/>
              <a:cs typeface="Arial" panose="020B0604020202020204" pitchFamily="34" charset="0"/>
              <a:sym typeface="+mn-lt"/>
            </a:endParaRPr>
          </a:p>
          <a:p>
            <a:pPr marL="342900" indent="-342900">
              <a:lnSpc>
                <a:spcPct val="150000"/>
              </a:lnSpc>
              <a:buAutoNum type="arabicPeriod"/>
            </a:pPr>
            <a:r>
              <a:rPr lang="en-US" altLang="zh-CN" sz="2400" b="1" dirty="0" err="1">
                <a:solidFill>
                  <a:schemeClr val="accent1"/>
                </a:solidFill>
                <a:latin typeface="Arial" panose="020B0604020202020204" pitchFamily="34" charset="0"/>
                <a:cs typeface="Arial" panose="020B0604020202020204" pitchFamily="34" charset="0"/>
                <a:sym typeface="+mn-lt"/>
              </a:rPr>
              <a:t>Tìm</a:t>
            </a:r>
            <a:r>
              <a:rPr lang="en-US" altLang="zh-CN" sz="2400" b="1" dirty="0">
                <a:solidFill>
                  <a:schemeClr val="accent1"/>
                </a:solidFill>
                <a:latin typeface="Arial" panose="020B0604020202020204" pitchFamily="34" charset="0"/>
                <a:cs typeface="Arial" panose="020B0604020202020204" pitchFamily="34" charset="0"/>
                <a:sym typeface="+mn-lt"/>
              </a:rPr>
              <a:t> </a:t>
            </a:r>
            <a:r>
              <a:rPr lang="en-US" altLang="zh-CN" sz="2400" b="1" dirty="0" err="1">
                <a:solidFill>
                  <a:schemeClr val="accent1"/>
                </a:solidFill>
                <a:latin typeface="Arial" panose="020B0604020202020204" pitchFamily="34" charset="0"/>
                <a:cs typeface="Arial" panose="020B0604020202020204" pitchFamily="34" charset="0"/>
                <a:sym typeface="+mn-lt"/>
              </a:rPr>
              <a:t>hiểu</a:t>
            </a:r>
            <a:r>
              <a:rPr lang="en-US" altLang="zh-CN" sz="2400" b="1" dirty="0">
                <a:solidFill>
                  <a:schemeClr val="accent1"/>
                </a:solidFill>
                <a:latin typeface="Arial" panose="020B0604020202020204" pitchFamily="34" charset="0"/>
                <a:cs typeface="Arial" panose="020B0604020202020204" pitchFamily="34" charset="0"/>
                <a:sym typeface="+mn-lt"/>
              </a:rPr>
              <a:t> </a:t>
            </a:r>
            <a:r>
              <a:rPr lang="en-US" altLang="zh-CN" sz="2400" b="1" dirty="0" err="1">
                <a:solidFill>
                  <a:schemeClr val="accent1"/>
                </a:solidFill>
                <a:latin typeface="Arial" panose="020B0604020202020204" pitchFamily="34" charset="0"/>
                <a:cs typeface="Arial" panose="020B0604020202020204" pitchFamily="34" charset="0"/>
                <a:sym typeface="+mn-lt"/>
              </a:rPr>
              <a:t>bài</a:t>
            </a:r>
            <a:endParaRPr lang="en-US" altLang="zh-CN" sz="2400" b="1" dirty="0">
              <a:solidFill>
                <a:schemeClr val="accent1"/>
              </a:solidFill>
              <a:latin typeface="Arial" panose="020B0604020202020204" pitchFamily="34" charset="0"/>
              <a:cs typeface="Arial" panose="020B0604020202020204" pitchFamily="34" charset="0"/>
              <a:sym typeface="+mn-lt"/>
            </a:endParaRPr>
          </a:p>
          <a:p>
            <a:pPr marL="342900" indent="-342900">
              <a:lnSpc>
                <a:spcPct val="150000"/>
              </a:lnSpc>
              <a:buAutoNum type="arabicPeriod"/>
            </a:pPr>
            <a:r>
              <a:rPr lang="en-US" altLang="zh-CN" sz="2400" b="1" dirty="0" err="1">
                <a:solidFill>
                  <a:schemeClr val="accent1"/>
                </a:solidFill>
                <a:latin typeface="Arial" panose="020B0604020202020204" pitchFamily="34" charset="0"/>
                <a:cs typeface="Arial" panose="020B0604020202020204" pitchFamily="34" charset="0"/>
                <a:sym typeface="+mn-lt"/>
              </a:rPr>
              <a:t>Luyện</a:t>
            </a:r>
            <a:r>
              <a:rPr lang="en-US" altLang="zh-CN" sz="2400" b="1" dirty="0">
                <a:solidFill>
                  <a:schemeClr val="accent1"/>
                </a:solidFill>
                <a:latin typeface="Arial" panose="020B0604020202020204" pitchFamily="34" charset="0"/>
                <a:cs typeface="Arial" panose="020B0604020202020204" pitchFamily="34" charset="0"/>
                <a:sym typeface="+mn-lt"/>
              </a:rPr>
              <a:t> </a:t>
            </a:r>
            <a:r>
              <a:rPr lang="en-US" altLang="zh-CN" sz="2400" b="1" dirty="0" err="1">
                <a:solidFill>
                  <a:schemeClr val="accent1"/>
                </a:solidFill>
                <a:latin typeface="Arial" panose="020B0604020202020204" pitchFamily="34" charset="0"/>
                <a:cs typeface="Arial" panose="020B0604020202020204" pitchFamily="34" charset="0"/>
                <a:sym typeface="+mn-lt"/>
              </a:rPr>
              <a:t>đọc</a:t>
            </a:r>
            <a:r>
              <a:rPr lang="en-US" altLang="zh-CN" sz="2400" b="1" dirty="0">
                <a:solidFill>
                  <a:schemeClr val="accent1"/>
                </a:solidFill>
                <a:latin typeface="Arial" panose="020B0604020202020204" pitchFamily="34" charset="0"/>
                <a:cs typeface="Arial" panose="020B0604020202020204" pitchFamily="34" charset="0"/>
                <a:sym typeface="+mn-lt"/>
              </a:rPr>
              <a:t> </a:t>
            </a:r>
            <a:r>
              <a:rPr lang="en-US" altLang="zh-CN" sz="2400" b="1" dirty="0" err="1">
                <a:solidFill>
                  <a:schemeClr val="accent1"/>
                </a:solidFill>
                <a:latin typeface="Arial" panose="020B0604020202020204" pitchFamily="34" charset="0"/>
                <a:cs typeface="Arial" panose="020B0604020202020204" pitchFamily="34" charset="0"/>
                <a:sym typeface="+mn-lt"/>
              </a:rPr>
              <a:t>diễn</a:t>
            </a:r>
            <a:r>
              <a:rPr lang="en-US" altLang="zh-CN" sz="2400" b="1" dirty="0">
                <a:solidFill>
                  <a:schemeClr val="accent1"/>
                </a:solidFill>
                <a:latin typeface="Arial" panose="020B0604020202020204" pitchFamily="34" charset="0"/>
                <a:cs typeface="Arial" panose="020B0604020202020204" pitchFamily="34" charset="0"/>
                <a:sym typeface="+mn-lt"/>
              </a:rPr>
              <a:t> </a:t>
            </a:r>
            <a:r>
              <a:rPr lang="en-US" altLang="zh-CN" sz="2400" b="1" dirty="0" err="1">
                <a:solidFill>
                  <a:schemeClr val="accent1"/>
                </a:solidFill>
                <a:latin typeface="Arial" panose="020B0604020202020204" pitchFamily="34" charset="0"/>
                <a:cs typeface="Arial" panose="020B0604020202020204" pitchFamily="34" charset="0"/>
                <a:sym typeface="+mn-lt"/>
              </a:rPr>
              <a:t>cảm</a:t>
            </a:r>
            <a:endParaRPr lang="zh-CN" altLang="en-US" sz="2400" b="1" dirty="0">
              <a:solidFill>
                <a:schemeClr val="accent1"/>
              </a:solidFill>
              <a:latin typeface="Arial" panose="020B0604020202020204" pitchFamily="34" charset="0"/>
              <a:cs typeface="Arial" panose="020B0604020202020204" pitchFamily="34" charset="0"/>
              <a:sym typeface="+mn-lt"/>
            </a:endParaRPr>
          </a:p>
        </p:txBody>
      </p:sp>
    </p:spTree>
    <p:extLst>
      <p:ext uri="{BB962C8B-B14F-4D97-AF65-F5344CB8AC3E}">
        <p14:creationId xmlns:p14="http://schemas.microsoft.com/office/powerpoint/2010/main" val="5401795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 presetClass="entr" presetSubtype="8" fill="hold"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0-#ppt_w/2"/>
                                          </p:val>
                                        </p:tav>
                                        <p:tav tm="100000">
                                          <p:val>
                                            <p:strVal val="#ppt_x"/>
                                          </p:val>
                                        </p:tav>
                                      </p:tavLst>
                                    </p:anim>
                                    <p:anim calcmode="lin" valueType="num">
                                      <p:cBhvr additive="base">
                                        <p:cTn id="19" dur="500" fill="hold"/>
                                        <p:tgtEl>
                                          <p:spTgt spid="3"/>
                                        </p:tgtEl>
                                        <p:attrNameLst>
                                          <p:attrName>ppt_y</p:attrName>
                                        </p:attrNameLst>
                                      </p:cBhvr>
                                      <p:tavLst>
                                        <p:tav tm="0">
                                          <p:val>
                                            <p:strVal val="#ppt_y"/>
                                          </p:val>
                                        </p:tav>
                                        <p:tav tm="100000">
                                          <p:val>
                                            <p:strVal val="#ppt_y"/>
                                          </p:val>
                                        </p:tav>
                                      </p:tavLst>
                                    </p:anim>
                                  </p:childTnLst>
                                </p:cTn>
                              </p:par>
                            </p:childTnLst>
                          </p:cTn>
                        </p:par>
                        <p:par>
                          <p:cTn id="20" fill="hold">
                            <p:stCondLst>
                              <p:cond delay="2000"/>
                            </p:stCondLst>
                            <p:childTnLst>
                              <p:par>
                                <p:cTn id="21" presetID="2" presetClass="entr" presetSubtype="2" fill="hold" nodeType="after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1+#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4"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anim calcmode="lin" valueType="num">
                                      <p:cBhvr additive="base">
                                        <p:cTn id="28" dur="500" fill="hold"/>
                                        <p:tgtEl>
                                          <p:spTgt spid="8"/>
                                        </p:tgtEl>
                                        <p:attrNameLst>
                                          <p:attrName>ppt_x</p:attrName>
                                        </p:attrNameLst>
                                      </p:cBhvr>
                                      <p:tavLst>
                                        <p:tav tm="0">
                                          <p:val>
                                            <p:strVal val="#ppt_x"/>
                                          </p:val>
                                        </p:tav>
                                        <p:tav tm="100000">
                                          <p:val>
                                            <p:strVal val="#ppt_x"/>
                                          </p:val>
                                        </p:tav>
                                      </p:tavLst>
                                    </p:anim>
                                    <p:anim calcmode="lin" valueType="num">
                                      <p:cBhvr additive="base">
                                        <p:cTn id="2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FB13FFE-AF5B-4CBA-9F44-2656E7AF0B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047895"/>
            <a:ext cx="12192000" cy="1833510"/>
          </a:xfrm>
          <a:prstGeom prst="rect">
            <a:avLst/>
          </a:prstGeom>
        </p:spPr>
      </p:pic>
      <p:pic>
        <p:nvPicPr>
          <p:cNvPr id="5" name="图片 4">
            <a:extLst>
              <a:ext uri="{FF2B5EF4-FFF2-40B4-BE49-F238E27FC236}">
                <a16:creationId xmlns:a16="http://schemas.microsoft.com/office/drawing/2014/main" xmlns="" id="{8B90622E-36C0-4B02-AAA4-2CB7880AA01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7431" y="347730"/>
            <a:ext cx="10381337" cy="5679583"/>
          </a:xfrm>
          <a:prstGeom prst="rect">
            <a:avLst/>
          </a:prstGeom>
        </p:spPr>
      </p:pic>
      <p:sp>
        <p:nvSpPr>
          <p:cNvPr id="2" name="Rectangle 1"/>
          <p:cNvSpPr/>
          <p:nvPr/>
        </p:nvSpPr>
        <p:spPr>
          <a:xfrm>
            <a:off x="1852411" y="1110029"/>
            <a:ext cx="8487177" cy="4154984"/>
          </a:xfrm>
          <a:prstGeom prst="rect">
            <a:avLst/>
          </a:prstGeom>
        </p:spPr>
        <p:txBody>
          <a:bodyPr wrap="square">
            <a:spAutoFit/>
          </a:bodyPr>
          <a:lstStyle/>
          <a:p>
            <a:r>
              <a:rPr lang="vi-VN" sz="2400" dirty="0" smtClean="0">
                <a:latin typeface="Times New Roman" panose="02020603050405020304" pitchFamily="18" charset="0"/>
                <a:cs typeface="Times New Roman" panose="02020603050405020304" pitchFamily="18" charset="0"/>
              </a:rPr>
              <a:t>       Bé </a:t>
            </a:r>
            <a:r>
              <a:rPr lang="vi-VN" sz="2400" dirty="0">
                <a:latin typeface="Times New Roman" panose="02020603050405020304" pitchFamily="18" charset="0"/>
                <a:cs typeface="Times New Roman" panose="02020603050405020304" pitchFamily="18" charset="0"/>
              </a:rPr>
              <a:t>Thu rất khoái ra ban công ngồi với ông nội, nghe ông rủ rỉ giảng về từng loài cây.</a:t>
            </a:r>
          </a:p>
          <a:p>
            <a:r>
              <a:rPr lang="vi-VN" sz="2400" dirty="0" smtClean="0">
                <a:latin typeface="Times New Roman" panose="02020603050405020304" pitchFamily="18" charset="0"/>
                <a:cs typeface="Times New Roman" panose="02020603050405020304" pitchFamily="18" charset="0"/>
              </a:rPr>
              <a:t>       Cây</a:t>
            </a:r>
            <a:r>
              <a:rPr lang="vi-VN" sz="2400" dirty="0">
                <a:latin typeface="Times New Roman" panose="02020603050405020304" pitchFamily="18" charset="0"/>
                <a:cs typeface="Times New Roman" panose="02020603050405020304" pitchFamily="18" charset="0"/>
              </a:rPr>
              <a:t> quỳnh lá dày, giữ được nước, chẳng phải tưới nhiều. Cây hoa ti gôn thích leo trèo, cứ thò những cái râu ra, theo gió mà ngọ nguậy như những cái vòi voi bé xíu. Cây hoa giấy mọc ngay bên cạnh bị nó quấn chặt một cành. Những chiếc vòi quấn chắc nhiều vòng, rồi một chùm ti gôn hé nở. Cây đa Ấn Độ thì liên tục bật ra những búp đỏ hồng nhọn hoắt. Khi đủ lớn, nó xòe ra thành chiếc lá nâu rõ to, ở trong lại hiện ra cái búp đa mới nhọn hoắt, đỏ hồng... Có điều Thu chưa vui: Cái Hằng ở nhà dưới cứ bảo ban công nhà Thu không phải là vườn!</a:t>
            </a:r>
            <a:endParaRPr lang="vi-VN" sz="2400" i="0" dirty="0">
              <a:effectLst/>
              <a:latin typeface="Times New Roman" panose="02020603050405020304" pitchFamily="18" charset="0"/>
              <a:cs typeface="Times New Roman" panose="02020603050405020304" pitchFamily="18" charset="0"/>
            </a:endParaRPr>
          </a:p>
        </p:txBody>
      </p:sp>
      <p:sp>
        <p:nvSpPr>
          <p:cNvPr id="18" name="TextBox 17"/>
          <p:cNvSpPr txBox="1">
            <a:spLocks noChangeArrowheads="1"/>
          </p:cNvSpPr>
          <p:nvPr/>
        </p:nvSpPr>
        <p:spPr bwMode="auto">
          <a:xfrm>
            <a:off x="2099649" y="467270"/>
            <a:ext cx="82169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Chuyện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một</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khu</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vườn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nhỏ</a:t>
            </a:r>
            <a:endParaRPr lang="en-US" altLang="en-US" sz="2800" b="1"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4116255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FB13FFE-AF5B-4CBA-9F44-2656E7AF0B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047895"/>
            <a:ext cx="12192000" cy="1833510"/>
          </a:xfrm>
          <a:prstGeom prst="rect">
            <a:avLst/>
          </a:prstGeom>
        </p:spPr>
      </p:pic>
      <p:pic>
        <p:nvPicPr>
          <p:cNvPr id="5" name="图片 4">
            <a:extLst>
              <a:ext uri="{FF2B5EF4-FFF2-40B4-BE49-F238E27FC236}">
                <a16:creationId xmlns:a16="http://schemas.microsoft.com/office/drawing/2014/main" xmlns="" id="{8B90622E-36C0-4B02-AAA4-2CB7880AA0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17431" y="347730"/>
            <a:ext cx="10381337" cy="5679583"/>
          </a:xfrm>
          <a:prstGeom prst="rect">
            <a:avLst/>
          </a:prstGeom>
        </p:spPr>
      </p:pic>
      <p:sp>
        <p:nvSpPr>
          <p:cNvPr id="2" name="Rectangle 1"/>
          <p:cNvSpPr/>
          <p:nvPr/>
        </p:nvSpPr>
        <p:spPr>
          <a:xfrm>
            <a:off x="1852411" y="1110029"/>
            <a:ext cx="8487177" cy="4154984"/>
          </a:xfrm>
          <a:prstGeom prst="rect">
            <a:avLst/>
          </a:prstGeom>
        </p:spPr>
        <p:txBody>
          <a:bodyPr wrap="square">
            <a:spAutoFit/>
          </a:bodyPr>
          <a:lstStyle/>
          <a:p>
            <a:r>
              <a:rPr lang="vi-VN" sz="2400" dirty="0" smtClean="0">
                <a:latin typeface="Times New Roman" panose="02020603050405020304" pitchFamily="18" charset="0"/>
                <a:cs typeface="Times New Roman" panose="02020603050405020304" pitchFamily="18" charset="0"/>
              </a:rPr>
              <a:t>       Một </a:t>
            </a:r>
            <a:r>
              <a:rPr lang="vi-VN" sz="2400" dirty="0">
                <a:latin typeface="Times New Roman" panose="02020603050405020304" pitchFamily="18" charset="0"/>
                <a:cs typeface="Times New Roman" panose="02020603050405020304" pitchFamily="18" charset="0"/>
              </a:rPr>
              <a:t>sớm chủ nhật đầu xuân, khi mặt trời vừa hé mây nhìn xuống, Thu phát hiện ra chú chim lông xanh biếc sà xuống cành lựu. Nó săm soi, mổ mổ mấy con sâu rồi thản nhiên rỉa cánh, hót lên mấy tiếng líu ríu. Thu vội xuống nhà Hằng mời bạn lên xem để biết rằng: Ban công có chim về đậu tức là vườn rồi! Chẳng ngờ, khi hai bạn lên đến nơi thì chú chim đã bay đi. Sợ Hằng không tin, Thu cầu viện ông:</a:t>
            </a:r>
          </a:p>
          <a:p>
            <a:r>
              <a:rPr lang="vi-VN" sz="2400" dirty="0" smtClean="0">
                <a:latin typeface="Times New Roman" panose="02020603050405020304" pitchFamily="18" charset="0"/>
                <a:cs typeface="Times New Roman" panose="02020603050405020304" pitchFamily="18" charset="0"/>
              </a:rPr>
              <a:t>      - </a:t>
            </a:r>
            <a:r>
              <a:rPr lang="vi-VN" sz="2400" dirty="0">
                <a:latin typeface="Times New Roman" panose="02020603050405020304" pitchFamily="18" charset="0"/>
                <a:cs typeface="Times New Roman" panose="02020603050405020304" pitchFamily="18" charset="0"/>
              </a:rPr>
              <a:t>Ông ơi, đúng là có chú chim vừa đỗ ở đây bắt sâu và hót nữa ông nhỉ!</a:t>
            </a:r>
          </a:p>
          <a:p>
            <a:r>
              <a:rPr lang="vi-VN" sz="2400" dirty="0" smtClean="0">
                <a:latin typeface="Times New Roman" panose="02020603050405020304" pitchFamily="18" charset="0"/>
                <a:cs typeface="Times New Roman" panose="02020603050405020304" pitchFamily="18" charset="0"/>
              </a:rPr>
              <a:t>      Ông </a:t>
            </a:r>
            <a:r>
              <a:rPr lang="vi-VN" sz="2400" dirty="0">
                <a:latin typeface="Times New Roman" panose="02020603050405020304" pitchFamily="18" charset="0"/>
                <a:cs typeface="Times New Roman" panose="02020603050405020304" pitchFamily="18" charset="0"/>
              </a:rPr>
              <a:t>nó hiền hậu quay lại xoa đầu cả hai đứa:</a:t>
            </a:r>
          </a:p>
          <a:p>
            <a:r>
              <a:rPr lang="vi-VN" sz="2400" dirty="0" smtClean="0">
                <a:latin typeface="Times New Roman" panose="02020603050405020304" pitchFamily="18" charset="0"/>
                <a:cs typeface="Times New Roman" panose="02020603050405020304" pitchFamily="18" charset="0"/>
              </a:rPr>
              <a:t>      - </a:t>
            </a:r>
            <a:r>
              <a:rPr lang="vi-VN" sz="2400" dirty="0">
                <a:latin typeface="Times New Roman" panose="02020603050405020304" pitchFamily="18" charset="0"/>
                <a:cs typeface="Times New Roman" panose="02020603050405020304" pitchFamily="18" charset="0"/>
              </a:rPr>
              <a:t>Ừ, đúng rồi! Đất lành chim đậu, có gì lạ đâu hả cháu?</a:t>
            </a:r>
          </a:p>
        </p:txBody>
      </p:sp>
      <p:sp>
        <p:nvSpPr>
          <p:cNvPr id="36" name="Rectangle 35"/>
          <p:cNvSpPr/>
          <p:nvPr/>
        </p:nvSpPr>
        <p:spPr>
          <a:xfrm>
            <a:off x="8464966" y="5461497"/>
            <a:ext cx="1984839" cy="369332"/>
          </a:xfrm>
          <a:prstGeom prst="rect">
            <a:avLst/>
          </a:prstGeom>
        </p:spPr>
        <p:txBody>
          <a:bodyPr wrap="none">
            <a:spAutoFit/>
          </a:bodyPr>
          <a:lstStyle/>
          <a:p>
            <a:r>
              <a:rPr lang="en-US" i="1" dirty="0">
                <a:latin typeface="Times New Roman" panose="02020603050405020304" pitchFamily="18" charset="0"/>
                <a:cs typeface="Times New Roman" panose="02020603050405020304" pitchFamily="18" charset="0"/>
              </a:rPr>
              <a:t>Theo</a:t>
            </a:r>
            <a:r>
              <a:rPr lang="en-US" dirty="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VÂN LONG</a:t>
            </a:r>
            <a:endParaRPr lang="en-US" dirty="0">
              <a:latin typeface="Times New Roman" panose="02020603050405020304" pitchFamily="18" charset="0"/>
              <a:cs typeface="Times New Roman" panose="02020603050405020304" pitchFamily="18" charset="0"/>
            </a:endParaRPr>
          </a:p>
        </p:txBody>
      </p:sp>
      <p:sp>
        <p:nvSpPr>
          <p:cNvPr id="37" name="TextBox 36"/>
          <p:cNvSpPr txBox="1">
            <a:spLocks noChangeArrowheads="1"/>
          </p:cNvSpPr>
          <p:nvPr/>
        </p:nvSpPr>
        <p:spPr bwMode="auto">
          <a:xfrm>
            <a:off x="1987549" y="467270"/>
            <a:ext cx="82169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Chuyện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một</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khu</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vườn</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nhỏ</a:t>
            </a:r>
            <a:endParaRPr lang="en-US" altLang="en-US" sz="2800" b="1"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38686086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par>
                                <p:cTn id="25" presetID="16" presetClass="entr" presetSubtype="21"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arn(inVertical)">
                                      <p:cBhvr>
                                        <p:cTn id="2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FB13FFE-AF5B-4CBA-9F44-2656E7AF0B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047895"/>
            <a:ext cx="12192000" cy="1833510"/>
          </a:xfrm>
          <a:prstGeom prst="rect">
            <a:avLst/>
          </a:prstGeom>
        </p:spPr>
      </p:pic>
      <p:sp>
        <p:nvSpPr>
          <p:cNvPr id="16" name="文本框 39">
            <a:extLst>
              <a:ext uri="{FF2B5EF4-FFF2-40B4-BE49-F238E27FC236}">
                <a16:creationId xmlns:a16="http://schemas.microsoft.com/office/drawing/2014/main" xmlns="" id="{CA5ACC2A-6F95-43A7-A190-DDD7BD9F4718}"/>
              </a:ext>
            </a:extLst>
          </p:cNvPr>
          <p:cNvSpPr txBox="1"/>
          <p:nvPr/>
        </p:nvSpPr>
        <p:spPr>
          <a:xfrm>
            <a:off x="3574075" y="610969"/>
            <a:ext cx="5043851" cy="646331"/>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a:ln>
                  <a:noFill/>
                </a:ln>
                <a:solidFill>
                  <a:srgbClr val="60C2DC"/>
                </a:solidFill>
                <a:effectLst/>
                <a:uLnTx/>
                <a:uFillTx/>
                <a:cs typeface="+mn-ea"/>
                <a:sym typeface="+mn-lt"/>
              </a:rPr>
              <a:t>CHIA ĐOẠN</a:t>
            </a:r>
            <a:endParaRPr kumimoji="0" lang="zh-CN" altLang="en-US" sz="3600" b="1" i="0" u="none" strike="noStrike" kern="1200" cap="none" spc="0" normalizeH="0" baseline="0" noProof="0" dirty="0">
              <a:ln>
                <a:noFill/>
              </a:ln>
              <a:solidFill>
                <a:srgbClr val="60C2DC"/>
              </a:solidFill>
              <a:effectLst/>
              <a:uLnTx/>
              <a:uFillTx/>
              <a:cs typeface="+mn-ea"/>
              <a:sym typeface="+mn-lt"/>
            </a:endParaRPr>
          </a:p>
        </p:txBody>
      </p:sp>
      <p:pic>
        <p:nvPicPr>
          <p:cNvPr id="5" name="图片 4">
            <a:extLst>
              <a:ext uri="{FF2B5EF4-FFF2-40B4-BE49-F238E27FC236}">
                <a16:creationId xmlns:a16="http://schemas.microsoft.com/office/drawing/2014/main" xmlns="" id="{249A29E9-DA16-4A78-92B6-2D2E868A89D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56223"/>
          <a:stretch/>
        </p:blipFill>
        <p:spPr>
          <a:xfrm>
            <a:off x="353119" y="2813343"/>
            <a:ext cx="6441911" cy="2560971"/>
          </a:xfrm>
          <a:prstGeom prst="rect">
            <a:avLst/>
          </a:prstGeom>
        </p:spPr>
      </p:pic>
      <p:sp>
        <p:nvSpPr>
          <p:cNvPr id="18" name="Text Box 8"/>
          <p:cNvSpPr txBox="1">
            <a:spLocks noChangeArrowheads="1"/>
          </p:cNvSpPr>
          <p:nvPr/>
        </p:nvSpPr>
        <p:spPr bwMode="auto">
          <a:xfrm>
            <a:off x="7031038" y="1563822"/>
            <a:ext cx="5160962"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i="1" dirty="0" err="1">
                <a:latin typeface="Times New Roman" panose="02020603050405020304" pitchFamily="18" charset="0"/>
              </a:rPr>
              <a:t>Đoạn</a:t>
            </a:r>
            <a:r>
              <a:rPr lang="en-US" altLang="en-US" b="1" i="1" dirty="0">
                <a:latin typeface="Times New Roman" panose="02020603050405020304" pitchFamily="18" charset="0"/>
              </a:rPr>
              <a:t> 1</a:t>
            </a:r>
            <a:r>
              <a:rPr lang="en-US" altLang="en-US" b="1" dirty="0">
                <a:latin typeface="Times New Roman" panose="02020603050405020304" pitchFamily="18" charset="0"/>
              </a:rPr>
              <a:t>: </a:t>
            </a:r>
            <a:r>
              <a:rPr lang="en-US" altLang="en-US" b="1" dirty="0" err="1">
                <a:latin typeface="Times New Roman" panose="02020603050405020304" pitchFamily="18" charset="0"/>
              </a:rPr>
              <a:t>Câu</a:t>
            </a:r>
            <a:r>
              <a:rPr lang="en-US" altLang="en-US" b="1" dirty="0">
                <a:latin typeface="Times New Roman" panose="02020603050405020304" pitchFamily="18" charset="0"/>
              </a:rPr>
              <a:t> </a:t>
            </a:r>
            <a:r>
              <a:rPr lang="en-US" altLang="en-US" b="1" dirty="0" err="1">
                <a:latin typeface="Times New Roman" panose="02020603050405020304" pitchFamily="18" charset="0"/>
              </a:rPr>
              <a:t>mở</a:t>
            </a:r>
            <a:r>
              <a:rPr lang="en-US" altLang="en-US" b="1" dirty="0">
                <a:latin typeface="Times New Roman" panose="02020603050405020304" pitchFamily="18" charset="0"/>
              </a:rPr>
              <a:t> </a:t>
            </a:r>
            <a:r>
              <a:rPr lang="en-US" altLang="en-US" b="1" dirty="0" err="1">
                <a:latin typeface="Times New Roman" panose="02020603050405020304" pitchFamily="18" charset="0"/>
              </a:rPr>
              <a:t>đầu</a:t>
            </a:r>
            <a:r>
              <a:rPr lang="en-US" altLang="en-US" b="1" dirty="0">
                <a:latin typeface="Times New Roman" panose="02020603050405020304" pitchFamily="18" charset="0"/>
              </a:rPr>
              <a:t>.</a:t>
            </a:r>
            <a:r>
              <a:rPr lang="en-US" altLang="en-US" b="1" dirty="0">
                <a:solidFill>
                  <a:srgbClr val="6600CC"/>
                </a:solidFill>
                <a:latin typeface="Times New Roman" panose="02020603050405020304" pitchFamily="18" charset="0"/>
              </a:rPr>
              <a:t> </a:t>
            </a:r>
          </a:p>
        </p:txBody>
      </p:sp>
      <p:sp>
        <p:nvSpPr>
          <p:cNvPr id="19" name="Text Box 9"/>
          <p:cNvSpPr txBox="1">
            <a:spLocks noChangeArrowheads="1"/>
          </p:cNvSpPr>
          <p:nvPr/>
        </p:nvSpPr>
        <p:spPr bwMode="auto">
          <a:xfrm>
            <a:off x="7031038" y="2143259"/>
            <a:ext cx="4423424"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i="1" dirty="0" err="1">
                <a:latin typeface="Times New Roman" panose="02020603050405020304" pitchFamily="18" charset="0"/>
              </a:rPr>
              <a:t>Đoạn</a:t>
            </a:r>
            <a:r>
              <a:rPr lang="en-US" altLang="en-US" b="1" i="1" dirty="0">
                <a:latin typeface="Times New Roman" panose="02020603050405020304" pitchFamily="18" charset="0"/>
              </a:rPr>
              <a:t> 2</a:t>
            </a:r>
            <a:r>
              <a:rPr lang="en-US" altLang="en-US" b="1" dirty="0">
                <a:latin typeface="Times New Roman" panose="02020603050405020304" pitchFamily="18" charset="0"/>
              </a:rPr>
              <a:t>: </a:t>
            </a:r>
            <a:r>
              <a:rPr lang="en-US" altLang="en-US" b="1" dirty="0" err="1">
                <a:latin typeface="Times New Roman" panose="02020603050405020304" pitchFamily="18" charset="0"/>
              </a:rPr>
              <a:t>Từ</a:t>
            </a:r>
            <a:r>
              <a:rPr lang="en-US" altLang="en-US" b="1" dirty="0">
                <a:latin typeface="Times New Roman" panose="02020603050405020304" pitchFamily="18" charset="0"/>
              </a:rPr>
              <a:t> “</a:t>
            </a:r>
            <a:r>
              <a:rPr lang="en-US" altLang="en-US" b="1" dirty="0" err="1">
                <a:latin typeface="Times New Roman" panose="02020603050405020304" pitchFamily="18" charset="0"/>
              </a:rPr>
              <a:t>Cây</a:t>
            </a:r>
            <a:r>
              <a:rPr lang="en-US" altLang="en-US" b="1" dirty="0">
                <a:latin typeface="Times New Roman" panose="02020603050405020304" pitchFamily="18" charset="0"/>
              </a:rPr>
              <a:t> </a:t>
            </a:r>
            <a:r>
              <a:rPr lang="en-US" altLang="en-US" b="1" dirty="0" err="1">
                <a:latin typeface="Times New Roman" panose="02020603050405020304" pitchFamily="18" charset="0"/>
              </a:rPr>
              <a:t>quỳnh</a:t>
            </a:r>
            <a:r>
              <a:rPr lang="en-US" altLang="en-US" b="1" dirty="0">
                <a:latin typeface="Times New Roman" panose="02020603050405020304" pitchFamily="18" charset="0"/>
              </a:rPr>
              <a:t> </a:t>
            </a:r>
            <a:r>
              <a:rPr lang="en-US" altLang="en-US" b="1" dirty="0" err="1">
                <a:latin typeface="Times New Roman" panose="02020603050405020304" pitchFamily="18" charset="0"/>
              </a:rPr>
              <a:t>lá</a:t>
            </a:r>
            <a:r>
              <a:rPr lang="en-US" altLang="en-US" b="1" dirty="0">
                <a:latin typeface="Times New Roman" panose="02020603050405020304" pitchFamily="18" charset="0"/>
              </a:rPr>
              <a:t> </a:t>
            </a:r>
            <a:r>
              <a:rPr lang="en-US" altLang="en-US" b="1" dirty="0" err="1">
                <a:latin typeface="Times New Roman" panose="02020603050405020304" pitchFamily="18" charset="0"/>
              </a:rPr>
              <a:t>dày</a:t>
            </a:r>
            <a:r>
              <a:rPr lang="en-US" altLang="en-US" b="1" dirty="0">
                <a:latin typeface="Times New Roman" panose="02020603050405020304" pitchFamily="18" charset="0"/>
              </a:rPr>
              <a:t> </a:t>
            </a:r>
            <a:r>
              <a:rPr lang="en-US" altLang="en-US" b="1" dirty="0" err="1">
                <a:latin typeface="Times New Roman" panose="02020603050405020304" pitchFamily="18" charset="0"/>
              </a:rPr>
              <a:t>đến</a:t>
            </a:r>
            <a:r>
              <a:rPr lang="en-US" altLang="en-US" b="1" dirty="0">
                <a:latin typeface="Times New Roman" panose="02020603050405020304" pitchFamily="18" charset="0"/>
              </a:rPr>
              <a:t> </a:t>
            </a:r>
            <a:r>
              <a:rPr lang="vi-VN" altLang="en-US" b="1" dirty="0">
                <a:latin typeface="Times New Roman" panose="02020603050405020304" pitchFamily="18" charset="0"/>
              </a:rPr>
              <a:t> </a:t>
            </a:r>
            <a:r>
              <a:rPr lang="en-US" altLang="en-US" b="1" dirty="0" err="1">
                <a:latin typeface="Times New Roman" panose="02020603050405020304" pitchFamily="18" charset="0"/>
              </a:rPr>
              <a:t>không</a:t>
            </a:r>
            <a:r>
              <a:rPr lang="en-US" altLang="en-US" b="1" dirty="0">
                <a:latin typeface="Times New Roman" panose="02020603050405020304" pitchFamily="18" charset="0"/>
              </a:rPr>
              <a:t> </a:t>
            </a:r>
            <a:r>
              <a:rPr lang="en-US" altLang="en-US" b="1" dirty="0" err="1">
                <a:latin typeface="Times New Roman" panose="02020603050405020304" pitchFamily="18" charset="0"/>
              </a:rPr>
              <a:t>phải</a:t>
            </a:r>
            <a:r>
              <a:rPr lang="en-US" altLang="en-US" b="1" dirty="0">
                <a:latin typeface="Times New Roman" panose="02020603050405020304" pitchFamily="18" charset="0"/>
              </a:rPr>
              <a:t> </a:t>
            </a:r>
            <a:r>
              <a:rPr lang="en-US" altLang="en-US" b="1" dirty="0" err="1">
                <a:latin typeface="Times New Roman" panose="02020603050405020304" pitchFamily="18" charset="0"/>
              </a:rPr>
              <a:t>là</a:t>
            </a:r>
            <a:r>
              <a:rPr lang="en-US" altLang="en-US" b="1" dirty="0">
                <a:latin typeface="Times New Roman" panose="02020603050405020304" pitchFamily="18" charset="0"/>
              </a:rPr>
              <a:t> </a:t>
            </a:r>
            <a:r>
              <a:rPr lang="en-US" altLang="en-US" b="1" dirty="0" err="1">
                <a:latin typeface="Times New Roman" panose="02020603050405020304" pitchFamily="18" charset="0"/>
              </a:rPr>
              <a:t>vườn</a:t>
            </a:r>
            <a:r>
              <a:rPr lang="en-US" altLang="en-US" b="1" dirty="0">
                <a:latin typeface="Times New Roman" panose="02020603050405020304" pitchFamily="18" charset="0"/>
              </a:rPr>
              <a:t>.”</a:t>
            </a:r>
            <a:r>
              <a:rPr lang="en-US" altLang="en-US" dirty="0">
                <a:latin typeface="Times New Roman" panose="02020603050405020304" pitchFamily="18" charset="0"/>
              </a:rPr>
              <a:t> </a:t>
            </a:r>
          </a:p>
        </p:txBody>
      </p:sp>
      <p:sp>
        <p:nvSpPr>
          <p:cNvPr id="20" name="Text Box 10"/>
          <p:cNvSpPr txBox="1">
            <a:spLocks noChangeArrowheads="1"/>
          </p:cNvSpPr>
          <p:nvPr/>
        </p:nvSpPr>
        <p:spPr bwMode="auto">
          <a:xfrm>
            <a:off x="7031038" y="3712919"/>
            <a:ext cx="514826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i="1" dirty="0" err="1">
                <a:latin typeface="Times New Roman" panose="02020603050405020304" pitchFamily="18" charset="0"/>
              </a:rPr>
              <a:t>Đoạn</a:t>
            </a:r>
            <a:r>
              <a:rPr lang="en-US" altLang="en-US" b="1" i="1" dirty="0">
                <a:latin typeface="Times New Roman" panose="02020603050405020304" pitchFamily="18" charset="0"/>
              </a:rPr>
              <a:t> 3</a:t>
            </a:r>
            <a:r>
              <a:rPr lang="en-US" altLang="en-US" b="1" dirty="0">
                <a:latin typeface="Times New Roman" panose="02020603050405020304" pitchFamily="18" charset="0"/>
              </a:rPr>
              <a:t>: </a:t>
            </a:r>
            <a:r>
              <a:rPr lang="en-US" altLang="en-US" b="1" dirty="0" err="1">
                <a:latin typeface="Times New Roman" panose="02020603050405020304" pitchFamily="18" charset="0"/>
              </a:rPr>
              <a:t>Phần</a:t>
            </a:r>
            <a:r>
              <a:rPr lang="en-US" altLang="en-US" b="1" dirty="0">
                <a:latin typeface="Times New Roman" panose="02020603050405020304" pitchFamily="18" charset="0"/>
              </a:rPr>
              <a:t> </a:t>
            </a:r>
            <a:r>
              <a:rPr lang="en-US" altLang="en-US" b="1" dirty="0" err="1">
                <a:latin typeface="Times New Roman" panose="02020603050405020304" pitchFamily="18" charset="0"/>
              </a:rPr>
              <a:t>còn</a:t>
            </a:r>
            <a:r>
              <a:rPr lang="en-US" altLang="en-US" b="1" dirty="0">
                <a:latin typeface="Times New Roman" panose="02020603050405020304" pitchFamily="18" charset="0"/>
              </a:rPr>
              <a:t> </a:t>
            </a:r>
            <a:r>
              <a:rPr lang="en-US" altLang="en-US" b="1" dirty="0" err="1">
                <a:latin typeface="Times New Roman" panose="02020603050405020304" pitchFamily="18" charset="0"/>
              </a:rPr>
              <a:t>lại</a:t>
            </a:r>
            <a:r>
              <a:rPr lang="en-US" altLang="en-US" b="1" dirty="0">
                <a:latin typeface="Times New Roman" panose="02020603050405020304" pitchFamily="18" charset="0"/>
              </a:rPr>
              <a:t>.</a:t>
            </a:r>
            <a:r>
              <a:rPr lang="en-US" altLang="en-US" b="1" dirty="0">
                <a:solidFill>
                  <a:srgbClr val="6600CC"/>
                </a:solidFill>
                <a:latin typeface="Times New Roman" panose="02020603050405020304" pitchFamily="18" charset="0"/>
              </a:rPr>
              <a:t> </a:t>
            </a:r>
          </a:p>
        </p:txBody>
      </p:sp>
    </p:spTree>
    <p:extLst>
      <p:ext uri="{BB962C8B-B14F-4D97-AF65-F5344CB8AC3E}">
        <p14:creationId xmlns:p14="http://schemas.microsoft.com/office/powerpoint/2010/main" val="2569867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childTnLst>
                          </p:cTn>
                        </p:par>
                        <p:par>
                          <p:cTn id="15" fill="hold">
                            <p:stCondLst>
                              <p:cond delay="1500"/>
                            </p:stCondLst>
                            <p:childTnLst>
                              <p:par>
                                <p:cTn id="16" presetID="2" presetClass="entr" presetSubtype="4"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additive="base">
                                        <p:cTn id="18" dur="500" fill="hold"/>
                                        <p:tgtEl>
                                          <p:spTgt spid="5"/>
                                        </p:tgtEl>
                                        <p:attrNameLst>
                                          <p:attrName>ppt_x</p:attrName>
                                        </p:attrNameLst>
                                      </p:cBhvr>
                                      <p:tavLst>
                                        <p:tav tm="0">
                                          <p:val>
                                            <p:strVal val="#ppt_x"/>
                                          </p:val>
                                        </p:tav>
                                        <p:tav tm="100000">
                                          <p:val>
                                            <p:strVal val="#ppt_x"/>
                                          </p:val>
                                        </p:tav>
                                      </p:tavLst>
                                    </p:anim>
                                    <p:anim calcmode="lin" valueType="num">
                                      <p:cBhvr additive="base">
                                        <p:cTn id="19"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19" grpId="0"/>
      <p:bldP spid="2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xmlns="" id="{FFB13FFE-AF5B-4CBA-9F44-2656E7AF0B1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5047895"/>
            <a:ext cx="12192000" cy="1833510"/>
          </a:xfrm>
          <a:prstGeom prst="rect">
            <a:avLst/>
          </a:prstGeom>
        </p:spPr>
      </p:pic>
      <p:pic>
        <p:nvPicPr>
          <p:cNvPr id="3" name="图片 2">
            <a:extLst>
              <a:ext uri="{FF2B5EF4-FFF2-40B4-BE49-F238E27FC236}">
                <a16:creationId xmlns:a16="http://schemas.microsoft.com/office/drawing/2014/main" xmlns="" id="{206BF53D-8C1E-465C-A8D8-6A72F066A9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913" y="1133341"/>
            <a:ext cx="9775065" cy="4921439"/>
          </a:xfrm>
          <a:prstGeom prst="rect">
            <a:avLst/>
          </a:prstGeom>
        </p:spPr>
      </p:pic>
      <p:pic>
        <p:nvPicPr>
          <p:cNvPr id="5" name="图片 4">
            <a:extLst>
              <a:ext uri="{FF2B5EF4-FFF2-40B4-BE49-F238E27FC236}">
                <a16:creationId xmlns:a16="http://schemas.microsoft.com/office/drawing/2014/main" xmlns="" id="{D211C3DD-73CA-4F23-881F-E700C59CA2E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48542" y="2401220"/>
            <a:ext cx="3410754" cy="3416002"/>
          </a:xfrm>
          <a:prstGeom prst="rect">
            <a:avLst/>
          </a:prstGeom>
        </p:spPr>
      </p:pic>
      <p:sp>
        <p:nvSpPr>
          <p:cNvPr id="8" name="Rectangle 4"/>
          <p:cNvSpPr>
            <a:spLocks noChangeArrowheads="1"/>
          </p:cNvSpPr>
          <p:nvPr/>
        </p:nvSpPr>
        <p:spPr bwMode="auto">
          <a:xfrm>
            <a:off x="1283830" y="395414"/>
            <a:ext cx="4252912"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endParaRPr lang="vi-VN" altLang="en-US" sz="2800" b="1">
              <a:solidFill>
                <a:srgbClr val="2E15EB"/>
              </a:solidFill>
              <a:latin typeface="Arial" panose="020B0604020202020204" pitchFamily="34" charset="0"/>
            </a:endParaRPr>
          </a:p>
        </p:txBody>
      </p:sp>
      <p:sp>
        <p:nvSpPr>
          <p:cNvPr id="9" name="Text Box 8"/>
          <p:cNvSpPr txBox="1">
            <a:spLocks noChangeArrowheads="1"/>
          </p:cNvSpPr>
          <p:nvPr/>
        </p:nvSpPr>
        <p:spPr bwMode="auto">
          <a:xfrm>
            <a:off x="1726742" y="2811589"/>
            <a:ext cx="57864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Times New Roman" panose="02020603050405020304" pitchFamily="18" charset="0"/>
              </a:rPr>
              <a:t>- </a:t>
            </a:r>
            <a:r>
              <a:rPr lang="en-US" altLang="en-US" b="1" dirty="0" err="1">
                <a:latin typeface="Times New Roman" panose="02020603050405020304" pitchFamily="18" charset="0"/>
              </a:rPr>
              <a:t>Đoạn</a:t>
            </a:r>
            <a:r>
              <a:rPr lang="en-US" altLang="en-US" b="1" dirty="0">
                <a:latin typeface="Times New Roman" panose="02020603050405020304" pitchFamily="18" charset="0"/>
              </a:rPr>
              <a:t> 1: </a:t>
            </a:r>
            <a:r>
              <a:rPr lang="en-US" altLang="en-US" b="1" dirty="0" err="1">
                <a:latin typeface="Times New Roman" panose="02020603050405020304" pitchFamily="18" charset="0"/>
              </a:rPr>
              <a:t>Câu</a:t>
            </a:r>
            <a:r>
              <a:rPr lang="en-US" altLang="en-US" b="1" dirty="0">
                <a:latin typeface="Times New Roman" panose="02020603050405020304" pitchFamily="18" charset="0"/>
              </a:rPr>
              <a:t> </a:t>
            </a:r>
            <a:r>
              <a:rPr lang="en-US" altLang="en-US" b="1" dirty="0" err="1">
                <a:latin typeface="Times New Roman" panose="02020603050405020304" pitchFamily="18" charset="0"/>
              </a:rPr>
              <a:t>mở</a:t>
            </a:r>
            <a:r>
              <a:rPr lang="en-US" altLang="en-US" b="1" dirty="0">
                <a:latin typeface="Times New Roman" panose="02020603050405020304" pitchFamily="18" charset="0"/>
              </a:rPr>
              <a:t> </a:t>
            </a:r>
            <a:r>
              <a:rPr lang="en-US" altLang="en-US" b="1" dirty="0" err="1">
                <a:latin typeface="Times New Roman" panose="02020603050405020304" pitchFamily="18" charset="0"/>
              </a:rPr>
              <a:t>đầu</a:t>
            </a:r>
            <a:r>
              <a:rPr lang="en-US" altLang="en-US" b="1" dirty="0">
                <a:latin typeface="Times New Roman" panose="02020603050405020304" pitchFamily="18" charset="0"/>
              </a:rPr>
              <a:t>.</a:t>
            </a:r>
            <a:r>
              <a:rPr lang="en-US" altLang="en-US" b="1" dirty="0">
                <a:solidFill>
                  <a:srgbClr val="6600CC"/>
                </a:solidFill>
                <a:latin typeface="Times New Roman" panose="02020603050405020304" pitchFamily="18" charset="0"/>
              </a:rPr>
              <a:t> </a:t>
            </a:r>
          </a:p>
        </p:txBody>
      </p:sp>
      <p:sp>
        <p:nvSpPr>
          <p:cNvPr id="10" name="Text Box 9"/>
          <p:cNvSpPr txBox="1">
            <a:spLocks noChangeArrowheads="1"/>
          </p:cNvSpPr>
          <p:nvPr/>
        </p:nvSpPr>
        <p:spPr bwMode="auto">
          <a:xfrm>
            <a:off x="1726742" y="3392614"/>
            <a:ext cx="76073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a:latin typeface="Times New Roman" panose="02020603050405020304" pitchFamily="18" charset="0"/>
              </a:rPr>
              <a:t>- </a:t>
            </a:r>
            <a:r>
              <a:rPr lang="en-US" altLang="en-US" b="1" dirty="0" err="1">
                <a:latin typeface="Times New Roman" panose="02020603050405020304" pitchFamily="18" charset="0"/>
              </a:rPr>
              <a:t>Đoạn</a:t>
            </a:r>
            <a:r>
              <a:rPr lang="en-US" altLang="en-US" b="1" dirty="0">
                <a:latin typeface="Times New Roman" panose="02020603050405020304" pitchFamily="18" charset="0"/>
              </a:rPr>
              <a:t> 2: </a:t>
            </a:r>
            <a:r>
              <a:rPr lang="en-US" altLang="en-US" b="1" dirty="0" err="1">
                <a:latin typeface="Times New Roman" panose="02020603050405020304" pitchFamily="18" charset="0"/>
              </a:rPr>
              <a:t>Từ</a:t>
            </a:r>
            <a:r>
              <a:rPr lang="en-US" altLang="en-US" b="1" dirty="0">
                <a:latin typeface="Times New Roman" panose="02020603050405020304" pitchFamily="18" charset="0"/>
              </a:rPr>
              <a:t> “</a:t>
            </a:r>
            <a:r>
              <a:rPr lang="en-US" altLang="en-US" b="1" dirty="0" err="1">
                <a:latin typeface="Times New Roman" panose="02020603050405020304" pitchFamily="18" charset="0"/>
              </a:rPr>
              <a:t>Cây</a:t>
            </a:r>
            <a:r>
              <a:rPr lang="en-US" altLang="en-US" b="1" dirty="0">
                <a:latin typeface="Times New Roman" panose="02020603050405020304" pitchFamily="18" charset="0"/>
              </a:rPr>
              <a:t> </a:t>
            </a:r>
            <a:r>
              <a:rPr lang="en-US" altLang="en-US" b="1" dirty="0" err="1">
                <a:latin typeface="Times New Roman" panose="02020603050405020304" pitchFamily="18" charset="0"/>
              </a:rPr>
              <a:t>quỳnh</a:t>
            </a:r>
            <a:r>
              <a:rPr lang="en-US" altLang="en-US" b="1" dirty="0">
                <a:latin typeface="Times New Roman" panose="02020603050405020304" pitchFamily="18" charset="0"/>
              </a:rPr>
              <a:t> </a:t>
            </a:r>
            <a:r>
              <a:rPr lang="en-US" altLang="en-US" b="1" dirty="0" err="1">
                <a:latin typeface="Times New Roman" panose="02020603050405020304" pitchFamily="18" charset="0"/>
              </a:rPr>
              <a:t>lá</a:t>
            </a:r>
            <a:r>
              <a:rPr lang="en-US" altLang="en-US" b="1" dirty="0">
                <a:latin typeface="Times New Roman" panose="02020603050405020304" pitchFamily="18" charset="0"/>
              </a:rPr>
              <a:t> </a:t>
            </a:r>
            <a:r>
              <a:rPr lang="en-US" altLang="en-US" b="1" dirty="0" err="1">
                <a:latin typeface="Times New Roman" panose="02020603050405020304" pitchFamily="18" charset="0"/>
              </a:rPr>
              <a:t>dày</a:t>
            </a:r>
            <a:r>
              <a:rPr lang="en-US" altLang="en-US" b="1" dirty="0">
                <a:latin typeface="Times New Roman" panose="02020603050405020304" pitchFamily="18" charset="0"/>
              </a:rPr>
              <a:t> </a:t>
            </a:r>
            <a:r>
              <a:rPr lang="en-US" altLang="en-US" b="1" dirty="0" err="1">
                <a:latin typeface="Times New Roman" panose="02020603050405020304" pitchFamily="18" charset="0"/>
              </a:rPr>
              <a:t>đến</a:t>
            </a:r>
            <a:r>
              <a:rPr lang="en-US" altLang="en-US" b="1" dirty="0">
                <a:latin typeface="Times New Roman" panose="02020603050405020304" pitchFamily="18" charset="0"/>
              </a:rPr>
              <a:t> </a:t>
            </a:r>
            <a:r>
              <a:rPr lang="vi-VN" altLang="en-US" b="1" dirty="0">
                <a:latin typeface="Times New Roman" panose="02020603050405020304" pitchFamily="18" charset="0"/>
              </a:rPr>
              <a:t> </a:t>
            </a:r>
            <a:r>
              <a:rPr lang="en-US" altLang="en-US" b="1" dirty="0" err="1">
                <a:latin typeface="Times New Roman" panose="02020603050405020304" pitchFamily="18" charset="0"/>
              </a:rPr>
              <a:t>không</a:t>
            </a:r>
            <a:r>
              <a:rPr lang="en-US" altLang="en-US" b="1" dirty="0">
                <a:latin typeface="Times New Roman" panose="02020603050405020304" pitchFamily="18" charset="0"/>
              </a:rPr>
              <a:t> </a:t>
            </a:r>
            <a:r>
              <a:rPr lang="en-US" altLang="en-US" b="1" dirty="0" err="1">
                <a:latin typeface="Times New Roman" panose="02020603050405020304" pitchFamily="18" charset="0"/>
              </a:rPr>
              <a:t>phải</a:t>
            </a:r>
            <a:r>
              <a:rPr lang="en-US" altLang="en-US" b="1" dirty="0">
                <a:latin typeface="Times New Roman" panose="02020603050405020304" pitchFamily="18" charset="0"/>
              </a:rPr>
              <a:t> </a:t>
            </a:r>
            <a:r>
              <a:rPr lang="en-US" altLang="en-US" b="1" dirty="0" err="1">
                <a:latin typeface="Times New Roman" panose="02020603050405020304" pitchFamily="18" charset="0"/>
              </a:rPr>
              <a:t>là</a:t>
            </a:r>
            <a:r>
              <a:rPr lang="en-US" altLang="en-US" b="1" dirty="0">
                <a:latin typeface="Times New Roman" panose="02020603050405020304" pitchFamily="18" charset="0"/>
              </a:rPr>
              <a:t> </a:t>
            </a:r>
            <a:r>
              <a:rPr lang="en-US" altLang="en-US" b="1" dirty="0" err="1">
                <a:latin typeface="Times New Roman" panose="02020603050405020304" pitchFamily="18" charset="0"/>
              </a:rPr>
              <a:t>vườn</a:t>
            </a:r>
            <a:r>
              <a:rPr lang="en-US" altLang="en-US" b="1" dirty="0">
                <a:latin typeface="Times New Roman" panose="02020603050405020304" pitchFamily="18" charset="0"/>
              </a:rPr>
              <a:t>.”</a:t>
            </a:r>
            <a:r>
              <a:rPr lang="en-US" altLang="en-US" dirty="0">
                <a:latin typeface="Times New Roman" panose="02020603050405020304" pitchFamily="18" charset="0"/>
              </a:rPr>
              <a:t> </a:t>
            </a:r>
          </a:p>
        </p:txBody>
      </p:sp>
      <p:sp>
        <p:nvSpPr>
          <p:cNvPr id="12" name="Text Box 10"/>
          <p:cNvSpPr txBox="1">
            <a:spLocks noChangeArrowheads="1"/>
          </p:cNvSpPr>
          <p:nvPr/>
        </p:nvSpPr>
        <p:spPr bwMode="auto">
          <a:xfrm>
            <a:off x="1726742" y="4487989"/>
            <a:ext cx="4800600"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a:latin typeface="Times New Roman" panose="02020603050405020304" pitchFamily="18" charset="0"/>
              </a:rPr>
              <a:t>- Đoạn 3: Phần còn lại.</a:t>
            </a:r>
            <a:r>
              <a:rPr lang="en-US" altLang="en-US" b="1">
                <a:solidFill>
                  <a:srgbClr val="6600CC"/>
                </a:solidFill>
                <a:latin typeface="Times New Roman" panose="02020603050405020304" pitchFamily="18" charset="0"/>
              </a:rPr>
              <a:t> </a:t>
            </a:r>
          </a:p>
        </p:txBody>
      </p:sp>
      <p:sp>
        <p:nvSpPr>
          <p:cNvPr id="13" name="Text Box 11"/>
          <p:cNvSpPr txBox="1">
            <a:spLocks noChangeArrowheads="1"/>
          </p:cNvSpPr>
          <p:nvPr/>
        </p:nvSpPr>
        <p:spPr bwMode="auto">
          <a:xfrm>
            <a:off x="1879142" y="2111501"/>
            <a:ext cx="5867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b="1" dirty="0" err="1">
                <a:latin typeface="Times New Roman" panose="02020603050405020304" pitchFamily="18" charset="0"/>
              </a:rPr>
              <a:t>Bài</a:t>
            </a:r>
            <a:r>
              <a:rPr lang="en-US" altLang="en-US" b="1" dirty="0">
                <a:latin typeface="Times New Roman" panose="02020603050405020304" pitchFamily="18" charset="0"/>
              </a:rPr>
              <a:t> </a:t>
            </a:r>
            <a:r>
              <a:rPr lang="en-US" altLang="en-US" b="1" dirty="0" err="1">
                <a:latin typeface="Times New Roman" panose="02020603050405020304" pitchFamily="18" charset="0"/>
              </a:rPr>
              <a:t>được</a:t>
            </a:r>
            <a:r>
              <a:rPr lang="en-US" altLang="en-US" b="1" dirty="0">
                <a:latin typeface="Times New Roman" panose="02020603050405020304" pitchFamily="18" charset="0"/>
              </a:rPr>
              <a:t> chia </a:t>
            </a:r>
            <a:r>
              <a:rPr lang="en-US" altLang="en-US" b="1" dirty="0" err="1">
                <a:latin typeface="Times New Roman" panose="02020603050405020304" pitchFamily="18" charset="0"/>
              </a:rPr>
              <a:t>thành</a:t>
            </a:r>
            <a:r>
              <a:rPr lang="en-US" altLang="en-US" b="1" dirty="0">
                <a:latin typeface="Times New Roman" panose="02020603050405020304" pitchFamily="18" charset="0"/>
              </a:rPr>
              <a:t> 3 </a:t>
            </a:r>
            <a:r>
              <a:rPr lang="en-US" altLang="en-US" b="1" dirty="0" err="1">
                <a:latin typeface="Times New Roman" panose="02020603050405020304" pitchFamily="18" charset="0"/>
              </a:rPr>
              <a:t>đoạn</a:t>
            </a:r>
            <a:r>
              <a:rPr lang="en-US" altLang="en-US" b="1" dirty="0">
                <a:latin typeface="Times New Roman" panose="02020603050405020304" pitchFamily="18" charset="0"/>
              </a:rPr>
              <a:t>:</a:t>
            </a:r>
          </a:p>
        </p:txBody>
      </p:sp>
      <p:sp>
        <p:nvSpPr>
          <p:cNvPr id="14" name="Rectangle 4"/>
          <p:cNvSpPr>
            <a:spLocks noChangeArrowheads="1"/>
          </p:cNvSpPr>
          <p:nvPr/>
        </p:nvSpPr>
        <p:spPr bwMode="auto">
          <a:xfrm>
            <a:off x="4584242" y="-22099"/>
            <a:ext cx="17145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800" u="sng">
              <a:latin typeface="Times New Roman" panose="02020603050405020304" pitchFamily="18" charset="0"/>
            </a:endParaRPr>
          </a:p>
        </p:txBody>
      </p:sp>
      <p:sp>
        <p:nvSpPr>
          <p:cNvPr id="15" name="Rectangle 4"/>
          <p:cNvSpPr>
            <a:spLocks noChangeArrowheads="1"/>
          </p:cNvSpPr>
          <p:nvPr/>
        </p:nvSpPr>
        <p:spPr bwMode="auto">
          <a:xfrm>
            <a:off x="6192380" y="958976"/>
            <a:ext cx="2514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400" b="1">
              <a:latin typeface="Times New Roman" panose="02020603050405020304" pitchFamily="18" charset="0"/>
            </a:endParaRPr>
          </a:p>
        </p:txBody>
      </p:sp>
      <p:sp>
        <p:nvSpPr>
          <p:cNvPr id="17" name="Rectangle 1"/>
          <p:cNvSpPr>
            <a:spLocks noChangeArrowheads="1"/>
          </p:cNvSpPr>
          <p:nvPr/>
        </p:nvSpPr>
        <p:spPr bwMode="auto">
          <a:xfrm>
            <a:off x="6192380" y="4700714"/>
            <a:ext cx="364966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800" b="1">
                <a:solidFill>
                  <a:srgbClr val="CC0066"/>
                </a:solidFill>
                <a:latin typeface="Times New Roman" panose="02020603050405020304" pitchFamily="18" charset="0"/>
                <a:cs typeface="Times New Roman" panose="02020603050405020304" pitchFamily="18" charset="0"/>
                <a:sym typeface="Wingdings" panose="05000000000000000000" pitchFamily="2" charset="2"/>
              </a:rPr>
              <a:t> </a:t>
            </a:r>
          </a:p>
        </p:txBody>
      </p:sp>
      <p:sp>
        <p:nvSpPr>
          <p:cNvPr id="18" name="Cloud Callout 17"/>
          <p:cNvSpPr>
            <a:spLocks noChangeArrowheads="1"/>
          </p:cNvSpPr>
          <p:nvPr/>
        </p:nvSpPr>
        <p:spPr bwMode="auto">
          <a:xfrm>
            <a:off x="7448406" y="64316"/>
            <a:ext cx="3429000" cy="1493838"/>
          </a:xfrm>
          <a:prstGeom prst="cloudCallout">
            <a:avLst>
              <a:gd name="adj1" fmla="val -20833"/>
              <a:gd name="adj2" fmla="val 62500"/>
            </a:avLst>
          </a:prstGeom>
          <a:solidFill>
            <a:srgbClr val="FDD8E0"/>
          </a:solidFill>
          <a:ln w="9525" algn="ctr">
            <a:solidFill>
              <a:schemeClr val="tx1"/>
            </a:solidFill>
            <a:round/>
            <a:headEnd/>
            <a:tailEnd/>
          </a:ln>
          <a:effec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2800" b="1" dirty="0" err="1">
                <a:solidFill>
                  <a:srgbClr val="0000FF"/>
                </a:solidFill>
                <a:latin typeface="Times New Roman" panose="02020603050405020304" pitchFamily="18" charset="0"/>
              </a:rPr>
              <a:t>Đọc</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nối</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tiếp</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theo</a:t>
            </a:r>
            <a:r>
              <a:rPr lang="en-US" altLang="en-US" sz="2800" b="1" dirty="0">
                <a:solidFill>
                  <a:srgbClr val="0000FF"/>
                </a:solidFill>
                <a:latin typeface="Times New Roman" panose="02020603050405020304" pitchFamily="18" charset="0"/>
              </a:rPr>
              <a:t> </a:t>
            </a:r>
            <a:r>
              <a:rPr lang="en-US" altLang="en-US" sz="2800" b="1" dirty="0" err="1">
                <a:solidFill>
                  <a:srgbClr val="0000FF"/>
                </a:solidFill>
                <a:latin typeface="Times New Roman" panose="02020603050405020304" pitchFamily="18" charset="0"/>
              </a:rPr>
              <a:t>đoạn</a:t>
            </a:r>
            <a:endParaRPr lang="en-US" altLang="en-US" sz="2800" b="1" dirty="0">
              <a:solidFill>
                <a:srgbClr val="0000FF"/>
              </a:solidFill>
              <a:latin typeface="Times New Roman" panose="02020603050405020304" pitchFamily="18" charset="0"/>
            </a:endParaRPr>
          </a:p>
        </p:txBody>
      </p:sp>
    </p:spTree>
    <p:extLst>
      <p:ext uri="{BB962C8B-B14F-4D97-AF65-F5344CB8AC3E}">
        <p14:creationId xmlns:p14="http://schemas.microsoft.com/office/powerpoint/2010/main" val="39556618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par>
                          <p:cTn id="13" fill="hold">
                            <p:stCondLst>
                              <p:cond delay="1000"/>
                            </p:stCondLst>
                            <p:childTnLst>
                              <p:par>
                                <p:cTn id="14" presetID="14" presetClass="entr" presetSubtype="1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SPRING_FIRST_PUBLISH" val="1"/>
</p:tagLst>
</file>

<file path=ppt/theme/theme1.xml><?xml version="1.0" encoding="utf-8"?>
<a:theme xmlns:a="http://schemas.openxmlformats.org/drawingml/2006/main" name="Office 主题​​">
  <a:themeElements>
    <a:clrScheme name="Office">
      <a:dk1>
        <a:srgbClr val="000000"/>
      </a:dk1>
      <a:lt1>
        <a:srgbClr val="FFFFFF"/>
      </a:lt1>
      <a:dk2>
        <a:srgbClr val="778495"/>
      </a:dk2>
      <a:lt2>
        <a:srgbClr val="F0F0F0"/>
      </a:lt2>
      <a:accent1>
        <a:srgbClr val="00C7F6"/>
      </a:accent1>
      <a:accent2>
        <a:srgbClr val="00A4E6"/>
      </a:accent2>
      <a:accent3>
        <a:srgbClr val="00B0D3"/>
      </a:accent3>
      <a:accent4>
        <a:srgbClr val="3ABFC4"/>
      </a:accent4>
      <a:accent5>
        <a:srgbClr val="21C0D7"/>
      </a:accent5>
      <a:accent6>
        <a:srgbClr val="55D4FA"/>
      </a:accent6>
      <a:hlink>
        <a:srgbClr val="00C7F6"/>
      </a:hlink>
      <a:folHlink>
        <a:srgbClr val="BFBFBF"/>
      </a:folHlink>
    </a:clrScheme>
    <a:fontScheme name="fn3k5n5n">
      <a:majorFont>
        <a:latin typeface="Helvetica"/>
        <a:ea typeface="Helvetica"/>
        <a:cs typeface=""/>
      </a:majorFont>
      <a:minorFont>
        <a:latin typeface="Helvetica"/>
        <a:ea typeface="Helvetica"/>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rgbClr val="000000"/>
    </a:dk1>
    <a:lt1>
      <a:srgbClr val="FFFFFF"/>
    </a:lt1>
    <a:dk2>
      <a:srgbClr val="778495"/>
    </a:dk2>
    <a:lt2>
      <a:srgbClr val="F0F0F0"/>
    </a:lt2>
    <a:accent1>
      <a:srgbClr val="00C7F6"/>
    </a:accent1>
    <a:accent2>
      <a:srgbClr val="00A4E6"/>
    </a:accent2>
    <a:accent3>
      <a:srgbClr val="00B0D3"/>
    </a:accent3>
    <a:accent4>
      <a:srgbClr val="3ABFC4"/>
    </a:accent4>
    <a:accent5>
      <a:srgbClr val="21C0D7"/>
    </a:accent5>
    <a:accent6>
      <a:srgbClr val="55D4FA"/>
    </a:accent6>
    <a:hlink>
      <a:srgbClr val="00C7F6"/>
    </a:hlink>
    <a:folHlink>
      <a:srgbClr val="BFBFBF"/>
    </a:folHlink>
  </a:clrScheme>
</a:themeOverride>
</file>

<file path=ppt/theme/themeOverride10.xml><?xml version="1.0" encoding="utf-8"?>
<a:themeOverride xmlns:a="http://schemas.openxmlformats.org/drawingml/2006/main">
  <a:clrScheme name="Office">
    <a:dk1>
      <a:srgbClr val="000000"/>
    </a:dk1>
    <a:lt1>
      <a:srgbClr val="FFFFFF"/>
    </a:lt1>
    <a:dk2>
      <a:srgbClr val="778495"/>
    </a:dk2>
    <a:lt2>
      <a:srgbClr val="F0F0F0"/>
    </a:lt2>
    <a:accent1>
      <a:srgbClr val="00C7F6"/>
    </a:accent1>
    <a:accent2>
      <a:srgbClr val="00A4E6"/>
    </a:accent2>
    <a:accent3>
      <a:srgbClr val="00B0D3"/>
    </a:accent3>
    <a:accent4>
      <a:srgbClr val="3ABFC4"/>
    </a:accent4>
    <a:accent5>
      <a:srgbClr val="21C0D7"/>
    </a:accent5>
    <a:accent6>
      <a:srgbClr val="55D4FA"/>
    </a:accent6>
    <a:hlink>
      <a:srgbClr val="00C7F6"/>
    </a:hlink>
    <a:folHlink>
      <a:srgbClr val="BFBFBF"/>
    </a:folHlink>
  </a:clrScheme>
</a:themeOverride>
</file>

<file path=ppt/theme/themeOverride11.xml><?xml version="1.0" encoding="utf-8"?>
<a:themeOverride xmlns:a="http://schemas.openxmlformats.org/drawingml/2006/main">
  <a:clrScheme name="Office">
    <a:dk1>
      <a:srgbClr val="000000"/>
    </a:dk1>
    <a:lt1>
      <a:srgbClr val="FFFFFF"/>
    </a:lt1>
    <a:dk2>
      <a:srgbClr val="778495"/>
    </a:dk2>
    <a:lt2>
      <a:srgbClr val="F0F0F0"/>
    </a:lt2>
    <a:accent1>
      <a:srgbClr val="00C7F6"/>
    </a:accent1>
    <a:accent2>
      <a:srgbClr val="00A4E6"/>
    </a:accent2>
    <a:accent3>
      <a:srgbClr val="00B0D3"/>
    </a:accent3>
    <a:accent4>
      <a:srgbClr val="3ABFC4"/>
    </a:accent4>
    <a:accent5>
      <a:srgbClr val="21C0D7"/>
    </a:accent5>
    <a:accent6>
      <a:srgbClr val="55D4FA"/>
    </a:accent6>
    <a:hlink>
      <a:srgbClr val="00C7F6"/>
    </a:hlink>
    <a:folHlink>
      <a:srgbClr val="BFBFBF"/>
    </a:folHlink>
  </a:clrScheme>
</a:themeOverride>
</file>

<file path=ppt/theme/themeOverride12.xml><?xml version="1.0" encoding="utf-8"?>
<a:themeOverride xmlns:a="http://schemas.openxmlformats.org/drawingml/2006/main">
  <a:clrScheme name="Office">
    <a:dk1>
      <a:srgbClr val="000000"/>
    </a:dk1>
    <a:lt1>
      <a:srgbClr val="FFFFFF"/>
    </a:lt1>
    <a:dk2>
      <a:srgbClr val="778495"/>
    </a:dk2>
    <a:lt2>
      <a:srgbClr val="F0F0F0"/>
    </a:lt2>
    <a:accent1>
      <a:srgbClr val="00C7F6"/>
    </a:accent1>
    <a:accent2>
      <a:srgbClr val="00A4E6"/>
    </a:accent2>
    <a:accent3>
      <a:srgbClr val="00B0D3"/>
    </a:accent3>
    <a:accent4>
      <a:srgbClr val="3ABFC4"/>
    </a:accent4>
    <a:accent5>
      <a:srgbClr val="21C0D7"/>
    </a:accent5>
    <a:accent6>
      <a:srgbClr val="55D4FA"/>
    </a:accent6>
    <a:hlink>
      <a:srgbClr val="00C7F6"/>
    </a:hlink>
    <a:folHlink>
      <a:srgbClr val="BFBFBF"/>
    </a:folHlink>
  </a:clrScheme>
</a:themeOverride>
</file>

<file path=ppt/theme/themeOverride13.xml><?xml version="1.0" encoding="utf-8"?>
<a:themeOverride xmlns:a="http://schemas.openxmlformats.org/drawingml/2006/main">
  <a:clrScheme name="Office">
    <a:dk1>
      <a:srgbClr val="000000"/>
    </a:dk1>
    <a:lt1>
      <a:srgbClr val="FFFFFF"/>
    </a:lt1>
    <a:dk2>
      <a:srgbClr val="778495"/>
    </a:dk2>
    <a:lt2>
      <a:srgbClr val="F0F0F0"/>
    </a:lt2>
    <a:accent1>
      <a:srgbClr val="00C7F6"/>
    </a:accent1>
    <a:accent2>
      <a:srgbClr val="00A4E6"/>
    </a:accent2>
    <a:accent3>
      <a:srgbClr val="00B0D3"/>
    </a:accent3>
    <a:accent4>
      <a:srgbClr val="3ABFC4"/>
    </a:accent4>
    <a:accent5>
      <a:srgbClr val="21C0D7"/>
    </a:accent5>
    <a:accent6>
      <a:srgbClr val="55D4FA"/>
    </a:accent6>
    <a:hlink>
      <a:srgbClr val="00C7F6"/>
    </a:hlink>
    <a:folHlink>
      <a:srgbClr val="BFBFBF"/>
    </a:folHlink>
  </a:clrScheme>
</a:themeOverride>
</file>

<file path=ppt/theme/themeOverride14.xml><?xml version="1.0" encoding="utf-8"?>
<a:themeOverride xmlns:a="http://schemas.openxmlformats.org/drawingml/2006/main">
  <a:clrScheme name="Office">
    <a:dk1>
      <a:srgbClr val="000000"/>
    </a:dk1>
    <a:lt1>
      <a:srgbClr val="FFFFFF"/>
    </a:lt1>
    <a:dk2>
      <a:srgbClr val="778495"/>
    </a:dk2>
    <a:lt2>
      <a:srgbClr val="F0F0F0"/>
    </a:lt2>
    <a:accent1>
      <a:srgbClr val="00C7F6"/>
    </a:accent1>
    <a:accent2>
      <a:srgbClr val="00A4E6"/>
    </a:accent2>
    <a:accent3>
      <a:srgbClr val="00B0D3"/>
    </a:accent3>
    <a:accent4>
      <a:srgbClr val="3ABFC4"/>
    </a:accent4>
    <a:accent5>
      <a:srgbClr val="21C0D7"/>
    </a:accent5>
    <a:accent6>
      <a:srgbClr val="55D4FA"/>
    </a:accent6>
    <a:hlink>
      <a:srgbClr val="00C7F6"/>
    </a:hlink>
    <a:folHlink>
      <a:srgbClr val="BFBFBF"/>
    </a:folHlink>
  </a:clrScheme>
</a:themeOverride>
</file>

<file path=ppt/theme/themeOverride15.xml><?xml version="1.0" encoding="utf-8"?>
<a:themeOverride xmlns:a="http://schemas.openxmlformats.org/drawingml/2006/main">
  <a:clrScheme name="Office">
    <a:dk1>
      <a:srgbClr val="000000"/>
    </a:dk1>
    <a:lt1>
      <a:srgbClr val="FFFFFF"/>
    </a:lt1>
    <a:dk2>
      <a:srgbClr val="778495"/>
    </a:dk2>
    <a:lt2>
      <a:srgbClr val="F0F0F0"/>
    </a:lt2>
    <a:accent1>
      <a:srgbClr val="00C7F6"/>
    </a:accent1>
    <a:accent2>
      <a:srgbClr val="00A4E6"/>
    </a:accent2>
    <a:accent3>
      <a:srgbClr val="00B0D3"/>
    </a:accent3>
    <a:accent4>
      <a:srgbClr val="3ABFC4"/>
    </a:accent4>
    <a:accent5>
      <a:srgbClr val="21C0D7"/>
    </a:accent5>
    <a:accent6>
      <a:srgbClr val="55D4FA"/>
    </a:accent6>
    <a:hlink>
      <a:srgbClr val="00C7F6"/>
    </a:hlink>
    <a:folHlink>
      <a:srgbClr val="BFBFBF"/>
    </a:folHlink>
  </a:clrScheme>
</a:themeOverride>
</file>

<file path=ppt/theme/themeOverride16.xml><?xml version="1.0" encoding="utf-8"?>
<a:themeOverride xmlns:a="http://schemas.openxmlformats.org/drawingml/2006/main">
  <a:clrScheme name="Office">
    <a:dk1>
      <a:srgbClr val="000000"/>
    </a:dk1>
    <a:lt1>
      <a:srgbClr val="FFFFFF"/>
    </a:lt1>
    <a:dk2>
      <a:srgbClr val="778495"/>
    </a:dk2>
    <a:lt2>
      <a:srgbClr val="F0F0F0"/>
    </a:lt2>
    <a:accent1>
      <a:srgbClr val="00C7F6"/>
    </a:accent1>
    <a:accent2>
      <a:srgbClr val="00A4E6"/>
    </a:accent2>
    <a:accent3>
      <a:srgbClr val="00B0D3"/>
    </a:accent3>
    <a:accent4>
      <a:srgbClr val="3ABFC4"/>
    </a:accent4>
    <a:accent5>
      <a:srgbClr val="21C0D7"/>
    </a:accent5>
    <a:accent6>
      <a:srgbClr val="55D4FA"/>
    </a:accent6>
    <a:hlink>
      <a:srgbClr val="00C7F6"/>
    </a:hlink>
    <a:folHlink>
      <a:srgbClr val="BFBFBF"/>
    </a:folHlink>
  </a:clrScheme>
</a:themeOverride>
</file>

<file path=ppt/theme/themeOverride17.xml><?xml version="1.0" encoding="utf-8"?>
<a:themeOverride xmlns:a="http://schemas.openxmlformats.org/drawingml/2006/main">
  <a:clrScheme name="Office">
    <a:dk1>
      <a:srgbClr val="000000"/>
    </a:dk1>
    <a:lt1>
      <a:srgbClr val="FFFFFF"/>
    </a:lt1>
    <a:dk2>
      <a:srgbClr val="778495"/>
    </a:dk2>
    <a:lt2>
      <a:srgbClr val="F0F0F0"/>
    </a:lt2>
    <a:accent1>
      <a:srgbClr val="00C7F6"/>
    </a:accent1>
    <a:accent2>
      <a:srgbClr val="00A4E6"/>
    </a:accent2>
    <a:accent3>
      <a:srgbClr val="00B0D3"/>
    </a:accent3>
    <a:accent4>
      <a:srgbClr val="3ABFC4"/>
    </a:accent4>
    <a:accent5>
      <a:srgbClr val="21C0D7"/>
    </a:accent5>
    <a:accent6>
      <a:srgbClr val="55D4FA"/>
    </a:accent6>
    <a:hlink>
      <a:srgbClr val="00C7F6"/>
    </a:hlink>
    <a:folHlink>
      <a:srgbClr val="BFBFBF"/>
    </a:folHlink>
  </a:clrScheme>
</a:themeOverride>
</file>

<file path=ppt/theme/themeOverride18.xml><?xml version="1.0" encoding="utf-8"?>
<a:themeOverride xmlns:a="http://schemas.openxmlformats.org/drawingml/2006/main">
  <a:clrScheme name="Office">
    <a:dk1>
      <a:srgbClr val="000000"/>
    </a:dk1>
    <a:lt1>
      <a:srgbClr val="FFFFFF"/>
    </a:lt1>
    <a:dk2>
      <a:srgbClr val="778495"/>
    </a:dk2>
    <a:lt2>
      <a:srgbClr val="F0F0F0"/>
    </a:lt2>
    <a:accent1>
      <a:srgbClr val="00C7F6"/>
    </a:accent1>
    <a:accent2>
      <a:srgbClr val="00A4E6"/>
    </a:accent2>
    <a:accent3>
      <a:srgbClr val="00B0D3"/>
    </a:accent3>
    <a:accent4>
      <a:srgbClr val="3ABFC4"/>
    </a:accent4>
    <a:accent5>
      <a:srgbClr val="21C0D7"/>
    </a:accent5>
    <a:accent6>
      <a:srgbClr val="55D4FA"/>
    </a:accent6>
    <a:hlink>
      <a:srgbClr val="00C7F6"/>
    </a:hlink>
    <a:folHlink>
      <a:srgbClr val="BFBFBF"/>
    </a:folHlink>
  </a:clrScheme>
</a:themeOverride>
</file>

<file path=ppt/theme/themeOverride19.xml><?xml version="1.0" encoding="utf-8"?>
<a:themeOverride xmlns:a="http://schemas.openxmlformats.org/drawingml/2006/main">
  <a:clrScheme name="Office">
    <a:dk1>
      <a:srgbClr val="000000"/>
    </a:dk1>
    <a:lt1>
      <a:srgbClr val="FFFFFF"/>
    </a:lt1>
    <a:dk2>
      <a:srgbClr val="778495"/>
    </a:dk2>
    <a:lt2>
      <a:srgbClr val="F0F0F0"/>
    </a:lt2>
    <a:accent1>
      <a:srgbClr val="00C7F6"/>
    </a:accent1>
    <a:accent2>
      <a:srgbClr val="00A4E6"/>
    </a:accent2>
    <a:accent3>
      <a:srgbClr val="00B0D3"/>
    </a:accent3>
    <a:accent4>
      <a:srgbClr val="3ABFC4"/>
    </a:accent4>
    <a:accent5>
      <a:srgbClr val="21C0D7"/>
    </a:accent5>
    <a:accent6>
      <a:srgbClr val="55D4FA"/>
    </a:accent6>
    <a:hlink>
      <a:srgbClr val="00C7F6"/>
    </a:hlink>
    <a:folHlink>
      <a:srgbClr val="BFBFBF"/>
    </a:folHlink>
  </a:clrScheme>
</a:themeOverride>
</file>

<file path=ppt/theme/themeOverride2.xml><?xml version="1.0" encoding="utf-8"?>
<a:themeOverride xmlns:a="http://schemas.openxmlformats.org/drawingml/2006/main">
  <a:clrScheme name="Office">
    <a:dk1>
      <a:srgbClr val="000000"/>
    </a:dk1>
    <a:lt1>
      <a:srgbClr val="FFFFFF"/>
    </a:lt1>
    <a:dk2>
      <a:srgbClr val="778495"/>
    </a:dk2>
    <a:lt2>
      <a:srgbClr val="F0F0F0"/>
    </a:lt2>
    <a:accent1>
      <a:srgbClr val="00C7F6"/>
    </a:accent1>
    <a:accent2>
      <a:srgbClr val="00A4E6"/>
    </a:accent2>
    <a:accent3>
      <a:srgbClr val="00B0D3"/>
    </a:accent3>
    <a:accent4>
      <a:srgbClr val="3ABFC4"/>
    </a:accent4>
    <a:accent5>
      <a:srgbClr val="21C0D7"/>
    </a:accent5>
    <a:accent6>
      <a:srgbClr val="55D4FA"/>
    </a:accent6>
    <a:hlink>
      <a:srgbClr val="00C7F6"/>
    </a:hlink>
    <a:folHlink>
      <a:srgbClr val="BFBFBF"/>
    </a:folHlink>
  </a:clrScheme>
</a:themeOverride>
</file>

<file path=ppt/theme/themeOverride20.xml><?xml version="1.0" encoding="utf-8"?>
<a:themeOverride xmlns:a="http://schemas.openxmlformats.org/drawingml/2006/main">
  <a:clrScheme name="Office">
    <a:dk1>
      <a:srgbClr val="000000"/>
    </a:dk1>
    <a:lt1>
      <a:srgbClr val="FFFFFF"/>
    </a:lt1>
    <a:dk2>
      <a:srgbClr val="778495"/>
    </a:dk2>
    <a:lt2>
      <a:srgbClr val="F0F0F0"/>
    </a:lt2>
    <a:accent1>
      <a:srgbClr val="00C7F6"/>
    </a:accent1>
    <a:accent2>
      <a:srgbClr val="00A4E6"/>
    </a:accent2>
    <a:accent3>
      <a:srgbClr val="00B0D3"/>
    </a:accent3>
    <a:accent4>
      <a:srgbClr val="3ABFC4"/>
    </a:accent4>
    <a:accent5>
      <a:srgbClr val="21C0D7"/>
    </a:accent5>
    <a:accent6>
      <a:srgbClr val="55D4FA"/>
    </a:accent6>
    <a:hlink>
      <a:srgbClr val="00C7F6"/>
    </a:hlink>
    <a:folHlink>
      <a:srgbClr val="BFBFBF"/>
    </a:folHlink>
  </a:clrScheme>
</a:themeOverride>
</file>

<file path=ppt/theme/themeOverride3.xml><?xml version="1.0" encoding="utf-8"?>
<a:themeOverride xmlns:a="http://schemas.openxmlformats.org/drawingml/2006/main">
  <a:clrScheme name="Office">
    <a:dk1>
      <a:srgbClr val="000000"/>
    </a:dk1>
    <a:lt1>
      <a:srgbClr val="FFFFFF"/>
    </a:lt1>
    <a:dk2>
      <a:srgbClr val="778495"/>
    </a:dk2>
    <a:lt2>
      <a:srgbClr val="F0F0F0"/>
    </a:lt2>
    <a:accent1>
      <a:srgbClr val="00C7F6"/>
    </a:accent1>
    <a:accent2>
      <a:srgbClr val="00A4E6"/>
    </a:accent2>
    <a:accent3>
      <a:srgbClr val="00B0D3"/>
    </a:accent3>
    <a:accent4>
      <a:srgbClr val="3ABFC4"/>
    </a:accent4>
    <a:accent5>
      <a:srgbClr val="21C0D7"/>
    </a:accent5>
    <a:accent6>
      <a:srgbClr val="55D4FA"/>
    </a:accent6>
    <a:hlink>
      <a:srgbClr val="00C7F6"/>
    </a:hlink>
    <a:folHlink>
      <a:srgbClr val="BFBFBF"/>
    </a:folHlink>
  </a:clrScheme>
</a:themeOverride>
</file>

<file path=ppt/theme/themeOverride4.xml><?xml version="1.0" encoding="utf-8"?>
<a:themeOverride xmlns:a="http://schemas.openxmlformats.org/drawingml/2006/main">
  <a:clrScheme name="Office">
    <a:dk1>
      <a:srgbClr val="000000"/>
    </a:dk1>
    <a:lt1>
      <a:srgbClr val="FFFFFF"/>
    </a:lt1>
    <a:dk2>
      <a:srgbClr val="778495"/>
    </a:dk2>
    <a:lt2>
      <a:srgbClr val="F0F0F0"/>
    </a:lt2>
    <a:accent1>
      <a:srgbClr val="00C7F6"/>
    </a:accent1>
    <a:accent2>
      <a:srgbClr val="00A4E6"/>
    </a:accent2>
    <a:accent3>
      <a:srgbClr val="00B0D3"/>
    </a:accent3>
    <a:accent4>
      <a:srgbClr val="3ABFC4"/>
    </a:accent4>
    <a:accent5>
      <a:srgbClr val="21C0D7"/>
    </a:accent5>
    <a:accent6>
      <a:srgbClr val="55D4FA"/>
    </a:accent6>
    <a:hlink>
      <a:srgbClr val="00C7F6"/>
    </a:hlink>
    <a:folHlink>
      <a:srgbClr val="BFBFBF"/>
    </a:folHlink>
  </a:clrScheme>
</a:themeOverride>
</file>

<file path=ppt/theme/themeOverride5.xml><?xml version="1.0" encoding="utf-8"?>
<a:themeOverride xmlns:a="http://schemas.openxmlformats.org/drawingml/2006/main">
  <a:clrScheme name="Office">
    <a:dk1>
      <a:srgbClr val="000000"/>
    </a:dk1>
    <a:lt1>
      <a:srgbClr val="FFFFFF"/>
    </a:lt1>
    <a:dk2>
      <a:srgbClr val="778495"/>
    </a:dk2>
    <a:lt2>
      <a:srgbClr val="F0F0F0"/>
    </a:lt2>
    <a:accent1>
      <a:srgbClr val="00C7F6"/>
    </a:accent1>
    <a:accent2>
      <a:srgbClr val="00A4E6"/>
    </a:accent2>
    <a:accent3>
      <a:srgbClr val="00B0D3"/>
    </a:accent3>
    <a:accent4>
      <a:srgbClr val="3ABFC4"/>
    </a:accent4>
    <a:accent5>
      <a:srgbClr val="21C0D7"/>
    </a:accent5>
    <a:accent6>
      <a:srgbClr val="55D4FA"/>
    </a:accent6>
    <a:hlink>
      <a:srgbClr val="00C7F6"/>
    </a:hlink>
    <a:folHlink>
      <a:srgbClr val="BFBFBF"/>
    </a:folHlink>
  </a:clrScheme>
</a:themeOverride>
</file>

<file path=ppt/theme/themeOverride6.xml><?xml version="1.0" encoding="utf-8"?>
<a:themeOverride xmlns:a="http://schemas.openxmlformats.org/drawingml/2006/main">
  <a:clrScheme name="Office">
    <a:dk1>
      <a:srgbClr val="000000"/>
    </a:dk1>
    <a:lt1>
      <a:srgbClr val="FFFFFF"/>
    </a:lt1>
    <a:dk2>
      <a:srgbClr val="778495"/>
    </a:dk2>
    <a:lt2>
      <a:srgbClr val="F0F0F0"/>
    </a:lt2>
    <a:accent1>
      <a:srgbClr val="00C7F6"/>
    </a:accent1>
    <a:accent2>
      <a:srgbClr val="00A4E6"/>
    </a:accent2>
    <a:accent3>
      <a:srgbClr val="00B0D3"/>
    </a:accent3>
    <a:accent4>
      <a:srgbClr val="3ABFC4"/>
    </a:accent4>
    <a:accent5>
      <a:srgbClr val="21C0D7"/>
    </a:accent5>
    <a:accent6>
      <a:srgbClr val="55D4FA"/>
    </a:accent6>
    <a:hlink>
      <a:srgbClr val="00C7F6"/>
    </a:hlink>
    <a:folHlink>
      <a:srgbClr val="BFBFBF"/>
    </a:folHlink>
  </a:clrScheme>
</a:themeOverride>
</file>

<file path=ppt/theme/themeOverride7.xml><?xml version="1.0" encoding="utf-8"?>
<a:themeOverride xmlns:a="http://schemas.openxmlformats.org/drawingml/2006/main">
  <a:clrScheme name="Office">
    <a:dk1>
      <a:srgbClr val="000000"/>
    </a:dk1>
    <a:lt1>
      <a:srgbClr val="FFFFFF"/>
    </a:lt1>
    <a:dk2>
      <a:srgbClr val="778495"/>
    </a:dk2>
    <a:lt2>
      <a:srgbClr val="F0F0F0"/>
    </a:lt2>
    <a:accent1>
      <a:srgbClr val="00C7F6"/>
    </a:accent1>
    <a:accent2>
      <a:srgbClr val="00A4E6"/>
    </a:accent2>
    <a:accent3>
      <a:srgbClr val="00B0D3"/>
    </a:accent3>
    <a:accent4>
      <a:srgbClr val="3ABFC4"/>
    </a:accent4>
    <a:accent5>
      <a:srgbClr val="21C0D7"/>
    </a:accent5>
    <a:accent6>
      <a:srgbClr val="55D4FA"/>
    </a:accent6>
    <a:hlink>
      <a:srgbClr val="00C7F6"/>
    </a:hlink>
    <a:folHlink>
      <a:srgbClr val="BFBFBF"/>
    </a:folHlink>
  </a:clrScheme>
</a:themeOverride>
</file>

<file path=ppt/theme/themeOverride8.xml><?xml version="1.0" encoding="utf-8"?>
<a:themeOverride xmlns:a="http://schemas.openxmlformats.org/drawingml/2006/main">
  <a:clrScheme name="Office">
    <a:dk1>
      <a:srgbClr val="000000"/>
    </a:dk1>
    <a:lt1>
      <a:srgbClr val="FFFFFF"/>
    </a:lt1>
    <a:dk2>
      <a:srgbClr val="778495"/>
    </a:dk2>
    <a:lt2>
      <a:srgbClr val="F0F0F0"/>
    </a:lt2>
    <a:accent1>
      <a:srgbClr val="00C7F6"/>
    </a:accent1>
    <a:accent2>
      <a:srgbClr val="00A4E6"/>
    </a:accent2>
    <a:accent3>
      <a:srgbClr val="00B0D3"/>
    </a:accent3>
    <a:accent4>
      <a:srgbClr val="3ABFC4"/>
    </a:accent4>
    <a:accent5>
      <a:srgbClr val="21C0D7"/>
    </a:accent5>
    <a:accent6>
      <a:srgbClr val="55D4FA"/>
    </a:accent6>
    <a:hlink>
      <a:srgbClr val="00C7F6"/>
    </a:hlink>
    <a:folHlink>
      <a:srgbClr val="BFBFBF"/>
    </a:folHlink>
  </a:clrScheme>
</a:themeOverride>
</file>

<file path=ppt/theme/themeOverride9.xml><?xml version="1.0" encoding="utf-8"?>
<a:themeOverride xmlns:a="http://schemas.openxmlformats.org/drawingml/2006/main">
  <a:clrScheme name="Office">
    <a:dk1>
      <a:srgbClr val="000000"/>
    </a:dk1>
    <a:lt1>
      <a:srgbClr val="FFFFFF"/>
    </a:lt1>
    <a:dk2>
      <a:srgbClr val="778495"/>
    </a:dk2>
    <a:lt2>
      <a:srgbClr val="F0F0F0"/>
    </a:lt2>
    <a:accent1>
      <a:srgbClr val="00C7F6"/>
    </a:accent1>
    <a:accent2>
      <a:srgbClr val="00A4E6"/>
    </a:accent2>
    <a:accent3>
      <a:srgbClr val="00B0D3"/>
    </a:accent3>
    <a:accent4>
      <a:srgbClr val="3ABFC4"/>
    </a:accent4>
    <a:accent5>
      <a:srgbClr val="21C0D7"/>
    </a:accent5>
    <a:accent6>
      <a:srgbClr val="55D4FA"/>
    </a:accent6>
    <a:hlink>
      <a:srgbClr val="00C7F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287</TotalTime>
  <Words>1059</Words>
  <Application>Microsoft Office PowerPoint</Application>
  <PresentationFormat>Custom</PresentationFormat>
  <Paragraphs>123</Paragraphs>
  <Slides>31</Slides>
  <Notes>22</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zhoulingyun</dc:creator>
  <cp:lastModifiedBy>hong</cp:lastModifiedBy>
  <cp:revision>51</cp:revision>
  <dcterms:created xsi:type="dcterms:W3CDTF">2018-02-07T08:36:30Z</dcterms:created>
  <dcterms:modified xsi:type="dcterms:W3CDTF">2021-11-14T07:39:15Z</dcterms:modified>
</cp:coreProperties>
</file>