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9"/>
  </p:notesMasterIdLst>
  <p:sldIdLst>
    <p:sldId id="256" r:id="rId3"/>
    <p:sldId id="257" r:id="rId4"/>
    <p:sldId id="320" r:id="rId5"/>
    <p:sldId id="258" r:id="rId6"/>
    <p:sldId id="259" r:id="rId7"/>
    <p:sldId id="261" r:id="rId8"/>
    <p:sldId id="321" r:id="rId9"/>
    <p:sldId id="322" r:id="rId10"/>
    <p:sldId id="263" r:id="rId11"/>
    <p:sldId id="323" r:id="rId12"/>
    <p:sldId id="324" r:id="rId13"/>
    <p:sldId id="326" r:id="rId14"/>
    <p:sldId id="325" r:id="rId15"/>
    <p:sldId id="267" r:id="rId16"/>
    <p:sldId id="269" r:id="rId17"/>
    <p:sldId id="26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loria Hallelujah" panose="020B0604020202020204" charset="0"/>
      <p:regular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HP001 5H" panose="020B0603050302020204" pitchFamily="34" charset="0"/>
      <p:bold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59ABB-F127-4D95-AA03-AD4C3804AA44}" v="93" dt="2021-09-06T02:16:59.953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 snapToGrid="0">
      <p:cViewPr varScale="1">
        <p:scale>
          <a:sx n="77" d="100"/>
          <a:sy n="77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C1B59ABB-F127-4D95-AA03-AD4C3804AA44}"/>
    <pc:docChg chg="undo redo custSel addSld delSld modSld sldOrd">
      <pc:chgData name="Vân Nguyễn" userId="898c2f3ac369ae4e" providerId="LiveId" clId="{C1B59ABB-F127-4D95-AA03-AD4C3804AA44}" dt="2021-09-06T02:16:45.390" v="453"/>
      <pc:docMkLst>
        <pc:docMk/>
      </pc:docMkLst>
      <pc:sldChg chg="modSp mod">
        <pc:chgData name="Vân Nguyễn" userId="898c2f3ac369ae4e" providerId="LiveId" clId="{C1B59ABB-F127-4D95-AA03-AD4C3804AA44}" dt="2021-09-05T17:37:28.980" v="0" actId="2711"/>
        <pc:sldMkLst>
          <pc:docMk/>
          <pc:sldMk cId="0" sldId="256"/>
        </pc:sldMkLst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8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8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9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2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3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4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5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6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7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19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37:28.980" v="0" actId="2711"/>
          <ac:spMkLst>
            <pc:docMk/>
            <pc:sldMk cId="0" sldId="256"/>
            <ac:spMk id="216" creationId="{00000000-0000-0000-0000-000000000000}"/>
          </ac:spMkLst>
        </pc:spChg>
      </pc:sldChg>
      <pc:sldChg chg="delSp modSp mod">
        <pc:chgData name="Vân Nguyễn" userId="898c2f3ac369ae4e" providerId="LiveId" clId="{C1B59ABB-F127-4D95-AA03-AD4C3804AA44}" dt="2021-09-05T17:38:09.704" v="21" actId="1076"/>
        <pc:sldMkLst>
          <pc:docMk/>
          <pc:sldMk cId="0" sldId="257"/>
        </pc:sldMkLst>
        <pc:spChg chg="mod">
          <ac:chgData name="Vân Nguyễn" userId="898c2f3ac369ae4e" providerId="LiveId" clId="{C1B59ABB-F127-4D95-AA03-AD4C3804AA44}" dt="2021-09-05T17:37:40.341" v="16" actId="2711"/>
          <ac:spMkLst>
            <pc:docMk/>
            <pc:sldMk cId="0" sldId="257"/>
            <ac:spMk id="222" creationId="{00000000-0000-0000-0000-000000000000}"/>
          </ac:spMkLst>
        </pc:spChg>
        <pc:spChg chg="del">
          <ac:chgData name="Vân Nguyễn" userId="898c2f3ac369ae4e" providerId="LiveId" clId="{C1B59ABB-F127-4D95-AA03-AD4C3804AA44}" dt="2021-09-05T17:37:34.709" v="1" actId="478"/>
          <ac:spMkLst>
            <pc:docMk/>
            <pc:sldMk cId="0" sldId="257"/>
            <ac:spMk id="3076" creationId="{00000000-0000-0000-0000-000000000000}"/>
          </ac:spMkLst>
        </pc:spChg>
        <pc:picChg chg="mod">
          <ac:chgData name="Vân Nguyễn" userId="898c2f3ac369ae4e" providerId="LiveId" clId="{C1B59ABB-F127-4D95-AA03-AD4C3804AA44}" dt="2021-09-05T17:38:09.704" v="21" actId="1076"/>
          <ac:picMkLst>
            <pc:docMk/>
            <pc:sldMk cId="0" sldId="257"/>
            <ac:picMk id="3" creationId="{2DC88699-5DE9-49AB-B40C-BDC91D23DC19}"/>
          </ac:picMkLst>
        </pc:picChg>
      </pc:sldChg>
      <pc:sldChg chg="addSp delSp modSp mod delAnim modAnim">
        <pc:chgData name="Vân Nguyễn" userId="898c2f3ac369ae4e" providerId="LiveId" clId="{C1B59ABB-F127-4D95-AA03-AD4C3804AA44}" dt="2021-09-06T02:16:45.390" v="453"/>
        <pc:sldMkLst>
          <pc:docMk/>
          <pc:sldMk cId="0" sldId="258"/>
        </pc:sldMkLst>
        <pc:spChg chg="del mod">
          <ac:chgData name="Vân Nguyễn" userId="898c2f3ac369ae4e" providerId="LiveId" clId="{C1B59ABB-F127-4D95-AA03-AD4C3804AA44}" dt="2021-09-05T17:39:05.466" v="30" actId="478"/>
          <ac:spMkLst>
            <pc:docMk/>
            <pc:sldMk cId="0" sldId="258"/>
            <ac:spMk id="2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6:23.507" v="94" actId="20577"/>
          <ac:spMkLst>
            <pc:docMk/>
            <pc:sldMk cId="0" sldId="258"/>
            <ac:spMk id="4113" creationId="{00000000-0000-0000-0000-000000000000}"/>
          </ac:spMkLst>
        </pc:spChg>
        <pc:grpChg chg="mod ord">
          <ac:chgData name="Vân Nguyễn" userId="898c2f3ac369ae4e" providerId="LiveId" clId="{C1B59ABB-F127-4D95-AA03-AD4C3804AA44}" dt="2021-09-05T17:39:00.269" v="29" actId="1076"/>
          <ac:grpSpMkLst>
            <pc:docMk/>
            <pc:sldMk cId="0" sldId="258"/>
            <ac:grpSpMk id="31" creationId="{00000000-0000-0000-0000-000000000000}"/>
          </ac:grpSpMkLst>
        </pc:grpChg>
        <pc:graphicFrameChg chg="add mod">
          <ac:chgData name="Vân Nguyễn" userId="898c2f3ac369ae4e" providerId="LiveId" clId="{C1B59ABB-F127-4D95-AA03-AD4C3804AA44}" dt="2021-09-06T02:16:37.069" v="451"/>
          <ac:graphicFrameMkLst>
            <pc:docMk/>
            <pc:sldMk cId="0" sldId="258"/>
            <ac:graphicFrameMk id="2" creationId="{D1375E35-1E13-44AD-8613-5909B5DF7210}"/>
          </ac:graphicFrameMkLst>
        </pc:graphicFrameChg>
        <pc:graphicFrameChg chg="add mod">
          <ac:chgData name="Vân Nguyễn" userId="898c2f3ac369ae4e" providerId="LiveId" clId="{C1B59ABB-F127-4D95-AA03-AD4C3804AA44}" dt="2021-09-06T02:16:41.529" v="452"/>
          <ac:graphicFrameMkLst>
            <pc:docMk/>
            <pc:sldMk cId="0" sldId="258"/>
            <ac:graphicFrameMk id="28" creationId="{3F5FEA4F-9D07-4381-884F-8ABB9B5E61EA}"/>
          </ac:graphicFrameMkLst>
        </pc:graphicFrameChg>
        <pc:graphicFrameChg chg="add mod">
          <ac:chgData name="Vân Nguyễn" userId="898c2f3ac369ae4e" providerId="LiveId" clId="{C1B59ABB-F127-4D95-AA03-AD4C3804AA44}" dt="2021-09-06T02:16:45.390" v="453"/>
          <ac:graphicFrameMkLst>
            <pc:docMk/>
            <pc:sldMk cId="0" sldId="258"/>
            <ac:graphicFrameMk id="29" creationId="{C63DFB46-11FB-487E-A041-05DFE3C27C2F}"/>
          </ac:graphicFrameMkLst>
        </pc:graphicFrameChg>
        <pc:graphicFrameChg chg="add mod">
          <ac:chgData name="Vân Nguyễn" userId="898c2f3ac369ae4e" providerId="LiveId" clId="{C1B59ABB-F127-4D95-AA03-AD4C3804AA44}" dt="2021-09-06T01:02:36.357" v="450"/>
          <ac:graphicFrameMkLst>
            <pc:docMk/>
            <pc:sldMk cId="0" sldId="258"/>
            <ac:graphicFrameMk id="30" creationId="{25AE532E-AE75-4974-B937-A7DF6044B1F8}"/>
          </ac:graphicFrameMkLst>
        </pc:graphicFrameChg>
        <pc:cxnChg chg="ord">
          <ac:chgData name="Vân Nguyễn" userId="898c2f3ac369ae4e" providerId="LiveId" clId="{C1B59ABB-F127-4D95-AA03-AD4C3804AA44}" dt="2021-09-05T17:38:38.171" v="26" actId="171"/>
          <ac:cxnSpMkLst>
            <pc:docMk/>
            <pc:sldMk cId="0" sldId="258"/>
            <ac:cxnSpMk id="5" creationId="{00000000-0000-0000-0000-000000000000}"/>
          </ac:cxnSpMkLst>
        </pc:cxnChg>
      </pc:sldChg>
      <pc:sldChg chg="modSp mod">
        <pc:chgData name="Vân Nguyễn" userId="898c2f3ac369ae4e" providerId="LiveId" clId="{C1B59ABB-F127-4D95-AA03-AD4C3804AA44}" dt="2021-09-05T17:42:50.514" v="74"/>
        <pc:sldMkLst>
          <pc:docMk/>
          <pc:sldMk cId="0" sldId="259"/>
        </pc:sldMkLst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1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933" v="69" actId="2763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2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2:18.664" v="68" actId="2711"/>
          <ac:spMkLst>
            <pc:docMk/>
            <pc:sldMk cId="0" sldId="259"/>
            <ac:spMk id="35" creationId="{00000000-0000-0000-0000-000000000000}"/>
          </ac:spMkLst>
        </pc:spChg>
        <pc:graphicFrameChg chg="mod modGraphic">
          <ac:chgData name="Vân Nguyễn" userId="898c2f3ac369ae4e" providerId="LiveId" clId="{C1B59ABB-F127-4D95-AA03-AD4C3804AA44}" dt="2021-09-05T17:42:50.514" v="74"/>
          <ac:graphicFrameMkLst>
            <pc:docMk/>
            <pc:sldMk cId="0" sldId="259"/>
            <ac:graphicFrameMk id="2" creationId="{00000000-0000-0000-0000-000000000000}"/>
          </ac:graphicFrameMkLst>
        </pc:graphicFrameChg>
      </pc:sldChg>
      <pc:sldChg chg="addSp delSp modSp mod delAnim modAnim">
        <pc:chgData name="Vân Nguyễn" userId="898c2f3ac369ae4e" providerId="LiveId" clId="{C1B59ABB-F127-4D95-AA03-AD4C3804AA44}" dt="2021-09-05T17:50:42.623" v="189"/>
        <pc:sldMkLst>
          <pc:docMk/>
          <pc:sldMk cId="0" sldId="261"/>
        </pc:sldMkLst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1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12" creationId="{00000000-0000-0000-0000-000000000000}"/>
          </ac:spMkLst>
        </pc:spChg>
        <pc:spChg chg="del mod">
          <ac:chgData name="Vân Nguyễn" userId="898c2f3ac369ae4e" providerId="LiveId" clId="{C1B59ABB-F127-4D95-AA03-AD4C3804AA44}" dt="2021-09-05T17:50:35.323" v="188" actId="478"/>
          <ac:spMkLst>
            <pc:docMk/>
            <pc:sldMk cId="0" sldId="261"/>
            <ac:spMk id="13" creationId="{00000000-0000-0000-0000-000000000000}"/>
          </ac:spMkLst>
        </pc:spChg>
        <pc:spChg chg="del mod">
          <ac:chgData name="Vân Nguyễn" userId="898c2f3ac369ae4e" providerId="LiveId" clId="{C1B59ABB-F127-4D95-AA03-AD4C3804AA44}" dt="2021-09-05T17:50:35.323" v="188" actId="478"/>
          <ac:spMkLst>
            <pc:docMk/>
            <pc:sldMk cId="0" sldId="261"/>
            <ac:spMk id="14" creationId="{00000000-0000-0000-0000-000000000000}"/>
          </ac:spMkLst>
        </pc:spChg>
        <pc:spChg chg="del mod">
          <ac:chgData name="Vân Nguyễn" userId="898c2f3ac369ae4e" providerId="LiveId" clId="{C1B59ABB-F127-4D95-AA03-AD4C3804AA44}" dt="2021-09-05T17:50:35.323" v="188" actId="478"/>
          <ac:spMkLst>
            <pc:docMk/>
            <pc:sldMk cId="0" sldId="261"/>
            <ac:spMk id="15" creationId="{00000000-0000-0000-0000-000000000000}"/>
          </ac:spMkLst>
        </pc:spChg>
        <pc:spChg chg="add mod">
          <ac:chgData name="Vân Nguyễn" userId="898c2f3ac369ae4e" providerId="LiveId" clId="{C1B59ABB-F127-4D95-AA03-AD4C3804AA44}" dt="2021-09-05T17:50:33.977" v="187" actId="571"/>
          <ac:spMkLst>
            <pc:docMk/>
            <pc:sldMk cId="0" sldId="261"/>
            <ac:spMk id="43" creationId="{3D8D8260-FAD8-41FC-9A1E-48FE44322BF7}"/>
          </ac:spMkLst>
        </pc:spChg>
        <pc:spChg chg="add mod">
          <ac:chgData name="Vân Nguyễn" userId="898c2f3ac369ae4e" providerId="LiveId" clId="{C1B59ABB-F127-4D95-AA03-AD4C3804AA44}" dt="2021-09-05T17:50:33.977" v="187" actId="571"/>
          <ac:spMkLst>
            <pc:docMk/>
            <pc:sldMk cId="0" sldId="261"/>
            <ac:spMk id="44" creationId="{443DEAAB-9FF5-458B-9A18-8108DA622571}"/>
          </ac:spMkLst>
        </pc:spChg>
        <pc:spChg chg="mod">
          <ac:chgData name="Vân Nguyễn" userId="898c2f3ac369ae4e" providerId="LiveId" clId="{C1B59ABB-F127-4D95-AA03-AD4C3804AA44}" dt="2021-09-05T17:43:07.888" v="75" actId="2711"/>
          <ac:spMkLst>
            <pc:docMk/>
            <pc:sldMk cId="0" sldId="261"/>
            <ac:spMk id="7175" creationId="{00000000-0000-0000-0000-000000000000}"/>
          </ac:spMkLst>
        </pc:spChg>
        <pc:grpChg chg="mod">
          <ac:chgData name="Vân Nguyễn" userId="898c2f3ac369ae4e" providerId="LiveId" clId="{C1B59ABB-F127-4D95-AA03-AD4C3804AA44}" dt="2021-09-05T17:43:07.888" v="75" actId="2711"/>
          <ac:grpSpMkLst>
            <pc:docMk/>
            <pc:sldMk cId="0" sldId="261"/>
            <ac:grpSpMk id="454" creationId="{00000000-0000-0000-0000-000000000000}"/>
          </ac:grpSpMkLst>
        </pc:grpChg>
        <pc:grpChg chg="mod">
          <ac:chgData name="Vân Nguyễn" userId="898c2f3ac369ae4e" providerId="LiveId" clId="{C1B59ABB-F127-4D95-AA03-AD4C3804AA44}" dt="2021-09-05T17:43:07.888" v="75" actId="2711"/>
          <ac:grpSpMkLst>
            <pc:docMk/>
            <pc:sldMk cId="0" sldId="261"/>
            <ac:grpSpMk id="462" creationId="{00000000-0000-0000-0000-000000000000}"/>
          </ac:grpSpMkLst>
        </pc:grpChg>
        <pc:grpChg chg="mod">
          <ac:chgData name="Vân Nguyễn" userId="898c2f3ac369ae4e" providerId="LiveId" clId="{C1B59ABB-F127-4D95-AA03-AD4C3804AA44}" dt="2021-09-05T17:43:07.888" v="75" actId="2711"/>
          <ac:grpSpMkLst>
            <pc:docMk/>
            <pc:sldMk cId="0" sldId="261"/>
            <ac:grpSpMk id="469" creationId="{00000000-0000-0000-0000-000000000000}"/>
          </ac:grpSpMkLst>
        </pc:grpChg>
      </pc:sldChg>
      <pc:sldChg chg="addSp delSp modSp mod delAnim">
        <pc:chgData name="Vân Nguyễn" userId="898c2f3ac369ae4e" providerId="LiveId" clId="{C1B59ABB-F127-4D95-AA03-AD4C3804AA44}" dt="2021-09-05T17:55:37.801" v="335" actId="1076"/>
        <pc:sldMkLst>
          <pc:docMk/>
          <pc:sldMk cId="0" sldId="263"/>
        </pc:sldMkLst>
        <pc:spChg chg="mod">
          <ac:chgData name="Vân Nguyễn" userId="898c2f3ac369ae4e" providerId="LiveId" clId="{C1B59ABB-F127-4D95-AA03-AD4C3804AA44}" dt="2021-09-05T17:43:38.348" v="76" actId="2711"/>
          <ac:spMkLst>
            <pc:docMk/>
            <pc:sldMk cId="0" sldId="263"/>
            <ac:spMk id="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38.348" v="76" actId="2711"/>
          <ac:spMkLst>
            <pc:docMk/>
            <pc:sldMk cId="0" sldId="263"/>
            <ac:spMk id="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54:41.826" v="317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54:54.010" v="326" actId="2763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55:37.801" v="335" actId="1076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Vân Nguyễn" userId="898c2f3ac369ae4e" providerId="LiveId" clId="{C1B59ABB-F127-4D95-AA03-AD4C3804AA44}" dt="2021-09-05T17:54:48.119" v="319" actId="571"/>
          <ac:spMkLst>
            <pc:docMk/>
            <pc:sldMk cId="0" sldId="263"/>
            <ac:spMk id="13" creationId="{0A68908D-F9F4-43E7-8012-30CA6F263662}"/>
          </ac:spMkLst>
        </pc:spChg>
        <pc:spChg chg="del mod">
          <ac:chgData name="Vân Nguyễn" userId="898c2f3ac369ae4e" providerId="LiveId" clId="{C1B59ABB-F127-4D95-AA03-AD4C3804AA44}" dt="2021-09-05T17:54:31.675" v="316" actId="478"/>
          <ac:spMkLst>
            <pc:docMk/>
            <pc:sldMk cId="0" sldId="263"/>
            <ac:spMk id="14" creationId="{00000000-0000-0000-0000-000000000000}"/>
          </ac:spMkLst>
        </pc:spChg>
        <pc:spChg chg="del mod">
          <ac:chgData name="Vân Nguyễn" userId="898c2f3ac369ae4e" providerId="LiveId" clId="{C1B59ABB-F127-4D95-AA03-AD4C3804AA44}" dt="2021-09-05T17:54:31.675" v="316" actId="478"/>
          <ac:spMkLst>
            <pc:docMk/>
            <pc:sldMk cId="0" sldId="263"/>
            <ac:spMk id="15" creationId="{00000000-0000-0000-0000-000000000000}"/>
          </ac:spMkLst>
        </pc:spChg>
        <pc:spChg chg="del mod">
          <ac:chgData name="Vân Nguyễn" userId="898c2f3ac369ae4e" providerId="LiveId" clId="{C1B59ABB-F127-4D95-AA03-AD4C3804AA44}" dt="2021-09-05T17:54:31.675" v="316" actId="478"/>
          <ac:spMkLst>
            <pc:docMk/>
            <pc:sldMk cId="0" sldId="263"/>
            <ac:spMk id="1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38.348" v="76" actId="2711"/>
          <ac:spMkLst>
            <pc:docMk/>
            <pc:sldMk cId="0" sldId="263"/>
            <ac:spMk id="547" creationId="{00000000-0000-0000-0000-000000000000}"/>
          </ac:spMkLst>
        </pc:spChg>
      </pc:sldChg>
      <pc:sldChg chg="modSp mod ord">
        <pc:chgData name="Vân Nguyễn" userId="898c2f3ac369ae4e" providerId="LiveId" clId="{C1B59ABB-F127-4D95-AA03-AD4C3804AA44}" dt="2021-09-05T18:00:15.909" v="446"/>
        <pc:sldMkLst>
          <pc:docMk/>
          <pc:sldMk cId="0" sldId="267"/>
        </pc:sldMkLst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2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2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64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1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2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3:44.341" v="77" actId="2711"/>
          <ac:spMkLst>
            <pc:docMk/>
            <pc:sldMk cId="0" sldId="267"/>
            <ac:spMk id="9237" creationId="{00000000-0000-0000-0000-000000000000}"/>
          </ac:spMkLst>
        </pc:spChg>
        <pc:grpChg chg="mod">
          <ac:chgData name="Vân Nguyễn" userId="898c2f3ac369ae4e" providerId="LiveId" clId="{C1B59ABB-F127-4D95-AA03-AD4C3804AA44}" dt="2021-09-05T17:43:44.341" v="77" actId="2711"/>
          <ac:grpSpMkLst>
            <pc:docMk/>
            <pc:sldMk cId="0" sldId="267"/>
            <ac:grpSpMk id="630" creationId="{00000000-0000-0000-0000-000000000000}"/>
          </ac:grpSpMkLst>
        </pc:grpChg>
        <pc:grpChg chg="mod">
          <ac:chgData name="Vân Nguyễn" userId="898c2f3ac369ae4e" providerId="LiveId" clId="{C1B59ABB-F127-4D95-AA03-AD4C3804AA44}" dt="2021-09-05T17:43:44.341" v="77" actId="2711"/>
          <ac:grpSpMkLst>
            <pc:docMk/>
            <pc:sldMk cId="0" sldId="267"/>
            <ac:grpSpMk id="9219" creationId="{00000000-0000-0000-0000-000000000000}"/>
          </ac:grpSpMkLst>
        </pc:grpChg>
        <pc:grpChg chg="mod">
          <ac:chgData name="Vân Nguyễn" userId="898c2f3ac369ae4e" providerId="LiveId" clId="{C1B59ABB-F127-4D95-AA03-AD4C3804AA44}" dt="2021-09-05T17:43:44.341" v="77" actId="2711"/>
          <ac:grpSpMkLst>
            <pc:docMk/>
            <pc:sldMk cId="0" sldId="267"/>
            <ac:grpSpMk id="9220" creationId="{00000000-0000-0000-0000-000000000000}"/>
          </ac:grpSpMkLst>
        </pc:grpChg>
        <pc:graphicFrameChg chg="mod modGraphic">
          <ac:chgData name="Vân Nguyễn" userId="898c2f3ac369ae4e" providerId="LiveId" clId="{C1B59ABB-F127-4D95-AA03-AD4C3804AA44}" dt="2021-09-05T18:00:15.909" v="446"/>
          <ac:graphicFrameMkLst>
            <pc:docMk/>
            <pc:sldMk cId="0" sldId="267"/>
            <ac:graphicFrameMk id="3" creationId="{00000000-0000-0000-0000-000000000000}"/>
          </ac:graphicFrameMkLst>
        </pc:graphicFrameChg>
      </pc:sldChg>
      <pc:sldChg chg="modSp mod">
        <pc:chgData name="Vân Nguyễn" userId="898c2f3ac369ae4e" providerId="LiveId" clId="{C1B59ABB-F127-4D95-AA03-AD4C3804AA44}" dt="2021-09-05T17:44:12.772" v="81" actId="1076"/>
        <pc:sldMkLst>
          <pc:docMk/>
          <pc:sldMk cId="1239609808" sldId="268"/>
        </pc:sldMkLst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55" creationId="{B2EB9BE7-F96E-40D8-BD27-64833D780C38}"/>
          </ac:spMkLst>
        </pc:spChg>
        <pc:spChg chg="mod">
          <ac:chgData name="Vân Nguyễn" userId="898c2f3ac369ae4e" providerId="LiveId" clId="{C1B59ABB-F127-4D95-AA03-AD4C3804AA44}" dt="2021-09-05T17:44:12.772" v="81" actId="1076"/>
          <ac:spMkLst>
            <pc:docMk/>
            <pc:sldMk cId="1239609808" sldId="268"/>
            <ac:spMk id="22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2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3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4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6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5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1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2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3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5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7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8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69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7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44:04.306" v="79" actId="2711"/>
          <ac:spMkLst>
            <pc:docMk/>
            <pc:sldMk cId="1239609808" sldId="268"/>
            <ac:spMk id="271" creationId="{00000000-0000-0000-0000-000000000000}"/>
          </ac:spMkLst>
        </pc:spChg>
      </pc:sldChg>
      <pc:sldChg chg="modSp mod">
        <pc:chgData name="Vân Nguyễn" userId="898c2f3ac369ae4e" providerId="LiveId" clId="{C1B59ABB-F127-4D95-AA03-AD4C3804AA44}" dt="2021-09-05T17:43:53.571" v="78" actId="2711"/>
        <pc:sldMkLst>
          <pc:docMk/>
          <pc:sldMk cId="1340472549" sldId="269"/>
        </pc:sldMkLst>
        <pc:spChg chg="mod">
          <ac:chgData name="Vân Nguyễn" userId="898c2f3ac369ae4e" providerId="LiveId" clId="{C1B59ABB-F127-4D95-AA03-AD4C3804AA44}" dt="2021-09-05T17:43:53.571" v="78" actId="2711"/>
          <ac:spMkLst>
            <pc:docMk/>
            <pc:sldMk cId="1340472549" sldId="269"/>
            <ac:spMk id="5" creationId="{16439B06-244C-4007-9756-AA61350387C8}"/>
          </ac:spMkLst>
        </pc:spChg>
        <pc:spChg chg="mod">
          <ac:chgData name="Vân Nguyễn" userId="898c2f3ac369ae4e" providerId="LiveId" clId="{C1B59ABB-F127-4D95-AA03-AD4C3804AA44}" dt="2021-09-05T17:43:53.571" v="78" actId="2711"/>
          <ac:spMkLst>
            <pc:docMk/>
            <pc:sldMk cId="1340472549" sldId="269"/>
            <ac:spMk id="7" creationId="{F5A33C70-B0F5-42F5-AD00-124BA37FF420}"/>
          </ac:spMkLst>
        </pc:spChg>
      </pc:sldChg>
      <pc:sldChg chg="delSp add del mod setBg">
        <pc:chgData name="Vân Nguyễn" userId="898c2f3ac369ae4e" providerId="LiveId" clId="{C1B59ABB-F127-4D95-AA03-AD4C3804AA44}" dt="2021-09-05T17:45:20.680" v="89" actId="478"/>
        <pc:sldMkLst>
          <pc:docMk/>
          <pc:sldMk cId="1076586241" sldId="320"/>
        </pc:sldMkLst>
        <pc:spChg chg="del">
          <ac:chgData name="Vân Nguyễn" userId="898c2f3ac369ae4e" providerId="LiveId" clId="{C1B59ABB-F127-4D95-AA03-AD4C3804AA44}" dt="2021-09-05T17:45:20.680" v="89" actId="478"/>
          <ac:spMkLst>
            <pc:docMk/>
            <pc:sldMk cId="1076586241" sldId="320"/>
            <ac:spMk id="27" creationId="{D77C9646-9FF1-4263-80F6-88C8052EFDFD}"/>
          </ac:spMkLst>
        </pc:spChg>
      </pc:sldChg>
      <pc:sldChg chg="addSp delSp modSp add mod modAnim">
        <pc:chgData name="Vân Nguyễn" userId="898c2f3ac369ae4e" providerId="LiveId" clId="{C1B59ABB-F127-4D95-AA03-AD4C3804AA44}" dt="2021-09-05T17:51:16.400" v="203" actId="1038"/>
        <pc:sldMkLst>
          <pc:docMk/>
          <pc:sldMk cId="485791639" sldId="321"/>
        </pc:sldMkLst>
        <pc:spChg chg="mod">
          <ac:chgData name="Vân Nguyễn" userId="898c2f3ac369ae4e" providerId="LiveId" clId="{C1B59ABB-F127-4D95-AA03-AD4C3804AA44}" dt="2021-09-05T17:50:02.871" v="182" actId="948"/>
          <ac:spMkLst>
            <pc:docMk/>
            <pc:sldMk cId="485791639" sldId="321"/>
            <ac:spMk id="4" creationId="{7A4D70CA-4542-43DA-AC33-4451A81D7247}"/>
          </ac:spMkLst>
        </pc:spChg>
        <pc:spChg chg="add del mod">
          <ac:chgData name="Vân Nguyễn" userId="898c2f3ac369ae4e" providerId="LiveId" clId="{C1B59ABB-F127-4D95-AA03-AD4C3804AA44}" dt="2021-09-05T17:47:03.894" v="99"/>
          <ac:spMkLst>
            <pc:docMk/>
            <pc:sldMk cId="485791639" sldId="321"/>
            <ac:spMk id="20" creationId="{12D4B29A-F70D-40FB-BB26-DA55570B5EBB}"/>
          </ac:spMkLst>
        </pc:spChg>
        <pc:spChg chg="add del mod">
          <ac:chgData name="Vân Nguyễn" userId="898c2f3ac369ae4e" providerId="LiveId" clId="{C1B59ABB-F127-4D95-AA03-AD4C3804AA44}" dt="2021-09-05T17:47:03.894" v="99"/>
          <ac:spMkLst>
            <pc:docMk/>
            <pc:sldMk cId="485791639" sldId="321"/>
            <ac:spMk id="24" creationId="{6874E928-D28A-4F8F-A37C-FCAC708C78A8}"/>
          </ac:spMkLst>
        </pc:spChg>
        <pc:spChg chg="add del mod">
          <ac:chgData name="Vân Nguyễn" userId="898c2f3ac369ae4e" providerId="LiveId" clId="{C1B59ABB-F127-4D95-AA03-AD4C3804AA44}" dt="2021-09-05T17:47:03.894" v="99"/>
          <ac:spMkLst>
            <pc:docMk/>
            <pc:sldMk cId="485791639" sldId="321"/>
            <ac:spMk id="25" creationId="{5A4A3982-201D-4D8B-B727-87EE4F3767F3}"/>
          </ac:spMkLst>
        </pc:spChg>
        <pc:spChg chg="add del">
          <ac:chgData name="Vân Nguyễn" userId="898c2f3ac369ae4e" providerId="LiveId" clId="{C1B59ABB-F127-4D95-AA03-AD4C3804AA44}" dt="2021-09-05T17:47:10.550" v="103" actId="22"/>
          <ac:spMkLst>
            <pc:docMk/>
            <pc:sldMk cId="485791639" sldId="321"/>
            <ac:spMk id="26" creationId="{893E4263-FB25-4AA9-A99E-586839EE57AF}"/>
          </ac:spMkLst>
        </pc:spChg>
        <pc:spChg chg="add mod">
          <ac:chgData name="Vân Nguyễn" userId="898c2f3ac369ae4e" providerId="LiveId" clId="{C1B59ABB-F127-4D95-AA03-AD4C3804AA44}" dt="2021-09-05T17:48:14.682" v="145" actId="20577"/>
          <ac:spMkLst>
            <pc:docMk/>
            <pc:sldMk cId="485791639" sldId="321"/>
            <ac:spMk id="27" creationId="{157E2DFD-90C6-4606-BCFB-33ADE7B33B1B}"/>
          </ac:spMkLst>
        </pc:spChg>
        <pc:spChg chg="add mod">
          <ac:chgData name="Vân Nguyễn" userId="898c2f3ac369ae4e" providerId="LiveId" clId="{C1B59ABB-F127-4D95-AA03-AD4C3804AA44}" dt="2021-09-05T17:49:38.629" v="181" actId="1035"/>
          <ac:spMkLst>
            <pc:docMk/>
            <pc:sldMk cId="485791639" sldId="321"/>
            <ac:spMk id="28" creationId="{9F84E63D-66E6-456D-94CC-1C03DC032646}"/>
          </ac:spMkLst>
        </pc:spChg>
        <pc:spChg chg="add del">
          <ac:chgData name="Vân Nguyễn" userId="898c2f3ac369ae4e" providerId="LiveId" clId="{C1B59ABB-F127-4D95-AA03-AD4C3804AA44}" dt="2021-09-05T17:51:02.199" v="193" actId="22"/>
          <ac:spMkLst>
            <pc:docMk/>
            <pc:sldMk cId="485791639" sldId="321"/>
            <ac:spMk id="29" creationId="{78845C4E-CDF6-4678-8789-C120B78ED803}"/>
          </ac:spMkLst>
        </pc:spChg>
        <pc:spChg chg="add mod">
          <ac:chgData name="Vân Nguyễn" userId="898c2f3ac369ae4e" providerId="LiveId" clId="{C1B59ABB-F127-4D95-AA03-AD4C3804AA44}" dt="2021-09-05T17:51:16.400" v="203" actId="1038"/>
          <ac:spMkLst>
            <pc:docMk/>
            <pc:sldMk cId="485791639" sldId="321"/>
            <ac:spMk id="30" creationId="{6FE8D64D-E61A-4DB1-8C2C-824221A03E62}"/>
          </ac:spMkLst>
        </pc:spChg>
      </pc:sldChg>
      <pc:sldChg chg="add del setBg">
        <pc:chgData name="Vân Nguyễn" userId="898c2f3ac369ae4e" providerId="LiveId" clId="{C1B59ABB-F127-4D95-AA03-AD4C3804AA44}" dt="2021-09-05T17:46:50.024" v="96"/>
        <pc:sldMkLst>
          <pc:docMk/>
          <pc:sldMk cId="3499954520" sldId="321"/>
        </pc:sldMkLst>
      </pc:sldChg>
      <pc:sldChg chg="add ord">
        <pc:chgData name="Vân Nguyễn" userId="898c2f3ac369ae4e" providerId="LiveId" clId="{C1B59ABB-F127-4D95-AA03-AD4C3804AA44}" dt="2021-09-05T17:50:29.189" v="185"/>
        <pc:sldMkLst>
          <pc:docMk/>
          <pc:sldMk cId="2794255996" sldId="322"/>
        </pc:sldMkLst>
      </pc:sldChg>
      <pc:sldChg chg="addSp delSp modSp add mod ord">
        <pc:chgData name="Vân Nguyễn" userId="898c2f3ac369ae4e" providerId="LiveId" clId="{C1B59ABB-F127-4D95-AA03-AD4C3804AA44}" dt="2021-09-05T17:55:53.618" v="336" actId="948"/>
        <pc:sldMkLst>
          <pc:docMk/>
          <pc:sldMk cId="848557061" sldId="323"/>
        </pc:sldMkLst>
        <pc:spChg chg="add mod">
          <ac:chgData name="Vân Nguyễn" userId="898c2f3ac369ae4e" providerId="LiveId" clId="{C1B59ABB-F127-4D95-AA03-AD4C3804AA44}" dt="2021-09-05T17:54:12.179" v="312" actId="948"/>
          <ac:spMkLst>
            <pc:docMk/>
            <pc:sldMk cId="848557061" sldId="323"/>
            <ac:spMk id="20" creationId="{597F9C78-A0FA-42C8-9606-9D0C9B042646}"/>
          </ac:spMkLst>
        </pc:spChg>
        <pc:spChg chg="del">
          <ac:chgData name="Vân Nguyễn" userId="898c2f3ac369ae4e" providerId="LiveId" clId="{C1B59ABB-F127-4D95-AA03-AD4C3804AA44}" dt="2021-09-05T17:51:46.607" v="209" actId="478"/>
          <ac:spMkLst>
            <pc:docMk/>
            <pc:sldMk cId="848557061" sldId="323"/>
            <ac:spMk id="22" creationId="{48FF7F99-8E75-4181-81F3-16FE0349F532}"/>
          </ac:spMkLst>
        </pc:spChg>
        <pc:spChg chg="del">
          <ac:chgData name="Vân Nguyễn" userId="898c2f3ac369ae4e" providerId="LiveId" clId="{C1B59ABB-F127-4D95-AA03-AD4C3804AA44}" dt="2021-09-05T17:51:46.607" v="209" actId="478"/>
          <ac:spMkLst>
            <pc:docMk/>
            <pc:sldMk cId="848557061" sldId="323"/>
            <ac:spMk id="23" creationId="{508A77C4-8769-46CC-9FD1-846A81014820}"/>
          </ac:spMkLst>
        </pc:spChg>
        <pc:spChg chg="add mod">
          <ac:chgData name="Vân Nguyễn" userId="898c2f3ac369ae4e" providerId="LiveId" clId="{C1B59ABB-F127-4D95-AA03-AD4C3804AA44}" dt="2021-09-05T17:52:10.451" v="221" actId="20577"/>
          <ac:spMkLst>
            <pc:docMk/>
            <pc:sldMk cId="848557061" sldId="323"/>
            <ac:spMk id="24" creationId="{282E9451-B8CE-40A0-B562-C9FE6FFA74B3}"/>
          </ac:spMkLst>
        </pc:spChg>
        <pc:spChg chg="mod">
          <ac:chgData name="Vân Nguyễn" userId="898c2f3ac369ae4e" providerId="LiveId" clId="{C1B59ABB-F127-4D95-AA03-AD4C3804AA44}" dt="2021-09-05T17:51:55.828" v="217" actId="1038"/>
          <ac:spMkLst>
            <pc:docMk/>
            <pc:sldMk cId="848557061" sldId="323"/>
            <ac:spMk id="27" creationId="{157E2DFD-90C6-4606-BCFB-33ADE7B33B1B}"/>
          </ac:spMkLst>
        </pc:spChg>
        <pc:spChg chg="mod">
          <ac:chgData name="Vân Nguyễn" userId="898c2f3ac369ae4e" providerId="LiveId" clId="{C1B59ABB-F127-4D95-AA03-AD4C3804AA44}" dt="2021-09-05T17:55:53.618" v="336" actId="948"/>
          <ac:spMkLst>
            <pc:docMk/>
            <pc:sldMk cId="848557061" sldId="323"/>
            <ac:spMk id="28" creationId="{9F84E63D-66E6-456D-94CC-1C03DC032646}"/>
          </ac:spMkLst>
        </pc:spChg>
        <pc:spChg chg="mod">
          <ac:chgData name="Vân Nguyễn" userId="898c2f3ac369ae4e" providerId="LiveId" clId="{C1B59ABB-F127-4D95-AA03-AD4C3804AA44}" dt="2021-09-05T17:51:55.828" v="217" actId="1038"/>
          <ac:spMkLst>
            <pc:docMk/>
            <pc:sldMk cId="848557061" sldId="323"/>
            <ac:spMk id="30" creationId="{6FE8D64D-E61A-4DB1-8C2C-824221A03E62}"/>
          </ac:spMkLst>
        </pc:spChg>
      </pc:sldChg>
      <pc:sldChg chg="addSp modSp add mod ord modAnim">
        <pc:chgData name="Vân Nguyễn" userId="898c2f3ac369ae4e" providerId="LiveId" clId="{C1B59ABB-F127-4D95-AA03-AD4C3804AA44}" dt="2021-09-05T17:55:32.010" v="334" actId="1076"/>
        <pc:sldMkLst>
          <pc:docMk/>
          <pc:sldMk cId="1093690693" sldId="324"/>
        </pc:sldMkLst>
        <pc:spChg chg="mod">
          <ac:chgData name="Vân Nguyễn" userId="898c2f3ac369ae4e" providerId="LiveId" clId="{C1B59ABB-F127-4D95-AA03-AD4C3804AA44}" dt="2021-09-05T17:55:02.740" v="327" actId="1076"/>
          <ac:spMkLst>
            <pc:docMk/>
            <pc:sldMk cId="1093690693" sldId="324"/>
            <ac:spMk id="10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55:32.010" v="334" actId="1076"/>
          <ac:spMkLst>
            <pc:docMk/>
            <pc:sldMk cId="1093690693" sldId="324"/>
            <ac:spMk id="12" creationId="{00000000-0000-0000-0000-000000000000}"/>
          </ac:spMkLst>
        </pc:spChg>
        <pc:spChg chg="add mod">
          <ac:chgData name="Vân Nguyễn" userId="898c2f3ac369ae4e" providerId="LiveId" clId="{C1B59ABB-F127-4D95-AA03-AD4C3804AA44}" dt="2021-09-05T17:55:10.734" v="329" actId="20577"/>
          <ac:spMkLst>
            <pc:docMk/>
            <pc:sldMk cId="1093690693" sldId="324"/>
            <ac:spMk id="13" creationId="{805DE164-4A0D-48B4-BBD8-DBD7FB371DED}"/>
          </ac:spMkLst>
        </pc:spChg>
        <pc:spChg chg="mod">
          <ac:chgData name="Vân Nguyễn" userId="898c2f3ac369ae4e" providerId="LiveId" clId="{C1B59ABB-F127-4D95-AA03-AD4C3804AA44}" dt="2021-09-05T17:55:02.740" v="327" actId="1076"/>
          <ac:spMkLst>
            <pc:docMk/>
            <pc:sldMk cId="1093690693" sldId="324"/>
            <ac:spMk id="14" creationId="{00000000-0000-0000-0000-000000000000}"/>
          </ac:spMkLst>
        </pc:spChg>
        <pc:spChg chg="mod">
          <ac:chgData name="Vân Nguyễn" userId="898c2f3ac369ae4e" providerId="LiveId" clId="{C1B59ABB-F127-4D95-AA03-AD4C3804AA44}" dt="2021-09-05T17:55:32.010" v="334" actId="1076"/>
          <ac:spMkLst>
            <pc:docMk/>
            <pc:sldMk cId="1093690693" sldId="324"/>
            <ac:spMk id="16" creationId="{00000000-0000-0000-0000-000000000000}"/>
          </ac:spMkLst>
        </pc:spChg>
        <pc:spChg chg="add mod">
          <ac:chgData name="Vân Nguyễn" userId="898c2f3ac369ae4e" providerId="LiveId" clId="{C1B59ABB-F127-4D95-AA03-AD4C3804AA44}" dt="2021-09-05T17:55:15.131" v="331" actId="20577"/>
          <ac:spMkLst>
            <pc:docMk/>
            <pc:sldMk cId="1093690693" sldId="324"/>
            <ac:spMk id="17" creationId="{C0D27BCF-6E47-444B-82FD-065381420C54}"/>
          </ac:spMkLst>
        </pc:spChg>
      </pc:sldChg>
      <pc:sldChg chg="addSp delSp modSp add mod setBg">
        <pc:chgData name="Vân Nguyễn" userId="898c2f3ac369ae4e" providerId="LiveId" clId="{C1B59ABB-F127-4D95-AA03-AD4C3804AA44}" dt="2021-09-05T17:59:07.053" v="439" actId="1035"/>
        <pc:sldMkLst>
          <pc:docMk/>
          <pc:sldMk cId="349534539" sldId="325"/>
        </pc:sldMkLst>
        <pc:spChg chg="del">
          <ac:chgData name="Vân Nguyễn" userId="898c2f3ac369ae4e" providerId="LiveId" clId="{C1B59ABB-F127-4D95-AA03-AD4C3804AA44}" dt="2021-09-05T17:56:46.877" v="360" actId="478"/>
          <ac:spMkLst>
            <pc:docMk/>
            <pc:sldMk cId="349534539" sldId="325"/>
            <ac:spMk id="20" creationId="{597F9C78-A0FA-42C8-9606-9D0C9B042646}"/>
          </ac:spMkLst>
        </pc:spChg>
        <pc:spChg chg="add mod">
          <ac:chgData name="Vân Nguyễn" userId="898c2f3ac369ae4e" providerId="LiveId" clId="{C1B59ABB-F127-4D95-AA03-AD4C3804AA44}" dt="2021-09-05T17:59:07.053" v="439" actId="1035"/>
          <ac:spMkLst>
            <pc:docMk/>
            <pc:sldMk cId="349534539" sldId="325"/>
            <ac:spMk id="22" creationId="{47AA69C0-83E4-44A4-92E2-5A6D4A19AEB1}"/>
          </ac:spMkLst>
        </pc:spChg>
        <pc:spChg chg="add mod">
          <ac:chgData name="Vân Nguyễn" userId="898c2f3ac369ae4e" providerId="LiveId" clId="{C1B59ABB-F127-4D95-AA03-AD4C3804AA44}" dt="2021-09-05T17:58:21.995" v="420" actId="14100"/>
          <ac:spMkLst>
            <pc:docMk/>
            <pc:sldMk cId="349534539" sldId="325"/>
            <ac:spMk id="23" creationId="{A7E628AF-FBAF-4A89-9619-F19EF53D3AF6}"/>
          </ac:spMkLst>
        </pc:spChg>
        <pc:spChg chg="mod">
          <ac:chgData name="Vân Nguyễn" userId="898c2f3ac369ae4e" providerId="LiveId" clId="{C1B59ABB-F127-4D95-AA03-AD4C3804AA44}" dt="2021-09-05T17:59:07.053" v="439" actId="1035"/>
          <ac:spMkLst>
            <pc:docMk/>
            <pc:sldMk cId="349534539" sldId="325"/>
            <ac:spMk id="24" creationId="{282E9451-B8CE-40A0-B562-C9FE6FFA74B3}"/>
          </ac:spMkLst>
        </pc:spChg>
        <pc:spChg chg="add mod">
          <ac:chgData name="Vân Nguyễn" userId="898c2f3ac369ae4e" providerId="LiveId" clId="{C1B59ABB-F127-4D95-AA03-AD4C3804AA44}" dt="2021-09-05T17:59:07.053" v="439" actId="1035"/>
          <ac:spMkLst>
            <pc:docMk/>
            <pc:sldMk cId="349534539" sldId="325"/>
            <ac:spMk id="25" creationId="{967043F1-24A4-4078-BF09-BAD540030056}"/>
          </ac:spMkLst>
        </pc:spChg>
        <pc:spChg chg="mod">
          <ac:chgData name="Vân Nguyễn" userId="898c2f3ac369ae4e" providerId="LiveId" clId="{C1B59ABB-F127-4D95-AA03-AD4C3804AA44}" dt="2021-09-05T17:56:24.695" v="339" actId="20577"/>
          <ac:spMkLst>
            <pc:docMk/>
            <pc:sldMk cId="349534539" sldId="325"/>
            <ac:spMk id="27" creationId="{157E2DFD-90C6-4606-BCFB-33ADE7B33B1B}"/>
          </ac:spMkLst>
        </pc:spChg>
        <pc:spChg chg="mod">
          <ac:chgData name="Vân Nguyễn" userId="898c2f3ac369ae4e" providerId="LiveId" clId="{C1B59ABB-F127-4D95-AA03-AD4C3804AA44}" dt="2021-09-05T17:56:41.050" v="359" actId="1037"/>
          <ac:spMkLst>
            <pc:docMk/>
            <pc:sldMk cId="349534539" sldId="325"/>
            <ac:spMk id="28" creationId="{9F84E63D-66E6-456D-94CC-1C03DC032646}"/>
          </ac:spMkLst>
        </pc:spChg>
      </pc:sldChg>
      <pc:sldChg chg="addSp delSp modSp add mod ord addAnim delAnim">
        <pc:chgData name="Vân Nguyễn" userId="898c2f3ac369ae4e" providerId="LiveId" clId="{C1B59ABB-F127-4D95-AA03-AD4C3804AA44}" dt="2021-09-05T17:59:27.430" v="443"/>
        <pc:sldMkLst>
          <pc:docMk/>
          <pc:sldMk cId="3107756009" sldId="326"/>
        </pc:sldMkLst>
        <pc:spChg chg="add del">
          <ac:chgData name="Vân Nguyễn" userId="898c2f3ac369ae4e" providerId="LiveId" clId="{C1B59ABB-F127-4D95-AA03-AD4C3804AA44}" dt="2021-09-05T17:57:06.375" v="368" actId="478"/>
          <ac:spMkLst>
            <pc:docMk/>
            <pc:sldMk cId="3107756009" sldId="326"/>
            <ac:spMk id="20" creationId="{00000000-0000-0000-0000-000000000000}"/>
          </ac:spMkLst>
        </pc:spChg>
        <pc:spChg chg="add del">
          <ac:chgData name="Vân Nguyễn" userId="898c2f3ac369ae4e" providerId="LiveId" clId="{C1B59ABB-F127-4D95-AA03-AD4C3804AA44}" dt="2021-09-05T17:57:06.375" v="368" actId="478"/>
          <ac:spMkLst>
            <pc:docMk/>
            <pc:sldMk cId="3107756009" sldId="326"/>
            <ac:spMk id="21" creationId="{00000000-0000-0000-0000-000000000000}"/>
          </ac:spMkLst>
        </pc:spChg>
        <pc:graphicFrameChg chg="add del modGraphic">
          <ac:chgData name="Vân Nguyễn" userId="898c2f3ac369ae4e" providerId="LiveId" clId="{C1B59ABB-F127-4D95-AA03-AD4C3804AA44}" dt="2021-09-05T17:57:14.105" v="370" actId="20577"/>
          <ac:graphicFrameMkLst>
            <pc:docMk/>
            <pc:sldMk cId="3107756009" sldId="326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Nhóm Ruby thực hiện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413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56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58921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  <p:extLst>
      <p:ext uri="{BB962C8B-B14F-4D97-AF65-F5344CB8AC3E}">
        <p14:creationId xmlns:p14="http://schemas.microsoft.com/office/powerpoint/2010/main" val="95353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 rot="723795">
            <a:off x="2718519" y="349983"/>
            <a:ext cx="4552977" cy="4173197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2627778" y="1010125"/>
            <a:ext cx="5416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773325" y="3090700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MAIN_POINT_1_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2518040" y="-1488252"/>
            <a:ext cx="4107933" cy="9155586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604250" y="2070450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2499150" y="3639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0"/>
            <a:ext cx="1305146" cy="1050593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423375" y="1428938"/>
            <a:ext cx="40452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4423375" y="258630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1726900" y="563125"/>
            <a:ext cx="5346080" cy="384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1652250" y="1655200"/>
            <a:ext cx="58395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2665500" y="3013000"/>
            <a:ext cx="3813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749800" y="526050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749800" y="1306075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2735650" y="1962396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2735650" y="2742421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4727300" y="3404221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4727300" y="4184246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/>
          <p:nvPr/>
        </p:nvSpPr>
        <p:spPr>
          <a:xfrm rot="10800000">
            <a:off x="5797383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224217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_ONLY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62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6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67968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213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770900" y="1678950"/>
            <a:ext cx="5602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961800" y="3882750"/>
            <a:ext cx="72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5103112" y="-5"/>
            <a:ext cx="4040879" cy="2980690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7836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953510" y="2782775"/>
            <a:ext cx="436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5494910" y="739125"/>
            <a:ext cx="2820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5190723" y="3676382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14" y="2977500"/>
            <a:ext cx="2936414" cy="2166009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14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ONE_COLUMN_TEXT_1_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67968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21130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268175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21130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4268175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12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rot="5400000">
            <a:off x="5440549" y="1453233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42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1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1848475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1848475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3810899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3810899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5773332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5773332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813550" y="403975"/>
            <a:ext cx="46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67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2518040" y="-1488252"/>
            <a:ext cx="4107933" cy="9155586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604250" y="2070450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2499150" y="3639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58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0"/>
            <a:ext cx="1305146" cy="1050593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423375" y="1428938"/>
            <a:ext cx="40452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4423375" y="258630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89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1726900" y="563125"/>
            <a:ext cx="5346080" cy="384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1652250" y="1655200"/>
            <a:ext cx="58395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2665500" y="3013000"/>
            <a:ext cx="3813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26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749800" y="526050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749800" y="1306075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2735650" y="1962396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2735650" y="2742421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4727300" y="3404221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4727300" y="4184246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/>
          <p:nvPr/>
        </p:nvSpPr>
        <p:spPr>
          <a:xfrm rot="10800000">
            <a:off x="5797383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224217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0432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62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1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20430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 rot="10800000" flipH="1">
            <a:off x="-760142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23"/>
          <p:cNvSpPr/>
          <p:nvPr/>
        </p:nvSpPr>
        <p:spPr>
          <a:xfrm flipH="1">
            <a:off x="5333308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1604250" y="1297275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2499150" y="2877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_1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770900" y="1678950"/>
            <a:ext cx="5602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961800" y="3882750"/>
            <a:ext cx="72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5103112" y="-5"/>
            <a:ext cx="4040879" cy="2980690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953510" y="2782775"/>
            <a:ext cx="436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5494910" y="739125"/>
            <a:ext cx="2820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5190723" y="3676382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14" y="2977500"/>
            <a:ext cx="2936414" cy="2166009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21130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268175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21130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4268175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rot="5400000">
            <a:off x="5440549" y="1453233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4826226" y="1958574"/>
            <a:ext cx="4317794" cy="3184915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>
            <a:off x="3" y="-13"/>
            <a:ext cx="2843451" cy="2097437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222975" y="1657550"/>
            <a:ext cx="2799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ubTitle" idx="1"/>
          </p:nvPr>
        </p:nvSpPr>
        <p:spPr>
          <a:xfrm>
            <a:off x="1222975" y="280201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4759153" y="1055550"/>
            <a:ext cx="32847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2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1848475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1848475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3810899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3810899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5773332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5773332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813550" y="403975"/>
            <a:ext cx="46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733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nAiLCJjb250ZW50SW5zdGFuY2VJZCI6IjFjRC1QSE9wMTRDdXc2M0YxTk45UEtTVm1XUFhjZkFCTEhMbjRoUEtoSVhJL2UyMDFkMzRlLTc5OTgtNDFjYi05YTU1LThjMWMxMGI5MzM2MS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=pearId=magic-pear-metadata-identifi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lhMGU4NGI2XzBfMTU5MDUiLCJjb250ZW50SW5zdGFuY2VJZCI6IjFjRC1QSE9wMTRDdXc2M0YxTk45UEtTVm1XUFhjZkFCTEhMbjRoUEtoSVhJLzBiZjhjMzIyLTdkMzktNDJkMi1iMjc4LWRjZTMwNTEwYzY4OCJ9pearId=magic-pear-metadata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lhMGU4NGI2XzBfMTU5MDUiLCJjb250ZW50SW5zdGFuY2VJZCI6IjFjRC1QSE9wMTRDdXc2M0YxTk45UEtTVm1XUFhjZkFCTEhMbjRoUEtoSVhJLzBiZjhjMzIyLTdkMzktNDJkMi1iMjc4LWRjZTMwNTEwYzY4OCJ9pearId=magic-pear-metadata-identifi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control" Target="../activeX/activeX3.xml"/><Relationship Id="rId7" Type="http://schemas.openxmlformats.org/officeDocument/2006/relationships/image" Target="../media/image3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wmf"/><Relationship Id="rId4" Type="http://schemas.openxmlformats.org/officeDocument/2006/relationships/control" Target="../activeX/activeX4.xml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=pearId=magic-pear-metadata-identifi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378750" y="1009554"/>
            <a:ext cx="37140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300">
                <a:solidFill>
                  <a:srgbClr val="E05C4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Chào mừng các bạn đến với giờ học Toán!</a:t>
            </a:r>
            <a:endParaRPr sz="5300">
              <a:solidFill>
                <a:srgbClr val="E05C4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</p:txBody>
      </p:sp>
      <p:sp>
        <p:nvSpPr>
          <p:cNvPr id="88" name="Google Shape;88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501355" y="1020405"/>
            <a:ext cx="2876245" cy="3603595"/>
            <a:chOff x="4232625" y="245950"/>
            <a:chExt cx="1875975" cy="2350375"/>
          </a:xfrm>
        </p:grpSpPr>
        <p:sp>
          <p:nvSpPr>
            <p:cNvPr id="90" name="Google Shape;90;p1"/>
            <p:cNvSpPr/>
            <p:nvPr/>
          </p:nvSpPr>
          <p:spPr>
            <a:xfrm>
              <a:off x="4402275" y="2103300"/>
              <a:ext cx="771750" cy="139275"/>
            </a:xfrm>
            <a:custGeom>
              <a:avLst/>
              <a:gdLst/>
              <a:ahLst/>
              <a:cxnLst/>
              <a:rect l="l" t="t" r="r" b="b"/>
              <a:pathLst>
                <a:path w="30870" h="5571" extrusionOk="0">
                  <a:moveTo>
                    <a:pt x="23726" y="0"/>
                  </a:moveTo>
                  <a:cubicBezTo>
                    <a:pt x="21725" y="0"/>
                    <a:pt x="19738" y="266"/>
                    <a:pt x="17792" y="770"/>
                  </a:cubicBezTo>
                  <a:cubicBezTo>
                    <a:pt x="14921" y="1514"/>
                    <a:pt x="11973" y="1915"/>
                    <a:pt x="9007" y="1968"/>
                  </a:cubicBezTo>
                  <a:cubicBezTo>
                    <a:pt x="6231" y="2018"/>
                    <a:pt x="3242" y="1814"/>
                    <a:pt x="910" y="3320"/>
                  </a:cubicBezTo>
                  <a:cubicBezTo>
                    <a:pt x="459" y="3611"/>
                    <a:pt x="0" y="4082"/>
                    <a:pt x="120" y="4605"/>
                  </a:cubicBezTo>
                  <a:cubicBezTo>
                    <a:pt x="242" y="5138"/>
                    <a:pt x="877" y="5356"/>
                    <a:pt x="1419" y="5429"/>
                  </a:cubicBezTo>
                  <a:cubicBezTo>
                    <a:pt x="1892" y="5493"/>
                    <a:pt x="2367" y="5516"/>
                    <a:pt x="2843" y="5516"/>
                  </a:cubicBezTo>
                  <a:cubicBezTo>
                    <a:pt x="3648" y="5516"/>
                    <a:pt x="4456" y="5449"/>
                    <a:pt x="5261" y="5392"/>
                  </a:cubicBezTo>
                  <a:cubicBezTo>
                    <a:pt x="7279" y="5251"/>
                    <a:pt x="9301" y="5180"/>
                    <a:pt x="11323" y="5180"/>
                  </a:cubicBezTo>
                  <a:cubicBezTo>
                    <a:pt x="13077" y="5180"/>
                    <a:pt x="14831" y="5233"/>
                    <a:pt x="16583" y="5339"/>
                  </a:cubicBezTo>
                  <a:cubicBezTo>
                    <a:pt x="18138" y="5434"/>
                    <a:pt x="19694" y="5571"/>
                    <a:pt x="21251" y="5571"/>
                  </a:cubicBezTo>
                  <a:cubicBezTo>
                    <a:pt x="21527" y="5571"/>
                    <a:pt x="21804" y="5566"/>
                    <a:pt x="22080" y="5557"/>
                  </a:cubicBezTo>
                  <a:cubicBezTo>
                    <a:pt x="24551" y="5469"/>
                    <a:pt x="26988" y="4959"/>
                    <a:pt x="29287" y="4047"/>
                  </a:cubicBezTo>
                  <a:cubicBezTo>
                    <a:pt x="30581" y="3533"/>
                    <a:pt x="30869" y="2413"/>
                    <a:pt x="30140" y="1516"/>
                  </a:cubicBezTo>
                  <a:cubicBezTo>
                    <a:pt x="29982" y="1325"/>
                    <a:pt x="29796" y="1157"/>
                    <a:pt x="29591" y="1018"/>
                  </a:cubicBezTo>
                  <a:cubicBezTo>
                    <a:pt x="28321" y="146"/>
                    <a:pt x="26605" y="137"/>
                    <a:pt x="25127" y="44"/>
                  </a:cubicBezTo>
                  <a:cubicBezTo>
                    <a:pt x="24660" y="15"/>
                    <a:pt x="24193" y="0"/>
                    <a:pt x="23726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232625" y="2184300"/>
              <a:ext cx="1781000" cy="340875"/>
            </a:xfrm>
            <a:custGeom>
              <a:avLst/>
              <a:gdLst/>
              <a:ahLst/>
              <a:cxnLst/>
              <a:rect l="l" t="t" r="r" b="b"/>
              <a:pathLst>
                <a:path w="71240" h="13635" extrusionOk="0">
                  <a:moveTo>
                    <a:pt x="47139" y="1"/>
                  </a:moveTo>
                  <a:cubicBezTo>
                    <a:pt x="46486" y="1"/>
                    <a:pt x="45834" y="37"/>
                    <a:pt x="45187" y="125"/>
                  </a:cubicBezTo>
                  <a:cubicBezTo>
                    <a:pt x="43595" y="341"/>
                    <a:pt x="42078" y="866"/>
                    <a:pt x="40536" y="1286"/>
                  </a:cubicBezTo>
                  <a:cubicBezTo>
                    <a:pt x="28122" y="4665"/>
                    <a:pt x="14087" y="1219"/>
                    <a:pt x="2171" y="5833"/>
                  </a:cubicBezTo>
                  <a:cubicBezTo>
                    <a:pt x="1157" y="6226"/>
                    <a:pt x="0" y="6942"/>
                    <a:pt x="166" y="7926"/>
                  </a:cubicBezTo>
                  <a:cubicBezTo>
                    <a:pt x="290" y="8666"/>
                    <a:pt x="1114" y="9115"/>
                    <a:pt x="1863" y="9435"/>
                  </a:cubicBezTo>
                  <a:cubicBezTo>
                    <a:pt x="9224" y="12578"/>
                    <a:pt x="17559" y="13226"/>
                    <a:pt x="25694" y="13539"/>
                  </a:cubicBezTo>
                  <a:cubicBezTo>
                    <a:pt x="27032" y="13591"/>
                    <a:pt x="28372" y="13635"/>
                    <a:pt x="29711" y="13635"/>
                  </a:cubicBezTo>
                  <a:cubicBezTo>
                    <a:pt x="30761" y="13635"/>
                    <a:pt x="31810" y="13608"/>
                    <a:pt x="32857" y="13536"/>
                  </a:cubicBezTo>
                  <a:cubicBezTo>
                    <a:pt x="34762" y="13406"/>
                    <a:pt x="36654" y="13128"/>
                    <a:pt x="38563" y="13047"/>
                  </a:cubicBezTo>
                  <a:cubicBezTo>
                    <a:pt x="39001" y="13028"/>
                    <a:pt x="39439" y="13020"/>
                    <a:pt x="39877" y="13020"/>
                  </a:cubicBezTo>
                  <a:cubicBezTo>
                    <a:pt x="43533" y="13020"/>
                    <a:pt x="47180" y="13602"/>
                    <a:pt x="50841" y="13602"/>
                  </a:cubicBezTo>
                  <a:cubicBezTo>
                    <a:pt x="50897" y="13602"/>
                    <a:pt x="50953" y="13602"/>
                    <a:pt x="51009" y="13602"/>
                  </a:cubicBezTo>
                  <a:cubicBezTo>
                    <a:pt x="53196" y="13592"/>
                    <a:pt x="55668" y="13221"/>
                    <a:pt x="56898" y="11591"/>
                  </a:cubicBezTo>
                  <a:cubicBezTo>
                    <a:pt x="57166" y="11238"/>
                    <a:pt x="57366" y="10833"/>
                    <a:pt x="57715" y="10543"/>
                  </a:cubicBezTo>
                  <a:cubicBezTo>
                    <a:pt x="58270" y="10083"/>
                    <a:pt x="59081" y="10004"/>
                    <a:pt x="59831" y="9920"/>
                  </a:cubicBezTo>
                  <a:cubicBezTo>
                    <a:pt x="63048" y="9559"/>
                    <a:pt x="66193" y="8676"/>
                    <a:pt x="69070" y="7326"/>
                  </a:cubicBezTo>
                  <a:cubicBezTo>
                    <a:pt x="70099" y="6843"/>
                    <a:pt x="71240" y="6040"/>
                    <a:pt x="71052" y="5008"/>
                  </a:cubicBezTo>
                  <a:cubicBezTo>
                    <a:pt x="70944" y="4418"/>
                    <a:pt x="70411" y="3966"/>
                    <a:pt x="69849" y="3649"/>
                  </a:cubicBezTo>
                  <a:cubicBezTo>
                    <a:pt x="66566" y="1803"/>
                    <a:pt x="60516" y="2393"/>
                    <a:pt x="56744" y="1621"/>
                  </a:cubicBezTo>
                  <a:cubicBezTo>
                    <a:pt x="54340" y="856"/>
                    <a:pt x="51862" y="351"/>
                    <a:pt x="49350" y="116"/>
                  </a:cubicBezTo>
                  <a:cubicBezTo>
                    <a:pt x="48616" y="46"/>
                    <a:pt x="47877" y="1"/>
                    <a:pt x="47139" y="1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82625" y="2539000"/>
              <a:ext cx="320775" cy="57325"/>
            </a:xfrm>
            <a:custGeom>
              <a:avLst/>
              <a:gdLst/>
              <a:ahLst/>
              <a:cxnLst/>
              <a:rect l="l" t="t" r="r" b="b"/>
              <a:pathLst>
                <a:path w="12831" h="2293" extrusionOk="0">
                  <a:moveTo>
                    <a:pt x="6684" y="0"/>
                  </a:moveTo>
                  <a:cubicBezTo>
                    <a:pt x="6615" y="0"/>
                    <a:pt x="6547" y="0"/>
                    <a:pt x="6478" y="1"/>
                  </a:cubicBezTo>
                  <a:cubicBezTo>
                    <a:pt x="4529" y="23"/>
                    <a:pt x="2674" y="395"/>
                    <a:pt x="765" y="716"/>
                  </a:cubicBezTo>
                  <a:cubicBezTo>
                    <a:pt x="363" y="784"/>
                    <a:pt x="1" y="1008"/>
                    <a:pt x="167" y="1494"/>
                  </a:cubicBezTo>
                  <a:cubicBezTo>
                    <a:pt x="389" y="2142"/>
                    <a:pt x="994" y="2293"/>
                    <a:pt x="1629" y="2293"/>
                  </a:cubicBezTo>
                  <a:cubicBezTo>
                    <a:pt x="2063" y="2293"/>
                    <a:pt x="2512" y="2222"/>
                    <a:pt x="2863" y="2193"/>
                  </a:cubicBezTo>
                  <a:cubicBezTo>
                    <a:pt x="3341" y="2152"/>
                    <a:pt x="3820" y="2137"/>
                    <a:pt x="4298" y="2137"/>
                  </a:cubicBezTo>
                  <a:cubicBezTo>
                    <a:pt x="5538" y="2137"/>
                    <a:pt x="6780" y="2236"/>
                    <a:pt x="8020" y="2236"/>
                  </a:cubicBezTo>
                  <a:cubicBezTo>
                    <a:pt x="8048" y="2236"/>
                    <a:pt x="8077" y="2236"/>
                    <a:pt x="8105" y="2236"/>
                  </a:cubicBezTo>
                  <a:cubicBezTo>
                    <a:pt x="8116" y="2236"/>
                    <a:pt x="8126" y="2236"/>
                    <a:pt x="8137" y="2236"/>
                  </a:cubicBezTo>
                  <a:cubicBezTo>
                    <a:pt x="8704" y="2236"/>
                    <a:pt x="9272" y="2270"/>
                    <a:pt x="9839" y="2270"/>
                  </a:cubicBezTo>
                  <a:cubicBezTo>
                    <a:pt x="10175" y="2270"/>
                    <a:pt x="10511" y="2258"/>
                    <a:pt x="10846" y="2220"/>
                  </a:cubicBezTo>
                  <a:cubicBezTo>
                    <a:pt x="11294" y="2168"/>
                    <a:pt x="11766" y="2085"/>
                    <a:pt x="12167" y="1865"/>
                  </a:cubicBezTo>
                  <a:cubicBezTo>
                    <a:pt x="12830" y="1499"/>
                    <a:pt x="12536" y="1166"/>
                    <a:pt x="12016" y="910"/>
                  </a:cubicBezTo>
                  <a:cubicBezTo>
                    <a:pt x="11488" y="651"/>
                    <a:pt x="10729" y="472"/>
                    <a:pt x="10497" y="419"/>
                  </a:cubicBezTo>
                  <a:cubicBezTo>
                    <a:pt x="9250" y="134"/>
                    <a:pt x="7962" y="0"/>
                    <a:pt x="6684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829650" y="1886125"/>
              <a:ext cx="424150" cy="204125"/>
            </a:xfrm>
            <a:custGeom>
              <a:avLst/>
              <a:gdLst/>
              <a:ahLst/>
              <a:cxnLst/>
              <a:rect l="l" t="t" r="r" b="b"/>
              <a:pathLst>
                <a:path w="16966" h="8165" extrusionOk="0">
                  <a:moveTo>
                    <a:pt x="9428" y="1"/>
                  </a:moveTo>
                  <a:lnTo>
                    <a:pt x="115" y="833"/>
                  </a:lnTo>
                  <a:cubicBezTo>
                    <a:pt x="0" y="1723"/>
                    <a:pt x="263" y="2625"/>
                    <a:pt x="675" y="3421"/>
                  </a:cubicBezTo>
                  <a:cubicBezTo>
                    <a:pt x="1928" y="5847"/>
                    <a:pt x="4500" y="7394"/>
                    <a:pt x="7172" y="7951"/>
                  </a:cubicBezTo>
                  <a:cubicBezTo>
                    <a:pt x="7938" y="8111"/>
                    <a:pt x="8700" y="8165"/>
                    <a:pt x="9467" y="8165"/>
                  </a:cubicBezTo>
                  <a:cubicBezTo>
                    <a:pt x="11032" y="8165"/>
                    <a:pt x="12615" y="7941"/>
                    <a:pt x="14276" y="7941"/>
                  </a:cubicBezTo>
                  <a:cubicBezTo>
                    <a:pt x="14642" y="7941"/>
                    <a:pt x="15012" y="7952"/>
                    <a:pt x="15386" y="7978"/>
                  </a:cubicBezTo>
                  <a:lnTo>
                    <a:pt x="16966" y="5010"/>
                  </a:lnTo>
                  <a:lnTo>
                    <a:pt x="9428" y="1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179000" y="1994700"/>
              <a:ext cx="201100" cy="276150"/>
            </a:xfrm>
            <a:custGeom>
              <a:avLst/>
              <a:gdLst/>
              <a:ahLst/>
              <a:cxnLst/>
              <a:rect l="l" t="t" r="r" b="b"/>
              <a:pathLst>
                <a:path w="8044" h="11046" extrusionOk="0">
                  <a:moveTo>
                    <a:pt x="6241" y="3926"/>
                  </a:moveTo>
                  <a:cubicBezTo>
                    <a:pt x="6326" y="3958"/>
                    <a:pt x="6432" y="3995"/>
                    <a:pt x="6511" y="4023"/>
                  </a:cubicBezTo>
                  <a:cubicBezTo>
                    <a:pt x="6703" y="4085"/>
                    <a:pt x="6892" y="4167"/>
                    <a:pt x="7093" y="4201"/>
                  </a:cubicBezTo>
                  <a:lnTo>
                    <a:pt x="7095" y="4201"/>
                  </a:lnTo>
                  <a:cubicBezTo>
                    <a:pt x="6946" y="5333"/>
                    <a:pt x="6756" y="6464"/>
                    <a:pt x="6610" y="7223"/>
                  </a:cubicBezTo>
                  <a:cubicBezTo>
                    <a:pt x="6341" y="7110"/>
                    <a:pt x="5643" y="6867"/>
                    <a:pt x="5575" y="6843"/>
                  </a:cubicBezTo>
                  <a:cubicBezTo>
                    <a:pt x="5869" y="5925"/>
                    <a:pt x="6115" y="4801"/>
                    <a:pt x="6241" y="3926"/>
                  </a:cubicBezTo>
                  <a:close/>
                  <a:moveTo>
                    <a:pt x="2329" y="1"/>
                  </a:moveTo>
                  <a:cubicBezTo>
                    <a:pt x="2328" y="1"/>
                    <a:pt x="2327" y="1"/>
                    <a:pt x="2327" y="1"/>
                  </a:cubicBezTo>
                  <a:cubicBezTo>
                    <a:pt x="2207" y="35"/>
                    <a:pt x="244" y="2305"/>
                    <a:pt x="13" y="4048"/>
                  </a:cubicBezTo>
                  <a:cubicBezTo>
                    <a:pt x="0" y="4084"/>
                    <a:pt x="3130" y="5172"/>
                    <a:pt x="3467" y="5869"/>
                  </a:cubicBezTo>
                  <a:cubicBezTo>
                    <a:pt x="3618" y="6182"/>
                    <a:pt x="4148" y="8524"/>
                    <a:pt x="4615" y="8524"/>
                  </a:cubicBezTo>
                  <a:cubicBezTo>
                    <a:pt x="4625" y="8524"/>
                    <a:pt x="4634" y="8523"/>
                    <a:pt x="4643" y="8521"/>
                  </a:cubicBezTo>
                  <a:cubicBezTo>
                    <a:pt x="4904" y="8467"/>
                    <a:pt x="5184" y="7950"/>
                    <a:pt x="5439" y="7241"/>
                  </a:cubicBezTo>
                  <a:cubicBezTo>
                    <a:pt x="5503" y="7265"/>
                    <a:pt x="5739" y="7353"/>
                    <a:pt x="5890" y="7404"/>
                  </a:cubicBezTo>
                  <a:cubicBezTo>
                    <a:pt x="6101" y="7474"/>
                    <a:pt x="6311" y="7560"/>
                    <a:pt x="6530" y="7605"/>
                  </a:cubicBezTo>
                  <a:cubicBezTo>
                    <a:pt x="6446" y="8010"/>
                    <a:pt x="6354" y="8416"/>
                    <a:pt x="6237" y="8814"/>
                  </a:cubicBezTo>
                  <a:cubicBezTo>
                    <a:pt x="6165" y="9055"/>
                    <a:pt x="6100" y="9322"/>
                    <a:pt x="5987" y="9548"/>
                  </a:cubicBezTo>
                  <a:cubicBezTo>
                    <a:pt x="5677" y="10169"/>
                    <a:pt x="5288" y="10416"/>
                    <a:pt x="4888" y="10416"/>
                  </a:cubicBezTo>
                  <a:cubicBezTo>
                    <a:pt x="4371" y="10416"/>
                    <a:pt x="3837" y="10002"/>
                    <a:pt x="3436" y="9444"/>
                  </a:cubicBezTo>
                  <a:cubicBezTo>
                    <a:pt x="3406" y="9402"/>
                    <a:pt x="3363" y="9384"/>
                    <a:pt x="3321" y="9384"/>
                  </a:cubicBezTo>
                  <a:cubicBezTo>
                    <a:pt x="3229" y="9384"/>
                    <a:pt x="3143" y="9469"/>
                    <a:pt x="3205" y="9572"/>
                  </a:cubicBezTo>
                  <a:cubicBezTo>
                    <a:pt x="3612" y="10506"/>
                    <a:pt x="4412" y="11045"/>
                    <a:pt x="5141" y="11045"/>
                  </a:cubicBezTo>
                  <a:cubicBezTo>
                    <a:pt x="5723" y="11045"/>
                    <a:pt x="6260" y="10702"/>
                    <a:pt x="6517" y="9940"/>
                  </a:cubicBezTo>
                  <a:cubicBezTo>
                    <a:pt x="7645" y="6592"/>
                    <a:pt x="7874" y="4355"/>
                    <a:pt x="8036" y="1775"/>
                  </a:cubicBezTo>
                  <a:cubicBezTo>
                    <a:pt x="8044" y="1654"/>
                    <a:pt x="7868" y="1593"/>
                    <a:pt x="7689" y="1593"/>
                  </a:cubicBezTo>
                  <a:cubicBezTo>
                    <a:pt x="7512" y="1593"/>
                    <a:pt x="7332" y="1653"/>
                    <a:pt x="7327" y="1774"/>
                  </a:cubicBezTo>
                  <a:cubicBezTo>
                    <a:pt x="7303" y="2368"/>
                    <a:pt x="7235" y="3080"/>
                    <a:pt x="7145" y="3809"/>
                  </a:cubicBezTo>
                  <a:cubicBezTo>
                    <a:pt x="6944" y="3725"/>
                    <a:pt x="6512" y="3569"/>
                    <a:pt x="6295" y="3493"/>
                  </a:cubicBezTo>
                  <a:cubicBezTo>
                    <a:pt x="6346" y="2999"/>
                    <a:pt x="6343" y="2638"/>
                    <a:pt x="6264" y="2532"/>
                  </a:cubicBezTo>
                  <a:cubicBezTo>
                    <a:pt x="5919" y="2067"/>
                    <a:pt x="2471" y="1"/>
                    <a:pt x="2329" y="1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5214275" y="1995550"/>
              <a:ext cx="123375" cy="125425"/>
            </a:xfrm>
            <a:custGeom>
              <a:avLst/>
              <a:gdLst/>
              <a:ahLst/>
              <a:cxnLst/>
              <a:rect l="l" t="t" r="r" b="b"/>
              <a:pathLst>
                <a:path w="4935" h="5017" extrusionOk="0">
                  <a:moveTo>
                    <a:pt x="870" y="1"/>
                  </a:moveTo>
                  <a:cubicBezTo>
                    <a:pt x="743" y="117"/>
                    <a:pt x="391" y="517"/>
                    <a:pt x="1" y="1061"/>
                  </a:cubicBezTo>
                  <a:lnTo>
                    <a:pt x="2223" y="2473"/>
                  </a:lnTo>
                  <a:cubicBezTo>
                    <a:pt x="2704" y="2778"/>
                    <a:pt x="3185" y="3084"/>
                    <a:pt x="3633" y="3436"/>
                  </a:cubicBezTo>
                  <a:cubicBezTo>
                    <a:pt x="3836" y="3595"/>
                    <a:pt x="4035" y="3766"/>
                    <a:pt x="4189" y="3974"/>
                  </a:cubicBezTo>
                  <a:cubicBezTo>
                    <a:pt x="4415" y="4279"/>
                    <a:pt x="4530" y="4647"/>
                    <a:pt x="4629" y="5016"/>
                  </a:cubicBezTo>
                  <a:cubicBezTo>
                    <a:pt x="4712" y="4621"/>
                    <a:pt x="4781" y="4237"/>
                    <a:pt x="4830" y="3892"/>
                  </a:cubicBezTo>
                  <a:cubicBezTo>
                    <a:pt x="4830" y="3892"/>
                    <a:pt x="4830" y="3892"/>
                    <a:pt x="4830" y="3892"/>
                  </a:cubicBezTo>
                  <a:cubicBezTo>
                    <a:pt x="4833" y="3892"/>
                    <a:pt x="4890" y="3461"/>
                    <a:pt x="4884" y="3459"/>
                  </a:cubicBezTo>
                  <a:cubicBezTo>
                    <a:pt x="4935" y="2965"/>
                    <a:pt x="4932" y="2604"/>
                    <a:pt x="4853" y="2498"/>
                  </a:cubicBezTo>
                  <a:cubicBezTo>
                    <a:pt x="4538" y="2073"/>
                    <a:pt x="1638" y="314"/>
                    <a:pt x="1032" y="16"/>
                  </a:cubicBezTo>
                  <a:cubicBezTo>
                    <a:pt x="978" y="8"/>
                    <a:pt x="924" y="4"/>
                    <a:pt x="870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918525" y="1861775"/>
              <a:ext cx="310900" cy="483050"/>
            </a:xfrm>
            <a:custGeom>
              <a:avLst/>
              <a:gdLst/>
              <a:ahLst/>
              <a:cxnLst/>
              <a:rect l="l" t="t" r="r" b="b"/>
              <a:pathLst>
                <a:path w="12436" h="19322" extrusionOk="0">
                  <a:moveTo>
                    <a:pt x="4593" y="0"/>
                  </a:moveTo>
                  <a:cubicBezTo>
                    <a:pt x="1322" y="6644"/>
                    <a:pt x="441" y="11929"/>
                    <a:pt x="1" y="19321"/>
                  </a:cubicBezTo>
                  <a:lnTo>
                    <a:pt x="1607" y="19321"/>
                  </a:lnTo>
                  <a:cubicBezTo>
                    <a:pt x="4842" y="13801"/>
                    <a:pt x="8459" y="8515"/>
                    <a:pt x="12435" y="3502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775650" y="2227750"/>
              <a:ext cx="262850" cy="205050"/>
            </a:xfrm>
            <a:custGeom>
              <a:avLst/>
              <a:gdLst/>
              <a:ahLst/>
              <a:cxnLst/>
              <a:rect l="l" t="t" r="r" b="b"/>
              <a:pathLst>
                <a:path w="10514" h="8202" extrusionOk="0">
                  <a:moveTo>
                    <a:pt x="7660" y="5895"/>
                  </a:moveTo>
                  <a:cubicBezTo>
                    <a:pt x="7660" y="5986"/>
                    <a:pt x="7660" y="6098"/>
                    <a:pt x="7661" y="6182"/>
                  </a:cubicBezTo>
                  <a:cubicBezTo>
                    <a:pt x="7667" y="6384"/>
                    <a:pt x="7655" y="6590"/>
                    <a:pt x="7692" y="6790"/>
                  </a:cubicBezTo>
                  <a:cubicBezTo>
                    <a:pt x="7692" y="6791"/>
                    <a:pt x="7692" y="6791"/>
                    <a:pt x="7692" y="6792"/>
                  </a:cubicBezTo>
                  <a:cubicBezTo>
                    <a:pt x="6576" y="7038"/>
                    <a:pt x="5448" y="7244"/>
                    <a:pt x="4685" y="7364"/>
                  </a:cubicBezTo>
                  <a:cubicBezTo>
                    <a:pt x="4700" y="7074"/>
                    <a:pt x="4690" y="6334"/>
                    <a:pt x="4690" y="6261"/>
                  </a:cubicBezTo>
                  <a:cubicBezTo>
                    <a:pt x="5654" y="6226"/>
                    <a:pt x="6794" y="6075"/>
                    <a:pt x="7660" y="5896"/>
                  </a:cubicBezTo>
                  <a:lnTo>
                    <a:pt x="7660" y="5895"/>
                  </a:lnTo>
                  <a:close/>
                  <a:moveTo>
                    <a:pt x="6250" y="0"/>
                  </a:moveTo>
                  <a:cubicBezTo>
                    <a:pt x="5960" y="0"/>
                    <a:pt x="5681" y="24"/>
                    <a:pt x="5426" y="80"/>
                  </a:cubicBezTo>
                  <a:cubicBezTo>
                    <a:pt x="5426" y="80"/>
                    <a:pt x="5426" y="80"/>
                    <a:pt x="5426" y="80"/>
                  </a:cubicBezTo>
                  <a:lnTo>
                    <a:pt x="5426" y="80"/>
                  </a:lnTo>
                  <a:cubicBezTo>
                    <a:pt x="5389" y="80"/>
                    <a:pt x="5430" y="3393"/>
                    <a:pt x="4889" y="3947"/>
                  </a:cubicBezTo>
                  <a:cubicBezTo>
                    <a:pt x="4642" y="4200"/>
                    <a:pt x="2542" y="5543"/>
                    <a:pt x="2795" y="5955"/>
                  </a:cubicBezTo>
                  <a:cubicBezTo>
                    <a:pt x="2934" y="6181"/>
                    <a:pt x="3510" y="6269"/>
                    <a:pt x="4257" y="6269"/>
                  </a:cubicBezTo>
                  <a:cubicBezTo>
                    <a:pt x="4261" y="6269"/>
                    <a:pt x="4266" y="6269"/>
                    <a:pt x="4271" y="6269"/>
                  </a:cubicBezTo>
                  <a:lnTo>
                    <a:pt x="4271" y="6269"/>
                  </a:lnTo>
                  <a:cubicBezTo>
                    <a:pt x="4269" y="6337"/>
                    <a:pt x="4266" y="6589"/>
                    <a:pt x="4271" y="6748"/>
                  </a:cubicBezTo>
                  <a:cubicBezTo>
                    <a:pt x="4276" y="6971"/>
                    <a:pt x="4265" y="7197"/>
                    <a:pt x="4299" y="7419"/>
                  </a:cubicBezTo>
                  <a:cubicBezTo>
                    <a:pt x="3888" y="7477"/>
                    <a:pt x="3476" y="7529"/>
                    <a:pt x="3061" y="7554"/>
                  </a:cubicBezTo>
                  <a:cubicBezTo>
                    <a:pt x="2888" y="7564"/>
                    <a:pt x="2704" y="7582"/>
                    <a:pt x="2524" y="7582"/>
                  </a:cubicBezTo>
                  <a:cubicBezTo>
                    <a:pt x="2443" y="7582"/>
                    <a:pt x="2363" y="7578"/>
                    <a:pt x="2286" y="7569"/>
                  </a:cubicBezTo>
                  <a:cubicBezTo>
                    <a:pt x="706" y="7385"/>
                    <a:pt x="827" y="6139"/>
                    <a:pt x="1516" y="5136"/>
                  </a:cubicBezTo>
                  <a:cubicBezTo>
                    <a:pt x="1586" y="5034"/>
                    <a:pt x="1502" y="4911"/>
                    <a:pt x="1410" y="4911"/>
                  </a:cubicBezTo>
                  <a:cubicBezTo>
                    <a:pt x="1378" y="4911"/>
                    <a:pt x="1346" y="4926"/>
                    <a:pt x="1318" y="4960"/>
                  </a:cubicBezTo>
                  <a:cubicBezTo>
                    <a:pt x="1" y="6209"/>
                    <a:pt x="281" y="8201"/>
                    <a:pt x="2045" y="8201"/>
                  </a:cubicBezTo>
                  <a:cubicBezTo>
                    <a:pt x="2062" y="8201"/>
                    <a:pt x="2080" y="8201"/>
                    <a:pt x="2098" y="8201"/>
                  </a:cubicBezTo>
                  <a:cubicBezTo>
                    <a:pt x="5630" y="8123"/>
                    <a:pt x="7812" y="7578"/>
                    <a:pt x="10293" y="6852"/>
                  </a:cubicBezTo>
                  <a:cubicBezTo>
                    <a:pt x="10513" y="6787"/>
                    <a:pt x="10307" y="6178"/>
                    <a:pt x="10088" y="6178"/>
                  </a:cubicBezTo>
                  <a:cubicBezTo>
                    <a:pt x="10076" y="6178"/>
                    <a:pt x="10064" y="6180"/>
                    <a:pt x="10053" y="6184"/>
                  </a:cubicBezTo>
                  <a:cubicBezTo>
                    <a:pt x="9486" y="6363"/>
                    <a:pt x="8794" y="6542"/>
                    <a:pt x="8078" y="6706"/>
                  </a:cubicBezTo>
                  <a:cubicBezTo>
                    <a:pt x="8088" y="6487"/>
                    <a:pt x="8087" y="6029"/>
                    <a:pt x="8085" y="5799"/>
                  </a:cubicBezTo>
                  <a:cubicBezTo>
                    <a:pt x="8568" y="5678"/>
                    <a:pt x="8905" y="5552"/>
                    <a:pt x="8978" y="5442"/>
                  </a:cubicBezTo>
                  <a:cubicBezTo>
                    <a:pt x="9300" y="4957"/>
                    <a:pt x="10079" y="964"/>
                    <a:pt x="10019" y="880"/>
                  </a:cubicBezTo>
                  <a:cubicBezTo>
                    <a:pt x="9957" y="792"/>
                    <a:pt x="7916" y="0"/>
                    <a:pt x="6250" y="0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939000" y="2237525"/>
              <a:ext cx="86975" cy="142450"/>
            </a:xfrm>
            <a:custGeom>
              <a:avLst/>
              <a:gdLst/>
              <a:ahLst/>
              <a:cxnLst/>
              <a:rect l="l" t="t" r="r" b="b"/>
              <a:pathLst>
                <a:path w="3479" h="5698" extrusionOk="0">
                  <a:moveTo>
                    <a:pt x="2145" y="1"/>
                  </a:moveTo>
                  <a:cubicBezTo>
                    <a:pt x="1955" y="856"/>
                    <a:pt x="1763" y="1713"/>
                    <a:pt x="1573" y="2569"/>
                  </a:cubicBezTo>
                  <a:cubicBezTo>
                    <a:pt x="1448" y="3125"/>
                    <a:pt x="1325" y="3682"/>
                    <a:pt x="1147" y="4223"/>
                  </a:cubicBezTo>
                  <a:cubicBezTo>
                    <a:pt x="1066" y="4469"/>
                    <a:pt x="974" y="4713"/>
                    <a:pt x="830" y="4929"/>
                  </a:cubicBezTo>
                  <a:cubicBezTo>
                    <a:pt x="620" y="5245"/>
                    <a:pt x="313" y="5480"/>
                    <a:pt x="0" y="5697"/>
                  </a:cubicBezTo>
                  <a:cubicBezTo>
                    <a:pt x="399" y="5641"/>
                    <a:pt x="784" y="5575"/>
                    <a:pt x="1126" y="5505"/>
                  </a:cubicBezTo>
                  <a:cubicBezTo>
                    <a:pt x="1126" y="5505"/>
                    <a:pt x="1126" y="5505"/>
                    <a:pt x="1127" y="5505"/>
                  </a:cubicBezTo>
                  <a:cubicBezTo>
                    <a:pt x="1141" y="5505"/>
                    <a:pt x="1552" y="5415"/>
                    <a:pt x="1552" y="5408"/>
                  </a:cubicBezTo>
                  <a:cubicBezTo>
                    <a:pt x="2034" y="5287"/>
                    <a:pt x="2371" y="5162"/>
                    <a:pt x="2445" y="5052"/>
                  </a:cubicBezTo>
                  <a:cubicBezTo>
                    <a:pt x="2737" y="4610"/>
                    <a:pt x="3403" y="1286"/>
                    <a:pt x="3479" y="614"/>
                  </a:cubicBezTo>
                  <a:cubicBezTo>
                    <a:pt x="3467" y="561"/>
                    <a:pt x="3453" y="509"/>
                    <a:pt x="3437" y="457"/>
                  </a:cubicBezTo>
                  <a:cubicBezTo>
                    <a:pt x="3285" y="376"/>
                    <a:pt x="2790" y="182"/>
                    <a:pt x="2145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958200" y="1964600"/>
              <a:ext cx="29475" cy="99375"/>
            </a:xfrm>
            <a:custGeom>
              <a:avLst/>
              <a:gdLst/>
              <a:ahLst/>
              <a:cxnLst/>
              <a:rect l="l" t="t" r="r" b="b"/>
              <a:pathLst>
                <a:path w="1179" h="3975" extrusionOk="0">
                  <a:moveTo>
                    <a:pt x="1086" y="1"/>
                  </a:moveTo>
                  <a:cubicBezTo>
                    <a:pt x="1054" y="1"/>
                    <a:pt x="1022" y="18"/>
                    <a:pt x="1007" y="58"/>
                  </a:cubicBezTo>
                  <a:cubicBezTo>
                    <a:pt x="560" y="1268"/>
                    <a:pt x="93" y="2592"/>
                    <a:pt x="4" y="3886"/>
                  </a:cubicBezTo>
                  <a:cubicBezTo>
                    <a:pt x="1" y="3945"/>
                    <a:pt x="45" y="3975"/>
                    <a:pt x="92" y="3975"/>
                  </a:cubicBezTo>
                  <a:cubicBezTo>
                    <a:pt x="130" y="3975"/>
                    <a:pt x="171" y="3954"/>
                    <a:pt x="185" y="3911"/>
                  </a:cubicBezTo>
                  <a:cubicBezTo>
                    <a:pt x="605" y="2687"/>
                    <a:pt x="888" y="1365"/>
                    <a:pt x="1165" y="101"/>
                  </a:cubicBezTo>
                  <a:cubicBezTo>
                    <a:pt x="1179" y="39"/>
                    <a:pt x="1133" y="1"/>
                    <a:pt x="1086" y="1"/>
                  </a:cubicBezTo>
                  <a:close/>
                </a:path>
              </a:pathLst>
            </a:custGeom>
            <a:solidFill>
              <a:srgbClr val="3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399850" y="1181100"/>
              <a:ext cx="326825" cy="220625"/>
            </a:xfrm>
            <a:custGeom>
              <a:avLst/>
              <a:gdLst/>
              <a:ahLst/>
              <a:cxnLst/>
              <a:rect l="l" t="t" r="r" b="b"/>
              <a:pathLst>
                <a:path w="13073" h="8825" extrusionOk="0">
                  <a:moveTo>
                    <a:pt x="0" y="1"/>
                  </a:moveTo>
                  <a:lnTo>
                    <a:pt x="2630" y="8824"/>
                  </a:lnTo>
                  <a:cubicBezTo>
                    <a:pt x="4517" y="8440"/>
                    <a:pt x="6821" y="8149"/>
                    <a:pt x="9159" y="8149"/>
                  </a:cubicBezTo>
                  <a:cubicBezTo>
                    <a:pt x="10304" y="8149"/>
                    <a:pt x="11457" y="8219"/>
                    <a:pt x="12574" y="8382"/>
                  </a:cubicBezTo>
                  <a:lnTo>
                    <a:pt x="13072" y="5968"/>
                  </a:lnTo>
                  <a:cubicBezTo>
                    <a:pt x="8933" y="4343"/>
                    <a:pt x="3226" y="3744"/>
                    <a:pt x="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612500" y="1166025"/>
              <a:ext cx="1172175" cy="845375"/>
            </a:xfrm>
            <a:custGeom>
              <a:avLst/>
              <a:gdLst/>
              <a:ahLst/>
              <a:cxnLst/>
              <a:rect l="l" t="t" r="r" b="b"/>
              <a:pathLst>
                <a:path w="46887" h="33815" extrusionOk="0">
                  <a:moveTo>
                    <a:pt x="8394" y="0"/>
                  </a:moveTo>
                  <a:cubicBezTo>
                    <a:pt x="2756" y="8136"/>
                    <a:pt x="0" y="18225"/>
                    <a:pt x="721" y="28096"/>
                  </a:cubicBezTo>
                  <a:cubicBezTo>
                    <a:pt x="2507" y="29923"/>
                    <a:pt x="3834" y="30224"/>
                    <a:pt x="5022" y="30224"/>
                  </a:cubicBezTo>
                  <a:cubicBezTo>
                    <a:pt x="5606" y="30224"/>
                    <a:pt x="6156" y="30151"/>
                    <a:pt x="6711" y="30151"/>
                  </a:cubicBezTo>
                  <a:cubicBezTo>
                    <a:pt x="6960" y="30151"/>
                    <a:pt x="7209" y="30165"/>
                    <a:pt x="7462" y="30207"/>
                  </a:cubicBezTo>
                  <a:cubicBezTo>
                    <a:pt x="9003" y="30465"/>
                    <a:pt x="10371" y="31311"/>
                    <a:pt x="11785" y="31977"/>
                  </a:cubicBezTo>
                  <a:cubicBezTo>
                    <a:pt x="14384" y="33200"/>
                    <a:pt x="17256" y="33814"/>
                    <a:pt x="20127" y="33814"/>
                  </a:cubicBezTo>
                  <a:cubicBezTo>
                    <a:pt x="22804" y="33814"/>
                    <a:pt x="25481" y="33281"/>
                    <a:pt x="27935" y="32211"/>
                  </a:cubicBezTo>
                  <a:cubicBezTo>
                    <a:pt x="29107" y="31700"/>
                    <a:pt x="30244" y="31062"/>
                    <a:pt x="31146" y="30156"/>
                  </a:cubicBezTo>
                  <a:cubicBezTo>
                    <a:pt x="32037" y="29259"/>
                    <a:pt x="32679" y="28120"/>
                    <a:pt x="33661" y="27324"/>
                  </a:cubicBezTo>
                  <a:cubicBezTo>
                    <a:pt x="34973" y="26260"/>
                    <a:pt x="36716" y="25942"/>
                    <a:pt x="38361" y="25561"/>
                  </a:cubicBezTo>
                  <a:cubicBezTo>
                    <a:pt x="40211" y="25133"/>
                    <a:pt x="42049" y="24577"/>
                    <a:pt x="43700" y="23638"/>
                  </a:cubicBezTo>
                  <a:cubicBezTo>
                    <a:pt x="45349" y="22699"/>
                    <a:pt x="46886" y="20361"/>
                    <a:pt x="46886" y="17163"/>
                  </a:cubicBezTo>
                  <a:cubicBezTo>
                    <a:pt x="40415" y="16693"/>
                    <a:pt x="33589" y="6558"/>
                    <a:pt x="30932" y="638"/>
                  </a:cubicBezTo>
                  <a:lnTo>
                    <a:pt x="839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592300" y="1147725"/>
              <a:ext cx="206200" cy="377675"/>
            </a:xfrm>
            <a:custGeom>
              <a:avLst/>
              <a:gdLst/>
              <a:ahLst/>
              <a:cxnLst/>
              <a:rect l="l" t="t" r="r" b="b"/>
              <a:pathLst>
                <a:path w="8248" h="15107" extrusionOk="0">
                  <a:moveTo>
                    <a:pt x="7354" y="0"/>
                  </a:moveTo>
                  <a:cubicBezTo>
                    <a:pt x="4582" y="1647"/>
                    <a:pt x="1814" y="3318"/>
                    <a:pt x="695" y="7033"/>
                  </a:cubicBezTo>
                  <a:cubicBezTo>
                    <a:pt x="0" y="9338"/>
                    <a:pt x="1128" y="13077"/>
                    <a:pt x="4416" y="15106"/>
                  </a:cubicBezTo>
                  <a:lnTo>
                    <a:pt x="6669" y="14228"/>
                  </a:lnTo>
                  <a:cubicBezTo>
                    <a:pt x="6669" y="14228"/>
                    <a:pt x="2975" y="8208"/>
                    <a:pt x="8247" y="2902"/>
                  </a:cubicBezTo>
                  <a:lnTo>
                    <a:pt x="735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885450" y="1278750"/>
              <a:ext cx="68125" cy="46525"/>
            </a:xfrm>
            <a:custGeom>
              <a:avLst/>
              <a:gdLst/>
              <a:ahLst/>
              <a:cxnLst/>
              <a:rect l="l" t="t" r="r" b="b"/>
              <a:pathLst>
                <a:path w="2725" h="1861" extrusionOk="0">
                  <a:moveTo>
                    <a:pt x="219" y="0"/>
                  </a:moveTo>
                  <a:cubicBezTo>
                    <a:pt x="52" y="0"/>
                    <a:pt x="1" y="243"/>
                    <a:pt x="177" y="306"/>
                  </a:cubicBezTo>
                  <a:lnTo>
                    <a:pt x="177" y="307"/>
                  </a:lnTo>
                  <a:cubicBezTo>
                    <a:pt x="617" y="466"/>
                    <a:pt x="1032" y="656"/>
                    <a:pt x="1417" y="925"/>
                  </a:cubicBezTo>
                  <a:cubicBezTo>
                    <a:pt x="1798" y="1190"/>
                    <a:pt x="2103" y="1538"/>
                    <a:pt x="2465" y="1826"/>
                  </a:cubicBezTo>
                  <a:cubicBezTo>
                    <a:pt x="2496" y="1850"/>
                    <a:pt x="2528" y="1861"/>
                    <a:pt x="2559" y="1861"/>
                  </a:cubicBezTo>
                  <a:cubicBezTo>
                    <a:pt x="2650" y="1861"/>
                    <a:pt x="2724" y="1770"/>
                    <a:pt x="2675" y="1664"/>
                  </a:cubicBezTo>
                  <a:cubicBezTo>
                    <a:pt x="2266" y="788"/>
                    <a:pt x="1166" y="204"/>
                    <a:pt x="260" y="5"/>
                  </a:cubicBezTo>
                  <a:cubicBezTo>
                    <a:pt x="246" y="2"/>
                    <a:pt x="232" y="0"/>
                    <a:pt x="219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880700" y="1266625"/>
              <a:ext cx="73900" cy="36150"/>
            </a:xfrm>
            <a:custGeom>
              <a:avLst/>
              <a:gdLst/>
              <a:ahLst/>
              <a:cxnLst/>
              <a:rect l="l" t="t" r="r" b="b"/>
              <a:pathLst>
                <a:path w="2956" h="1446" extrusionOk="0">
                  <a:moveTo>
                    <a:pt x="195" y="0"/>
                  </a:moveTo>
                  <a:cubicBezTo>
                    <a:pt x="49" y="0"/>
                    <a:pt x="1" y="223"/>
                    <a:pt x="159" y="274"/>
                  </a:cubicBezTo>
                  <a:cubicBezTo>
                    <a:pt x="631" y="427"/>
                    <a:pt x="1102" y="579"/>
                    <a:pt x="1577" y="722"/>
                  </a:cubicBezTo>
                  <a:cubicBezTo>
                    <a:pt x="2028" y="857"/>
                    <a:pt x="2442" y="961"/>
                    <a:pt x="2705" y="1387"/>
                  </a:cubicBezTo>
                  <a:cubicBezTo>
                    <a:pt x="2730" y="1427"/>
                    <a:pt x="2767" y="1445"/>
                    <a:pt x="2804" y="1445"/>
                  </a:cubicBezTo>
                  <a:cubicBezTo>
                    <a:pt x="2865" y="1445"/>
                    <a:pt x="2924" y="1399"/>
                    <a:pt x="2929" y="1327"/>
                  </a:cubicBezTo>
                  <a:cubicBezTo>
                    <a:pt x="2956" y="919"/>
                    <a:pt x="2635" y="699"/>
                    <a:pt x="2291" y="559"/>
                  </a:cubicBezTo>
                  <a:cubicBezTo>
                    <a:pt x="1642" y="295"/>
                    <a:pt x="913" y="172"/>
                    <a:pt x="233" y="5"/>
                  </a:cubicBezTo>
                  <a:cubicBezTo>
                    <a:pt x="219" y="2"/>
                    <a:pt x="207" y="0"/>
                    <a:pt x="19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890675" y="1244825"/>
              <a:ext cx="66700" cy="27775"/>
            </a:xfrm>
            <a:custGeom>
              <a:avLst/>
              <a:gdLst/>
              <a:ahLst/>
              <a:cxnLst/>
              <a:rect l="l" t="t" r="r" b="b"/>
              <a:pathLst>
                <a:path w="2668" h="1111" extrusionOk="0">
                  <a:moveTo>
                    <a:pt x="585" y="1"/>
                  </a:moveTo>
                  <a:cubicBezTo>
                    <a:pt x="445" y="1"/>
                    <a:pt x="309" y="10"/>
                    <a:pt x="181" y="29"/>
                  </a:cubicBezTo>
                  <a:cubicBezTo>
                    <a:pt x="0" y="56"/>
                    <a:pt x="51" y="337"/>
                    <a:pt x="223" y="340"/>
                  </a:cubicBezTo>
                  <a:cubicBezTo>
                    <a:pt x="620" y="346"/>
                    <a:pt x="1007" y="385"/>
                    <a:pt x="1382" y="523"/>
                  </a:cubicBezTo>
                  <a:cubicBezTo>
                    <a:pt x="1757" y="662"/>
                    <a:pt x="2055" y="910"/>
                    <a:pt x="2403" y="1095"/>
                  </a:cubicBezTo>
                  <a:cubicBezTo>
                    <a:pt x="2425" y="1106"/>
                    <a:pt x="2447" y="1111"/>
                    <a:pt x="2469" y="1111"/>
                  </a:cubicBezTo>
                  <a:cubicBezTo>
                    <a:pt x="2572" y="1111"/>
                    <a:pt x="2668" y="1002"/>
                    <a:pt x="2599" y="899"/>
                  </a:cubicBezTo>
                  <a:cubicBezTo>
                    <a:pt x="2192" y="279"/>
                    <a:pt x="1336" y="1"/>
                    <a:pt x="585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96850" y="1215100"/>
              <a:ext cx="64300" cy="29975"/>
            </a:xfrm>
            <a:custGeom>
              <a:avLst/>
              <a:gdLst/>
              <a:ahLst/>
              <a:cxnLst/>
              <a:rect l="l" t="t" r="r" b="b"/>
              <a:pathLst>
                <a:path w="2572" h="1199" extrusionOk="0">
                  <a:moveTo>
                    <a:pt x="190" y="0"/>
                  </a:moveTo>
                  <a:cubicBezTo>
                    <a:pt x="22" y="0"/>
                    <a:pt x="1" y="249"/>
                    <a:pt x="156" y="297"/>
                  </a:cubicBezTo>
                  <a:cubicBezTo>
                    <a:pt x="584" y="430"/>
                    <a:pt x="1010" y="524"/>
                    <a:pt x="1419" y="714"/>
                  </a:cubicBezTo>
                  <a:cubicBezTo>
                    <a:pt x="1756" y="872"/>
                    <a:pt x="2045" y="1105"/>
                    <a:pt x="2410" y="1195"/>
                  </a:cubicBezTo>
                  <a:cubicBezTo>
                    <a:pt x="2418" y="1197"/>
                    <a:pt x="2426" y="1198"/>
                    <a:pt x="2434" y="1198"/>
                  </a:cubicBezTo>
                  <a:cubicBezTo>
                    <a:pt x="2509" y="1198"/>
                    <a:pt x="2571" y="1115"/>
                    <a:pt x="2526" y="1044"/>
                  </a:cubicBezTo>
                  <a:cubicBezTo>
                    <a:pt x="2114" y="385"/>
                    <a:pt x="935" y="31"/>
                    <a:pt x="197" y="0"/>
                  </a:cubicBezTo>
                  <a:cubicBezTo>
                    <a:pt x="194" y="0"/>
                    <a:pt x="192" y="0"/>
                    <a:pt x="190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908250" y="1193675"/>
              <a:ext cx="65125" cy="28075"/>
            </a:xfrm>
            <a:custGeom>
              <a:avLst/>
              <a:gdLst/>
              <a:ahLst/>
              <a:cxnLst/>
              <a:rect l="l" t="t" r="r" b="b"/>
              <a:pathLst>
                <a:path w="2605" h="1123" extrusionOk="0">
                  <a:moveTo>
                    <a:pt x="519" y="1"/>
                  </a:moveTo>
                  <a:cubicBezTo>
                    <a:pt x="398" y="1"/>
                    <a:pt x="284" y="8"/>
                    <a:pt x="181" y="22"/>
                  </a:cubicBezTo>
                  <a:cubicBezTo>
                    <a:pt x="0" y="46"/>
                    <a:pt x="65" y="304"/>
                    <a:pt x="221" y="318"/>
                  </a:cubicBezTo>
                  <a:lnTo>
                    <a:pt x="221" y="319"/>
                  </a:lnTo>
                  <a:cubicBezTo>
                    <a:pt x="663" y="360"/>
                    <a:pt x="1088" y="418"/>
                    <a:pt x="1497" y="605"/>
                  </a:cubicBezTo>
                  <a:cubicBezTo>
                    <a:pt x="1810" y="749"/>
                    <a:pt x="2064" y="1000"/>
                    <a:pt x="2385" y="1114"/>
                  </a:cubicBezTo>
                  <a:cubicBezTo>
                    <a:pt x="2401" y="1120"/>
                    <a:pt x="2417" y="1122"/>
                    <a:pt x="2432" y="1122"/>
                  </a:cubicBezTo>
                  <a:cubicBezTo>
                    <a:pt x="2538" y="1122"/>
                    <a:pt x="2604" y="988"/>
                    <a:pt x="2556" y="893"/>
                  </a:cubicBezTo>
                  <a:cubicBezTo>
                    <a:pt x="2235" y="270"/>
                    <a:pt x="1253" y="1"/>
                    <a:pt x="519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921225" y="1171625"/>
              <a:ext cx="57525" cy="20450"/>
            </a:xfrm>
            <a:custGeom>
              <a:avLst/>
              <a:gdLst/>
              <a:ahLst/>
              <a:cxnLst/>
              <a:rect l="l" t="t" r="r" b="b"/>
              <a:pathLst>
                <a:path w="2301" h="818" extrusionOk="0">
                  <a:moveTo>
                    <a:pt x="494" y="0"/>
                  </a:moveTo>
                  <a:cubicBezTo>
                    <a:pt x="404" y="0"/>
                    <a:pt x="318" y="5"/>
                    <a:pt x="239" y="14"/>
                  </a:cubicBezTo>
                  <a:cubicBezTo>
                    <a:pt x="68" y="34"/>
                    <a:pt x="0" y="290"/>
                    <a:pt x="195" y="337"/>
                  </a:cubicBezTo>
                  <a:cubicBezTo>
                    <a:pt x="500" y="408"/>
                    <a:pt x="810" y="435"/>
                    <a:pt x="1114" y="517"/>
                  </a:cubicBezTo>
                  <a:cubicBezTo>
                    <a:pt x="1414" y="598"/>
                    <a:pt x="1698" y="765"/>
                    <a:pt x="2003" y="815"/>
                  </a:cubicBezTo>
                  <a:cubicBezTo>
                    <a:pt x="2013" y="816"/>
                    <a:pt x="2023" y="817"/>
                    <a:pt x="2033" y="817"/>
                  </a:cubicBezTo>
                  <a:cubicBezTo>
                    <a:pt x="2176" y="817"/>
                    <a:pt x="2300" y="646"/>
                    <a:pt x="2170" y="528"/>
                  </a:cubicBezTo>
                  <a:cubicBezTo>
                    <a:pt x="1791" y="182"/>
                    <a:pt x="1059" y="0"/>
                    <a:pt x="494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931950" y="1154400"/>
              <a:ext cx="70725" cy="27275"/>
            </a:xfrm>
            <a:custGeom>
              <a:avLst/>
              <a:gdLst/>
              <a:ahLst/>
              <a:cxnLst/>
              <a:rect l="l" t="t" r="r" b="b"/>
              <a:pathLst>
                <a:path w="2829" h="1091" extrusionOk="0">
                  <a:moveTo>
                    <a:pt x="455" y="0"/>
                  </a:moveTo>
                  <a:cubicBezTo>
                    <a:pt x="382" y="0"/>
                    <a:pt x="309" y="2"/>
                    <a:pt x="239" y="6"/>
                  </a:cubicBezTo>
                  <a:cubicBezTo>
                    <a:pt x="5" y="17"/>
                    <a:pt x="1" y="372"/>
                    <a:pt x="235" y="372"/>
                  </a:cubicBezTo>
                  <a:cubicBezTo>
                    <a:pt x="236" y="372"/>
                    <a:pt x="237" y="372"/>
                    <a:pt x="239" y="372"/>
                  </a:cubicBezTo>
                  <a:cubicBezTo>
                    <a:pt x="256" y="372"/>
                    <a:pt x="274" y="372"/>
                    <a:pt x="291" y="372"/>
                  </a:cubicBezTo>
                  <a:cubicBezTo>
                    <a:pt x="1177" y="372"/>
                    <a:pt x="1820" y="718"/>
                    <a:pt x="2605" y="1076"/>
                  </a:cubicBezTo>
                  <a:cubicBezTo>
                    <a:pt x="2626" y="1086"/>
                    <a:pt x="2646" y="1090"/>
                    <a:pt x="2665" y="1090"/>
                  </a:cubicBezTo>
                  <a:cubicBezTo>
                    <a:pt x="2763" y="1090"/>
                    <a:pt x="2828" y="976"/>
                    <a:pt x="2753" y="885"/>
                  </a:cubicBezTo>
                  <a:cubicBezTo>
                    <a:pt x="2223" y="238"/>
                    <a:pt x="1280" y="0"/>
                    <a:pt x="45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5929525" y="1137100"/>
              <a:ext cx="59725" cy="18100"/>
            </a:xfrm>
            <a:custGeom>
              <a:avLst/>
              <a:gdLst/>
              <a:ahLst/>
              <a:cxnLst/>
              <a:rect l="l" t="t" r="r" b="b"/>
              <a:pathLst>
                <a:path w="2389" h="724" extrusionOk="0">
                  <a:moveTo>
                    <a:pt x="154" y="1"/>
                  </a:moveTo>
                  <a:cubicBezTo>
                    <a:pt x="15" y="1"/>
                    <a:pt x="1" y="228"/>
                    <a:pt x="135" y="268"/>
                  </a:cubicBezTo>
                  <a:cubicBezTo>
                    <a:pt x="778" y="461"/>
                    <a:pt x="1537" y="707"/>
                    <a:pt x="2209" y="724"/>
                  </a:cubicBezTo>
                  <a:cubicBezTo>
                    <a:pt x="2210" y="724"/>
                    <a:pt x="2212" y="724"/>
                    <a:pt x="2214" y="724"/>
                  </a:cubicBezTo>
                  <a:cubicBezTo>
                    <a:pt x="2388" y="724"/>
                    <a:pt x="2388" y="494"/>
                    <a:pt x="2248" y="435"/>
                  </a:cubicBezTo>
                  <a:cubicBezTo>
                    <a:pt x="1630" y="174"/>
                    <a:pt x="835" y="91"/>
                    <a:pt x="172" y="2"/>
                  </a:cubicBezTo>
                  <a:cubicBezTo>
                    <a:pt x="166" y="1"/>
                    <a:pt x="160" y="1"/>
                    <a:pt x="154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333100" y="1107650"/>
              <a:ext cx="617800" cy="192975"/>
            </a:xfrm>
            <a:custGeom>
              <a:avLst/>
              <a:gdLst/>
              <a:ahLst/>
              <a:cxnLst/>
              <a:rect l="l" t="t" r="r" b="b"/>
              <a:pathLst>
                <a:path w="24712" h="7719" extrusionOk="0">
                  <a:moveTo>
                    <a:pt x="2864" y="1"/>
                  </a:moveTo>
                  <a:cubicBezTo>
                    <a:pt x="2658" y="1"/>
                    <a:pt x="2451" y="14"/>
                    <a:pt x="2242" y="42"/>
                  </a:cubicBezTo>
                  <a:lnTo>
                    <a:pt x="0" y="3276"/>
                  </a:lnTo>
                  <a:cubicBezTo>
                    <a:pt x="1346" y="4029"/>
                    <a:pt x="2395" y="5222"/>
                    <a:pt x="3695" y="6052"/>
                  </a:cubicBezTo>
                  <a:cubicBezTo>
                    <a:pt x="4558" y="6602"/>
                    <a:pt x="5520" y="6985"/>
                    <a:pt x="6509" y="7252"/>
                  </a:cubicBezTo>
                  <a:cubicBezTo>
                    <a:pt x="7657" y="7562"/>
                    <a:pt x="8839" y="7718"/>
                    <a:pt x="10027" y="7718"/>
                  </a:cubicBezTo>
                  <a:cubicBezTo>
                    <a:pt x="10208" y="7718"/>
                    <a:pt x="10389" y="7715"/>
                    <a:pt x="10570" y="7707"/>
                  </a:cubicBezTo>
                  <a:cubicBezTo>
                    <a:pt x="12558" y="7627"/>
                    <a:pt x="14530" y="7252"/>
                    <a:pt x="16462" y="6773"/>
                  </a:cubicBezTo>
                  <a:cubicBezTo>
                    <a:pt x="17216" y="6585"/>
                    <a:pt x="17930" y="6518"/>
                    <a:pt x="18585" y="6518"/>
                  </a:cubicBezTo>
                  <a:cubicBezTo>
                    <a:pt x="20254" y="6518"/>
                    <a:pt x="21547" y="6955"/>
                    <a:pt x="22187" y="6955"/>
                  </a:cubicBezTo>
                  <a:cubicBezTo>
                    <a:pt x="22254" y="6955"/>
                    <a:pt x="22313" y="6950"/>
                    <a:pt x="22366" y="6940"/>
                  </a:cubicBezTo>
                  <a:cubicBezTo>
                    <a:pt x="23114" y="6787"/>
                    <a:pt x="24712" y="2053"/>
                    <a:pt x="24028" y="1315"/>
                  </a:cubicBezTo>
                  <a:cubicBezTo>
                    <a:pt x="23518" y="763"/>
                    <a:pt x="22537" y="544"/>
                    <a:pt x="21314" y="544"/>
                  </a:cubicBezTo>
                  <a:cubicBezTo>
                    <a:pt x="20150" y="544"/>
                    <a:pt x="18767" y="742"/>
                    <a:pt x="17358" y="1043"/>
                  </a:cubicBezTo>
                  <a:cubicBezTo>
                    <a:pt x="15315" y="1479"/>
                    <a:pt x="13215" y="1988"/>
                    <a:pt x="11149" y="1988"/>
                  </a:cubicBezTo>
                  <a:cubicBezTo>
                    <a:pt x="10292" y="1988"/>
                    <a:pt x="9442" y="1901"/>
                    <a:pt x="8604" y="1684"/>
                  </a:cubicBezTo>
                  <a:cubicBezTo>
                    <a:pt x="6666" y="1183"/>
                    <a:pt x="4821" y="1"/>
                    <a:pt x="2864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722575" y="1012975"/>
              <a:ext cx="710250" cy="300625"/>
            </a:xfrm>
            <a:custGeom>
              <a:avLst/>
              <a:gdLst/>
              <a:ahLst/>
              <a:cxnLst/>
              <a:rect l="l" t="t" r="r" b="b"/>
              <a:pathLst>
                <a:path w="28410" h="12025" extrusionOk="0">
                  <a:moveTo>
                    <a:pt x="22886" y="1"/>
                  </a:moveTo>
                  <a:lnTo>
                    <a:pt x="2944" y="194"/>
                  </a:lnTo>
                  <a:cubicBezTo>
                    <a:pt x="1855" y="719"/>
                    <a:pt x="1055" y="1682"/>
                    <a:pt x="599" y="2746"/>
                  </a:cubicBezTo>
                  <a:cubicBezTo>
                    <a:pt x="143" y="3810"/>
                    <a:pt x="4" y="4971"/>
                    <a:pt x="1" y="6117"/>
                  </a:cubicBezTo>
                  <a:cubicBezTo>
                    <a:pt x="0" y="6418"/>
                    <a:pt x="11" y="6731"/>
                    <a:pt x="164" y="6996"/>
                  </a:cubicBezTo>
                  <a:cubicBezTo>
                    <a:pt x="283" y="7204"/>
                    <a:pt x="477" y="7364"/>
                    <a:pt x="671" y="7515"/>
                  </a:cubicBezTo>
                  <a:cubicBezTo>
                    <a:pt x="3760" y="9930"/>
                    <a:pt x="7590" y="11556"/>
                    <a:pt x="11596" y="11919"/>
                  </a:cubicBezTo>
                  <a:cubicBezTo>
                    <a:pt x="12631" y="12013"/>
                    <a:pt x="13671" y="12025"/>
                    <a:pt x="14710" y="12025"/>
                  </a:cubicBezTo>
                  <a:cubicBezTo>
                    <a:pt x="14868" y="12025"/>
                    <a:pt x="15026" y="12025"/>
                    <a:pt x="15183" y="12024"/>
                  </a:cubicBezTo>
                  <a:cubicBezTo>
                    <a:pt x="17288" y="12022"/>
                    <a:pt x="19512" y="11989"/>
                    <a:pt x="21309" y="10966"/>
                  </a:cubicBezTo>
                  <a:cubicBezTo>
                    <a:pt x="22433" y="10325"/>
                    <a:pt x="23304" y="9340"/>
                    <a:pt x="24458" y="8749"/>
                  </a:cubicBezTo>
                  <a:cubicBezTo>
                    <a:pt x="25267" y="8335"/>
                    <a:pt x="26210" y="8116"/>
                    <a:pt x="26876" y="7519"/>
                  </a:cubicBezTo>
                  <a:cubicBezTo>
                    <a:pt x="27308" y="7132"/>
                    <a:pt x="27584" y="6619"/>
                    <a:pt x="27788" y="6093"/>
                  </a:cubicBezTo>
                  <a:cubicBezTo>
                    <a:pt x="28410" y="4495"/>
                    <a:pt x="28337" y="2505"/>
                    <a:pt x="27032" y="1322"/>
                  </a:cubicBezTo>
                  <a:cubicBezTo>
                    <a:pt x="25962" y="353"/>
                    <a:pt x="24366" y="152"/>
                    <a:pt x="22886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709150" y="1008900"/>
              <a:ext cx="732325" cy="260425"/>
            </a:xfrm>
            <a:custGeom>
              <a:avLst/>
              <a:gdLst/>
              <a:ahLst/>
              <a:cxnLst/>
              <a:rect l="l" t="t" r="r" b="b"/>
              <a:pathLst>
                <a:path w="29293" h="10417" fill="none" extrusionOk="0">
                  <a:moveTo>
                    <a:pt x="269" y="2724"/>
                  </a:moveTo>
                  <a:cubicBezTo>
                    <a:pt x="29" y="3362"/>
                    <a:pt x="1" y="4095"/>
                    <a:pt x="285" y="4715"/>
                  </a:cubicBezTo>
                  <a:cubicBezTo>
                    <a:pt x="569" y="5333"/>
                    <a:pt x="1192" y="5809"/>
                    <a:pt x="1873" y="5829"/>
                  </a:cubicBezTo>
                  <a:cubicBezTo>
                    <a:pt x="2555" y="5847"/>
                    <a:pt x="3239" y="5349"/>
                    <a:pt x="3349" y="4677"/>
                  </a:cubicBezTo>
                  <a:cubicBezTo>
                    <a:pt x="3401" y="4365"/>
                    <a:pt x="3280" y="3980"/>
                    <a:pt x="2974" y="3906"/>
                  </a:cubicBezTo>
                  <a:cubicBezTo>
                    <a:pt x="2635" y="3823"/>
                    <a:pt x="2344" y="4174"/>
                    <a:pt x="2235" y="4508"/>
                  </a:cubicBezTo>
                  <a:cubicBezTo>
                    <a:pt x="1919" y="5488"/>
                    <a:pt x="2431" y="6665"/>
                    <a:pt x="3365" y="7101"/>
                  </a:cubicBezTo>
                  <a:cubicBezTo>
                    <a:pt x="4298" y="7537"/>
                    <a:pt x="5529" y="7174"/>
                    <a:pt x="6077" y="6301"/>
                  </a:cubicBezTo>
                  <a:cubicBezTo>
                    <a:pt x="6266" y="6000"/>
                    <a:pt x="6379" y="5618"/>
                    <a:pt x="6248" y="5286"/>
                  </a:cubicBezTo>
                  <a:cubicBezTo>
                    <a:pt x="6117" y="4955"/>
                    <a:pt x="5674" y="4746"/>
                    <a:pt x="5382" y="4951"/>
                  </a:cubicBezTo>
                  <a:cubicBezTo>
                    <a:pt x="5281" y="5021"/>
                    <a:pt x="5212" y="5126"/>
                    <a:pt x="5154" y="5234"/>
                  </a:cubicBezTo>
                  <a:cubicBezTo>
                    <a:pt x="4725" y="6018"/>
                    <a:pt x="4779" y="7053"/>
                    <a:pt x="5322" y="7763"/>
                  </a:cubicBezTo>
                  <a:cubicBezTo>
                    <a:pt x="5865" y="8471"/>
                    <a:pt x="6881" y="8793"/>
                    <a:pt x="7720" y="8485"/>
                  </a:cubicBezTo>
                  <a:cubicBezTo>
                    <a:pt x="8558" y="8178"/>
                    <a:pt x="9130" y="7242"/>
                    <a:pt x="8982" y="6362"/>
                  </a:cubicBezTo>
                  <a:cubicBezTo>
                    <a:pt x="8961" y="6237"/>
                    <a:pt x="8921" y="6104"/>
                    <a:pt x="8817" y="6030"/>
                  </a:cubicBezTo>
                  <a:cubicBezTo>
                    <a:pt x="8603" y="5879"/>
                    <a:pt x="8311" y="6087"/>
                    <a:pt x="8186" y="6318"/>
                  </a:cubicBezTo>
                  <a:cubicBezTo>
                    <a:pt x="7969" y="6722"/>
                    <a:pt x="7962" y="7215"/>
                    <a:pt x="8085" y="7658"/>
                  </a:cubicBezTo>
                  <a:cubicBezTo>
                    <a:pt x="8374" y="8713"/>
                    <a:pt x="9384" y="9502"/>
                    <a:pt x="10472" y="9631"/>
                  </a:cubicBezTo>
                  <a:cubicBezTo>
                    <a:pt x="11595" y="9764"/>
                    <a:pt x="12894" y="9222"/>
                    <a:pt x="13552" y="8282"/>
                  </a:cubicBezTo>
                  <a:cubicBezTo>
                    <a:pt x="13860" y="7841"/>
                    <a:pt x="13702" y="7082"/>
                    <a:pt x="13150" y="6913"/>
                  </a:cubicBezTo>
                  <a:cubicBezTo>
                    <a:pt x="12854" y="6822"/>
                    <a:pt x="12506" y="6939"/>
                    <a:pt x="12326" y="7191"/>
                  </a:cubicBezTo>
                  <a:cubicBezTo>
                    <a:pt x="12175" y="7400"/>
                    <a:pt x="12144" y="7674"/>
                    <a:pt x="12160" y="7932"/>
                  </a:cubicBezTo>
                  <a:cubicBezTo>
                    <a:pt x="12265" y="9675"/>
                    <a:pt x="13976" y="10417"/>
                    <a:pt x="15520" y="10169"/>
                  </a:cubicBezTo>
                  <a:cubicBezTo>
                    <a:pt x="16190" y="10062"/>
                    <a:pt x="16877" y="9774"/>
                    <a:pt x="17238" y="9201"/>
                  </a:cubicBezTo>
                  <a:cubicBezTo>
                    <a:pt x="17408" y="8931"/>
                    <a:pt x="17516" y="7224"/>
                    <a:pt x="16864" y="7503"/>
                  </a:cubicBezTo>
                  <a:cubicBezTo>
                    <a:pt x="16763" y="7546"/>
                    <a:pt x="16708" y="7656"/>
                    <a:pt x="16673" y="7759"/>
                  </a:cubicBezTo>
                  <a:cubicBezTo>
                    <a:pt x="16487" y="8320"/>
                    <a:pt x="16657" y="8964"/>
                    <a:pt x="17044" y="9411"/>
                  </a:cubicBezTo>
                  <a:cubicBezTo>
                    <a:pt x="17430" y="9857"/>
                    <a:pt x="18008" y="10113"/>
                    <a:pt x="18594" y="10177"/>
                  </a:cubicBezTo>
                  <a:cubicBezTo>
                    <a:pt x="19304" y="10254"/>
                    <a:pt x="20106" y="10007"/>
                    <a:pt x="20448" y="9381"/>
                  </a:cubicBezTo>
                  <a:cubicBezTo>
                    <a:pt x="20742" y="8840"/>
                    <a:pt x="20657" y="8123"/>
                    <a:pt x="20381" y="7592"/>
                  </a:cubicBezTo>
                  <a:cubicBezTo>
                    <a:pt x="20285" y="7406"/>
                    <a:pt x="20086" y="7127"/>
                    <a:pt x="19887" y="7042"/>
                  </a:cubicBezTo>
                  <a:cubicBezTo>
                    <a:pt x="19261" y="6776"/>
                    <a:pt x="19776" y="8024"/>
                    <a:pt x="19890" y="8191"/>
                  </a:cubicBezTo>
                  <a:cubicBezTo>
                    <a:pt x="20265" y="8740"/>
                    <a:pt x="20942" y="9083"/>
                    <a:pt x="21607" y="9064"/>
                  </a:cubicBezTo>
                  <a:cubicBezTo>
                    <a:pt x="22520" y="9036"/>
                    <a:pt x="23355" y="8398"/>
                    <a:pt x="23736" y="7568"/>
                  </a:cubicBezTo>
                  <a:cubicBezTo>
                    <a:pt x="23866" y="7284"/>
                    <a:pt x="23950" y="6972"/>
                    <a:pt x="23923" y="6661"/>
                  </a:cubicBezTo>
                  <a:cubicBezTo>
                    <a:pt x="23895" y="6350"/>
                    <a:pt x="23745" y="6041"/>
                    <a:pt x="23484" y="5869"/>
                  </a:cubicBezTo>
                  <a:cubicBezTo>
                    <a:pt x="23223" y="5698"/>
                    <a:pt x="22849" y="5691"/>
                    <a:pt x="22611" y="5893"/>
                  </a:cubicBezTo>
                  <a:cubicBezTo>
                    <a:pt x="22012" y="6401"/>
                    <a:pt x="22823" y="7180"/>
                    <a:pt x="23256" y="7447"/>
                  </a:cubicBezTo>
                  <a:cubicBezTo>
                    <a:pt x="23874" y="7828"/>
                    <a:pt x="24683" y="7957"/>
                    <a:pt x="25380" y="7733"/>
                  </a:cubicBezTo>
                  <a:cubicBezTo>
                    <a:pt x="26405" y="7404"/>
                    <a:pt x="27144" y="6339"/>
                    <a:pt x="27094" y="5263"/>
                  </a:cubicBezTo>
                  <a:cubicBezTo>
                    <a:pt x="27079" y="4926"/>
                    <a:pt x="26983" y="4572"/>
                    <a:pt x="26736" y="4341"/>
                  </a:cubicBezTo>
                  <a:cubicBezTo>
                    <a:pt x="26490" y="4109"/>
                    <a:pt x="26065" y="4049"/>
                    <a:pt x="25815" y="4277"/>
                  </a:cubicBezTo>
                  <a:cubicBezTo>
                    <a:pt x="25455" y="4607"/>
                    <a:pt x="25694" y="5237"/>
                    <a:pt x="26085" y="5528"/>
                  </a:cubicBezTo>
                  <a:cubicBezTo>
                    <a:pt x="26942" y="6165"/>
                    <a:pt x="28311" y="5803"/>
                    <a:pt x="28848" y="4880"/>
                  </a:cubicBezTo>
                  <a:cubicBezTo>
                    <a:pt x="29293" y="4119"/>
                    <a:pt x="29217" y="3149"/>
                    <a:pt x="28908" y="2322"/>
                  </a:cubicBezTo>
                  <a:cubicBezTo>
                    <a:pt x="28599" y="1497"/>
                    <a:pt x="28082" y="768"/>
                    <a:pt x="27648" y="0"/>
                  </a:cubicBezTo>
                </a:path>
              </a:pathLst>
            </a:custGeom>
            <a:noFill/>
            <a:ln w="9525" cap="flat" cmpd="sng">
              <a:solidFill>
                <a:srgbClr val="CE4836"/>
              </a:solidFill>
              <a:prstDash val="solid"/>
              <a:miter lim="10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88800" y="492075"/>
              <a:ext cx="805500" cy="700700"/>
            </a:xfrm>
            <a:custGeom>
              <a:avLst/>
              <a:gdLst/>
              <a:ahLst/>
              <a:cxnLst/>
              <a:rect l="l" t="t" r="r" b="b"/>
              <a:pathLst>
                <a:path w="32220" h="28028" extrusionOk="0">
                  <a:moveTo>
                    <a:pt x="19336" y="1"/>
                  </a:moveTo>
                  <a:cubicBezTo>
                    <a:pt x="14317" y="1"/>
                    <a:pt x="9296" y="1681"/>
                    <a:pt x="5333" y="4767"/>
                  </a:cubicBezTo>
                  <a:lnTo>
                    <a:pt x="5341" y="6070"/>
                  </a:lnTo>
                  <a:cubicBezTo>
                    <a:pt x="3575" y="7409"/>
                    <a:pt x="3463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50" y="20169"/>
                    <a:pt x="2137" y="22429"/>
                  </a:cubicBezTo>
                  <a:cubicBezTo>
                    <a:pt x="3723" y="24687"/>
                    <a:pt x="6223" y="26189"/>
                    <a:pt x="8861" y="27002"/>
                  </a:cubicBezTo>
                  <a:cubicBezTo>
                    <a:pt x="11500" y="27814"/>
                    <a:pt x="14290" y="27991"/>
                    <a:pt x="17051" y="28024"/>
                  </a:cubicBezTo>
                  <a:cubicBezTo>
                    <a:pt x="17271" y="28026"/>
                    <a:pt x="17492" y="28028"/>
                    <a:pt x="17713" y="28028"/>
                  </a:cubicBezTo>
                  <a:cubicBezTo>
                    <a:pt x="20572" y="28028"/>
                    <a:pt x="23508" y="27779"/>
                    <a:pt x="25981" y="26373"/>
                  </a:cubicBezTo>
                  <a:cubicBezTo>
                    <a:pt x="27087" y="25743"/>
                    <a:pt x="28066" y="24897"/>
                    <a:pt x="28891" y="23928"/>
                  </a:cubicBezTo>
                  <a:cubicBezTo>
                    <a:pt x="30601" y="21921"/>
                    <a:pt x="31659" y="19368"/>
                    <a:pt x="31869" y="16741"/>
                  </a:cubicBezTo>
                  <a:lnTo>
                    <a:pt x="32219" y="12413"/>
                  </a:lnTo>
                  <a:cubicBezTo>
                    <a:pt x="29287" y="10822"/>
                    <a:pt x="29766" y="8766"/>
                    <a:pt x="28353" y="6715"/>
                  </a:cubicBezTo>
                  <a:cubicBezTo>
                    <a:pt x="27845" y="5980"/>
                    <a:pt x="29752" y="3844"/>
                    <a:pt x="29075" y="3262"/>
                  </a:cubicBezTo>
                  <a:cubicBezTo>
                    <a:pt x="28247" y="2550"/>
                    <a:pt x="27387" y="1863"/>
                    <a:pt x="26417" y="1363"/>
                  </a:cubicBezTo>
                  <a:cubicBezTo>
                    <a:pt x="25276" y="775"/>
                    <a:pt x="24011" y="463"/>
                    <a:pt x="22743" y="264"/>
                  </a:cubicBezTo>
                  <a:cubicBezTo>
                    <a:pt x="21615" y="87"/>
                    <a:pt x="20476" y="1"/>
                    <a:pt x="19336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374625" y="1139825"/>
              <a:ext cx="61000" cy="70850"/>
            </a:xfrm>
            <a:custGeom>
              <a:avLst/>
              <a:gdLst/>
              <a:ahLst/>
              <a:cxnLst/>
              <a:rect l="l" t="t" r="r" b="b"/>
              <a:pathLst>
                <a:path w="2440" h="2834" extrusionOk="0">
                  <a:moveTo>
                    <a:pt x="2287" y="0"/>
                  </a:moveTo>
                  <a:cubicBezTo>
                    <a:pt x="2243" y="0"/>
                    <a:pt x="2200" y="25"/>
                    <a:pt x="2183" y="80"/>
                  </a:cubicBezTo>
                  <a:cubicBezTo>
                    <a:pt x="1982" y="749"/>
                    <a:pt x="1780" y="1344"/>
                    <a:pt x="1241" y="1826"/>
                  </a:cubicBezTo>
                  <a:cubicBezTo>
                    <a:pt x="958" y="2081"/>
                    <a:pt x="662" y="2216"/>
                    <a:pt x="318" y="2371"/>
                  </a:cubicBezTo>
                  <a:cubicBezTo>
                    <a:pt x="162" y="2440"/>
                    <a:pt x="33" y="2458"/>
                    <a:pt x="8" y="2639"/>
                  </a:cubicBezTo>
                  <a:cubicBezTo>
                    <a:pt x="0" y="2698"/>
                    <a:pt x="13" y="2756"/>
                    <a:pt x="69" y="2787"/>
                  </a:cubicBezTo>
                  <a:lnTo>
                    <a:pt x="122" y="2819"/>
                  </a:lnTo>
                  <a:cubicBezTo>
                    <a:pt x="139" y="2829"/>
                    <a:pt x="156" y="2833"/>
                    <a:pt x="172" y="2833"/>
                  </a:cubicBezTo>
                  <a:cubicBezTo>
                    <a:pt x="233" y="2833"/>
                    <a:pt x="280" y="2770"/>
                    <a:pt x="271" y="2704"/>
                  </a:cubicBezTo>
                  <a:lnTo>
                    <a:pt x="271" y="2704"/>
                  </a:lnTo>
                  <a:cubicBezTo>
                    <a:pt x="271" y="2707"/>
                    <a:pt x="274" y="2708"/>
                    <a:pt x="278" y="2708"/>
                  </a:cubicBezTo>
                  <a:cubicBezTo>
                    <a:pt x="360" y="2708"/>
                    <a:pt x="1070" y="2357"/>
                    <a:pt x="1151" y="2302"/>
                  </a:cubicBezTo>
                  <a:cubicBezTo>
                    <a:pt x="1402" y="2130"/>
                    <a:pt x="1626" y="1921"/>
                    <a:pt x="1815" y="1682"/>
                  </a:cubicBezTo>
                  <a:cubicBezTo>
                    <a:pt x="2164" y="1244"/>
                    <a:pt x="2439" y="682"/>
                    <a:pt x="2404" y="111"/>
                  </a:cubicBezTo>
                  <a:cubicBezTo>
                    <a:pt x="2400" y="41"/>
                    <a:pt x="2343" y="0"/>
                    <a:pt x="2287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515650" y="654300"/>
              <a:ext cx="272275" cy="323675"/>
            </a:xfrm>
            <a:custGeom>
              <a:avLst/>
              <a:gdLst/>
              <a:ahLst/>
              <a:cxnLst/>
              <a:rect l="l" t="t" r="r" b="b"/>
              <a:pathLst>
                <a:path w="10891" h="12947" extrusionOk="0">
                  <a:moveTo>
                    <a:pt x="8057" y="1"/>
                  </a:moveTo>
                  <a:cubicBezTo>
                    <a:pt x="7158" y="1"/>
                    <a:pt x="6249" y="454"/>
                    <a:pt x="5832" y="1191"/>
                  </a:cubicBezTo>
                  <a:cubicBezTo>
                    <a:pt x="5900" y="1009"/>
                    <a:pt x="5742" y="806"/>
                    <a:pt x="5543" y="744"/>
                  </a:cubicBezTo>
                  <a:cubicBezTo>
                    <a:pt x="5473" y="721"/>
                    <a:pt x="5400" y="712"/>
                    <a:pt x="5326" y="712"/>
                  </a:cubicBezTo>
                  <a:cubicBezTo>
                    <a:pt x="5192" y="712"/>
                    <a:pt x="5054" y="743"/>
                    <a:pt x="4926" y="781"/>
                  </a:cubicBezTo>
                  <a:cubicBezTo>
                    <a:pt x="3726" y="1141"/>
                    <a:pt x="2799" y="2166"/>
                    <a:pt x="2633" y="3312"/>
                  </a:cubicBezTo>
                  <a:lnTo>
                    <a:pt x="2633" y="3312"/>
                  </a:lnTo>
                  <a:cubicBezTo>
                    <a:pt x="2610" y="3273"/>
                    <a:pt x="2534" y="3247"/>
                    <a:pt x="2462" y="3247"/>
                  </a:cubicBezTo>
                  <a:cubicBezTo>
                    <a:pt x="2440" y="3247"/>
                    <a:pt x="2418" y="3249"/>
                    <a:pt x="2398" y="3255"/>
                  </a:cubicBezTo>
                  <a:cubicBezTo>
                    <a:pt x="870" y="3680"/>
                    <a:pt x="140" y="5303"/>
                    <a:pt x="47" y="6764"/>
                  </a:cubicBezTo>
                  <a:cubicBezTo>
                    <a:pt x="0" y="7495"/>
                    <a:pt x="70" y="8263"/>
                    <a:pt x="479" y="8892"/>
                  </a:cubicBezTo>
                  <a:cubicBezTo>
                    <a:pt x="832" y="9435"/>
                    <a:pt x="1489" y="9845"/>
                    <a:pt x="2164" y="9845"/>
                  </a:cubicBezTo>
                  <a:cubicBezTo>
                    <a:pt x="2272" y="9845"/>
                    <a:pt x="2380" y="9834"/>
                    <a:pt x="2487" y="9813"/>
                  </a:cubicBezTo>
                  <a:lnTo>
                    <a:pt x="2487" y="9813"/>
                  </a:lnTo>
                  <a:cubicBezTo>
                    <a:pt x="2460" y="10949"/>
                    <a:pt x="2826" y="12255"/>
                    <a:pt x="3947" y="12746"/>
                  </a:cubicBezTo>
                  <a:cubicBezTo>
                    <a:pt x="4278" y="12890"/>
                    <a:pt x="4640" y="12946"/>
                    <a:pt x="5009" y="12946"/>
                  </a:cubicBezTo>
                  <a:cubicBezTo>
                    <a:pt x="5305" y="12946"/>
                    <a:pt x="5605" y="12910"/>
                    <a:pt x="5894" y="12854"/>
                  </a:cubicBezTo>
                  <a:cubicBezTo>
                    <a:pt x="8392" y="12368"/>
                    <a:pt x="10463" y="10391"/>
                    <a:pt x="10890" y="8083"/>
                  </a:cubicBezTo>
                  <a:lnTo>
                    <a:pt x="10313" y="2909"/>
                  </a:lnTo>
                  <a:cubicBezTo>
                    <a:pt x="10686" y="1854"/>
                    <a:pt x="10051" y="586"/>
                    <a:pt x="8936" y="158"/>
                  </a:cubicBezTo>
                  <a:cubicBezTo>
                    <a:pt x="8657" y="51"/>
                    <a:pt x="8357" y="1"/>
                    <a:pt x="8057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632825" y="245950"/>
              <a:ext cx="1475775" cy="972000"/>
            </a:xfrm>
            <a:custGeom>
              <a:avLst/>
              <a:gdLst/>
              <a:ahLst/>
              <a:cxnLst/>
              <a:rect l="l" t="t" r="r" b="b"/>
              <a:pathLst>
                <a:path w="59031" h="38880" extrusionOk="0">
                  <a:moveTo>
                    <a:pt x="24932" y="1"/>
                  </a:moveTo>
                  <a:cubicBezTo>
                    <a:pt x="22901" y="1"/>
                    <a:pt x="20827" y="346"/>
                    <a:pt x="18750" y="1063"/>
                  </a:cubicBezTo>
                  <a:lnTo>
                    <a:pt x="6830" y="7972"/>
                  </a:lnTo>
                  <a:lnTo>
                    <a:pt x="1" y="24866"/>
                  </a:lnTo>
                  <a:lnTo>
                    <a:pt x="32079" y="22307"/>
                  </a:lnTo>
                  <a:lnTo>
                    <a:pt x="32079" y="22307"/>
                  </a:lnTo>
                  <a:cubicBezTo>
                    <a:pt x="31076" y="24826"/>
                    <a:pt x="30341" y="27463"/>
                    <a:pt x="30307" y="30164"/>
                  </a:cubicBezTo>
                  <a:cubicBezTo>
                    <a:pt x="30268" y="33365"/>
                    <a:pt x="31311" y="36682"/>
                    <a:pt x="33637" y="38880"/>
                  </a:cubicBezTo>
                  <a:cubicBezTo>
                    <a:pt x="32866" y="36693"/>
                    <a:pt x="32625" y="34343"/>
                    <a:pt x="32859" y="32038"/>
                  </a:cubicBezTo>
                  <a:lnTo>
                    <a:pt x="32859" y="32038"/>
                  </a:lnTo>
                  <a:cubicBezTo>
                    <a:pt x="33222" y="34122"/>
                    <a:pt x="34056" y="36131"/>
                    <a:pt x="35379" y="37777"/>
                  </a:cubicBezTo>
                  <a:cubicBezTo>
                    <a:pt x="34956" y="36208"/>
                    <a:pt x="34765" y="34584"/>
                    <a:pt x="34785" y="32960"/>
                  </a:cubicBezTo>
                  <a:lnTo>
                    <a:pt x="34785" y="32960"/>
                  </a:lnTo>
                  <a:cubicBezTo>
                    <a:pt x="35488" y="35159"/>
                    <a:pt x="36872" y="37137"/>
                    <a:pt x="38713" y="38531"/>
                  </a:cubicBezTo>
                  <a:cubicBezTo>
                    <a:pt x="37977" y="36773"/>
                    <a:pt x="37690" y="34191"/>
                    <a:pt x="37663" y="31945"/>
                  </a:cubicBezTo>
                  <a:lnTo>
                    <a:pt x="37663" y="31945"/>
                  </a:lnTo>
                  <a:cubicBezTo>
                    <a:pt x="38099" y="32396"/>
                    <a:pt x="38573" y="32810"/>
                    <a:pt x="39078" y="33183"/>
                  </a:cubicBezTo>
                  <a:cubicBezTo>
                    <a:pt x="41129" y="34686"/>
                    <a:pt x="45135" y="35823"/>
                    <a:pt x="48009" y="35823"/>
                  </a:cubicBezTo>
                  <a:cubicBezTo>
                    <a:pt x="48386" y="35823"/>
                    <a:pt x="48743" y="35804"/>
                    <a:pt x="49075" y="35763"/>
                  </a:cubicBezTo>
                  <a:cubicBezTo>
                    <a:pt x="46737" y="35330"/>
                    <a:pt x="44864" y="33473"/>
                    <a:pt x="43800" y="31348"/>
                  </a:cubicBezTo>
                  <a:cubicBezTo>
                    <a:pt x="43215" y="30180"/>
                    <a:pt x="42838" y="28931"/>
                    <a:pt x="42554" y="27653"/>
                  </a:cubicBezTo>
                  <a:lnTo>
                    <a:pt x="42554" y="27653"/>
                  </a:lnTo>
                  <a:cubicBezTo>
                    <a:pt x="43122" y="28083"/>
                    <a:pt x="43723" y="28464"/>
                    <a:pt x="44352" y="28796"/>
                  </a:cubicBezTo>
                  <a:cubicBezTo>
                    <a:pt x="46511" y="29926"/>
                    <a:pt x="48948" y="30473"/>
                    <a:pt x="51383" y="30567"/>
                  </a:cubicBezTo>
                  <a:cubicBezTo>
                    <a:pt x="51499" y="30571"/>
                    <a:pt x="51617" y="30574"/>
                    <a:pt x="51735" y="30574"/>
                  </a:cubicBezTo>
                  <a:cubicBezTo>
                    <a:pt x="54203" y="30574"/>
                    <a:pt x="57029" y="29602"/>
                    <a:pt x="58789" y="27925"/>
                  </a:cubicBezTo>
                  <a:lnTo>
                    <a:pt x="58789" y="27925"/>
                  </a:lnTo>
                  <a:cubicBezTo>
                    <a:pt x="58289" y="27964"/>
                    <a:pt x="57799" y="27983"/>
                    <a:pt x="57320" y="27983"/>
                  </a:cubicBezTo>
                  <a:cubicBezTo>
                    <a:pt x="49384" y="27983"/>
                    <a:pt x="44435" y="22816"/>
                    <a:pt x="44244" y="20461"/>
                  </a:cubicBezTo>
                  <a:lnTo>
                    <a:pt x="44244" y="20461"/>
                  </a:lnTo>
                  <a:cubicBezTo>
                    <a:pt x="46344" y="23935"/>
                    <a:pt x="49715" y="25298"/>
                    <a:pt x="52764" y="25298"/>
                  </a:cubicBezTo>
                  <a:cubicBezTo>
                    <a:pt x="55491" y="25298"/>
                    <a:pt x="57960" y="24207"/>
                    <a:pt x="59030" y="22561"/>
                  </a:cubicBezTo>
                  <a:lnTo>
                    <a:pt x="59030" y="22561"/>
                  </a:lnTo>
                  <a:cubicBezTo>
                    <a:pt x="58597" y="22617"/>
                    <a:pt x="58155" y="22645"/>
                    <a:pt x="57708" y="22645"/>
                  </a:cubicBezTo>
                  <a:cubicBezTo>
                    <a:pt x="53538" y="22645"/>
                    <a:pt x="48888" y="20287"/>
                    <a:pt x="46500" y="17191"/>
                  </a:cubicBezTo>
                  <a:cubicBezTo>
                    <a:pt x="43474" y="13265"/>
                    <a:pt x="41333" y="8278"/>
                    <a:pt x="37542" y="4968"/>
                  </a:cubicBezTo>
                  <a:cubicBezTo>
                    <a:pt x="33857" y="1752"/>
                    <a:pt x="29504" y="1"/>
                    <a:pt x="2493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649000" y="883950"/>
              <a:ext cx="326125" cy="176600"/>
            </a:xfrm>
            <a:custGeom>
              <a:avLst/>
              <a:gdLst/>
              <a:ahLst/>
              <a:cxnLst/>
              <a:rect l="l" t="t" r="r" b="b"/>
              <a:pathLst>
                <a:path w="13045" h="7064" extrusionOk="0">
                  <a:moveTo>
                    <a:pt x="119" y="1"/>
                  </a:moveTo>
                  <a:cubicBezTo>
                    <a:pt x="59" y="1"/>
                    <a:pt x="0" y="62"/>
                    <a:pt x="40" y="129"/>
                  </a:cubicBezTo>
                  <a:cubicBezTo>
                    <a:pt x="1301" y="2271"/>
                    <a:pt x="3465" y="3856"/>
                    <a:pt x="5591" y="5075"/>
                  </a:cubicBezTo>
                  <a:cubicBezTo>
                    <a:pt x="7602" y="6229"/>
                    <a:pt x="9860" y="7064"/>
                    <a:pt x="12192" y="7064"/>
                  </a:cubicBezTo>
                  <a:cubicBezTo>
                    <a:pt x="12435" y="7064"/>
                    <a:pt x="12680" y="7055"/>
                    <a:pt x="12925" y="7036"/>
                  </a:cubicBezTo>
                  <a:cubicBezTo>
                    <a:pt x="13042" y="7027"/>
                    <a:pt x="13045" y="6855"/>
                    <a:pt x="12925" y="6852"/>
                  </a:cubicBezTo>
                  <a:cubicBezTo>
                    <a:pt x="10358" y="6777"/>
                    <a:pt x="7970" y="6092"/>
                    <a:pt x="5734" y="4828"/>
                  </a:cubicBezTo>
                  <a:cubicBezTo>
                    <a:pt x="3639" y="3646"/>
                    <a:pt x="1482" y="2109"/>
                    <a:pt x="189" y="41"/>
                  </a:cubicBezTo>
                  <a:cubicBezTo>
                    <a:pt x="171" y="13"/>
                    <a:pt x="145" y="1"/>
                    <a:pt x="119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46050" y="962525"/>
              <a:ext cx="155175" cy="204650"/>
            </a:xfrm>
            <a:custGeom>
              <a:avLst/>
              <a:gdLst/>
              <a:ahLst/>
              <a:cxnLst/>
              <a:rect l="l" t="t" r="r" b="b"/>
              <a:pathLst>
                <a:path w="6207" h="8186" extrusionOk="0">
                  <a:moveTo>
                    <a:pt x="109" y="0"/>
                  </a:moveTo>
                  <a:cubicBezTo>
                    <a:pt x="57" y="0"/>
                    <a:pt x="1" y="46"/>
                    <a:pt x="11" y="114"/>
                  </a:cubicBezTo>
                  <a:cubicBezTo>
                    <a:pt x="547" y="3381"/>
                    <a:pt x="2042" y="7965"/>
                    <a:pt x="6035" y="8186"/>
                  </a:cubicBezTo>
                  <a:cubicBezTo>
                    <a:pt x="6037" y="8186"/>
                    <a:pt x="6039" y="8186"/>
                    <a:pt x="6041" y="8186"/>
                  </a:cubicBezTo>
                  <a:cubicBezTo>
                    <a:pt x="6177" y="8186"/>
                    <a:pt x="6206" y="7966"/>
                    <a:pt x="6068" y="7936"/>
                  </a:cubicBezTo>
                  <a:cubicBezTo>
                    <a:pt x="2189" y="7116"/>
                    <a:pt x="967" y="3521"/>
                    <a:pt x="185" y="65"/>
                  </a:cubicBezTo>
                  <a:cubicBezTo>
                    <a:pt x="175" y="20"/>
                    <a:pt x="143" y="0"/>
                    <a:pt x="109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670575" y="912450"/>
              <a:ext cx="250650" cy="180150"/>
            </a:xfrm>
            <a:custGeom>
              <a:avLst/>
              <a:gdLst/>
              <a:ahLst/>
              <a:cxnLst/>
              <a:rect l="l" t="t" r="r" b="b"/>
              <a:pathLst>
                <a:path w="10026" h="7206" extrusionOk="0">
                  <a:moveTo>
                    <a:pt x="72" y="1"/>
                  </a:moveTo>
                  <a:cubicBezTo>
                    <a:pt x="38" y="1"/>
                    <a:pt x="1" y="31"/>
                    <a:pt x="15" y="70"/>
                  </a:cubicBezTo>
                  <a:cubicBezTo>
                    <a:pt x="1475" y="3888"/>
                    <a:pt x="5537" y="7205"/>
                    <a:pt x="9753" y="7205"/>
                  </a:cubicBezTo>
                  <a:cubicBezTo>
                    <a:pt x="9782" y="7205"/>
                    <a:pt x="9812" y="7205"/>
                    <a:pt x="9842" y="7205"/>
                  </a:cubicBezTo>
                  <a:cubicBezTo>
                    <a:pt x="9983" y="7202"/>
                    <a:pt x="10025" y="6976"/>
                    <a:pt x="9877" y="6952"/>
                  </a:cubicBezTo>
                  <a:cubicBezTo>
                    <a:pt x="7818" y="6605"/>
                    <a:pt x="5928" y="6100"/>
                    <a:pt x="4181" y="4897"/>
                  </a:cubicBezTo>
                  <a:cubicBezTo>
                    <a:pt x="2398" y="3668"/>
                    <a:pt x="1036" y="1980"/>
                    <a:pt x="116" y="27"/>
                  </a:cubicBezTo>
                  <a:cubicBezTo>
                    <a:pt x="107" y="9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726675" y="745375"/>
              <a:ext cx="351525" cy="161175"/>
            </a:xfrm>
            <a:custGeom>
              <a:avLst/>
              <a:gdLst/>
              <a:ahLst/>
              <a:cxnLst/>
              <a:rect l="l" t="t" r="r" b="b"/>
              <a:pathLst>
                <a:path w="14061" h="6447" extrusionOk="0">
                  <a:moveTo>
                    <a:pt x="126" y="1"/>
                  </a:moveTo>
                  <a:cubicBezTo>
                    <a:pt x="66" y="1"/>
                    <a:pt x="0" y="54"/>
                    <a:pt x="28" y="118"/>
                  </a:cubicBezTo>
                  <a:cubicBezTo>
                    <a:pt x="1715" y="4140"/>
                    <a:pt x="6031" y="6447"/>
                    <a:pt x="10289" y="6447"/>
                  </a:cubicBezTo>
                  <a:cubicBezTo>
                    <a:pt x="11524" y="6447"/>
                    <a:pt x="12753" y="6253"/>
                    <a:pt x="13913" y="5850"/>
                  </a:cubicBezTo>
                  <a:cubicBezTo>
                    <a:pt x="14061" y="5799"/>
                    <a:pt x="14018" y="5591"/>
                    <a:pt x="13878" y="5591"/>
                  </a:cubicBezTo>
                  <a:cubicBezTo>
                    <a:pt x="13867" y="5591"/>
                    <a:pt x="13855" y="5592"/>
                    <a:pt x="13842" y="5595"/>
                  </a:cubicBezTo>
                  <a:cubicBezTo>
                    <a:pt x="12736" y="5849"/>
                    <a:pt x="11587" y="5981"/>
                    <a:pt x="10440" y="5981"/>
                  </a:cubicBezTo>
                  <a:cubicBezTo>
                    <a:pt x="6222" y="5981"/>
                    <a:pt x="2043" y="4189"/>
                    <a:pt x="199" y="47"/>
                  </a:cubicBezTo>
                  <a:cubicBezTo>
                    <a:pt x="185" y="14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497900" y="1027850"/>
              <a:ext cx="55800" cy="175175"/>
            </a:xfrm>
            <a:custGeom>
              <a:avLst/>
              <a:gdLst/>
              <a:ahLst/>
              <a:cxnLst/>
              <a:rect l="l" t="t" r="r" b="b"/>
              <a:pathLst>
                <a:path w="2232" h="7007" extrusionOk="0">
                  <a:moveTo>
                    <a:pt x="72" y="1"/>
                  </a:moveTo>
                  <a:cubicBezTo>
                    <a:pt x="35" y="1"/>
                    <a:pt x="0" y="25"/>
                    <a:pt x="0" y="74"/>
                  </a:cubicBezTo>
                  <a:cubicBezTo>
                    <a:pt x="0" y="2435"/>
                    <a:pt x="673" y="4971"/>
                    <a:pt x="1981" y="6951"/>
                  </a:cubicBezTo>
                  <a:cubicBezTo>
                    <a:pt x="2007" y="6990"/>
                    <a:pt x="2043" y="7007"/>
                    <a:pt x="2078" y="7007"/>
                  </a:cubicBezTo>
                  <a:cubicBezTo>
                    <a:pt x="2157" y="7007"/>
                    <a:pt x="2232" y="6925"/>
                    <a:pt x="2185" y="6831"/>
                  </a:cubicBezTo>
                  <a:cubicBezTo>
                    <a:pt x="1080" y="4617"/>
                    <a:pt x="396" y="2545"/>
                    <a:pt x="153" y="74"/>
                  </a:cubicBezTo>
                  <a:cubicBezTo>
                    <a:pt x="148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449100" y="1030475"/>
              <a:ext cx="46600" cy="172450"/>
            </a:xfrm>
            <a:custGeom>
              <a:avLst/>
              <a:gdLst/>
              <a:ahLst/>
              <a:cxnLst/>
              <a:rect l="l" t="t" r="r" b="b"/>
              <a:pathLst>
                <a:path w="1864" h="6898" extrusionOk="0">
                  <a:moveTo>
                    <a:pt x="113" y="0"/>
                  </a:moveTo>
                  <a:cubicBezTo>
                    <a:pt x="74" y="0"/>
                    <a:pt x="37" y="26"/>
                    <a:pt x="36" y="78"/>
                  </a:cubicBezTo>
                  <a:cubicBezTo>
                    <a:pt x="0" y="2365"/>
                    <a:pt x="164" y="4967"/>
                    <a:pt x="1615" y="6849"/>
                  </a:cubicBezTo>
                  <a:cubicBezTo>
                    <a:pt x="1641" y="6883"/>
                    <a:pt x="1678" y="6898"/>
                    <a:pt x="1712" y="6898"/>
                  </a:cubicBezTo>
                  <a:cubicBezTo>
                    <a:pt x="1791" y="6898"/>
                    <a:pt x="1864" y="6824"/>
                    <a:pt x="1811" y="6734"/>
                  </a:cubicBezTo>
                  <a:cubicBezTo>
                    <a:pt x="547" y="4615"/>
                    <a:pt x="413" y="2483"/>
                    <a:pt x="198" y="78"/>
                  </a:cubicBezTo>
                  <a:cubicBezTo>
                    <a:pt x="194" y="27"/>
                    <a:pt x="153" y="0"/>
                    <a:pt x="113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675550" y="466475"/>
              <a:ext cx="805475" cy="700700"/>
            </a:xfrm>
            <a:custGeom>
              <a:avLst/>
              <a:gdLst/>
              <a:ahLst/>
              <a:cxnLst/>
              <a:rect l="l" t="t" r="r" b="b"/>
              <a:pathLst>
                <a:path w="32219" h="28028" extrusionOk="0">
                  <a:moveTo>
                    <a:pt x="19337" y="1"/>
                  </a:moveTo>
                  <a:cubicBezTo>
                    <a:pt x="14318" y="1"/>
                    <a:pt x="9296" y="1680"/>
                    <a:pt x="5332" y="4766"/>
                  </a:cubicBezTo>
                  <a:lnTo>
                    <a:pt x="5341" y="6070"/>
                  </a:lnTo>
                  <a:cubicBezTo>
                    <a:pt x="3574" y="7410"/>
                    <a:pt x="3462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49" y="20169"/>
                    <a:pt x="2137" y="22428"/>
                  </a:cubicBezTo>
                  <a:cubicBezTo>
                    <a:pt x="3723" y="24687"/>
                    <a:pt x="6222" y="26189"/>
                    <a:pt x="8861" y="27001"/>
                  </a:cubicBezTo>
                  <a:cubicBezTo>
                    <a:pt x="11499" y="27815"/>
                    <a:pt x="14290" y="27991"/>
                    <a:pt x="17050" y="28023"/>
                  </a:cubicBezTo>
                  <a:cubicBezTo>
                    <a:pt x="17275" y="28026"/>
                    <a:pt x="17500" y="28028"/>
                    <a:pt x="17725" y="28028"/>
                  </a:cubicBezTo>
                  <a:cubicBezTo>
                    <a:pt x="20580" y="28028"/>
                    <a:pt x="23512" y="27776"/>
                    <a:pt x="25980" y="26373"/>
                  </a:cubicBezTo>
                  <a:cubicBezTo>
                    <a:pt x="27087" y="25743"/>
                    <a:pt x="28065" y="24897"/>
                    <a:pt x="28891" y="23927"/>
                  </a:cubicBezTo>
                  <a:cubicBezTo>
                    <a:pt x="30601" y="21921"/>
                    <a:pt x="31658" y="19368"/>
                    <a:pt x="31868" y="16740"/>
                  </a:cubicBezTo>
                  <a:lnTo>
                    <a:pt x="32218" y="12413"/>
                  </a:lnTo>
                  <a:cubicBezTo>
                    <a:pt x="29287" y="10822"/>
                    <a:pt x="29766" y="8766"/>
                    <a:pt x="28352" y="6715"/>
                  </a:cubicBezTo>
                  <a:cubicBezTo>
                    <a:pt x="27844" y="5980"/>
                    <a:pt x="29752" y="3844"/>
                    <a:pt x="29074" y="3262"/>
                  </a:cubicBezTo>
                  <a:cubicBezTo>
                    <a:pt x="28247" y="2550"/>
                    <a:pt x="27387" y="1862"/>
                    <a:pt x="26416" y="1363"/>
                  </a:cubicBezTo>
                  <a:cubicBezTo>
                    <a:pt x="25275" y="774"/>
                    <a:pt x="24010" y="463"/>
                    <a:pt x="22742" y="264"/>
                  </a:cubicBezTo>
                  <a:cubicBezTo>
                    <a:pt x="21615" y="87"/>
                    <a:pt x="20476" y="1"/>
                    <a:pt x="19337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775650" y="368450"/>
              <a:ext cx="813550" cy="443675"/>
            </a:xfrm>
            <a:custGeom>
              <a:avLst/>
              <a:gdLst/>
              <a:ahLst/>
              <a:cxnLst/>
              <a:rect l="l" t="t" r="r" b="b"/>
              <a:pathLst>
                <a:path w="32542" h="17747" extrusionOk="0">
                  <a:moveTo>
                    <a:pt x="8984" y="1"/>
                  </a:moveTo>
                  <a:cubicBezTo>
                    <a:pt x="5216" y="1"/>
                    <a:pt x="2173" y="2748"/>
                    <a:pt x="1363" y="4886"/>
                  </a:cubicBezTo>
                  <a:cubicBezTo>
                    <a:pt x="353" y="7551"/>
                    <a:pt x="1" y="10449"/>
                    <a:pt x="1881" y="12608"/>
                  </a:cubicBezTo>
                  <a:cubicBezTo>
                    <a:pt x="3178" y="14097"/>
                    <a:pt x="4864" y="14931"/>
                    <a:pt x="7119" y="15166"/>
                  </a:cubicBezTo>
                  <a:cubicBezTo>
                    <a:pt x="5664" y="14418"/>
                    <a:pt x="5075" y="12635"/>
                    <a:pt x="5109" y="10999"/>
                  </a:cubicBezTo>
                  <a:cubicBezTo>
                    <a:pt x="5168" y="8102"/>
                    <a:pt x="7061" y="6562"/>
                    <a:pt x="7061" y="6562"/>
                  </a:cubicBezTo>
                  <a:lnTo>
                    <a:pt x="7061" y="6562"/>
                  </a:lnTo>
                  <a:cubicBezTo>
                    <a:pt x="7061" y="6562"/>
                    <a:pt x="6515" y="7387"/>
                    <a:pt x="6449" y="7886"/>
                  </a:cubicBezTo>
                  <a:cubicBezTo>
                    <a:pt x="6296" y="9053"/>
                    <a:pt x="6252" y="10279"/>
                    <a:pt x="6707" y="11364"/>
                  </a:cubicBezTo>
                  <a:cubicBezTo>
                    <a:pt x="7380" y="12967"/>
                    <a:pt x="8734" y="14173"/>
                    <a:pt x="10491" y="14808"/>
                  </a:cubicBezTo>
                  <a:cubicBezTo>
                    <a:pt x="8986" y="13267"/>
                    <a:pt x="8844" y="10852"/>
                    <a:pt x="9168" y="8722"/>
                  </a:cubicBezTo>
                  <a:cubicBezTo>
                    <a:pt x="9312" y="7773"/>
                    <a:pt x="9618" y="6717"/>
                    <a:pt x="10474" y="6284"/>
                  </a:cubicBezTo>
                  <a:lnTo>
                    <a:pt x="10474" y="6284"/>
                  </a:lnTo>
                  <a:cubicBezTo>
                    <a:pt x="9809" y="8314"/>
                    <a:pt x="10074" y="10628"/>
                    <a:pt x="11179" y="12457"/>
                  </a:cubicBezTo>
                  <a:cubicBezTo>
                    <a:pt x="12264" y="14252"/>
                    <a:pt x="14113" y="15576"/>
                    <a:pt x="16208" y="15857"/>
                  </a:cubicBezTo>
                  <a:cubicBezTo>
                    <a:pt x="16208" y="15857"/>
                    <a:pt x="16209" y="15857"/>
                    <a:pt x="16209" y="15857"/>
                  </a:cubicBezTo>
                  <a:cubicBezTo>
                    <a:pt x="16392" y="15857"/>
                    <a:pt x="13030" y="10226"/>
                    <a:pt x="18123" y="6856"/>
                  </a:cubicBezTo>
                  <a:lnTo>
                    <a:pt x="18123" y="6856"/>
                  </a:lnTo>
                  <a:cubicBezTo>
                    <a:pt x="15524" y="10497"/>
                    <a:pt x="17200" y="17747"/>
                    <a:pt x="21796" y="17747"/>
                  </a:cubicBezTo>
                  <a:cubicBezTo>
                    <a:pt x="21991" y="17747"/>
                    <a:pt x="22191" y="17734"/>
                    <a:pt x="22397" y="17707"/>
                  </a:cubicBezTo>
                  <a:cubicBezTo>
                    <a:pt x="19719" y="15170"/>
                    <a:pt x="20359" y="12291"/>
                    <a:pt x="21264" y="10251"/>
                  </a:cubicBezTo>
                  <a:lnTo>
                    <a:pt x="21264" y="10251"/>
                  </a:lnTo>
                  <a:cubicBezTo>
                    <a:pt x="21200" y="13117"/>
                    <a:pt x="23580" y="16227"/>
                    <a:pt x="24971" y="16809"/>
                  </a:cubicBezTo>
                  <a:cubicBezTo>
                    <a:pt x="25632" y="17086"/>
                    <a:pt x="26487" y="17280"/>
                    <a:pt x="27386" y="17280"/>
                  </a:cubicBezTo>
                  <a:cubicBezTo>
                    <a:pt x="29515" y="17280"/>
                    <a:pt x="31893" y="16190"/>
                    <a:pt x="32542" y="12519"/>
                  </a:cubicBezTo>
                  <a:lnTo>
                    <a:pt x="32542" y="12519"/>
                  </a:lnTo>
                  <a:cubicBezTo>
                    <a:pt x="32253" y="13661"/>
                    <a:pt x="30864" y="14412"/>
                    <a:pt x="29619" y="14412"/>
                  </a:cubicBezTo>
                  <a:cubicBezTo>
                    <a:pt x="29552" y="14412"/>
                    <a:pt x="29485" y="14410"/>
                    <a:pt x="29419" y="14406"/>
                  </a:cubicBezTo>
                  <a:cubicBezTo>
                    <a:pt x="25129" y="14117"/>
                    <a:pt x="27129" y="8117"/>
                    <a:pt x="25663" y="5650"/>
                  </a:cubicBezTo>
                  <a:cubicBezTo>
                    <a:pt x="24724" y="4071"/>
                    <a:pt x="23116" y="2940"/>
                    <a:pt x="21364" y="2435"/>
                  </a:cubicBezTo>
                  <a:cubicBezTo>
                    <a:pt x="20682" y="2238"/>
                    <a:pt x="19998" y="2166"/>
                    <a:pt x="19314" y="2166"/>
                  </a:cubicBezTo>
                  <a:cubicBezTo>
                    <a:pt x="17928" y="2166"/>
                    <a:pt x="16538" y="2462"/>
                    <a:pt x="15148" y="2619"/>
                  </a:cubicBezTo>
                  <a:cubicBezTo>
                    <a:pt x="13038" y="722"/>
                    <a:pt x="10916" y="1"/>
                    <a:pt x="8984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4746850" y="386000"/>
              <a:ext cx="185400" cy="341725"/>
            </a:xfrm>
            <a:custGeom>
              <a:avLst/>
              <a:gdLst/>
              <a:ahLst/>
              <a:cxnLst/>
              <a:rect l="l" t="t" r="r" b="b"/>
              <a:pathLst>
                <a:path w="7416" h="13669" extrusionOk="0">
                  <a:moveTo>
                    <a:pt x="7282" y="0"/>
                  </a:moveTo>
                  <a:cubicBezTo>
                    <a:pt x="7270" y="0"/>
                    <a:pt x="7257" y="3"/>
                    <a:pt x="7244" y="9"/>
                  </a:cubicBezTo>
                  <a:cubicBezTo>
                    <a:pt x="4681" y="1169"/>
                    <a:pt x="2183" y="2842"/>
                    <a:pt x="1087" y="5547"/>
                  </a:cubicBezTo>
                  <a:cubicBezTo>
                    <a:pt x="1" y="8225"/>
                    <a:pt x="486" y="11565"/>
                    <a:pt x="2570" y="13635"/>
                  </a:cubicBezTo>
                  <a:cubicBezTo>
                    <a:pt x="2594" y="13658"/>
                    <a:pt x="2622" y="13668"/>
                    <a:pt x="2650" y="13668"/>
                  </a:cubicBezTo>
                  <a:cubicBezTo>
                    <a:pt x="2738" y="13668"/>
                    <a:pt x="2826" y="13574"/>
                    <a:pt x="2762" y="13487"/>
                  </a:cubicBezTo>
                  <a:cubicBezTo>
                    <a:pt x="943" y="11011"/>
                    <a:pt x="207" y="8013"/>
                    <a:pt x="1618" y="5126"/>
                  </a:cubicBezTo>
                  <a:cubicBezTo>
                    <a:pt x="2768" y="2767"/>
                    <a:pt x="5044" y="1276"/>
                    <a:pt x="7329" y="155"/>
                  </a:cubicBezTo>
                  <a:cubicBezTo>
                    <a:pt x="7416" y="113"/>
                    <a:pt x="7362" y="0"/>
                    <a:pt x="7282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4909500" y="510450"/>
              <a:ext cx="56450" cy="215825"/>
            </a:xfrm>
            <a:custGeom>
              <a:avLst/>
              <a:gdLst/>
              <a:ahLst/>
              <a:cxnLst/>
              <a:rect l="l" t="t" r="r" b="b"/>
              <a:pathLst>
                <a:path w="2258" h="8633" extrusionOk="0">
                  <a:moveTo>
                    <a:pt x="1897" y="0"/>
                  </a:moveTo>
                  <a:cubicBezTo>
                    <a:pt x="1858" y="0"/>
                    <a:pt x="1818" y="18"/>
                    <a:pt x="1790" y="60"/>
                  </a:cubicBezTo>
                  <a:cubicBezTo>
                    <a:pt x="115" y="2634"/>
                    <a:pt x="0" y="6148"/>
                    <a:pt x="2008" y="8593"/>
                  </a:cubicBezTo>
                  <a:cubicBezTo>
                    <a:pt x="2031" y="8621"/>
                    <a:pt x="2060" y="8633"/>
                    <a:pt x="2089" y="8633"/>
                  </a:cubicBezTo>
                  <a:cubicBezTo>
                    <a:pt x="2173" y="8633"/>
                    <a:pt x="2258" y="8531"/>
                    <a:pt x="2205" y="8441"/>
                  </a:cubicBezTo>
                  <a:cubicBezTo>
                    <a:pt x="624" y="5797"/>
                    <a:pt x="337" y="2887"/>
                    <a:pt x="2016" y="192"/>
                  </a:cubicBezTo>
                  <a:cubicBezTo>
                    <a:pt x="2078" y="93"/>
                    <a:pt x="1988" y="0"/>
                    <a:pt x="1897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94175" y="499075"/>
              <a:ext cx="105350" cy="262325"/>
            </a:xfrm>
            <a:custGeom>
              <a:avLst/>
              <a:gdLst/>
              <a:ahLst/>
              <a:cxnLst/>
              <a:rect l="l" t="t" r="r" b="b"/>
              <a:pathLst>
                <a:path w="4214" h="10493" extrusionOk="0">
                  <a:moveTo>
                    <a:pt x="1961" y="1"/>
                  </a:moveTo>
                  <a:cubicBezTo>
                    <a:pt x="1930" y="1"/>
                    <a:pt x="1898" y="17"/>
                    <a:pt x="1884" y="55"/>
                  </a:cubicBezTo>
                  <a:cubicBezTo>
                    <a:pt x="703" y="3374"/>
                    <a:pt x="1" y="8658"/>
                    <a:pt x="3986" y="10480"/>
                  </a:cubicBezTo>
                  <a:cubicBezTo>
                    <a:pt x="4005" y="10488"/>
                    <a:pt x="4024" y="10492"/>
                    <a:pt x="4042" y="10492"/>
                  </a:cubicBezTo>
                  <a:cubicBezTo>
                    <a:pt x="4148" y="10492"/>
                    <a:pt x="4214" y="10350"/>
                    <a:pt x="4104" y="10278"/>
                  </a:cubicBezTo>
                  <a:cubicBezTo>
                    <a:pt x="511" y="7958"/>
                    <a:pt x="918" y="3705"/>
                    <a:pt x="2037" y="99"/>
                  </a:cubicBezTo>
                  <a:cubicBezTo>
                    <a:pt x="2056" y="39"/>
                    <a:pt x="2009" y="1"/>
                    <a:pt x="196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161650" y="536850"/>
              <a:ext cx="84550" cy="278150"/>
            </a:xfrm>
            <a:custGeom>
              <a:avLst/>
              <a:gdLst/>
              <a:ahLst/>
              <a:cxnLst/>
              <a:rect l="l" t="t" r="r" b="b"/>
              <a:pathLst>
                <a:path w="3382" h="11126" extrusionOk="0">
                  <a:moveTo>
                    <a:pt x="2708" y="1"/>
                  </a:moveTo>
                  <a:cubicBezTo>
                    <a:pt x="2686" y="1"/>
                    <a:pt x="2663" y="10"/>
                    <a:pt x="2643" y="32"/>
                  </a:cubicBezTo>
                  <a:cubicBezTo>
                    <a:pt x="1183" y="1604"/>
                    <a:pt x="500" y="3354"/>
                    <a:pt x="600" y="5509"/>
                  </a:cubicBezTo>
                  <a:cubicBezTo>
                    <a:pt x="697" y="7576"/>
                    <a:pt x="1486" y="9762"/>
                    <a:pt x="3125" y="11095"/>
                  </a:cubicBezTo>
                  <a:cubicBezTo>
                    <a:pt x="3150" y="11116"/>
                    <a:pt x="3178" y="11125"/>
                    <a:pt x="3205" y="11125"/>
                  </a:cubicBezTo>
                  <a:cubicBezTo>
                    <a:pt x="3300" y="11125"/>
                    <a:pt x="3381" y="11012"/>
                    <a:pt x="3294" y="10925"/>
                  </a:cubicBezTo>
                  <a:cubicBezTo>
                    <a:pt x="369" y="8034"/>
                    <a:pt x="1" y="3251"/>
                    <a:pt x="2781" y="169"/>
                  </a:cubicBezTo>
                  <a:cubicBezTo>
                    <a:pt x="2844" y="98"/>
                    <a:pt x="2780" y="1"/>
                    <a:pt x="270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296225" y="587100"/>
              <a:ext cx="87300" cy="235950"/>
            </a:xfrm>
            <a:custGeom>
              <a:avLst/>
              <a:gdLst/>
              <a:ahLst/>
              <a:cxnLst/>
              <a:rect l="l" t="t" r="r" b="b"/>
              <a:pathLst>
                <a:path w="3492" h="9438" extrusionOk="0">
                  <a:moveTo>
                    <a:pt x="768" y="1"/>
                  </a:moveTo>
                  <a:cubicBezTo>
                    <a:pt x="739" y="1"/>
                    <a:pt x="711" y="15"/>
                    <a:pt x="696" y="47"/>
                  </a:cubicBezTo>
                  <a:cubicBezTo>
                    <a:pt x="1" y="1629"/>
                    <a:pt x="179" y="3746"/>
                    <a:pt x="549" y="5397"/>
                  </a:cubicBezTo>
                  <a:cubicBezTo>
                    <a:pt x="913" y="7021"/>
                    <a:pt x="1769" y="8607"/>
                    <a:pt x="3273" y="9421"/>
                  </a:cubicBezTo>
                  <a:cubicBezTo>
                    <a:pt x="3294" y="9433"/>
                    <a:pt x="3314" y="9438"/>
                    <a:pt x="3333" y="9438"/>
                  </a:cubicBezTo>
                  <a:cubicBezTo>
                    <a:pt x="3434" y="9438"/>
                    <a:pt x="3492" y="9293"/>
                    <a:pt x="3391" y="9220"/>
                  </a:cubicBezTo>
                  <a:cubicBezTo>
                    <a:pt x="1981" y="8205"/>
                    <a:pt x="1144" y="6811"/>
                    <a:pt x="796" y="5118"/>
                  </a:cubicBezTo>
                  <a:cubicBezTo>
                    <a:pt x="481" y="3595"/>
                    <a:pt x="313" y="1598"/>
                    <a:pt x="867" y="120"/>
                  </a:cubicBezTo>
                  <a:cubicBezTo>
                    <a:pt x="892" y="54"/>
                    <a:pt x="827" y="1"/>
                    <a:pt x="76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434900" y="600900"/>
              <a:ext cx="138150" cy="121400"/>
            </a:xfrm>
            <a:custGeom>
              <a:avLst/>
              <a:gdLst/>
              <a:ahLst/>
              <a:cxnLst/>
              <a:rect l="l" t="t" r="r" b="b"/>
              <a:pathLst>
                <a:path w="5526" h="4856" extrusionOk="0">
                  <a:moveTo>
                    <a:pt x="86" y="0"/>
                  </a:moveTo>
                  <a:cubicBezTo>
                    <a:pt x="44" y="0"/>
                    <a:pt x="0" y="27"/>
                    <a:pt x="6" y="76"/>
                  </a:cubicBezTo>
                  <a:lnTo>
                    <a:pt x="7" y="76"/>
                  </a:lnTo>
                  <a:cubicBezTo>
                    <a:pt x="176" y="1499"/>
                    <a:pt x="556" y="3558"/>
                    <a:pt x="1826" y="4460"/>
                  </a:cubicBezTo>
                  <a:cubicBezTo>
                    <a:pt x="2214" y="4735"/>
                    <a:pt x="2706" y="4855"/>
                    <a:pt x="3215" y="4855"/>
                  </a:cubicBezTo>
                  <a:cubicBezTo>
                    <a:pt x="4017" y="4855"/>
                    <a:pt x="4862" y="4556"/>
                    <a:pt x="5410" y="4096"/>
                  </a:cubicBezTo>
                  <a:cubicBezTo>
                    <a:pt x="5526" y="3999"/>
                    <a:pt x="5417" y="3855"/>
                    <a:pt x="5296" y="3855"/>
                  </a:cubicBezTo>
                  <a:cubicBezTo>
                    <a:pt x="5275" y="3855"/>
                    <a:pt x="5254" y="3859"/>
                    <a:pt x="5234" y="3868"/>
                  </a:cubicBezTo>
                  <a:cubicBezTo>
                    <a:pt x="4551" y="4184"/>
                    <a:pt x="3810" y="4487"/>
                    <a:pt x="3115" y="4487"/>
                  </a:cubicBezTo>
                  <a:cubicBezTo>
                    <a:pt x="2524" y="4487"/>
                    <a:pt x="1965" y="4268"/>
                    <a:pt x="1502" y="3652"/>
                  </a:cubicBezTo>
                  <a:cubicBezTo>
                    <a:pt x="737" y="2631"/>
                    <a:pt x="375" y="1296"/>
                    <a:pt x="160" y="56"/>
                  </a:cubicBezTo>
                  <a:cubicBezTo>
                    <a:pt x="154" y="18"/>
                    <a:pt x="120" y="0"/>
                    <a:pt x="86" y="0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4498600" y="499075"/>
              <a:ext cx="248725" cy="606500"/>
            </a:xfrm>
            <a:custGeom>
              <a:avLst/>
              <a:gdLst/>
              <a:ahLst/>
              <a:cxnLst/>
              <a:rect l="l" t="t" r="r" b="b"/>
              <a:pathLst>
                <a:path w="9949" h="24260" extrusionOk="0">
                  <a:moveTo>
                    <a:pt x="9841" y="1"/>
                  </a:moveTo>
                  <a:cubicBezTo>
                    <a:pt x="9823" y="1"/>
                    <a:pt x="9805" y="8"/>
                    <a:pt x="9789" y="26"/>
                  </a:cubicBezTo>
                  <a:cubicBezTo>
                    <a:pt x="6648" y="3580"/>
                    <a:pt x="4366" y="7870"/>
                    <a:pt x="3525" y="12566"/>
                  </a:cubicBezTo>
                  <a:cubicBezTo>
                    <a:pt x="2778" y="16730"/>
                    <a:pt x="3508" y="21751"/>
                    <a:pt x="7335" y="24243"/>
                  </a:cubicBezTo>
                  <a:cubicBezTo>
                    <a:pt x="7353" y="24254"/>
                    <a:pt x="7371" y="24259"/>
                    <a:pt x="7389" y="24259"/>
                  </a:cubicBezTo>
                  <a:cubicBezTo>
                    <a:pt x="7478" y="24259"/>
                    <a:pt x="7554" y="24134"/>
                    <a:pt x="7472" y="24065"/>
                  </a:cubicBezTo>
                  <a:cubicBezTo>
                    <a:pt x="1" y="17724"/>
                    <a:pt x="4546" y="6357"/>
                    <a:pt x="9899" y="137"/>
                  </a:cubicBezTo>
                  <a:cubicBezTo>
                    <a:pt x="9949" y="79"/>
                    <a:pt x="9898" y="1"/>
                    <a:pt x="984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4621600" y="425450"/>
              <a:ext cx="205925" cy="609525"/>
            </a:xfrm>
            <a:custGeom>
              <a:avLst/>
              <a:gdLst/>
              <a:ahLst/>
              <a:cxnLst/>
              <a:rect l="l" t="t" r="r" b="b"/>
              <a:pathLst>
                <a:path w="8237" h="24381" extrusionOk="0">
                  <a:moveTo>
                    <a:pt x="7771" y="0"/>
                  </a:moveTo>
                  <a:cubicBezTo>
                    <a:pt x="7751" y="0"/>
                    <a:pt x="7731" y="9"/>
                    <a:pt x="7716" y="31"/>
                  </a:cubicBezTo>
                  <a:cubicBezTo>
                    <a:pt x="4999" y="3920"/>
                    <a:pt x="3217" y="8441"/>
                    <a:pt x="2916" y="13201"/>
                  </a:cubicBezTo>
                  <a:cubicBezTo>
                    <a:pt x="2647" y="17422"/>
                    <a:pt x="3942" y="22328"/>
                    <a:pt x="8027" y="24370"/>
                  </a:cubicBezTo>
                  <a:cubicBezTo>
                    <a:pt x="8042" y="24378"/>
                    <a:pt x="8058" y="24381"/>
                    <a:pt x="8072" y="24381"/>
                  </a:cubicBezTo>
                  <a:cubicBezTo>
                    <a:pt x="8166" y="24381"/>
                    <a:pt x="8237" y="24240"/>
                    <a:pt x="8143" y="24179"/>
                  </a:cubicBezTo>
                  <a:cubicBezTo>
                    <a:pt x="1" y="18726"/>
                    <a:pt x="3224" y="6917"/>
                    <a:pt x="7838" y="128"/>
                  </a:cubicBezTo>
                  <a:cubicBezTo>
                    <a:pt x="7878" y="68"/>
                    <a:pt x="7825" y="0"/>
                    <a:pt x="7771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619300" y="1858050"/>
              <a:ext cx="43750" cy="119700"/>
            </a:xfrm>
            <a:custGeom>
              <a:avLst/>
              <a:gdLst/>
              <a:ahLst/>
              <a:cxnLst/>
              <a:rect l="l" t="t" r="r" b="b"/>
              <a:pathLst>
                <a:path w="1750" h="4788" extrusionOk="0">
                  <a:moveTo>
                    <a:pt x="932" y="1"/>
                  </a:moveTo>
                  <a:cubicBezTo>
                    <a:pt x="881" y="1"/>
                    <a:pt x="829" y="34"/>
                    <a:pt x="825" y="102"/>
                  </a:cubicBezTo>
                  <a:cubicBezTo>
                    <a:pt x="736" y="1547"/>
                    <a:pt x="1" y="3801"/>
                    <a:pt x="1542" y="4769"/>
                  </a:cubicBezTo>
                  <a:cubicBezTo>
                    <a:pt x="1562" y="4781"/>
                    <a:pt x="1583" y="4787"/>
                    <a:pt x="1601" y="4787"/>
                  </a:cubicBezTo>
                  <a:cubicBezTo>
                    <a:pt x="1689" y="4787"/>
                    <a:pt x="1749" y="4666"/>
                    <a:pt x="1681" y="4589"/>
                  </a:cubicBezTo>
                  <a:cubicBezTo>
                    <a:pt x="503" y="3250"/>
                    <a:pt x="1079" y="1699"/>
                    <a:pt x="1036" y="102"/>
                  </a:cubicBezTo>
                  <a:cubicBezTo>
                    <a:pt x="1034" y="34"/>
                    <a:pt x="983" y="1"/>
                    <a:pt x="93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664600" y="1892650"/>
              <a:ext cx="18575" cy="90975"/>
            </a:xfrm>
            <a:custGeom>
              <a:avLst/>
              <a:gdLst/>
              <a:ahLst/>
              <a:cxnLst/>
              <a:rect l="l" t="t" r="r" b="b"/>
              <a:pathLst>
                <a:path w="743" h="3639" extrusionOk="0">
                  <a:moveTo>
                    <a:pt x="450" y="1"/>
                  </a:moveTo>
                  <a:cubicBezTo>
                    <a:pt x="424" y="1"/>
                    <a:pt x="398" y="10"/>
                    <a:pt x="374" y="34"/>
                  </a:cubicBezTo>
                  <a:lnTo>
                    <a:pt x="374" y="35"/>
                  </a:lnTo>
                  <a:cubicBezTo>
                    <a:pt x="1" y="402"/>
                    <a:pt x="61" y="1034"/>
                    <a:pt x="79" y="1516"/>
                  </a:cubicBezTo>
                  <a:cubicBezTo>
                    <a:pt x="107" y="2211"/>
                    <a:pt x="210" y="2938"/>
                    <a:pt x="497" y="3575"/>
                  </a:cubicBezTo>
                  <a:cubicBezTo>
                    <a:pt x="517" y="3620"/>
                    <a:pt x="553" y="3639"/>
                    <a:pt x="590" y="3639"/>
                  </a:cubicBezTo>
                  <a:cubicBezTo>
                    <a:pt x="664" y="3639"/>
                    <a:pt x="743" y="3566"/>
                    <a:pt x="724" y="3480"/>
                  </a:cubicBezTo>
                  <a:cubicBezTo>
                    <a:pt x="609" y="2942"/>
                    <a:pt x="447" y="2425"/>
                    <a:pt x="389" y="1875"/>
                  </a:cubicBezTo>
                  <a:cubicBezTo>
                    <a:pt x="342" y="1441"/>
                    <a:pt x="206" y="547"/>
                    <a:pt x="536" y="196"/>
                  </a:cubicBezTo>
                  <a:cubicBezTo>
                    <a:pt x="614" y="113"/>
                    <a:pt x="537" y="1"/>
                    <a:pt x="45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710250" y="1898625"/>
              <a:ext cx="15950" cy="88675"/>
            </a:xfrm>
            <a:custGeom>
              <a:avLst/>
              <a:gdLst/>
              <a:ahLst/>
              <a:cxnLst/>
              <a:rect l="l" t="t" r="r" b="b"/>
              <a:pathLst>
                <a:path w="638" h="3547" extrusionOk="0">
                  <a:moveTo>
                    <a:pt x="138" y="0"/>
                  </a:moveTo>
                  <a:cubicBezTo>
                    <a:pt x="71" y="0"/>
                    <a:pt x="0" y="45"/>
                    <a:pt x="6" y="124"/>
                  </a:cubicBezTo>
                  <a:cubicBezTo>
                    <a:pt x="81" y="1211"/>
                    <a:pt x="118" y="2380"/>
                    <a:pt x="356" y="3444"/>
                  </a:cubicBezTo>
                  <a:cubicBezTo>
                    <a:pt x="372" y="3515"/>
                    <a:pt x="429" y="3547"/>
                    <a:pt x="487" y="3547"/>
                  </a:cubicBezTo>
                  <a:cubicBezTo>
                    <a:pt x="561" y="3547"/>
                    <a:pt x="637" y="3496"/>
                    <a:pt x="637" y="3406"/>
                  </a:cubicBezTo>
                  <a:cubicBezTo>
                    <a:pt x="637" y="2317"/>
                    <a:pt x="416" y="1167"/>
                    <a:pt x="252" y="90"/>
                  </a:cubicBezTo>
                  <a:cubicBezTo>
                    <a:pt x="243" y="28"/>
                    <a:pt x="192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749700" y="1900550"/>
              <a:ext cx="23850" cy="93575"/>
            </a:xfrm>
            <a:custGeom>
              <a:avLst/>
              <a:gdLst/>
              <a:ahLst/>
              <a:cxnLst/>
              <a:rect l="l" t="t" r="r" b="b"/>
              <a:pathLst>
                <a:path w="954" h="3743" extrusionOk="0">
                  <a:moveTo>
                    <a:pt x="352" y="1"/>
                  </a:moveTo>
                  <a:cubicBezTo>
                    <a:pt x="310" y="1"/>
                    <a:pt x="270" y="25"/>
                    <a:pt x="257" y="82"/>
                  </a:cubicBezTo>
                  <a:cubicBezTo>
                    <a:pt x="0" y="1194"/>
                    <a:pt x="3" y="2737"/>
                    <a:pt x="721" y="3690"/>
                  </a:cubicBezTo>
                  <a:cubicBezTo>
                    <a:pt x="747" y="3726"/>
                    <a:pt x="786" y="3743"/>
                    <a:pt x="823" y="3743"/>
                  </a:cubicBezTo>
                  <a:cubicBezTo>
                    <a:pt x="891" y="3743"/>
                    <a:pt x="953" y="3689"/>
                    <a:pt x="933" y="3601"/>
                  </a:cubicBezTo>
                  <a:cubicBezTo>
                    <a:pt x="814" y="3093"/>
                    <a:pt x="589" y="2625"/>
                    <a:pt x="492" y="2105"/>
                  </a:cubicBezTo>
                  <a:cubicBezTo>
                    <a:pt x="371" y="1451"/>
                    <a:pt x="384" y="800"/>
                    <a:pt x="474" y="142"/>
                  </a:cubicBezTo>
                  <a:cubicBezTo>
                    <a:pt x="486" y="58"/>
                    <a:pt x="416" y="1"/>
                    <a:pt x="35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4789950" y="1916800"/>
              <a:ext cx="15975" cy="97000"/>
            </a:xfrm>
            <a:custGeom>
              <a:avLst/>
              <a:gdLst/>
              <a:ahLst/>
              <a:cxnLst/>
              <a:rect l="l" t="t" r="r" b="b"/>
              <a:pathLst>
                <a:path w="639" h="3880" extrusionOk="0">
                  <a:moveTo>
                    <a:pt x="323" y="1"/>
                  </a:moveTo>
                  <a:cubicBezTo>
                    <a:pt x="261" y="1"/>
                    <a:pt x="196" y="41"/>
                    <a:pt x="189" y="119"/>
                  </a:cubicBezTo>
                  <a:cubicBezTo>
                    <a:pt x="77" y="1305"/>
                    <a:pt x="1" y="2655"/>
                    <a:pt x="403" y="3798"/>
                  </a:cubicBezTo>
                  <a:cubicBezTo>
                    <a:pt x="422" y="3852"/>
                    <a:pt x="474" y="3880"/>
                    <a:pt x="524" y="3880"/>
                  </a:cubicBezTo>
                  <a:cubicBezTo>
                    <a:pt x="583" y="3880"/>
                    <a:pt x="638" y="3842"/>
                    <a:pt x="636" y="3766"/>
                  </a:cubicBezTo>
                  <a:cubicBezTo>
                    <a:pt x="588" y="2538"/>
                    <a:pt x="363" y="1360"/>
                    <a:pt x="437" y="119"/>
                  </a:cubicBezTo>
                  <a:cubicBezTo>
                    <a:pt x="441" y="4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4835875" y="1915175"/>
              <a:ext cx="23325" cy="96050"/>
            </a:xfrm>
            <a:custGeom>
              <a:avLst/>
              <a:gdLst/>
              <a:ahLst/>
              <a:cxnLst/>
              <a:rect l="l" t="t" r="r" b="b"/>
              <a:pathLst>
                <a:path w="933" h="3842" extrusionOk="0">
                  <a:moveTo>
                    <a:pt x="704" y="1"/>
                  </a:moveTo>
                  <a:cubicBezTo>
                    <a:pt x="631" y="1"/>
                    <a:pt x="561" y="41"/>
                    <a:pt x="539" y="134"/>
                  </a:cubicBezTo>
                  <a:lnTo>
                    <a:pt x="539" y="135"/>
                  </a:lnTo>
                  <a:cubicBezTo>
                    <a:pt x="387" y="782"/>
                    <a:pt x="266" y="1437"/>
                    <a:pt x="180" y="2095"/>
                  </a:cubicBezTo>
                  <a:cubicBezTo>
                    <a:pt x="109" y="2630"/>
                    <a:pt x="0" y="3224"/>
                    <a:pt x="172" y="3749"/>
                  </a:cubicBezTo>
                  <a:cubicBezTo>
                    <a:pt x="193" y="3812"/>
                    <a:pt x="242" y="3841"/>
                    <a:pt x="292" y="3841"/>
                  </a:cubicBezTo>
                  <a:cubicBezTo>
                    <a:pt x="355" y="3841"/>
                    <a:pt x="420" y="3795"/>
                    <a:pt x="427" y="3714"/>
                  </a:cubicBezTo>
                  <a:cubicBezTo>
                    <a:pt x="540" y="2538"/>
                    <a:pt x="629" y="1391"/>
                    <a:pt x="900" y="234"/>
                  </a:cubicBezTo>
                  <a:cubicBezTo>
                    <a:pt x="933" y="93"/>
                    <a:pt x="815" y="1"/>
                    <a:pt x="70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4872700" y="1931450"/>
              <a:ext cx="15100" cy="89500"/>
            </a:xfrm>
            <a:custGeom>
              <a:avLst/>
              <a:gdLst/>
              <a:ahLst/>
              <a:cxnLst/>
              <a:rect l="l" t="t" r="r" b="b"/>
              <a:pathLst>
                <a:path w="604" h="3580" extrusionOk="0">
                  <a:moveTo>
                    <a:pt x="224" y="1"/>
                  </a:moveTo>
                  <a:cubicBezTo>
                    <a:pt x="146" y="1"/>
                    <a:pt x="63" y="55"/>
                    <a:pt x="62" y="147"/>
                  </a:cubicBezTo>
                  <a:cubicBezTo>
                    <a:pt x="55" y="1221"/>
                    <a:pt x="0" y="2361"/>
                    <a:pt x="84" y="3430"/>
                  </a:cubicBezTo>
                  <a:cubicBezTo>
                    <a:pt x="91" y="3521"/>
                    <a:pt x="175" y="3579"/>
                    <a:pt x="252" y="3579"/>
                  </a:cubicBezTo>
                  <a:cubicBezTo>
                    <a:pt x="309" y="3579"/>
                    <a:pt x="364" y="3547"/>
                    <a:pt x="380" y="3471"/>
                  </a:cubicBezTo>
                  <a:cubicBezTo>
                    <a:pt x="604" y="2427"/>
                    <a:pt x="532" y="1155"/>
                    <a:pt x="354" y="107"/>
                  </a:cubicBezTo>
                  <a:cubicBezTo>
                    <a:pt x="342" y="34"/>
                    <a:pt x="285" y="1"/>
                    <a:pt x="22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905275" y="1947800"/>
              <a:ext cx="18150" cy="95325"/>
            </a:xfrm>
            <a:custGeom>
              <a:avLst/>
              <a:gdLst/>
              <a:ahLst/>
              <a:cxnLst/>
              <a:rect l="l" t="t" r="r" b="b"/>
              <a:pathLst>
                <a:path w="726" h="3813" extrusionOk="0">
                  <a:moveTo>
                    <a:pt x="196" y="0"/>
                  </a:moveTo>
                  <a:cubicBezTo>
                    <a:pt x="94" y="0"/>
                    <a:pt x="1" y="64"/>
                    <a:pt x="18" y="194"/>
                  </a:cubicBezTo>
                  <a:cubicBezTo>
                    <a:pt x="171" y="1355"/>
                    <a:pt x="112" y="2527"/>
                    <a:pt x="241" y="3687"/>
                  </a:cubicBezTo>
                  <a:cubicBezTo>
                    <a:pt x="249" y="3762"/>
                    <a:pt x="321" y="3813"/>
                    <a:pt x="386" y="3813"/>
                  </a:cubicBezTo>
                  <a:cubicBezTo>
                    <a:pt x="434" y="3813"/>
                    <a:pt x="479" y="3785"/>
                    <a:pt x="493" y="3720"/>
                  </a:cubicBezTo>
                  <a:cubicBezTo>
                    <a:pt x="725" y="2601"/>
                    <a:pt x="574" y="1319"/>
                    <a:pt x="427" y="194"/>
                  </a:cubicBezTo>
                  <a:cubicBezTo>
                    <a:pt x="410" y="65"/>
                    <a:pt x="298" y="0"/>
                    <a:pt x="196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953525" y="1971175"/>
              <a:ext cx="14625" cy="85925"/>
            </a:xfrm>
            <a:custGeom>
              <a:avLst/>
              <a:gdLst/>
              <a:ahLst/>
              <a:cxnLst/>
              <a:rect l="l" t="t" r="r" b="b"/>
              <a:pathLst>
                <a:path w="585" h="3437" extrusionOk="0">
                  <a:moveTo>
                    <a:pt x="135" y="0"/>
                  </a:moveTo>
                  <a:cubicBezTo>
                    <a:pt x="67" y="0"/>
                    <a:pt x="1" y="46"/>
                    <a:pt x="1" y="139"/>
                  </a:cubicBezTo>
                  <a:lnTo>
                    <a:pt x="1" y="138"/>
                  </a:lnTo>
                  <a:cubicBezTo>
                    <a:pt x="10" y="1172"/>
                    <a:pt x="14" y="2336"/>
                    <a:pt x="291" y="3339"/>
                  </a:cubicBezTo>
                  <a:cubicBezTo>
                    <a:pt x="309" y="3406"/>
                    <a:pt x="364" y="3436"/>
                    <a:pt x="419" y="3436"/>
                  </a:cubicBezTo>
                  <a:cubicBezTo>
                    <a:pt x="488" y="3436"/>
                    <a:pt x="559" y="3388"/>
                    <a:pt x="561" y="3302"/>
                  </a:cubicBezTo>
                  <a:cubicBezTo>
                    <a:pt x="584" y="2265"/>
                    <a:pt x="388" y="1173"/>
                    <a:pt x="288" y="139"/>
                  </a:cubicBezTo>
                  <a:cubicBezTo>
                    <a:pt x="279" y="47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002375" y="1980450"/>
              <a:ext cx="17550" cy="79625"/>
            </a:xfrm>
            <a:custGeom>
              <a:avLst/>
              <a:gdLst/>
              <a:ahLst/>
              <a:cxnLst/>
              <a:rect l="l" t="t" r="r" b="b"/>
              <a:pathLst>
                <a:path w="702" h="3185" extrusionOk="0">
                  <a:moveTo>
                    <a:pt x="170" y="0"/>
                  </a:moveTo>
                  <a:cubicBezTo>
                    <a:pt x="89" y="0"/>
                    <a:pt x="1" y="72"/>
                    <a:pt x="17" y="178"/>
                  </a:cubicBezTo>
                  <a:cubicBezTo>
                    <a:pt x="163" y="1144"/>
                    <a:pt x="142" y="2125"/>
                    <a:pt x="285" y="3086"/>
                  </a:cubicBezTo>
                  <a:cubicBezTo>
                    <a:pt x="295" y="3152"/>
                    <a:pt x="356" y="3184"/>
                    <a:pt x="417" y="3184"/>
                  </a:cubicBezTo>
                  <a:cubicBezTo>
                    <a:pt x="479" y="3184"/>
                    <a:pt x="540" y="3151"/>
                    <a:pt x="551" y="3086"/>
                  </a:cubicBezTo>
                  <a:cubicBezTo>
                    <a:pt x="701" y="2124"/>
                    <a:pt x="501" y="1044"/>
                    <a:pt x="289" y="103"/>
                  </a:cubicBezTo>
                  <a:cubicBezTo>
                    <a:pt x="273" y="31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5068925" y="1987275"/>
              <a:ext cx="32850" cy="85200"/>
            </a:xfrm>
            <a:custGeom>
              <a:avLst/>
              <a:gdLst/>
              <a:ahLst/>
              <a:cxnLst/>
              <a:rect l="l" t="t" r="r" b="b"/>
              <a:pathLst>
                <a:path w="1314" h="3408" extrusionOk="0">
                  <a:moveTo>
                    <a:pt x="561" y="1"/>
                  </a:moveTo>
                  <a:cubicBezTo>
                    <a:pt x="498" y="1"/>
                    <a:pt x="440" y="36"/>
                    <a:pt x="425" y="118"/>
                  </a:cubicBezTo>
                  <a:cubicBezTo>
                    <a:pt x="233" y="1165"/>
                    <a:pt x="0" y="2699"/>
                    <a:pt x="1062" y="3383"/>
                  </a:cubicBezTo>
                  <a:cubicBezTo>
                    <a:pt x="1089" y="3400"/>
                    <a:pt x="1115" y="3408"/>
                    <a:pt x="1138" y="3408"/>
                  </a:cubicBezTo>
                  <a:cubicBezTo>
                    <a:pt x="1246" y="3408"/>
                    <a:pt x="1313" y="3255"/>
                    <a:pt x="1235" y="3158"/>
                  </a:cubicBezTo>
                  <a:cubicBezTo>
                    <a:pt x="494" y="2236"/>
                    <a:pt x="544" y="1327"/>
                    <a:pt x="738" y="204"/>
                  </a:cubicBezTo>
                  <a:cubicBezTo>
                    <a:pt x="759" y="82"/>
                    <a:pt x="655" y="1"/>
                    <a:pt x="56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18850" y="1998275"/>
              <a:ext cx="45350" cy="73950"/>
            </a:xfrm>
            <a:custGeom>
              <a:avLst/>
              <a:gdLst/>
              <a:ahLst/>
              <a:cxnLst/>
              <a:rect l="l" t="t" r="r" b="b"/>
              <a:pathLst>
                <a:path w="1814" h="2958" extrusionOk="0">
                  <a:moveTo>
                    <a:pt x="168" y="0"/>
                  </a:moveTo>
                  <a:cubicBezTo>
                    <a:pt x="86" y="0"/>
                    <a:pt x="0" y="53"/>
                    <a:pt x="12" y="148"/>
                  </a:cubicBezTo>
                  <a:cubicBezTo>
                    <a:pt x="131" y="1186"/>
                    <a:pt x="622" y="2432"/>
                    <a:pt x="1604" y="2942"/>
                  </a:cubicBezTo>
                  <a:cubicBezTo>
                    <a:pt x="1624" y="2952"/>
                    <a:pt x="1644" y="2957"/>
                    <a:pt x="1663" y="2957"/>
                  </a:cubicBezTo>
                  <a:cubicBezTo>
                    <a:pt x="1755" y="2957"/>
                    <a:pt x="1814" y="2844"/>
                    <a:pt x="1745" y="2759"/>
                  </a:cubicBezTo>
                  <a:cubicBezTo>
                    <a:pt x="1066" y="1919"/>
                    <a:pt x="472" y="1217"/>
                    <a:pt x="307" y="107"/>
                  </a:cubicBezTo>
                  <a:cubicBezTo>
                    <a:pt x="296" y="34"/>
                    <a:pt x="233" y="0"/>
                    <a:pt x="16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157225" y="1990125"/>
              <a:ext cx="50025" cy="77950"/>
            </a:xfrm>
            <a:custGeom>
              <a:avLst/>
              <a:gdLst/>
              <a:ahLst/>
              <a:cxnLst/>
              <a:rect l="l" t="t" r="r" b="b"/>
              <a:pathLst>
                <a:path w="2001" h="3118" extrusionOk="0">
                  <a:moveTo>
                    <a:pt x="213" y="0"/>
                  </a:moveTo>
                  <a:cubicBezTo>
                    <a:pt x="113" y="0"/>
                    <a:pt x="0" y="87"/>
                    <a:pt x="21" y="219"/>
                  </a:cubicBezTo>
                  <a:cubicBezTo>
                    <a:pt x="186" y="1258"/>
                    <a:pt x="747" y="2554"/>
                    <a:pt x="1711" y="3095"/>
                  </a:cubicBezTo>
                  <a:cubicBezTo>
                    <a:pt x="1739" y="3111"/>
                    <a:pt x="1767" y="3118"/>
                    <a:pt x="1793" y="3118"/>
                  </a:cubicBezTo>
                  <a:cubicBezTo>
                    <a:pt x="1918" y="3118"/>
                    <a:pt x="2001" y="2956"/>
                    <a:pt x="1905" y="2844"/>
                  </a:cubicBezTo>
                  <a:cubicBezTo>
                    <a:pt x="1554" y="2431"/>
                    <a:pt x="1163" y="2102"/>
                    <a:pt x="884" y="1624"/>
                  </a:cubicBezTo>
                  <a:cubicBezTo>
                    <a:pt x="613" y="1159"/>
                    <a:pt x="446" y="656"/>
                    <a:pt x="356" y="126"/>
                  </a:cubicBezTo>
                  <a:cubicBezTo>
                    <a:pt x="341" y="38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187075" y="1998400"/>
              <a:ext cx="76600" cy="56825"/>
            </a:xfrm>
            <a:custGeom>
              <a:avLst/>
              <a:gdLst/>
              <a:ahLst/>
              <a:cxnLst/>
              <a:rect l="l" t="t" r="r" b="b"/>
              <a:pathLst>
                <a:path w="3064" h="2273" extrusionOk="0">
                  <a:moveTo>
                    <a:pt x="139" y="1"/>
                  </a:moveTo>
                  <a:cubicBezTo>
                    <a:pt x="70" y="1"/>
                    <a:pt x="1" y="83"/>
                    <a:pt x="45" y="155"/>
                  </a:cubicBezTo>
                  <a:cubicBezTo>
                    <a:pt x="623" y="1087"/>
                    <a:pt x="1694" y="2065"/>
                    <a:pt x="2806" y="2269"/>
                  </a:cubicBezTo>
                  <a:cubicBezTo>
                    <a:pt x="2816" y="2271"/>
                    <a:pt x="2825" y="2272"/>
                    <a:pt x="2834" y="2272"/>
                  </a:cubicBezTo>
                  <a:cubicBezTo>
                    <a:pt x="2972" y="2272"/>
                    <a:pt x="3064" y="2082"/>
                    <a:pt x="2919" y="2004"/>
                  </a:cubicBezTo>
                  <a:cubicBezTo>
                    <a:pt x="2434" y="1746"/>
                    <a:pt x="1930" y="1570"/>
                    <a:pt x="1475" y="1250"/>
                  </a:cubicBezTo>
                  <a:cubicBezTo>
                    <a:pt x="990" y="908"/>
                    <a:pt x="581" y="488"/>
                    <a:pt x="204" y="33"/>
                  </a:cubicBezTo>
                  <a:cubicBezTo>
                    <a:pt x="185" y="10"/>
                    <a:pt x="162" y="1"/>
                    <a:pt x="13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249575" y="1983300"/>
              <a:ext cx="59800" cy="69100"/>
            </a:xfrm>
            <a:custGeom>
              <a:avLst/>
              <a:gdLst/>
              <a:ahLst/>
              <a:cxnLst/>
              <a:rect l="l" t="t" r="r" b="b"/>
              <a:pathLst>
                <a:path w="2392" h="2764" extrusionOk="0">
                  <a:moveTo>
                    <a:pt x="171" y="1"/>
                  </a:moveTo>
                  <a:cubicBezTo>
                    <a:pt x="80" y="1"/>
                    <a:pt x="0" y="136"/>
                    <a:pt x="86" y="206"/>
                  </a:cubicBezTo>
                  <a:cubicBezTo>
                    <a:pt x="503" y="557"/>
                    <a:pt x="890" y="943"/>
                    <a:pt x="1230" y="1370"/>
                  </a:cubicBezTo>
                  <a:cubicBezTo>
                    <a:pt x="1571" y="1797"/>
                    <a:pt x="1799" y="2300"/>
                    <a:pt x="2139" y="2721"/>
                  </a:cubicBezTo>
                  <a:cubicBezTo>
                    <a:pt x="2164" y="2751"/>
                    <a:pt x="2195" y="2764"/>
                    <a:pt x="2226" y="2764"/>
                  </a:cubicBezTo>
                  <a:cubicBezTo>
                    <a:pt x="2308" y="2764"/>
                    <a:pt x="2392" y="2678"/>
                    <a:pt x="2367" y="2589"/>
                  </a:cubicBezTo>
                  <a:cubicBezTo>
                    <a:pt x="2070" y="1568"/>
                    <a:pt x="1047" y="639"/>
                    <a:pt x="228" y="21"/>
                  </a:cubicBezTo>
                  <a:cubicBezTo>
                    <a:pt x="210" y="7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295550" y="1972450"/>
              <a:ext cx="95275" cy="52800"/>
            </a:xfrm>
            <a:custGeom>
              <a:avLst/>
              <a:gdLst/>
              <a:ahLst/>
              <a:cxnLst/>
              <a:rect l="l" t="t" r="r" b="b"/>
              <a:pathLst>
                <a:path w="3811" h="2112" extrusionOk="0">
                  <a:moveTo>
                    <a:pt x="204" y="0"/>
                  </a:moveTo>
                  <a:cubicBezTo>
                    <a:pt x="97" y="0"/>
                    <a:pt x="0" y="147"/>
                    <a:pt x="94" y="255"/>
                  </a:cubicBezTo>
                  <a:cubicBezTo>
                    <a:pt x="928" y="1224"/>
                    <a:pt x="2252" y="2111"/>
                    <a:pt x="3578" y="2111"/>
                  </a:cubicBezTo>
                  <a:cubicBezTo>
                    <a:pt x="3588" y="2111"/>
                    <a:pt x="3597" y="2111"/>
                    <a:pt x="3607" y="2111"/>
                  </a:cubicBezTo>
                  <a:cubicBezTo>
                    <a:pt x="3773" y="2109"/>
                    <a:pt x="3810" y="1864"/>
                    <a:pt x="3647" y="1819"/>
                  </a:cubicBezTo>
                  <a:cubicBezTo>
                    <a:pt x="2334" y="1463"/>
                    <a:pt x="1244" y="1095"/>
                    <a:pt x="302" y="48"/>
                  </a:cubicBezTo>
                  <a:cubicBezTo>
                    <a:pt x="271" y="14"/>
                    <a:pt x="237" y="0"/>
                    <a:pt x="204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5327525" y="1949500"/>
              <a:ext cx="97100" cy="49400"/>
            </a:xfrm>
            <a:custGeom>
              <a:avLst/>
              <a:gdLst/>
              <a:ahLst/>
              <a:cxnLst/>
              <a:rect l="l" t="t" r="r" b="b"/>
              <a:pathLst>
                <a:path w="3884" h="1976" extrusionOk="0">
                  <a:moveTo>
                    <a:pt x="162" y="0"/>
                  </a:moveTo>
                  <a:cubicBezTo>
                    <a:pt x="77" y="0"/>
                    <a:pt x="0" y="120"/>
                    <a:pt x="72" y="211"/>
                  </a:cubicBezTo>
                  <a:lnTo>
                    <a:pt x="73" y="212"/>
                  </a:lnTo>
                  <a:cubicBezTo>
                    <a:pt x="824" y="1161"/>
                    <a:pt x="2063" y="1975"/>
                    <a:pt x="3324" y="1975"/>
                  </a:cubicBezTo>
                  <a:cubicBezTo>
                    <a:pt x="3437" y="1975"/>
                    <a:pt x="3550" y="1969"/>
                    <a:pt x="3664" y="1955"/>
                  </a:cubicBezTo>
                  <a:cubicBezTo>
                    <a:pt x="3811" y="1938"/>
                    <a:pt x="3883" y="1694"/>
                    <a:pt x="3702" y="1666"/>
                  </a:cubicBezTo>
                  <a:cubicBezTo>
                    <a:pt x="2335" y="1464"/>
                    <a:pt x="1181" y="1133"/>
                    <a:pt x="241" y="41"/>
                  </a:cubicBezTo>
                  <a:cubicBezTo>
                    <a:pt x="217" y="12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5366575" y="1929200"/>
              <a:ext cx="81950" cy="63775"/>
            </a:xfrm>
            <a:custGeom>
              <a:avLst/>
              <a:gdLst/>
              <a:ahLst/>
              <a:cxnLst/>
              <a:rect l="l" t="t" r="r" b="b"/>
              <a:pathLst>
                <a:path w="3278" h="2551" extrusionOk="0">
                  <a:moveTo>
                    <a:pt x="200" y="1"/>
                  </a:moveTo>
                  <a:cubicBezTo>
                    <a:pt x="79" y="1"/>
                    <a:pt x="0" y="184"/>
                    <a:pt x="130" y="261"/>
                  </a:cubicBezTo>
                  <a:cubicBezTo>
                    <a:pt x="678" y="593"/>
                    <a:pt x="1222" y="931"/>
                    <a:pt x="1771" y="1263"/>
                  </a:cubicBezTo>
                  <a:cubicBezTo>
                    <a:pt x="2288" y="1578"/>
                    <a:pt x="2769" y="1854"/>
                    <a:pt x="2981" y="2456"/>
                  </a:cubicBezTo>
                  <a:cubicBezTo>
                    <a:pt x="2998" y="2512"/>
                    <a:pt x="3050" y="2550"/>
                    <a:pt x="3107" y="2550"/>
                  </a:cubicBezTo>
                  <a:cubicBezTo>
                    <a:pt x="3114" y="2550"/>
                    <a:pt x="3120" y="2550"/>
                    <a:pt x="3127" y="2549"/>
                  </a:cubicBezTo>
                  <a:cubicBezTo>
                    <a:pt x="3192" y="2540"/>
                    <a:pt x="3242" y="2486"/>
                    <a:pt x="3244" y="2420"/>
                  </a:cubicBezTo>
                  <a:cubicBezTo>
                    <a:pt x="3277" y="1917"/>
                    <a:pt x="2889" y="1574"/>
                    <a:pt x="2501" y="1314"/>
                  </a:cubicBezTo>
                  <a:cubicBezTo>
                    <a:pt x="1790" y="838"/>
                    <a:pt x="1009" y="451"/>
                    <a:pt x="270" y="21"/>
                  </a:cubicBezTo>
                  <a:cubicBezTo>
                    <a:pt x="246" y="7"/>
                    <a:pt x="223" y="1"/>
                    <a:pt x="20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5407075" y="1882775"/>
              <a:ext cx="114950" cy="57000"/>
            </a:xfrm>
            <a:custGeom>
              <a:avLst/>
              <a:gdLst/>
              <a:ahLst/>
              <a:cxnLst/>
              <a:rect l="l" t="t" r="r" b="b"/>
              <a:pathLst>
                <a:path w="4598" h="2280" extrusionOk="0">
                  <a:moveTo>
                    <a:pt x="192" y="0"/>
                  </a:moveTo>
                  <a:cubicBezTo>
                    <a:pt x="89" y="0"/>
                    <a:pt x="0" y="148"/>
                    <a:pt x="95" y="228"/>
                  </a:cubicBezTo>
                  <a:cubicBezTo>
                    <a:pt x="1272" y="1215"/>
                    <a:pt x="2871" y="2118"/>
                    <a:pt x="4424" y="2278"/>
                  </a:cubicBezTo>
                  <a:cubicBezTo>
                    <a:pt x="4430" y="2279"/>
                    <a:pt x="4436" y="2279"/>
                    <a:pt x="4442" y="2279"/>
                  </a:cubicBezTo>
                  <a:cubicBezTo>
                    <a:pt x="4596" y="2279"/>
                    <a:pt x="4597" y="2048"/>
                    <a:pt x="4462" y="1997"/>
                  </a:cubicBezTo>
                  <a:cubicBezTo>
                    <a:pt x="2953" y="1436"/>
                    <a:pt x="1592" y="952"/>
                    <a:pt x="256" y="21"/>
                  </a:cubicBezTo>
                  <a:cubicBezTo>
                    <a:pt x="235" y="7"/>
                    <a:pt x="213" y="0"/>
                    <a:pt x="19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433275" y="1853050"/>
              <a:ext cx="90550" cy="45275"/>
            </a:xfrm>
            <a:custGeom>
              <a:avLst/>
              <a:gdLst/>
              <a:ahLst/>
              <a:cxnLst/>
              <a:rect l="l" t="t" r="r" b="b"/>
              <a:pathLst>
                <a:path w="3622" h="1811" extrusionOk="0">
                  <a:moveTo>
                    <a:pt x="149" y="1"/>
                  </a:moveTo>
                  <a:cubicBezTo>
                    <a:pt x="75" y="1"/>
                    <a:pt x="1" y="61"/>
                    <a:pt x="24" y="156"/>
                  </a:cubicBezTo>
                  <a:lnTo>
                    <a:pt x="25" y="156"/>
                  </a:lnTo>
                  <a:cubicBezTo>
                    <a:pt x="182" y="781"/>
                    <a:pt x="760" y="1055"/>
                    <a:pt x="1312" y="1297"/>
                  </a:cubicBezTo>
                  <a:cubicBezTo>
                    <a:pt x="1960" y="1581"/>
                    <a:pt x="2674" y="1811"/>
                    <a:pt x="3388" y="1811"/>
                  </a:cubicBezTo>
                  <a:cubicBezTo>
                    <a:pt x="3407" y="1811"/>
                    <a:pt x="3427" y="1811"/>
                    <a:pt x="3446" y="1810"/>
                  </a:cubicBezTo>
                  <a:cubicBezTo>
                    <a:pt x="3585" y="1807"/>
                    <a:pt x="3621" y="1596"/>
                    <a:pt x="3480" y="1563"/>
                  </a:cubicBezTo>
                  <a:cubicBezTo>
                    <a:pt x="2541" y="1341"/>
                    <a:pt x="630" y="1175"/>
                    <a:pt x="267" y="89"/>
                  </a:cubicBezTo>
                  <a:cubicBezTo>
                    <a:pt x="247" y="27"/>
                    <a:pt x="198" y="1"/>
                    <a:pt x="14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465750" y="1830900"/>
              <a:ext cx="77975" cy="60150"/>
            </a:xfrm>
            <a:custGeom>
              <a:avLst/>
              <a:gdLst/>
              <a:ahLst/>
              <a:cxnLst/>
              <a:rect l="l" t="t" r="r" b="b"/>
              <a:pathLst>
                <a:path w="3119" h="2406" extrusionOk="0">
                  <a:moveTo>
                    <a:pt x="149" y="0"/>
                  </a:moveTo>
                  <a:cubicBezTo>
                    <a:pt x="32" y="0"/>
                    <a:pt x="0" y="179"/>
                    <a:pt x="124" y="227"/>
                  </a:cubicBezTo>
                  <a:cubicBezTo>
                    <a:pt x="721" y="458"/>
                    <a:pt x="1274" y="754"/>
                    <a:pt x="1766" y="1168"/>
                  </a:cubicBezTo>
                  <a:cubicBezTo>
                    <a:pt x="2188" y="1525"/>
                    <a:pt x="2487" y="1971"/>
                    <a:pt x="2867" y="2363"/>
                  </a:cubicBezTo>
                  <a:cubicBezTo>
                    <a:pt x="2896" y="2393"/>
                    <a:pt x="2928" y="2406"/>
                    <a:pt x="2958" y="2406"/>
                  </a:cubicBezTo>
                  <a:cubicBezTo>
                    <a:pt x="3045" y="2406"/>
                    <a:pt x="3118" y="2298"/>
                    <a:pt x="3077" y="2201"/>
                  </a:cubicBezTo>
                  <a:cubicBezTo>
                    <a:pt x="2613" y="1109"/>
                    <a:pt x="1278" y="314"/>
                    <a:pt x="184" y="5"/>
                  </a:cubicBezTo>
                  <a:cubicBezTo>
                    <a:pt x="172" y="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5518425" y="1812350"/>
              <a:ext cx="81175" cy="44925"/>
            </a:xfrm>
            <a:custGeom>
              <a:avLst/>
              <a:gdLst/>
              <a:ahLst/>
              <a:cxnLst/>
              <a:rect l="l" t="t" r="r" b="b"/>
              <a:pathLst>
                <a:path w="3247" h="1797" extrusionOk="0">
                  <a:moveTo>
                    <a:pt x="138" y="0"/>
                  </a:moveTo>
                  <a:cubicBezTo>
                    <a:pt x="67" y="0"/>
                    <a:pt x="0" y="54"/>
                    <a:pt x="29" y="143"/>
                  </a:cubicBezTo>
                  <a:cubicBezTo>
                    <a:pt x="378" y="1205"/>
                    <a:pt x="2071" y="1797"/>
                    <a:pt x="3080" y="1797"/>
                  </a:cubicBezTo>
                  <a:cubicBezTo>
                    <a:pt x="3213" y="1797"/>
                    <a:pt x="3247" y="1590"/>
                    <a:pt x="3113" y="1560"/>
                  </a:cubicBezTo>
                  <a:cubicBezTo>
                    <a:pt x="2212" y="1359"/>
                    <a:pt x="657" y="1063"/>
                    <a:pt x="258" y="80"/>
                  </a:cubicBezTo>
                  <a:cubicBezTo>
                    <a:pt x="235" y="25"/>
                    <a:pt x="186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5560500" y="1801375"/>
              <a:ext cx="77200" cy="46100"/>
            </a:xfrm>
            <a:custGeom>
              <a:avLst/>
              <a:gdLst/>
              <a:ahLst/>
              <a:cxnLst/>
              <a:rect l="l" t="t" r="r" b="b"/>
              <a:pathLst>
                <a:path w="3088" h="1844" extrusionOk="0">
                  <a:moveTo>
                    <a:pt x="141" y="1"/>
                  </a:moveTo>
                  <a:cubicBezTo>
                    <a:pt x="66" y="1"/>
                    <a:pt x="0" y="103"/>
                    <a:pt x="65" y="179"/>
                  </a:cubicBezTo>
                  <a:cubicBezTo>
                    <a:pt x="779" y="1040"/>
                    <a:pt x="1786" y="1719"/>
                    <a:pt x="2915" y="1843"/>
                  </a:cubicBezTo>
                  <a:cubicBezTo>
                    <a:pt x="2920" y="1844"/>
                    <a:pt x="2926" y="1844"/>
                    <a:pt x="2931" y="1844"/>
                  </a:cubicBezTo>
                  <a:cubicBezTo>
                    <a:pt x="3073" y="1844"/>
                    <a:pt x="3087" y="1618"/>
                    <a:pt x="2952" y="1577"/>
                  </a:cubicBezTo>
                  <a:cubicBezTo>
                    <a:pt x="1898" y="1263"/>
                    <a:pt x="978" y="846"/>
                    <a:pt x="210" y="33"/>
                  </a:cubicBezTo>
                  <a:cubicBezTo>
                    <a:pt x="188" y="11"/>
                    <a:pt x="164" y="1"/>
                    <a:pt x="14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5607850" y="1784125"/>
              <a:ext cx="117650" cy="40600"/>
            </a:xfrm>
            <a:custGeom>
              <a:avLst/>
              <a:gdLst/>
              <a:ahLst/>
              <a:cxnLst/>
              <a:rect l="l" t="t" r="r" b="b"/>
              <a:pathLst>
                <a:path w="4706" h="1624" extrusionOk="0">
                  <a:moveTo>
                    <a:pt x="165" y="1"/>
                  </a:moveTo>
                  <a:cubicBezTo>
                    <a:pt x="36" y="1"/>
                    <a:pt x="1" y="204"/>
                    <a:pt x="138" y="258"/>
                  </a:cubicBezTo>
                  <a:cubicBezTo>
                    <a:pt x="941" y="573"/>
                    <a:pt x="1587" y="1154"/>
                    <a:pt x="2423" y="1408"/>
                  </a:cubicBezTo>
                  <a:cubicBezTo>
                    <a:pt x="2868" y="1543"/>
                    <a:pt x="3341" y="1624"/>
                    <a:pt x="3811" y="1624"/>
                  </a:cubicBezTo>
                  <a:cubicBezTo>
                    <a:pt x="4052" y="1624"/>
                    <a:pt x="4292" y="1603"/>
                    <a:pt x="4527" y="1556"/>
                  </a:cubicBezTo>
                  <a:cubicBezTo>
                    <a:pt x="4706" y="1522"/>
                    <a:pt x="4659" y="1247"/>
                    <a:pt x="4485" y="1246"/>
                  </a:cubicBezTo>
                  <a:cubicBezTo>
                    <a:pt x="3613" y="1235"/>
                    <a:pt x="2812" y="1207"/>
                    <a:pt x="1994" y="871"/>
                  </a:cubicBezTo>
                  <a:cubicBezTo>
                    <a:pt x="1377" y="616"/>
                    <a:pt x="849" y="208"/>
                    <a:pt x="208" y="7"/>
                  </a:cubicBezTo>
                  <a:cubicBezTo>
                    <a:pt x="193" y="3"/>
                    <a:pt x="178" y="1"/>
                    <a:pt x="165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69675" y="1768050"/>
              <a:ext cx="85375" cy="19875"/>
            </a:xfrm>
            <a:custGeom>
              <a:avLst/>
              <a:gdLst/>
              <a:ahLst/>
              <a:cxnLst/>
              <a:rect l="l" t="t" r="r" b="b"/>
              <a:pathLst>
                <a:path w="3415" h="795" extrusionOk="0">
                  <a:moveTo>
                    <a:pt x="183" y="0"/>
                  </a:moveTo>
                  <a:cubicBezTo>
                    <a:pt x="65" y="0"/>
                    <a:pt x="0" y="180"/>
                    <a:pt x="119" y="243"/>
                  </a:cubicBezTo>
                  <a:cubicBezTo>
                    <a:pt x="753" y="578"/>
                    <a:pt x="1576" y="795"/>
                    <a:pt x="2354" y="795"/>
                  </a:cubicBezTo>
                  <a:cubicBezTo>
                    <a:pt x="2671" y="795"/>
                    <a:pt x="2981" y="759"/>
                    <a:pt x="3267" y="680"/>
                  </a:cubicBezTo>
                  <a:cubicBezTo>
                    <a:pt x="3415" y="639"/>
                    <a:pt x="3382" y="418"/>
                    <a:pt x="3231" y="414"/>
                  </a:cubicBezTo>
                  <a:cubicBezTo>
                    <a:pt x="3155" y="411"/>
                    <a:pt x="3078" y="410"/>
                    <a:pt x="3002" y="410"/>
                  </a:cubicBezTo>
                  <a:cubicBezTo>
                    <a:pt x="2786" y="410"/>
                    <a:pt x="2571" y="417"/>
                    <a:pt x="2355" y="417"/>
                  </a:cubicBezTo>
                  <a:cubicBezTo>
                    <a:pt x="2164" y="417"/>
                    <a:pt x="1973" y="412"/>
                    <a:pt x="1782" y="391"/>
                  </a:cubicBezTo>
                  <a:cubicBezTo>
                    <a:pt x="1240" y="331"/>
                    <a:pt x="737" y="165"/>
                    <a:pt x="219" y="6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704450" y="1741175"/>
              <a:ext cx="93775" cy="18100"/>
            </a:xfrm>
            <a:custGeom>
              <a:avLst/>
              <a:gdLst/>
              <a:ahLst/>
              <a:cxnLst/>
              <a:rect l="l" t="t" r="r" b="b"/>
              <a:pathLst>
                <a:path w="3751" h="724" extrusionOk="0">
                  <a:moveTo>
                    <a:pt x="180" y="0"/>
                  </a:moveTo>
                  <a:cubicBezTo>
                    <a:pt x="40" y="0"/>
                    <a:pt x="1" y="212"/>
                    <a:pt x="148" y="268"/>
                  </a:cubicBezTo>
                  <a:cubicBezTo>
                    <a:pt x="874" y="539"/>
                    <a:pt x="1715" y="723"/>
                    <a:pt x="2530" y="723"/>
                  </a:cubicBezTo>
                  <a:cubicBezTo>
                    <a:pt x="2889" y="723"/>
                    <a:pt x="3244" y="687"/>
                    <a:pt x="3581" y="607"/>
                  </a:cubicBezTo>
                  <a:cubicBezTo>
                    <a:pt x="3750" y="567"/>
                    <a:pt x="3711" y="308"/>
                    <a:pt x="3540" y="308"/>
                  </a:cubicBezTo>
                  <a:cubicBezTo>
                    <a:pt x="3457" y="308"/>
                    <a:pt x="3374" y="308"/>
                    <a:pt x="3292" y="308"/>
                  </a:cubicBezTo>
                  <a:cubicBezTo>
                    <a:pt x="2236" y="308"/>
                    <a:pt x="1269" y="286"/>
                    <a:pt x="221" y="6"/>
                  </a:cubicBezTo>
                  <a:cubicBezTo>
                    <a:pt x="207" y="2"/>
                    <a:pt x="193" y="0"/>
                    <a:pt x="18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5736525" y="1710550"/>
              <a:ext cx="97975" cy="16400"/>
            </a:xfrm>
            <a:custGeom>
              <a:avLst/>
              <a:gdLst/>
              <a:ahLst/>
              <a:cxnLst/>
              <a:rect l="l" t="t" r="r" b="b"/>
              <a:pathLst>
                <a:path w="3919" h="656" extrusionOk="0">
                  <a:moveTo>
                    <a:pt x="277" y="0"/>
                  </a:moveTo>
                  <a:cubicBezTo>
                    <a:pt x="221" y="0"/>
                    <a:pt x="166" y="4"/>
                    <a:pt x="114" y="14"/>
                  </a:cubicBezTo>
                  <a:cubicBezTo>
                    <a:pt x="52" y="25"/>
                    <a:pt x="0" y="110"/>
                    <a:pt x="25" y="170"/>
                  </a:cubicBezTo>
                  <a:cubicBezTo>
                    <a:pt x="30" y="184"/>
                    <a:pt x="36" y="197"/>
                    <a:pt x="42" y="211"/>
                  </a:cubicBezTo>
                  <a:cubicBezTo>
                    <a:pt x="62" y="259"/>
                    <a:pt x="103" y="298"/>
                    <a:pt x="154" y="298"/>
                  </a:cubicBezTo>
                  <a:cubicBezTo>
                    <a:pt x="165" y="298"/>
                    <a:pt x="175" y="296"/>
                    <a:pt x="186" y="293"/>
                  </a:cubicBezTo>
                  <a:lnTo>
                    <a:pt x="219" y="283"/>
                  </a:lnTo>
                  <a:cubicBezTo>
                    <a:pt x="257" y="272"/>
                    <a:pt x="280" y="250"/>
                    <a:pt x="291" y="224"/>
                  </a:cubicBezTo>
                  <a:lnTo>
                    <a:pt x="291" y="224"/>
                  </a:lnTo>
                  <a:cubicBezTo>
                    <a:pt x="391" y="342"/>
                    <a:pt x="523" y="411"/>
                    <a:pt x="687" y="433"/>
                  </a:cubicBezTo>
                  <a:cubicBezTo>
                    <a:pt x="848" y="481"/>
                    <a:pt x="1011" y="520"/>
                    <a:pt x="1176" y="549"/>
                  </a:cubicBezTo>
                  <a:cubicBezTo>
                    <a:pt x="1439" y="598"/>
                    <a:pt x="1704" y="630"/>
                    <a:pt x="1971" y="646"/>
                  </a:cubicBezTo>
                  <a:cubicBezTo>
                    <a:pt x="2077" y="652"/>
                    <a:pt x="2182" y="655"/>
                    <a:pt x="2287" y="655"/>
                  </a:cubicBezTo>
                  <a:cubicBezTo>
                    <a:pt x="2785" y="655"/>
                    <a:pt x="3276" y="584"/>
                    <a:pt x="3754" y="431"/>
                  </a:cubicBezTo>
                  <a:cubicBezTo>
                    <a:pt x="3919" y="379"/>
                    <a:pt x="3859" y="165"/>
                    <a:pt x="3706" y="165"/>
                  </a:cubicBezTo>
                  <a:cubicBezTo>
                    <a:pt x="3698" y="165"/>
                    <a:pt x="3690" y="165"/>
                    <a:pt x="3682" y="166"/>
                  </a:cubicBezTo>
                  <a:cubicBezTo>
                    <a:pt x="3183" y="238"/>
                    <a:pt x="2690" y="294"/>
                    <a:pt x="2193" y="294"/>
                  </a:cubicBezTo>
                  <a:cubicBezTo>
                    <a:pt x="1961" y="294"/>
                    <a:pt x="1728" y="282"/>
                    <a:pt x="1493" y="253"/>
                  </a:cubicBezTo>
                  <a:cubicBezTo>
                    <a:pt x="1116" y="208"/>
                    <a:pt x="665" y="0"/>
                    <a:pt x="277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5750650" y="1668000"/>
              <a:ext cx="90475" cy="22975"/>
            </a:xfrm>
            <a:custGeom>
              <a:avLst/>
              <a:gdLst/>
              <a:ahLst/>
              <a:cxnLst/>
              <a:rect l="l" t="t" r="r" b="b"/>
              <a:pathLst>
                <a:path w="3619" h="919" extrusionOk="0">
                  <a:moveTo>
                    <a:pt x="3450" y="0"/>
                  </a:moveTo>
                  <a:cubicBezTo>
                    <a:pt x="3443" y="0"/>
                    <a:pt x="3435" y="1"/>
                    <a:pt x="3427" y="3"/>
                  </a:cubicBezTo>
                  <a:cubicBezTo>
                    <a:pt x="2331" y="246"/>
                    <a:pt x="1292" y="544"/>
                    <a:pt x="171" y="659"/>
                  </a:cubicBezTo>
                  <a:cubicBezTo>
                    <a:pt x="10" y="676"/>
                    <a:pt x="1" y="919"/>
                    <a:pt x="164" y="919"/>
                  </a:cubicBezTo>
                  <a:cubicBezTo>
                    <a:pt x="166" y="919"/>
                    <a:pt x="168" y="919"/>
                    <a:pt x="171" y="919"/>
                  </a:cubicBezTo>
                  <a:cubicBezTo>
                    <a:pt x="1298" y="878"/>
                    <a:pt x="2493" y="706"/>
                    <a:pt x="3510" y="202"/>
                  </a:cubicBezTo>
                  <a:cubicBezTo>
                    <a:pt x="3618" y="149"/>
                    <a:pt x="3553" y="0"/>
                    <a:pt x="345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5769025" y="1651100"/>
              <a:ext cx="94300" cy="16550"/>
            </a:xfrm>
            <a:custGeom>
              <a:avLst/>
              <a:gdLst/>
              <a:ahLst/>
              <a:cxnLst/>
              <a:rect l="l" t="t" r="r" b="b"/>
              <a:pathLst>
                <a:path w="3772" h="662" extrusionOk="0">
                  <a:moveTo>
                    <a:pt x="2308" y="0"/>
                  </a:moveTo>
                  <a:cubicBezTo>
                    <a:pt x="1559" y="0"/>
                    <a:pt x="764" y="228"/>
                    <a:pt x="135" y="430"/>
                  </a:cubicBezTo>
                  <a:cubicBezTo>
                    <a:pt x="0" y="473"/>
                    <a:pt x="43" y="661"/>
                    <a:pt x="169" y="661"/>
                  </a:cubicBezTo>
                  <a:cubicBezTo>
                    <a:pt x="178" y="661"/>
                    <a:pt x="188" y="660"/>
                    <a:pt x="198" y="658"/>
                  </a:cubicBezTo>
                  <a:lnTo>
                    <a:pt x="199" y="658"/>
                  </a:lnTo>
                  <a:cubicBezTo>
                    <a:pt x="774" y="535"/>
                    <a:pt x="1344" y="384"/>
                    <a:pt x="1935" y="345"/>
                  </a:cubicBezTo>
                  <a:cubicBezTo>
                    <a:pt x="2008" y="340"/>
                    <a:pt x="2081" y="337"/>
                    <a:pt x="2152" y="337"/>
                  </a:cubicBezTo>
                  <a:cubicBezTo>
                    <a:pt x="2655" y="337"/>
                    <a:pt x="3113" y="453"/>
                    <a:pt x="3611" y="566"/>
                  </a:cubicBezTo>
                  <a:cubicBezTo>
                    <a:pt x="3620" y="568"/>
                    <a:pt x="3629" y="569"/>
                    <a:pt x="3637" y="569"/>
                  </a:cubicBezTo>
                  <a:cubicBezTo>
                    <a:pt x="3733" y="569"/>
                    <a:pt x="3772" y="444"/>
                    <a:pt x="3688" y="385"/>
                  </a:cubicBezTo>
                  <a:cubicBezTo>
                    <a:pt x="3292" y="103"/>
                    <a:pt x="2810" y="0"/>
                    <a:pt x="230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5773175" y="1622850"/>
              <a:ext cx="84400" cy="19600"/>
            </a:xfrm>
            <a:custGeom>
              <a:avLst/>
              <a:gdLst/>
              <a:ahLst/>
              <a:cxnLst/>
              <a:rect l="l" t="t" r="r" b="b"/>
              <a:pathLst>
                <a:path w="3376" h="784" extrusionOk="0">
                  <a:moveTo>
                    <a:pt x="2121" y="0"/>
                  </a:moveTo>
                  <a:cubicBezTo>
                    <a:pt x="1417" y="0"/>
                    <a:pt x="696" y="231"/>
                    <a:pt x="110" y="571"/>
                  </a:cubicBezTo>
                  <a:cubicBezTo>
                    <a:pt x="1" y="635"/>
                    <a:pt x="67" y="783"/>
                    <a:pt x="170" y="783"/>
                  </a:cubicBezTo>
                  <a:cubicBezTo>
                    <a:pt x="188" y="783"/>
                    <a:pt x="207" y="779"/>
                    <a:pt x="226" y="769"/>
                  </a:cubicBezTo>
                  <a:cubicBezTo>
                    <a:pt x="815" y="468"/>
                    <a:pt x="1368" y="366"/>
                    <a:pt x="1943" y="366"/>
                  </a:cubicBezTo>
                  <a:cubicBezTo>
                    <a:pt x="2322" y="366"/>
                    <a:pt x="2710" y="410"/>
                    <a:pt x="3124" y="470"/>
                  </a:cubicBezTo>
                  <a:cubicBezTo>
                    <a:pt x="3131" y="471"/>
                    <a:pt x="3137" y="471"/>
                    <a:pt x="3143" y="471"/>
                  </a:cubicBezTo>
                  <a:cubicBezTo>
                    <a:pt x="3270" y="471"/>
                    <a:pt x="3376" y="288"/>
                    <a:pt x="3229" y="222"/>
                  </a:cubicBezTo>
                  <a:cubicBezTo>
                    <a:pt x="2881" y="68"/>
                    <a:pt x="2503" y="0"/>
                    <a:pt x="2121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759300" y="1590550"/>
              <a:ext cx="91500" cy="30475"/>
            </a:xfrm>
            <a:custGeom>
              <a:avLst/>
              <a:gdLst/>
              <a:ahLst/>
              <a:cxnLst/>
              <a:rect l="l" t="t" r="r" b="b"/>
              <a:pathLst>
                <a:path w="3660" h="1219" extrusionOk="0">
                  <a:moveTo>
                    <a:pt x="3489" y="0"/>
                  </a:moveTo>
                  <a:cubicBezTo>
                    <a:pt x="3477" y="0"/>
                    <a:pt x="3464" y="2"/>
                    <a:pt x="3451" y="6"/>
                  </a:cubicBezTo>
                  <a:cubicBezTo>
                    <a:pt x="2347" y="363"/>
                    <a:pt x="1301" y="765"/>
                    <a:pt x="152" y="978"/>
                  </a:cubicBezTo>
                  <a:cubicBezTo>
                    <a:pt x="1" y="1005"/>
                    <a:pt x="56" y="1218"/>
                    <a:pt x="196" y="1218"/>
                  </a:cubicBezTo>
                  <a:cubicBezTo>
                    <a:pt x="203" y="1218"/>
                    <a:pt x="211" y="1218"/>
                    <a:pt x="218" y="1217"/>
                  </a:cubicBezTo>
                  <a:lnTo>
                    <a:pt x="218" y="1216"/>
                  </a:lnTo>
                  <a:cubicBezTo>
                    <a:pt x="1340" y="1045"/>
                    <a:pt x="2541" y="782"/>
                    <a:pt x="3547" y="237"/>
                  </a:cubicBezTo>
                  <a:cubicBezTo>
                    <a:pt x="3660" y="175"/>
                    <a:pt x="3602" y="0"/>
                    <a:pt x="348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771250" y="1564100"/>
              <a:ext cx="81775" cy="38100"/>
            </a:xfrm>
            <a:custGeom>
              <a:avLst/>
              <a:gdLst/>
              <a:ahLst/>
              <a:cxnLst/>
              <a:rect l="l" t="t" r="r" b="b"/>
              <a:pathLst>
                <a:path w="3271" h="1524" extrusionOk="0">
                  <a:moveTo>
                    <a:pt x="3129" y="0"/>
                  </a:moveTo>
                  <a:cubicBezTo>
                    <a:pt x="3115" y="0"/>
                    <a:pt x="3100" y="4"/>
                    <a:pt x="3087" y="11"/>
                  </a:cubicBezTo>
                  <a:cubicBezTo>
                    <a:pt x="2107" y="528"/>
                    <a:pt x="1179" y="1030"/>
                    <a:pt x="107" y="1343"/>
                  </a:cubicBezTo>
                  <a:cubicBezTo>
                    <a:pt x="1" y="1375"/>
                    <a:pt x="35" y="1523"/>
                    <a:pt x="134" y="1523"/>
                  </a:cubicBezTo>
                  <a:cubicBezTo>
                    <a:pt x="141" y="1523"/>
                    <a:pt x="148" y="1522"/>
                    <a:pt x="156" y="1521"/>
                  </a:cubicBezTo>
                  <a:cubicBezTo>
                    <a:pt x="1239" y="1298"/>
                    <a:pt x="2350" y="884"/>
                    <a:pt x="3200" y="158"/>
                  </a:cubicBezTo>
                  <a:cubicBezTo>
                    <a:pt x="3271" y="98"/>
                    <a:pt x="3205" y="0"/>
                    <a:pt x="312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591750" y="256300"/>
              <a:ext cx="532200" cy="846425"/>
            </a:xfrm>
            <a:custGeom>
              <a:avLst/>
              <a:gdLst/>
              <a:ahLst/>
              <a:cxnLst/>
              <a:rect l="l" t="t" r="r" b="b"/>
              <a:pathLst>
                <a:path w="21288" h="33857" extrusionOk="0">
                  <a:moveTo>
                    <a:pt x="19100" y="1"/>
                  </a:moveTo>
                  <a:cubicBezTo>
                    <a:pt x="18037" y="1"/>
                    <a:pt x="16967" y="175"/>
                    <a:pt x="15941" y="459"/>
                  </a:cubicBezTo>
                  <a:cubicBezTo>
                    <a:pt x="10417" y="1989"/>
                    <a:pt x="6159" y="6516"/>
                    <a:pt x="3373" y="11526"/>
                  </a:cubicBezTo>
                  <a:cubicBezTo>
                    <a:pt x="1822" y="14314"/>
                    <a:pt x="623" y="17350"/>
                    <a:pt x="312" y="20526"/>
                  </a:cubicBezTo>
                  <a:cubicBezTo>
                    <a:pt x="1" y="23702"/>
                    <a:pt x="637" y="27038"/>
                    <a:pt x="2475" y="29646"/>
                  </a:cubicBezTo>
                  <a:cubicBezTo>
                    <a:pt x="4227" y="32131"/>
                    <a:pt x="7149" y="33856"/>
                    <a:pt x="10177" y="33856"/>
                  </a:cubicBezTo>
                  <a:cubicBezTo>
                    <a:pt x="10327" y="33856"/>
                    <a:pt x="10477" y="33852"/>
                    <a:pt x="10627" y="33843"/>
                  </a:cubicBezTo>
                  <a:cubicBezTo>
                    <a:pt x="4118" y="31464"/>
                    <a:pt x="3549" y="23380"/>
                    <a:pt x="4790" y="18854"/>
                  </a:cubicBezTo>
                  <a:cubicBezTo>
                    <a:pt x="6031" y="14328"/>
                    <a:pt x="9056" y="10465"/>
                    <a:pt x="12582" y="7370"/>
                  </a:cubicBezTo>
                  <a:lnTo>
                    <a:pt x="21287" y="276"/>
                  </a:lnTo>
                  <a:cubicBezTo>
                    <a:pt x="20572" y="85"/>
                    <a:pt x="19838" y="1"/>
                    <a:pt x="19100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719650" y="330050"/>
              <a:ext cx="838750" cy="499275"/>
            </a:xfrm>
            <a:custGeom>
              <a:avLst/>
              <a:gdLst/>
              <a:ahLst/>
              <a:cxnLst/>
              <a:rect l="l" t="t" r="r" b="b"/>
              <a:pathLst>
                <a:path w="33550" h="19971" extrusionOk="0">
                  <a:moveTo>
                    <a:pt x="16018" y="1"/>
                  </a:moveTo>
                  <a:cubicBezTo>
                    <a:pt x="15345" y="1"/>
                    <a:pt x="14676" y="31"/>
                    <a:pt x="14017" y="91"/>
                  </a:cubicBezTo>
                  <a:cubicBezTo>
                    <a:pt x="6625" y="765"/>
                    <a:pt x="1077" y="5053"/>
                    <a:pt x="242" y="12317"/>
                  </a:cubicBezTo>
                  <a:cubicBezTo>
                    <a:pt x="213" y="12570"/>
                    <a:pt x="1" y="16681"/>
                    <a:pt x="1" y="16681"/>
                  </a:cubicBezTo>
                  <a:cubicBezTo>
                    <a:pt x="1200" y="9223"/>
                    <a:pt x="5037" y="2964"/>
                    <a:pt x="12470" y="2238"/>
                  </a:cubicBezTo>
                  <a:cubicBezTo>
                    <a:pt x="13168" y="2170"/>
                    <a:pt x="13892" y="2135"/>
                    <a:pt x="14633" y="2135"/>
                  </a:cubicBezTo>
                  <a:cubicBezTo>
                    <a:pt x="20732" y="2135"/>
                    <a:pt x="27913" y="4491"/>
                    <a:pt x="30250" y="9988"/>
                  </a:cubicBezTo>
                  <a:cubicBezTo>
                    <a:pt x="31335" y="12540"/>
                    <a:pt x="32032" y="17140"/>
                    <a:pt x="31537" y="19283"/>
                  </a:cubicBezTo>
                  <a:cubicBezTo>
                    <a:pt x="31428" y="19754"/>
                    <a:pt x="31745" y="19970"/>
                    <a:pt x="32111" y="19970"/>
                  </a:cubicBezTo>
                  <a:cubicBezTo>
                    <a:pt x="32444" y="19970"/>
                    <a:pt x="32817" y="19791"/>
                    <a:pt x="32945" y="19462"/>
                  </a:cubicBezTo>
                  <a:cubicBezTo>
                    <a:pt x="33550" y="17908"/>
                    <a:pt x="33087" y="11637"/>
                    <a:pt x="31910" y="8866"/>
                  </a:cubicBezTo>
                  <a:cubicBezTo>
                    <a:pt x="29336" y="2805"/>
                    <a:pt x="22485" y="1"/>
                    <a:pt x="1601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688775" y="589900"/>
              <a:ext cx="39750" cy="240300"/>
            </a:xfrm>
            <a:custGeom>
              <a:avLst/>
              <a:gdLst/>
              <a:ahLst/>
              <a:cxnLst/>
              <a:rect l="l" t="t" r="r" b="b"/>
              <a:pathLst>
                <a:path w="1590" h="9612" extrusionOk="0">
                  <a:moveTo>
                    <a:pt x="1472" y="1"/>
                  </a:moveTo>
                  <a:cubicBezTo>
                    <a:pt x="1434" y="1"/>
                    <a:pt x="1396" y="22"/>
                    <a:pt x="1382" y="69"/>
                  </a:cubicBezTo>
                  <a:cubicBezTo>
                    <a:pt x="485" y="3139"/>
                    <a:pt x="0" y="6309"/>
                    <a:pt x="284" y="9510"/>
                  </a:cubicBezTo>
                  <a:cubicBezTo>
                    <a:pt x="290" y="9577"/>
                    <a:pt x="343" y="9611"/>
                    <a:pt x="395" y="9611"/>
                  </a:cubicBezTo>
                  <a:cubicBezTo>
                    <a:pt x="445" y="9611"/>
                    <a:pt x="494" y="9578"/>
                    <a:pt x="494" y="9510"/>
                  </a:cubicBezTo>
                  <a:cubicBezTo>
                    <a:pt x="499" y="6285"/>
                    <a:pt x="731" y="3253"/>
                    <a:pt x="1570" y="121"/>
                  </a:cubicBezTo>
                  <a:cubicBezTo>
                    <a:pt x="1589" y="48"/>
                    <a:pt x="1530" y="1"/>
                    <a:pt x="1472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5393200" y="731950"/>
              <a:ext cx="320650" cy="323225"/>
            </a:xfrm>
            <a:custGeom>
              <a:avLst/>
              <a:gdLst/>
              <a:ahLst/>
              <a:cxnLst/>
              <a:rect l="l" t="t" r="r" b="b"/>
              <a:pathLst>
                <a:path w="12826" h="12929" extrusionOk="0">
                  <a:moveTo>
                    <a:pt x="4953" y="1"/>
                  </a:moveTo>
                  <a:cubicBezTo>
                    <a:pt x="4910" y="1"/>
                    <a:pt x="4869" y="2"/>
                    <a:pt x="4831" y="5"/>
                  </a:cubicBezTo>
                  <a:cubicBezTo>
                    <a:pt x="3596" y="101"/>
                    <a:pt x="2900" y="511"/>
                    <a:pt x="2045" y="1484"/>
                  </a:cubicBezTo>
                  <a:cubicBezTo>
                    <a:pt x="1189" y="2457"/>
                    <a:pt x="805" y="3971"/>
                    <a:pt x="1294" y="5209"/>
                  </a:cubicBezTo>
                  <a:cubicBezTo>
                    <a:pt x="1222" y="5183"/>
                    <a:pt x="1147" y="5171"/>
                    <a:pt x="1073" y="5171"/>
                  </a:cubicBezTo>
                  <a:cubicBezTo>
                    <a:pt x="796" y="5171"/>
                    <a:pt x="518" y="5337"/>
                    <a:pt x="342" y="5578"/>
                  </a:cubicBezTo>
                  <a:cubicBezTo>
                    <a:pt x="119" y="5885"/>
                    <a:pt x="37" y="6286"/>
                    <a:pt x="19" y="6675"/>
                  </a:cubicBezTo>
                  <a:cubicBezTo>
                    <a:pt x="0" y="7085"/>
                    <a:pt x="51" y="7512"/>
                    <a:pt x="247" y="7864"/>
                  </a:cubicBezTo>
                  <a:cubicBezTo>
                    <a:pt x="432" y="8198"/>
                    <a:pt x="769" y="8451"/>
                    <a:pt x="1126" y="8451"/>
                  </a:cubicBezTo>
                  <a:cubicBezTo>
                    <a:pt x="1144" y="8451"/>
                    <a:pt x="1161" y="8450"/>
                    <a:pt x="1179" y="8449"/>
                  </a:cubicBezTo>
                  <a:lnTo>
                    <a:pt x="1179" y="8449"/>
                  </a:lnTo>
                  <a:cubicBezTo>
                    <a:pt x="907" y="8926"/>
                    <a:pt x="918" y="9550"/>
                    <a:pt x="1108" y="10073"/>
                  </a:cubicBezTo>
                  <a:cubicBezTo>
                    <a:pt x="1299" y="10596"/>
                    <a:pt x="1649" y="11032"/>
                    <a:pt x="2027" y="11416"/>
                  </a:cubicBezTo>
                  <a:cubicBezTo>
                    <a:pt x="2708" y="12104"/>
                    <a:pt x="3522" y="12668"/>
                    <a:pt x="4434" y="12862"/>
                  </a:cubicBezTo>
                  <a:cubicBezTo>
                    <a:pt x="4643" y="12906"/>
                    <a:pt x="4858" y="12929"/>
                    <a:pt x="5072" y="12929"/>
                  </a:cubicBezTo>
                  <a:cubicBezTo>
                    <a:pt x="5793" y="12929"/>
                    <a:pt x="6514" y="12674"/>
                    <a:pt x="7030" y="12135"/>
                  </a:cubicBezTo>
                  <a:cubicBezTo>
                    <a:pt x="7301" y="12271"/>
                    <a:pt x="7597" y="12336"/>
                    <a:pt x="7894" y="12336"/>
                  </a:cubicBezTo>
                  <a:cubicBezTo>
                    <a:pt x="8637" y="12336"/>
                    <a:pt x="9388" y="11933"/>
                    <a:pt x="9786" y="11245"/>
                  </a:cubicBezTo>
                  <a:cubicBezTo>
                    <a:pt x="9920" y="11314"/>
                    <a:pt x="10064" y="11345"/>
                    <a:pt x="10209" y="11345"/>
                  </a:cubicBezTo>
                  <a:cubicBezTo>
                    <a:pt x="10513" y="11345"/>
                    <a:pt x="10825" y="11208"/>
                    <a:pt x="11063" y="10994"/>
                  </a:cubicBezTo>
                  <a:cubicBezTo>
                    <a:pt x="11414" y="10678"/>
                    <a:pt x="11630" y="10219"/>
                    <a:pt x="11798" y="9758"/>
                  </a:cubicBezTo>
                  <a:cubicBezTo>
                    <a:pt x="11864" y="9576"/>
                    <a:pt x="11924" y="9391"/>
                    <a:pt x="12020" y="9227"/>
                  </a:cubicBezTo>
                  <a:cubicBezTo>
                    <a:pt x="12118" y="9057"/>
                    <a:pt x="12251" y="8915"/>
                    <a:pt x="12361" y="8754"/>
                  </a:cubicBezTo>
                  <a:cubicBezTo>
                    <a:pt x="12826" y="8073"/>
                    <a:pt x="12825" y="7137"/>
                    <a:pt x="12658" y="6307"/>
                  </a:cubicBezTo>
                  <a:cubicBezTo>
                    <a:pt x="12549" y="5761"/>
                    <a:pt x="12370" y="5217"/>
                    <a:pt x="12039" y="4789"/>
                  </a:cubicBezTo>
                  <a:cubicBezTo>
                    <a:pt x="11731" y="4391"/>
                    <a:pt x="11274" y="4105"/>
                    <a:pt x="10799" y="4105"/>
                  </a:cubicBezTo>
                  <a:cubicBezTo>
                    <a:pt x="10763" y="4105"/>
                    <a:pt x="10728" y="4106"/>
                    <a:pt x="10693" y="4110"/>
                  </a:cubicBezTo>
                  <a:cubicBezTo>
                    <a:pt x="10953" y="2867"/>
                    <a:pt x="10276" y="1472"/>
                    <a:pt x="9186" y="1002"/>
                  </a:cubicBezTo>
                  <a:cubicBezTo>
                    <a:pt x="8842" y="854"/>
                    <a:pt x="8478" y="794"/>
                    <a:pt x="8108" y="794"/>
                  </a:cubicBezTo>
                  <a:cubicBezTo>
                    <a:pt x="7630" y="794"/>
                    <a:pt x="7144" y="895"/>
                    <a:pt x="6682" y="1039"/>
                  </a:cubicBezTo>
                  <a:lnTo>
                    <a:pt x="6682" y="1039"/>
                  </a:lnTo>
                  <a:cubicBezTo>
                    <a:pt x="6710" y="308"/>
                    <a:pt x="5577" y="1"/>
                    <a:pt x="4953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5473550" y="897675"/>
              <a:ext cx="54375" cy="29900"/>
            </a:xfrm>
            <a:custGeom>
              <a:avLst/>
              <a:gdLst/>
              <a:ahLst/>
              <a:cxnLst/>
              <a:rect l="l" t="t" r="r" b="b"/>
              <a:pathLst>
                <a:path w="2175" h="1196" extrusionOk="0">
                  <a:moveTo>
                    <a:pt x="90" y="1"/>
                  </a:moveTo>
                  <a:cubicBezTo>
                    <a:pt x="46" y="1"/>
                    <a:pt x="4" y="29"/>
                    <a:pt x="4" y="87"/>
                  </a:cubicBezTo>
                  <a:cubicBezTo>
                    <a:pt x="0" y="805"/>
                    <a:pt x="636" y="1196"/>
                    <a:pt x="1278" y="1196"/>
                  </a:cubicBezTo>
                  <a:cubicBezTo>
                    <a:pt x="1560" y="1196"/>
                    <a:pt x="1843" y="1121"/>
                    <a:pt x="2073" y="964"/>
                  </a:cubicBezTo>
                  <a:cubicBezTo>
                    <a:pt x="2175" y="894"/>
                    <a:pt x="2119" y="756"/>
                    <a:pt x="2008" y="756"/>
                  </a:cubicBezTo>
                  <a:cubicBezTo>
                    <a:pt x="2001" y="756"/>
                    <a:pt x="1993" y="757"/>
                    <a:pt x="1985" y="758"/>
                  </a:cubicBezTo>
                  <a:cubicBezTo>
                    <a:pt x="1704" y="805"/>
                    <a:pt x="1440" y="897"/>
                    <a:pt x="1160" y="897"/>
                  </a:cubicBezTo>
                  <a:cubicBezTo>
                    <a:pt x="1090" y="897"/>
                    <a:pt x="1019" y="892"/>
                    <a:pt x="946" y="878"/>
                  </a:cubicBezTo>
                  <a:cubicBezTo>
                    <a:pt x="543" y="802"/>
                    <a:pt x="212" y="515"/>
                    <a:pt x="184" y="87"/>
                  </a:cubicBezTo>
                  <a:cubicBezTo>
                    <a:pt x="180" y="30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5549725" y="894525"/>
              <a:ext cx="50975" cy="19800"/>
            </a:xfrm>
            <a:custGeom>
              <a:avLst/>
              <a:gdLst/>
              <a:ahLst/>
              <a:cxnLst/>
              <a:rect l="l" t="t" r="r" b="b"/>
              <a:pathLst>
                <a:path w="2039" h="792" extrusionOk="0">
                  <a:moveTo>
                    <a:pt x="1910" y="1"/>
                  </a:moveTo>
                  <a:cubicBezTo>
                    <a:pt x="1885" y="1"/>
                    <a:pt x="1860" y="12"/>
                    <a:pt x="1838" y="39"/>
                  </a:cubicBezTo>
                  <a:cubicBezTo>
                    <a:pt x="1586" y="360"/>
                    <a:pt x="1312" y="498"/>
                    <a:pt x="1019" y="498"/>
                  </a:cubicBezTo>
                  <a:cubicBezTo>
                    <a:pt x="746" y="498"/>
                    <a:pt x="456" y="378"/>
                    <a:pt x="153" y="177"/>
                  </a:cubicBezTo>
                  <a:cubicBezTo>
                    <a:pt x="139" y="167"/>
                    <a:pt x="125" y="163"/>
                    <a:pt x="112" y="163"/>
                  </a:cubicBezTo>
                  <a:cubicBezTo>
                    <a:pt x="49" y="163"/>
                    <a:pt x="0" y="252"/>
                    <a:pt x="54" y="305"/>
                  </a:cubicBezTo>
                  <a:cubicBezTo>
                    <a:pt x="327" y="584"/>
                    <a:pt x="696" y="792"/>
                    <a:pt x="1090" y="792"/>
                  </a:cubicBezTo>
                  <a:cubicBezTo>
                    <a:pt x="1148" y="792"/>
                    <a:pt x="1207" y="787"/>
                    <a:pt x="1266" y="778"/>
                  </a:cubicBezTo>
                  <a:cubicBezTo>
                    <a:pt x="1601" y="724"/>
                    <a:pt x="1965" y="505"/>
                    <a:pt x="2026" y="149"/>
                  </a:cubicBezTo>
                  <a:cubicBezTo>
                    <a:pt x="2039" y="79"/>
                    <a:pt x="1975" y="1"/>
                    <a:pt x="191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5546250" y="790900"/>
              <a:ext cx="26800" cy="38950"/>
            </a:xfrm>
            <a:custGeom>
              <a:avLst/>
              <a:gdLst/>
              <a:ahLst/>
              <a:cxnLst/>
              <a:rect l="l" t="t" r="r" b="b"/>
              <a:pathLst>
                <a:path w="1072" h="1558" extrusionOk="0">
                  <a:moveTo>
                    <a:pt x="387" y="1"/>
                  </a:moveTo>
                  <a:cubicBezTo>
                    <a:pt x="269" y="1"/>
                    <a:pt x="252" y="151"/>
                    <a:pt x="334" y="210"/>
                  </a:cubicBezTo>
                  <a:cubicBezTo>
                    <a:pt x="558" y="373"/>
                    <a:pt x="772" y="524"/>
                    <a:pt x="755" y="837"/>
                  </a:cubicBezTo>
                  <a:cubicBezTo>
                    <a:pt x="738" y="1154"/>
                    <a:pt x="434" y="1362"/>
                    <a:pt x="138" y="1362"/>
                  </a:cubicBezTo>
                  <a:cubicBezTo>
                    <a:pt x="134" y="1362"/>
                    <a:pt x="129" y="1362"/>
                    <a:pt x="124" y="1362"/>
                  </a:cubicBezTo>
                  <a:cubicBezTo>
                    <a:pt x="124" y="1362"/>
                    <a:pt x="123" y="1362"/>
                    <a:pt x="122" y="1362"/>
                  </a:cubicBezTo>
                  <a:cubicBezTo>
                    <a:pt x="0" y="1362"/>
                    <a:pt x="5" y="1542"/>
                    <a:pt x="124" y="1554"/>
                  </a:cubicBezTo>
                  <a:cubicBezTo>
                    <a:pt x="150" y="1556"/>
                    <a:pt x="175" y="1557"/>
                    <a:pt x="200" y="1557"/>
                  </a:cubicBezTo>
                  <a:cubicBezTo>
                    <a:pt x="592" y="1557"/>
                    <a:pt x="962" y="1275"/>
                    <a:pt x="1019" y="872"/>
                  </a:cubicBezTo>
                  <a:cubicBezTo>
                    <a:pt x="1072" y="499"/>
                    <a:pt x="797" y="16"/>
                    <a:pt x="392" y="1"/>
                  </a:cubicBezTo>
                  <a:cubicBezTo>
                    <a:pt x="390" y="1"/>
                    <a:pt x="388" y="1"/>
                    <a:pt x="387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487350" y="979950"/>
              <a:ext cx="44175" cy="18200"/>
            </a:xfrm>
            <a:custGeom>
              <a:avLst/>
              <a:gdLst/>
              <a:ahLst/>
              <a:cxnLst/>
              <a:rect l="l" t="t" r="r" b="b"/>
              <a:pathLst>
                <a:path w="1767" h="728" extrusionOk="0">
                  <a:moveTo>
                    <a:pt x="134" y="1"/>
                  </a:moveTo>
                  <a:cubicBezTo>
                    <a:pt x="70" y="1"/>
                    <a:pt x="1" y="58"/>
                    <a:pt x="26" y="131"/>
                  </a:cubicBezTo>
                  <a:cubicBezTo>
                    <a:pt x="176" y="556"/>
                    <a:pt x="536" y="728"/>
                    <a:pt x="923" y="728"/>
                  </a:cubicBezTo>
                  <a:cubicBezTo>
                    <a:pt x="1180" y="728"/>
                    <a:pt x="1449" y="651"/>
                    <a:pt x="1674" y="523"/>
                  </a:cubicBezTo>
                  <a:cubicBezTo>
                    <a:pt x="1767" y="470"/>
                    <a:pt x="1708" y="350"/>
                    <a:pt x="1618" y="350"/>
                  </a:cubicBezTo>
                  <a:cubicBezTo>
                    <a:pt x="1613" y="350"/>
                    <a:pt x="1608" y="351"/>
                    <a:pt x="1602" y="351"/>
                  </a:cubicBezTo>
                  <a:cubicBezTo>
                    <a:pt x="1389" y="385"/>
                    <a:pt x="1139" y="440"/>
                    <a:pt x="904" y="440"/>
                  </a:cubicBezTo>
                  <a:cubicBezTo>
                    <a:pt x="617" y="440"/>
                    <a:pt x="355" y="358"/>
                    <a:pt x="215" y="52"/>
                  </a:cubicBezTo>
                  <a:cubicBezTo>
                    <a:pt x="198" y="16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5545550" y="930300"/>
              <a:ext cx="14400" cy="21450"/>
            </a:xfrm>
            <a:custGeom>
              <a:avLst/>
              <a:gdLst/>
              <a:ahLst/>
              <a:cxnLst/>
              <a:rect l="l" t="t" r="r" b="b"/>
              <a:pathLst>
                <a:path w="576" h="858" extrusionOk="0">
                  <a:moveTo>
                    <a:pt x="480" y="0"/>
                  </a:moveTo>
                  <a:cubicBezTo>
                    <a:pt x="457" y="0"/>
                    <a:pt x="432" y="8"/>
                    <a:pt x="414" y="24"/>
                  </a:cubicBezTo>
                  <a:cubicBezTo>
                    <a:pt x="220" y="195"/>
                    <a:pt x="122" y="465"/>
                    <a:pt x="33" y="703"/>
                  </a:cubicBezTo>
                  <a:cubicBezTo>
                    <a:pt x="0" y="794"/>
                    <a:pt x="78" y="857"/>
                    <a:pt x="157" y="857"/>
                  </a:cubicBezTo>
                  <a:cubicBezTo>
                    <a:pt x="198" y="857"/>
                    <a:pt x="239" y="840"/>
                    <a:pt x="264" y="800"/>
                  </a:cubicBezTo>
                  <a:cubicBezTo>
                    <a:pt x="402" y="585"/>
                    <a:pt x="550" y="347"/>
                    <a:pt x="571" y="88"/>
                  </a:cubicBezTo>
                  <a:cubicBezTo>
                    <a:pt x="575" y="31"/>
                    <a:pt x="528" y="0"/>
                    <a:pt x="480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423250" y="756375"/>
              <a:ext cx="290600" cy="298775"/>
            </a:xfrm>
            <a:custGeom>
              <a:avLst/>
              <a:gdLst/>
              <a:ahLst/>
              <a:cxnLst/>
              <a:rect l="l" t="t" r="r" b="b"/>
              <a:pathLst>
                <a:path w="11624" h="11951" extrusionOk="0">
                  <a:moveTo>
                    <a:pt x="7912" y="0"/>
                  </a:moveTo>
                  <a:cubicBezTo>
                    <a:pt x="7799" y="102"/>
                    <a:pt x="7717" y="229"/>
                    <a:pt x="7747" y="371"/>
                  </a:cubicBezTo>
                  <a:cubicBezTo>
                    <a:pt x="7788" y="560"/>
                    <a:pt x="7991" y="654"/>
                    <a:pt x="8163" y="738"/>
                  </a:cubicBezTo>
                  <a:cubicBezTo>
                    <a:pt x="8402" y="855"/>
                    <a:pt x="8636" y="1017"/>
                    <a:pt x="8741" y="1260"/>
                  </a:cubicBezTo>
                  <a:cubicBezTo>
                    <a:pt x="8846" y="1504"/>
                    <a:pt x="8766" y="1840"/>
                    <a:pt x="8520" y="1939"/>
                  </a:cubicBezTo>
                  <a:cubicBezTo>
                    <a:pt x="8764" y="2014"/>
                    <a:pt x="8829" y="2358"/>
                    <a:pt x="8706" y="2583"/>
                  </a:cubicBezTo>
                  <a:cubicBezTo>
                    <a:pt x="8582" y="2807"/>
                    <a:pt x="8342" y="2937"/>
                    <a:pt x="8115" y="3055"/>
                  </a:cubicBezTo>
                  <a:cubicBezTo>
                    <a:pt x="8446" y="3066"/>
                    <a:pt x="8698" y="3465"/>
                    <a:pt x="8565" y="3768"/>
                  </a:cubicBezTo>
                  <a:cubicBezTo>
                    <a:pt x="8472" y="3981"/>
                    <a:pt x="8231" y="4189"/>
                    <a:pt x="8341" y="4393"/>
                  </a:cubicBezTo>
                  <a:cubicBezTo>
                    <a:pt x="8386" y="4476"/>
                    <a:pt x="8478" y="4519"/>
                    <a:pt x="8556" y="4572"/>
                  </a:cubicBezTo>
                  <a:cubicBezTo>
                    <a:pt x="8940" y="4831"/>
                    <a:pt x="9029" y="5435"/>
                    <a:pt x="8735" y="5793"/>
                  </a:cubicBezTo>
                  <a:cubicBezTo>
                    <a:pt x="8784" y="5785"/>
                    <a:pt x="8833" y="5781"/>
                    <a:pt x="8882" y="5781"/>
                  </a:cubicBezTo>
                  <a:cubicBezTo>
                    <a:pt x="9359" y="5781"/>
                    <a:pt x="9822" y="6165"/>
                    <a:pt x="9881" y="6643"/>
                  </a:cubicBezTo>
                  <a:cubicBezTo>
                    <a:pt x="9946" y="7171"/>
                    <a:pt x="9506" y="7708"/>
                    <a:pt x="8975" y="7746"/>
                  </a:cubicBezTo>
                  <a:cubicBezTo>
                    <a:pt x="9206" y="8161"/>
                    <a:pt x="9082" y="8737"/>
                    <a:pt x="8700" y="9020"/>
                  </a:cubicBezTo>
                  <a:cubicBezTo>
                    <a:pt x="8534" y="9142"/>
                    <a:pt x="8328" y="9202"/>
                    <a:pt x="8122" y="9202"/>
                  </a:cubicBezTo>
                  <a:cubicBezTo>
                    <a:pt x="7855" y="9202"/>
                    <a:pt x="7587" y="9102"/>
                    <a:pt x="7402" y="8909"/>
                  </a:cubicBezTo>
                  <a:cubicBezTo>
                    <a:pt x="7361" y="9356"/>
                    <a:pt x="6999" y="9730"/>
                    <a:pt x="6575" y="9876"/>
                  </a:cubicBezTo>
                  <a:cubicBezTo>
                    <a:pt x="6398" y="9937"/>
                    <a:pt x="6213" y="9963"/>
                    <a:pt x="6026" y="9963"/>
                  </a:cubicBezTo>
                  <a:cubicBezTo>
                    <a:pt x="5765" y="9963"/>
                    <a:pt x="5501" y="9912"/>
                    <a:pt x="5252" y="9831"/>
                  </a:cubicBezTo>
                  <a:cubicBezTo>
                    <a:pt x="5180" y="9807"/>
                    <a:pt x="5105" y="9781"/>
                    <a:pt x="5031" y="9781"/>
                  </a:cubicBezTo>
                  <a:cubicBezTo>
                    <a:pt x="5009" y="9781"/>
                    <a:pt x="4986" y="9783"/>
                    <a:pt x="4964" y="9789"/>
                  </a:cubicBezTo>
                  <a:cubicBezTo>
                    <a:pt x="4839" y="9820"/>
                    <a:pt x="4761" y="9940"/>
                    <a:pt x="4682" y="10043"/>
                  </a:cubicBezTo>
                  <a:cubicBezTo>
                    <a:pt x="4297" y="10547"/>
                    <a:pt x="3650" y="10791"/>
                    <a:pt x="3010" y="10791"/>
                  </a:cubicBezTo>
                  <a:cubicBezTo>
                    <a:pt x="2876" y="10791"/>
                    <a:pt x="2743" y="10780"/>
                    <a:pt x="2612" y="10759"/>
                  </a:cubicBezTo>
                  <a:cubicBezTo>
                    <a:pt x="1860" y="10637"/>
                    <a:pt x="595" y="9792"/>
                    <a:pt x="0" y="9302"/>
                  </a:cubicBezTo>
                  <a:lnTo>
                    <a:pt x="0" y="9302"/>
                  </a:lnTo>
                  <a:cubicBezTo>
                    <a:pt x="200" y="9734"/>
                    <a:pt x="499" y="10107"/>
                    <a:pt x="825" y="10438"/>
                  </a:cubicBezTo>
                  <a:cubicBezTo>
                    <a:pt x="1504" y="11126"/>
                    <a:pt x="2320" y="11691"/>
                    <a:pt x="3232" y="11884"/>
                  </a:cubicBezTo>
                  <a:cubicBezTo>
                    <a:pt x="3441" y="11928"/>
                    <a:pt x="3657" y="11951"/>
                    <a:pt x="3872" y="11951"/>
                  </a:cubicBezTo>
                  <a:cubicBezTo>
                    <a:pt x="4592" y="11951"/>
                    <a:pt x="5312" y="11697"/>
                    <a:pt x="5828" y="11158"/>
                  </a:cubicBezTo>
                  <a:cubicBezTo>
                    <a:pt x="6099" y="11294"/>
                    <a:pt x="6395" y="11359"/>
                    <a:pt x="6692" y="11359"/>
                  </a:cubicBezTo>
                  <a:cubicBezTo>
                    <a:pt x="7435" y="11359"/>
                    <a:pt x="8186" y="10956"/>
                    <a:pt x="8584" y="10268"/>
                  </a:cubicBezTo>
                  <a:cubicBezTo>
                    <a:pt x="8718" y="10337"/>
                    <a:pt x="8862" y="10368"/>
                    <a:pt x="9007" y="10368"/>
                  </a:cubicBezTo>
                  <a:cubicBezTo>
                    <a:pt x="9311" y="10368"/>
                    <a:pt x="9623" y="10232"/>
                    <a:pt x="9861" y="10018"/>
                  </a:cubicBezTo>
                  <a:cubicBezTo>
                    <a:pt x="10211" y="9701"/>
                    <a:pt x="10428" y="9242"/>
                    <a:pt x="10596" y="8781"/>
                  </a:cubicBezTo>
                  <a:cubicBezTo>
                    <a:pt x="10662" y="8600"/>
                    <a:pt x="10722" y="8414"/>
                    <a:pt x="10818" y="8250"/>
                  </a:cubicBezTo>
                  <a:cubicBezTo>
                    <a:pt x="10916" y="8081"/>
                    <a:pt x="11049" y="7938"/>
                    <a:pt x="11159" y="7777"/>
                  </a:cubicBezTo>
                  <a:cubicBezTo>
                    <a:pt x="11624" y="7096"/>
                    <a:pt x="11623" y="6160"/>
                    <a:pt x="11456" y="5330"/>
                  </a:cubicBezTo>
                  <a:cubicBezTo>
                    <a:pt x="11347" y="4784"/>
                    <a:pt x="11168" y="4240"/>
                    <a:pt x="10837" y="3812"/>
                  </a:cubicBezTo>
                  <a:cubicBezTo>
                    <a:pt x="10529" y="3414"/>
                    <a:pt x="10071" y="3128"/>
                    <a:pt x="9595" y="3128"/>
                  </a:cubicBezTo>
                  <a:cubicBezTo>
                    <a:pt x="9560" y="3128"/>
                    <a:pt x="9525" y="3130"/>
                    <a:pt x="9491" y="3133"/>
                  </a:cubicBezTo>
                  <a:cubicBezTo>
                    <a:pt x="9751" y="1890"/>
                    <a:pt x="9074" y="495"/>
                    <a:pt x="7984" y="26"/>
                  </a:cubicBezTo>
                  <a:cubicBezTo>
                    <a:pt x="7960" y="16"/>
                    <a:pt x="7935" y="10"/>
                    <a:pt x="7912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715275" y="518000"/>
              <a:ext cx="40250" cy="265375"/>
            </a:xfrm>
            <a:custGeom>
              <a:avLst/>
              <a:gdLst/>
              <a:ahLst/>
              <a:cxnLst/>
              <a:rect l="l" t="t" r="r" b="b"/>
              <a:pathLst>
                <a:path w="1610" h="10615" extrusionOk="0">
                  <a:moveTo>
                    <a:pt x="1538" y="1"/>
                  </a:moveTo>
                  <a:cubicBezTo>
                    <a:pt x="1519" y="1"/>
                    <a:pt x="1501" y="10"/>
                    <a:pt x="1491" y="31"/>
                  </a:cubicBezTo>
                  <a:cubicBezTo>
                    <a:pt x="763" y="1423"/>
                    <a:pt x="531" y="3125"/>
                    <a:pt x="353" y="4668"/>
                  </a:cubicBezTo>
                  <a:cubicBezTo>
                    <a:pt x="130" y="6581"/>
                    <a:pt x="0" y="8615"/>
                    <a:pt x="296" y="10526"/>
                  </a:cubicBezTo>
                  <a:cubicBezTo>
                    <a:pt x="305" y="10587"/>
                    <a:pt x="354" y="10615"/>
                    <a:pt x="405" y="10615"/>
                  </a:cubicBezTo>
                  <a:cubicBezTo>
                    <a:pt x="471" y="10615"/>
                    <a:pt x="541" y="10570"/>
                    <a:pt x="539" y="10493"/>
                  </a:cubicBezTo>
                  <a:cubicBezTo>
                    <a:pt x="512" y="8670"/>
                    <a:pt x="429" y="6887"/>
                    <a:pt x="611" y="5064"/>
                  </a:cubicBezTo>
                  <a:cubicBezTo>
                    <a:pt x="785" y="3347"/>
                    <a:pt x="1180" y="1741"/>
                    <a:pt x="1599" y="76"/>
                  </a:cubicBezTo>
                  <a:cubicBezTo>
                    <a:pt x="1610" y="34"/>
                    <a:pt x="1573" y="1"/>
                    <a:pt x="1538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706375" y="1293375"/>
              <a:ext cx="30050" cy="170450"/>
            </a:xfrm>
            <a:custGeom>
              <a:avLst/>
              <a:gdLst/>
              <a:ahLst/>
              <a:cxnLst/>
              <a:rect l="l" t="t" r="r" b="b"/>
              <a:pathLst>
                <a:path w="1202" h="6818" extrusionOk="0">
                  <a:moveTo>
                    <a:pt x="712" y="1"/>
                  </a:moveTo>
                  <a:cubicBezTo>
                    <a:pt x="679" y="1"/>
                    <a:pt x="648" y="18"/>
                    <a:pt x="641" y="56"/>
                  </a:cubicBezTo>
                  <a:lnTo>
                    <a:pt x="641" y="55"/>
                  </a:lnTo>
                  <a:lnTo>
                    <a:pt x="641" y="55"/>
                  </a:lnTo>
                  <a:cubicBezTo>
                    <a:pt x="237" y="2262"/>
                    <a:pt x="1" y="4693"/>
                    <a:pt x="1020" y="6774"/>
                  </a:cubicBezTo>
                  <a:cubicBezTo>
                    <a:pt x="1035" y="6804"/>
                    <a:pt x="1062" y="6817"/>
                    <a:pt x="1090" y="6817"/>
                  </a:cubicBezTo>
                  <a:cubicBezTo>
                    <a:pt x="1144" y="6817"/>
                    <a:pt x="1202" y="6769"/>
                    <a:pt x="1181" y="6706"/>
                  </a:cubicBezTo>
                  <a:cubicBezTo>
                    <a:pt x="421" y="4478"/>
                    <a:pt x="542" y="2383"/>
                    <a:pt x="791" y="75"/>
                  </a:cubicBezTo>
                  <a:cubicBezTo>
                    <a:pt x="796" y="28"/>
                    <a:pt x="753" y="1"/>
                    <a:pt x="712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712525" y="1491625"/>
              <a:ext cx="82300" cy="67425"/>
            </a:xfrm>
            <a:custGeom>
              <a:avLst/>
              <a:gdLst/>
              <a:ahLst/>
              <a:cxnLst/>
              <a:rect l="l" t="t" r="r" b="b"/>
              <a:pathLst>
                <a:path w="3292" h="2697" extrusionOk="0">
                  <a:moveTo>
                    <a:pt x="1638" y="1"/>
                  </a:moveTo>
                  <a:cubicBezTo>
                    <a:pt x="1483" y="1"/>
                    <a:pt x="1330" y="18"/>
                    <a:pt x="1183" y="65"/>
                  </a:cubicBezTo>
                  <a:lnTo>
                    <a:pt x="61" y="1094"/>
                  </a:lnTo>
                  <a:cubicBezTo>
                    <a:pt x="0" y="1195"/>
                    <a:pt x="33" y="1324"/>
                    <a:pt x="75" y="1434"/>
                  </a:cubicBezTo>
                  <a:cubicBezTo>
                    <a:pt x="318" y="2061"/>
                    <a:pt x="876" y="2584"/>
                    <a:pt x="1542" y="2682"/>
                  </a:cubicBezTo>
                  <a:cubicBezTo>
                    <a:pt x="1610" y="2692"/>
                    <a:pt x="1677" y="2696"/>
                    <a:pt x="1745" y="2696"/>
                  </a:cubicBezTo>
                  <a:cubicBezTo>
                    <a:pt x="2351" y="2696"/>
                    <a:pt x="2963" y="2316"/>
                    <a:pt x="3137" y="1736"/>
                  </a:cubicBezTo>
                  <a:cubicBezTo>
                    <a:pt x="3182" y="1583"/>
                    <a:pt x="3291" y="1279"/>
                    <a:pt x="3158" y="978"/>
                  </a:cubicBezTo>
                  <a:cubicBezTo>
                    <a:pt x="3070" y="778"/>
                    <a:pt x="3242" y="748"/>
                    <a:pt x="3150" y="550"/>
                  </a:cubicBezTo>
                  <a:cubicBezTo>
                    <a:pt x="2968" y="160"/>
                    <a:pt x="2475" y="89"/>
                    <a:pt x="2049" y="32"/>
                  </a:cubicBezTo>
                  <a:cubicBezTo>
                    <a:pt x="1913" y="14"/>
                    <a:pt x="1775" y="1"/>
                    <a:pt x="163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757875" y="1503450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93" y="1"/>
                  </a:moveTo>
                  <a:cubicBezTo>
                    <a:pt x="45" y="1"/>
                    <a:pt x="1" y="31"/>
                    <a:pt x="3" y="94"/>
                  </a:cubicBezTo>
                  <a:cubicBezTo>
                    <a:pt x="16" y="439"/>
                    <a:pt x="401" y="633"/>
                    <a:pt x="752" y="633"/>
                  </a:cubicBezTo>
                  <a:cubicBezTo>
                    <a:pt x="915" y="633"/>
                    <a:pt x="1070" y="591"/>
                    <a:pt x="1178" y="503"/>
                  </a:cubicBezTo>
                  <a:cubicBezTo>
                    <a:pt x="1269" y="427"/>
                    <a:pt x="1183" y="310"/>
                    <a:pt x="1092" y="298"/>
                  </a:cubicBezTo>
                  <a:cubicBezTo>
                    <a:pt x="1061" y="293"/>
                    <a:pt x="1025" y="292"/>
                    <a:pt x="988" y="292"/>
                  </a:cubicBezTo>
                  <a:cubicBezTo>
                    <a:pt x="894" y="292"/>
                    <a:pt x="785" y="301"/>
                    <a:pt x="678" y="301"/>
                  </a:cubicBezTo>
                  <a:cubicBezTo>
                    <a:pt x="472" y="301"/>
                    <a:pt x="271" y="267"/>
                    <a:pt x="195" y="68"/>
                  </a:cubicBezTo>
                  <a:cubicBezTo>
                    <a:pt x="177" y="24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4672450" y="1457600"/>
              <a:ext cx="103750" cy="79300"/>
            </a:xfrm>
            <a:custGeom>
              <a:avLst/>
              <a:gdLst/>
              <a:ahLst/>
              <a:cxnLst/>
              <a:rect l="l" t="t" r="r" b="b"/>
              <a:pathLst>
                <a:path w="4150" h="3172" extrusionOk="0">
                  <a:moveTo>
                    <a:pt x="2702" y="0"/>
                  </a:moveTo>
                  <a:cubicBezTo>
                    <a:pt x="2669" y="0"/>
                    <a:pt x="2640" y="7"/>
                    <a:pt x="2615" y="23"/>
                  </a:cubicBezTo>
                  <a:cubicBezTo>
                    <a:pt x="2181" y="294"/>
                    <a:pt x="1805" y="638"/>
                    <a:pt x="1382" y="925"/>
                  </a:cubicBezTo>
                  <a:cubicBezTo>
                    <a:pt x="961" y="1212"/>
                    <a:pt x="543" y="1920"/>
                    <a:pt x="0" y="1934"/>
                  </a:cubicBezTo>
                  <a:cubicBezTo>
                    <a:pt x="36" y="2131"/>
                    <a:pt x="204" y="2290"/>
                    <a:pt x="363" y="2433"/>
                  </a:cubicBezTo>
                  <a:cubicBezTo>
                    <a:pt x="685" y="2724"/>
                    <a:pt x="1026" y="3026"/>
                    <a:pt x="1446" y="3153"/>
                  </a:cubicBezTo>
                  <a:cubicBezTo>
                    <a:pt x="1488" y="3165"/>
                    <a:pt x="1539" y="3171"/>
                    <a:pt x="1597" y="3171"/>
                  </a:cubicBezTo>
                  <a:cubicBezTo>
                    <a:pt x="2232" y="3171"/>
                    <a:pt x="3726" y="2435"/>
                    <a:pt x="4048" y="1391"/>
                  </a:cubicBezTo>
                  <a:cubicBezTo>
                    <a:pt x="4150" y="1096"/>
                    <a:pt x="3114" y="0"/>
                    <a:pt x="2702" y="0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5731975" y="1341925"/>
              <a:ext cx="72325" cy="69025"/>
            </a:xfrm>
            <a:custGeom>
              <a:avLst/>
              <a:gdLst/>
              <a:ahLst/>
              <a:cxnLst/>
              <a:rect l="l" t="t" r="r" b="b"/>
              <a:pathLst>
                <a:path w="2893" h="2761" extrusionOk="0">
                  <a:moveTo>
                    <a:pt x="960" y="0"/>
                  </a:moveTo>
                  <a:cubicBezTo>
                    <a:pt x="836" y="0"/>
                    <a:pt x="712" y="10"/>
                    <a:pt x="590" y="29"/>
                  </a:cubicBezTo>
                  <a:cubicBezTo>
                    <a:pt x="475" y="47"/>
                    <a:pt x="348" y="82"/>
                    <a:pt x="293" y="175"/>
                  </a:cubicBezTo>
                  <a:lnTo>
                    <a:pt x="0" y="1496"/>
                  </a:lnTo>
                  <a:cubicBezTo>
                    <a:pt x="67" y="1746"/>
                    <a:pt x="239" y="1963"/>
                    <a:pt x="421" y="2163"/>
                  </a:cubicBezTo>
                  <a:cubicBezTo>
                    <a:pt x="676" y="2442"/>
                    <a:pt x="972" y="2760"/>
                    <a:pt x="1364" y="2760"/>
                  </a:cubicBezTo>
                  <a:cubicBezTo>
                    <a:pt x="1388" y="2760"/>
                    <a:pt x="1412" y="2759"/>
                    <a:pt x="1437" y="2757"/>
                  </a:cubicBezTo>
                  <a:cubicBezTo>
                    <a:pt x="1653" y="2735"/>
                    <a:pt x="1590" y="2591"/>
                    <a:pt x="1807" y="2566"/>
                  </a:cubicBezTo>
                  <a:cubicBezTo>
                    <a:pt x="2132" y="2529"/>
                    <a:pt x="2335" y="2306"/>
                    <a:pt x="2441" y="2201"/>
                  </a:cubicBezTo>
                  <a:cubicBezTo>
                    <a:pt x="2892" y="1760"/>
                    <a:pt x="2850" y="1022"/>
                    <a:pt x="2420" y="563"/>
                  </a:cubicBezTo>
                  <a:cubicBezTo>
                    <a:pt x="2069" y="190"/>
                    <a:pt x="1513" y="0"/>
                    <a:pt x="960" y="0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5748925" y="1384000"/>
              <a:ext cx="26975" cy="21425"/>
            </a:xfrm>
            <a:custGeom>
              <a:avLst/>
              <a:gdLst/>
              <a:ahLst/>
              <a:cxnLst/>
              <a:rect l="l" t="t" r="r" b="b"/>
              <a:pathLst>
                <a:path w="1079" h="857" extrusionOk="0">
                  <a:moveTo>
                    <a:pt x="295" y="0"/>
                  </a:moveTo>
                  <a:cubicBezTo>
                    <a:pt x="220" y="0"/>
                    <a:pt x="147" y="15"/>
                    <a:pt x="81" y="48"/>
                  </a:cubicBezTo>
                  <a:cubicBezTo>
                    <a:pt x="0" y="89"/>
                    <a:pt x="31" y="231"/>
                    <a:pt x="119" y="231"/>
                  </a:cubicBezTo>
                  <a:cubicBezTo>
                    <a:pt x="123" y="231"/>
                    <a:pt x="126" y="231"/>
                    <a:pt x="129" y="230"/>
                  </a:cubicBezTo>
                  <a:cubicBezTo>
                    <a:pt x="149" y="228"/>
                    <a:pt x="168" y="227"/>
                    <a:pt x="186" y="227"/>
                  </a:cubicBezTo>
                  <a:cubicBezTo>
                    <a:pt x="522" y="227"/>
                    <a:pt x="650" y="600"/>
                    <a:pt x="837" y="819"/>
                  </a:cubicBezTo>
                  <a:cubicBezTo>
                    <a:pt x="859" y="845"/>
                    <a:pt x="886" y="857"/>
                    <a:pt x="913" y="857"/>
                  </a:cubicBezTo>
                  <a:cubicBezTo>
                    <a:pt x="975" y="857"/>
                    <a:pt x="1035" y="798"/>
                    <a:pt x="1042" y="733"/>
                  </a:cubicBezTo>
                  <a:cubicBezTo>
                    <a:pt x="1079" y="369"/>
                    <a:pt x="663" y="0"/>
                    <a:pt x="29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5699650" y="1322025"/>
              <a:ext cx="67750" cy="83375"/>
            </a:xfrm>
            <a:custGeom>
              <a:avLst/>
              <a:gdLst/>
              <a:ahLst/>
              <a:cxnLst/>
              <a:rect l="l" t="t" r="r" b="b"/>
              <a:pathLst>
                <a:path w="2710" h="3335" extrusionOk="0">
                  <a:moveTo>
                    <a:pt x="466" y="1"/>
                  </a:moveTo>
                  <a:cubicBezTo>
                    <a:pt x="400" y="1"/>
                    <a:pt x="336" y="9"/>
                    <a:pt x="276" y="29"/>
                  </a:cubicBezTo>
                  <a:lnTo>
                    <a:pt x="276" y="30"/>
                  </a:lnTo>
                  <a:cubicBezTo>
                    <a:pt x="546" y="436"/>
                    <a:pt x="160" y="1063"/>
                    <a:pt x="134" y="1503"/>
                  </a:cubicBezTo>
                  <a:cubicBezTo>
                    <a:pt x="108" y="1945"/>
                    <a:pt x="11" y="2376"/>
                    <a:pt x="4" y="2820"/>
                  </a:cubicBezTo>
                  <a:cubicBezTo>
                    <a:pt x="1" y="3076"/>
                    <a:pt x="1021" y="3334"/>
                    <a:pt x="1581" y="3334"/>
                  </a:cubicBezTo>
                  <a:cubicBezTo>
                    <a:pt x="1745" y="3334"/>
                    <a:pt x="1869" y="3312"/>
                    <a:pt x="1917" y="3262"/>
                  </a:cubicBezTo>
                  <a:cubicBezTo>
                    <a:pt x="2709" y="2490"/>
                    <a:pt x="2460" y="852"/>
                    <a:pt x="2069" y="548"/>
                  </a:cubicBezTo>
                  <a:cubicBezTo>
                    <a:pt x="1743" y="295"/>
                    <a:pt x="1307" y="179"/>
                    <a:pt x="891" y="72"/>
                  </a:cubicBezTo>
                  <a:cubicBezTo>
                    <a:pt x="752" y="36"/>
                    <a:pt x="604" y="1"/>
                    <a:pt x="466" y="1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630500" y="1595075"/>
              <a:ext cx="1154175" cy="431675"/>
            </a:xfrm>
            <a:custGeom>
              <a:avLst/>
              <a:gdLst/>
              <a:ahLst/>
              <a:cxnLst/>
              <a:rect l="l" t="t" r="r" b="b"/>
              <a:pathLst>
                <a:path w="46167" h="17267" fill="none" extrusionOk="0">
                  <a:moveTo>
                    <a:pt x="1" y="10934"/>
                  </a:moveTo>
                  <a:cubicBezTo>
                    <a:pt x="3057" y="14060"/>
                    <a:pt x="4768" y="12718"/>
                    <a:pt x="6741" y="13045"/>
                  </a:cubicBezTo>
                  <a:cubicBezTo>
                    <a:pt x="8282" y="13303"/>
                    <a:pt x="9650" y="14149"/>
                    <a:pt x="11065" y="14815"/>
                  </a:cubicBezTo>
                  <a:cubicBezTo>
                    <a:pt x="16086" y="17179"/>
                    <a:pt x="22127" y="17267"/>
                    <a:pt x="27215" y="15049"/>
                  </a:cubicBezTo>
                  <a:cubicBezTo>
                    <a:pt x="28386" y="14538"/>
                    <a:pt x="29524" y="13900"/>
                    <a:pt x="30425" y="12994"/>
                  </a:cubicBezTo>
                  <a:cubicBezTo>
                    <a:pt x="31317" y="12097"/>
                    <a:pt x="31958" y="10958"/>
                    <a:pt x="32940" y="10162"/>
                  </a:cubicBezTo>
                  <a:cubicBezTo>
                    <a:pt x="34253" y="9099"/>
                    <a:pt x="35995" y="8780"/>
                    <a:pt x="37640" y="8399"/>
                  </a:cubicBezTo>
                  <a:cubicBezTo>
                    <a:pt x="39490" y="7971"/>
                    <a:pt x="41329" y="7415"/>
                    <a:pt x="42979" y="6476"/>
                  </a:cubicBezTo>
                  <a:cubicBezTo>
                    <a:pt x="44629" y="5537"/>
                    <a:pt x="46166" y="3199"/>
                    <a:pt x="46166" y="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4943500" y="137382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0"/>
                  </a:moveTo>
                  <a:cubicBezTo>
                    <a:pt x="3" y="0"/>
                    <a:pt x="1" y="2686"/>
                    <a:pt x="1731" y="2686"/>
                  </a:cubicBezTo>
                  <a:cubicBezTo>
                    <a:pt x="3459" y="2686"/>
                    <a:pt x="3462" y="0"/>
                    <a:pt x="1731" y="0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4944900" y="1368525"/>
              <a:ext cx="75175" cy="58350"/>
            </a:xfrm>
            <a:custGeom>
              <a:avLst/>
              <a:gdLst/>
              <a:ahLst/>
              <a:cxnLst/>
              <a:rect l="l" t="t" r="r" b="b"/>
              <a:pathLst>
                <a:path w="3007" h="2334" extrusionOk="0">
                  <a:moveTo>
                    <a:pt x="1503" y="0"/>
                  </a:moveTo>
                  <a:cubicBezTo>
                    <a:pt x="3" y="0"/>
                    <a:pt x="0" y="2333"/>
                    <a:pt x="1503" y="2333"/>
                  </a:cubicBezTo>
                  <a:cubicBezTo>
                    <a:pt x="3005" y="2333"/>
                    <a:pt x="3007" y="0"/>
                    <a:pt x="1503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4957450" y="1376975"/>
              <a:ext cx="60425" cy="49900"/>
            </a:xfrm>
            <a:custGeom>
              <a:avLst/>
              <a:gdLst/>
              <a:ahLst/>
              <a:cxnLst/>
              <a:rect l="l" t="t" r="r" b="b"/>
              <a:pathLst>
                <a:path w="2417" h="1996" extrusionOk="0">
                  <a:moveTo>
                    <a:pt x="1819" y="1"/>
                  </a:moveTo>
                  <a:cubicBezTo>
                    <a:pt x="2148" y="692"/>
                    <a:pt x="1816" y="1720"/>
                    <a:pt x="819" y="1720"/>
                  </a:cubicBezTo>
                  <a:cubicBezTo>
                    <a:pt x="460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8" y="1730"/>
                    <a:pt x="497" y="1995"/>
                    <a:pt x="1001" y="1995"/>
                  </a:cubicBezTo>
                  <a:cubicBezTo>
                    <a:pt x="2144" y="1995"/>
                    <a:pt x="2416" y="646"/>
                    <a:pt x="1819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4966875" y="138585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7"/>
                    <a:pt x="153" y="237"/>
                  </a:cubicBezTo>
                  <a:cubicBezTo>
                    <a:pt x="305" y="237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4985675" y="13826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5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970750" y="14066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160" y="0"/>
                  </a:moveTo>
                  <a:cubicBezTo>
                    <a:pt x="0" y="0"/>
                    <a:pt x="0" y="248"/>
                    <a:pt x="160" y="248"/>
                  </a:cubicBezTo>
                  <a:cubicBezTo>
                    <a:pt x="320" y="248"/>
                    <a:pt x="320" y="0"/>
                    <a:pt x="160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990550" y="1404650"/>
              <a:ext cx="7275" cy="5500"/>
            </a:xfrm>
            <a:custGeom>
              <a:avLst/>
              <a:gdLst/>
              <a:ahLst/>
              <a:cxnLst/>
              <a:rect l="l" t="t" r="r" b="b"/>
              <a:pathLst>
                <a:path w="291" h="220" extrusionOk="0">
                  <a:moveTo>
                    <a:pt x="151" y="0"/>
                  </a:moveTo>
                  <a:cubicBezTo>
                    <a:pt x="142" y="0"/>
                    <a:pt x="132" y="1"/>
                    <a:pt x="121" y="3"/>
                  </a:cubicBezTo>
                  <a:lnTo>
                    <a:pt x="102" y="7"/>
                  </a:lnTo>
                  <a:cubicBezTo>
                    <a:pt x="1" y="27"/>
                    <a:pt x="1" y="193"/>
                    <a:pt x="102" y="213"/>
                  </a:cubicBezTo>
                  <a:lnTo>
                    <a:pt x="121" y="216"/>
                  </a:lnTo>
                  <a:cubicBezTo>
                    <a:pt x="132" y="219"/>
                    <a:pt x="142" y="220"/>
                    <a:pt x="151" y="220"/>
                  </a:cubicBezTo>
                  <a:cubicBezTo>
                    <a:pt x="289" y="220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920850" y="152047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1"/>
                  </a:moveTo>
                  <a:cubicBezTo>
                    <a:pt x="3" y="1"/>
                    <a:pt x="1" y="2685"/>
                    <a:pt x="1731" y="2685"/>
                  </a:cubicBezTo>
                  <a:cubicBezTo>
                    <a:pt x="3458" y="2685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922225" y="151515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3"/>
                    <a:pt x="1504" y="2333"/>
                  </a:cubicBezTo>
                  <a:cubicBezTo>
                    <a:pt x="3005" y="2333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934800" y="152362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7" y="1731"/>
                    <a:pt x="497" y="1994"/>
                    <a:pt x="1001" y="1994"/>
                  </a:cubicBezTo>
                  <a:cubicBezTo>
                    <a:pt x="2143" y="1994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944225" y="153247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4963000" y="1529275"/>
              <a:ext cx="7650" cy="5925"/>
            </a:xfrm>
            <a:custGeom>
              <a:avLst/>
              <a:gdLst/>
              <a:ahLst/>
              <a:cxnLst/>
              <a:rect l="l" t="t" r="r" b="b"/>
              <a:pathLst>
                <a:path w="306" h="237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4948075" y="1553300"/>
              <a:ext cx="8025" cy="6250"/>
            </a:xfrm>
            <a:custGeom>
              <a:avLst/>
              <a:gdLst/>
              <a:ahLst/>
              <a:cxnLst/>
              <a:rect l="l" t="t" r="r" b="b"/>
              <a:pathLst>
                <a:path w="321" h="250" extrusionOk="0">
                  <a:moveTo>
                    <a:pt x="161" y="1"/>
                  </a:moveTo>
                  <a:cubicBezTo>
                    <a:pt x="1" y="1"/>
                    <a:pt x="1" y="249"/>
                    <a:pt x="161" y="249"/>
                  </a:cubicBezTo>
                  <a:cubicBezTo>
                    <a:pt x="321" y="249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67900" y="155127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0"/>
                  </a:moveTo>
                  <a:cubicBezTo>
                    <a:pt x="142" y="0"/>
                    <a:pt x="131" y="2"/>
                    <a:pt x="121" y="4"/>
                  </a:cubicBezTo>
                  <a:lnTo>
                    <a:pt x="102" y="8"/>
                  </a:lnTo>
                  <a:cubicBezTo>
                    <a:pt x="0" y="29"/>
                    <a:pt x="0" y="193"/>
                    <a:pt x="102" y="214"/>
                  </a:cubicBezTo>
                  <a:lnTo>
                    <a:pt x="121" y="218"/>
                  </a:lnTo>
                  <a:cubicBezTo>
                    <a:pt x="131" y="220"/>
                    <a:pt x="141" y="221"/>
                    <a:pt x="150" y="221"/>
                  </a:cubicBezTo>
                  <a:cubicBezTo>
                    <a:pt x="289" y="221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20850" y="1682600"/>
              <a:ext cx="86550" cy="67175"/>
            </a:xfrm>
            <a:custGeom>
              <a:avLst/>
              <a:gdLst/>
              <a:ahLst/>
              <a:cxnLst/>
              <a:rect l="l" t="t" r="r" b="b"/>
              <a:pathLst>
                <a:path w="3462" h="2687" extrusionOk="0">
                  <a:moveTo>
                    <a:pt x="1731" y="1"/>
                  </a:moveTo>
                  <a:cubicBezTo>
                    <a:pt x="3" y="1"/>
                    <a:pt x="1" y="2686"/>
                    <a:pt x="1731" y="2686"/>
                  </a:cubicBezTo>
                  <a:cubicBezTo>
                    <a:pt x="3458" y="2686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922225" y="167730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4"/>
                    <a:pt x="1504" y="2334"/>
                  </a:cubicBezTo>
                  <a:cubicBezTo>
                    <a:pt x="3005" y="2334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934800" y="168577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1"/>
                  </a:cubicBezTo>
                  <a:lnTo>
                    <a:pt x="1" y="1381"/>
                  </a:lnTo>
                  <a:cubicBezTo>
                    <a:pt x="167" y="1731"/>
                    <a:pt x="497" y="1995"/>
                    <a:pt x="1001" y="1995"/>
                  </a:cubicBezTo>
                  <a:cubicBezTo>
                    <a:pt x="2143" y="1995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44225" y="169462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963000" y="16914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948075" y="1715450"/>
              <a:ext cx="8025" cy="6225"/>
            </a:xfrm>
            <a:custGeom>
              <a:avLst/>
              <a:gdLst/>
              <a:ahLst/>
              <a:cxnLst/>
              <a:rect l="l" t="t" r="r" b="b"/>
              <a:pathLst>
                <a:path w="321" h="249" extrusionOk="0">
                  <a:moveTo>
                    <a:pt x="161" y="1"/>
                  </a:moveTo>
                  <a:cubicBezTo>
                    <a:pt x="1" y="1"/>
                    <a:pt x="1" y="248"/>
                    <a:pt x="161" y="248"/>
                  </a:cubicBezTo>
                  <a:cubicBezTo>
                    <a:pt x="321" y="248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967900" y="171342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1"/>
                  </a:moveTo>
                  <a:cubicBezTo>
                    <a:pt x="142" y="1"/>
                    <a:pt x="131" y="2"/>
                    <a:pt x="121" y="4"/>
                  </a:cubicBezTo>
                  <a:lnTo>
                    <a:pt x="102" y="7"/>
                  </a:lnTo>
                  <a:cubicBezTo>
                    <a:pt x="0" y="28"/>
                    <a:pt x="0" y="193"/>
                    <a:pt x="102" y="214"/>
                  </a:cubicBezTo>
                  <a:lnTo>
                    <a:pt x="121" y="217"/>
                  </a:lnTo>
                  <a:cubicBezTo>
                    <a:pt x="131" y="219"/>
                    <a:pt x="141" y="220"/>
                    <a:pt x="151" y="220"/>
                  </a:cubicBezTo>
                  <a:cubicBezTo>
                    <a:pt x="289" y="220"/>
                    <a:pt x="290" y="1"/>
                    <a:pt x="15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981925" y="2278300"/>
              <a:ext cx="287125" cy="144200"/>
            </a:xfrm>
            <a:custGeom>
              <a:avLst/>
              <a:gdLst/>
              <a:ahLst/>
              <a:cxnLst/>
              <a:rect l="l" t="t" r="r" b="b"/>
              <a:pathLst>
                <a:path w="11485" h="5768" extrusionOk="0">
                  <a:moveTo>
                    <a:pt x="7347" y="1"/>
                  </a:moveTo>
                  <a:cubicBezTo>
                    <a:pt x="7162" y="1"/>
                    <a:pt x="6978" y="46"/>
                    <a:pt x="6809" y="138"/>
                  </a:cubicBezTo>
                  <a:cubicBezTo>
                    <a:pt x="5877" y="692"/>
                    <a:pt x="5271" y="1544"/>
                    <a:pt x="4683" y="2343"/>
                  </a:cubicBezTo>
                  <a:cubicBezTo>
                    <a:pt x="4392" y="2747"/>
                    <a:pt x="4100" y="3148"/>
                    <a:pt x="3769" y="3500"/>
                  </a:cubicBezTo>
                  <a:cubicBezTo>
                    <a:pt x="3438" y="3851"/>
                    <a:pt x="3051" y="4159"/>
                    <a:pt x="2648" y="4443"/>
                  </a:cubicBezTo>
                  <a:cubicBezTo>
                    <a:pt x="1844" y="5011"/>
                    <a:pt x="963" y="5499"/>
                    <a:pt x="1" y="5768"/>
                  </a:cubicBezTo>
                  <a:cubicBezTo>
                    <a:pt x="496" y="5694"/>
                    <a:pt x="979" y="5538"/>
                    <a:pt x="1441" y="5343"/>
                  </a:cubicBezTo>
                  <a:cubicBezTo>
                    <a:pt x="1905" y="5146"/>
                    <a:pt x="2358" y="4920"/>
                    <a:pt x="2787" y="4653"/>
                  </a:cubicBezTo>
                  <a:cubicBezTo>
                    <a:pt x="3214" y="4382"/>
                    <a:pt x="3627" y="4086"/>
                    <a:pt x="3999" y="3728"/>
                  </a:cubicBezTo>
                  <a:cubicBezTo>
                    <a:pt x="4369" y="3370"/>
                    <a:pt x="4687" y="2974"/>
                    <a:pt x="4998" y="2582"/>
                  </a:cubicBezTo>
                  <a:cubicBezTo>
                    <a:pt x="5610" y="1807"/>
                    <a:pt x="6215" y="993"/>
                    <a:pt x="7029" y="536"/>
                  </a:cubicBezTo>
                  <a:cubicBezTo>
                    <a:pt x="7118" y="487"/>
                    <a:pt x="7227" y="463"/>
                    <a:pt x="7335" y="463"/>
                  </a:cubicBezTo>
                  <a:cubicBezTo>
                    <a:pt x="7415" y="463"/>
                    <a:pt x="7494" y="476"/>
                    <a:pt x="7565" y="503"/>
                  </a:cubicBezTo>
                  <a:cubicBezTo>
                    <a:pt x="7737" y="565"/>
                    <a:pt x="7839" y="691"/>
                    <a:pt x="7853" y="854"/>
                  </a:cubicBezTo>
                  <a:cubicBezTo>
                    <a:pt x="7870" y="1012"/>
                    <a:pt x="7779" y="1203"/>
                    <a:pt x="7654" y="1394"/>
                  </a:cubicBezTo>
                  <a:cubicBezTo>
                    <a:pt x="7531" y="1590"/>
                    <a:pt x="7369" y="1772"/>
                    <a:pt x="7221" y="2015"/>
                  </a:cubicBezTo>
                  <a:lnTo>
                    <a:pt x="7218" y="2019"/>
                  </a:lnTo>
                  <a:cubicBezTo>
                    <a:pt x="7121" y="2179"/>
                    <a:pt x="7242" y="2377"/>
                    <a:pt x="7417" y="2377"/>
                  </a:cubicBezTo>
                  <a:cubicBezTo>
                    <a:pt x="7434" y="2377"/>
                    <a:pt x="7452" y="2375"/>
                    <a:pt x="7470" y="2370"/>
                  </a:cubicBezTo>
                  <a:cubicBezTo>
                    <a:pt x="8390" y="2164"/>
                    <a:pt x="9064" y="1557"/>
                    <a:pt x="9825" y="1463"/>
                  </a:cubicBezTo>
                  <a:cubicBezTo>
                    <a:pt x="9869" y="1459"/>
                    <a:pt x="9915" y="1456"/>
                    <a:pt x="9962" y="1456"/>
                  </a:cubicBezTo>
                  <a:cubicBezTo>
                    <a:pt x="10281" y="1456"/>
                    <a:pt x="10633" y="1561"/>
                    <a:pt x="10868" y="1745"/>
                  </a:cubicBezTo>
                  <a:cubicBezTo>
                    <a:pt x="11006" y="1851"/>
                    <a:pt x="11079" y="1984"/>
                    <a:pt x="11080" y="2130"/>
                  </a:cubicBezTo>
                  <a:cubicBezTo>
                    <a:pt x="11081" y="2277"/>
                    <a:pt x="11002" y="2467"/>
                    <a:pt x="10900" y="2613"/>
                  </a:cubicBezTo>
                  <a:cubicBezTo>
                    <a:pt x="10687" y="2919"/>
                    <a:pt x="10321" y="3125"/>
                    <a:pt x="9945" y="3289"/>
                  </a:cubicBezTo>
                  <a:cubicBezTo>
                    <a:pt x="9566" y="3457"/>
                    <a:pt x="9153" y="3574"/>
                    <a:pt x="8759" y="3753"/>
                  </a:cubicBezTo>
                  <a:cubicBezTo>
                    <a:pt x="7987" y="4096"/>
                    <a:pt x="7181" y="4365"/>
                    <a:pt x="6363" y="4594"/>
                  </a:cubicBezTo>
                  <a:cubicBezTo>
                    <a:pt x="7205" y="4463"/>
                    <a:pt x="8031" y="4238"/>
                    <a:pt x="8840" y="3959"/>
                  </a:cubicBezTo>
                  <a:cubicBezTo>
                    <a:pt x="9235" y="3821"/>
                    <a:pt x="9645" y="3714"/>
                    <a:pt x="10054" y="3560"/>
                  </a:cubicBezTo>
                  <a:cubicBezTo>
                    <a:pt x="10456" y="3406"/>
                    <a:pt x="10881" y="3208"/>
                    <a:pt x="11183" y="2825"/>
                  </a:cubicBezTo>
                  <a:cubicBezTo>
                    <a:pt x="11327" y="2631"/>
                    <a:pt x="11447" y="2421"/>
                    <a:pt x="11465" y="2141"/>
                  </a:cubicBezTo>
                  <a:cubicBezTo>
                    <a:pt x="11485" y="1861"/>
                    <a:pt x="11330" y="1581"/>
                    <a:pt x="11133" y="1428"/>
                  </a:cubicBezTo>
                  <a:cubicBezTo>
                    <a:pt x="10772" y="1149"/>
                    <a:pt x="10364" y="1027"/>
                    <a:pt x="9928" y="1027"/>
                  </a:cubicBezTo>
                  <a:cubicBezTo>
                    <a:pt x="9879" y="1027"/>
                    <a:pt x="9829" y="1028"/>
                    <a:pt x="9779" y="1031"/>
                  </a:cubicBezTo>
                  <a:cubicBezTo>
                    <a:pt x="9110" y="1120"/>
                    <a:pt x="8572" y="1447"/>
                    <a:pt x="8048" y="1681"/>
                  </a:cubicBezTo>
                  <a:lnTo>
                    <a:pt x="8048" y="1681"/>
                  </a:lnTo>
                  <a:cubicBezTo>
                    <a:pt x="8053" y="1675"/>
                    <a:pt x="8057" y="1668"/>
                    <a:pt x="8062" y="1661"/>
                  </a:cubicBezTo>
                  <a:cubicBezTo>
                    <a:pt x="8204" y="1440"/>
                    <a:pt x="8360" y="1158"/>
                    <a:pt x="8329" y="808"/>
                  </a:cubicBezTo>
                  <a:cubicBezTo>
                    <a:pt x="8306" y="464"/>
                    <a:pt x="8027" y="154"/>
                    <a:pt x="7723" y="63"/>
                  </a:cubicBezTo>
                  <a:cubicBezTo>
                    <a:pt x="7600" y="22"/>
                    <a:pt x="7474" y="1"/>
                    <a:pt x="7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54875" y="801050"/>
              <a:ext cx="111800" cy="80500"/>
            </a:xfrm>
            <a:custGeom>
              <a:avLst/>
              <a:gdLst/>
              <a:ahLst/>
              <a:cxnLst/>
              <a:rect l="l" t="t" r="r" b="b"/>
              <a:pathLst>
                <a:path w="4472" h="3220" extrusionOk="0">
                  <a:moveTo>
                    <a:pt x="2181" y="1"/>
                  </a:moveTo>
                  <a:cubicBezTo>
                    <a:pt x="1122" y="1"/>
                    <a:pt x="512" y="980"/>
                    <a:pt x="69" y="1844"/>
                  </a:cubicBezTo>
                  <a:cubicBezTo>
                    <a:pt x="0" y="1979"/>
                    <a:pt x="132" y="2118"/>
                    <a:pt x="256" y="2118"/>
                  </a:cubicBezTo>
                  <a:cubicBezTo>
                    <a:pt x="304" y="2118"/>
                    <a:pt x="351" y="2097"/>
                    <a:pt x="384" y="2047"/>
                  </a:cubicBezTo>
                  <a:cubicBezTo>
                    <a:pt x="778" y="1449"/>
                    <a:pt x="1256" y="644"/>
                    <a:pt x="2060" y="644"/>
                  </a:cubicBezTo>
                  <a:cubicBezTo>
                    <a:pt x="2063" y="644"/>
                    <a:pt x="2066" y="644"/>
                    <a:pt x="2068" y="644"/>
                  </a:cubicBezTo>
                  <a:cubicBezTo>
                    <a:pt x="3282" y="652"/>
                    <a:pt x="3494" y="1884"/>
                    <a:pt x="3588" y="2833"/>
                  </a:cubicBezTo>
                  <a:cubicBezTo>
                    <a:pt x="3613" y="3084"/>
                    <a:pt x="3816" y="3219"/>
                    <a:pt x="4023" y="3219"/>
                  </a:cubicBezTo>
                  <a:cubicBezTo>
                    <a:pt x="4180" y="3219"/>
                    <a:pt x="4340" y="3141"/>
                    <a:pt x="4424" y="2977"/>
                  </a:cubicBezTo>
                  <a:cubicBezTo>
                    <a:pt x="4468" y="2889"/>
                    <a:pt x="4472" y="2808"/>
                    <a:pt x="4471" y="2712"/>
                  </a:cubicBezTo>
                  <a:cubicBezTo>
                    <a:pt x="4471" y="2637"/>
                    <a:pt x="4435" y="2578"/>
                    <a:pt x="4390" y="2528"/>
                  </a:cubicBezTo>
                  <a:cubicBezTo>
                    <a:pt x="4334" y="2368"/>
                    <a:pt x="4290" y="1789"/>
                    <a:pt x="4234" y="1628"/>
                  </a:cubicBezTo>
                  <a:cubicBezTo>
                    <a:pt x="4133" y="1337"/>
                    <a:pt x="4004" y="1067"/>
                    <a:pt x="3811" y="824"/>
                  </a:cubicBezTo>
                  <a:cubicBezTo>
                    <a:pt x="3456" y="378"/>
                    <a:pt x="2935" y="67"/>
                    <a:pt x="2363" y="10"/>
                  </a:cubicBezTo>
                  <a:cubicBezTo>
                    <a:pt x="2301" y="4"/>
                    <a:pt x="2240" y="1"/>
                    <a:pt x="2181" y="1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192975" y="870500"/>
              <a:ext cx="121950" cy="70800"/>
            </a:xfrm>
            <a:custGeom>
              <a:avLst/>
              <a:gdLst/>
              <a:ahLst/>
              <a:cxnLst/>
              <a:rect l="l" t="t" r="r" b="b"/>
              <a:pathLst>
                <a:path w="4878" h="2832" extrusionOk="0">
                  <a:moveTo>
                    <a:pt x="2366" y="0"/>
                  </a:moveTo>
                  <a:cubicBezTo>
                    <a:pt x="1261" y="0"/>
                    <a:pt x="557" y="992"/>
                    <a:pt x="150" y="1929"/>
                  </a:cubicBezTo>
                  <a:cubicBezTo>
                    <a:pt x="1" y="2273"/>
                    <a:pt x="278" y="2520"/>
                    <a:pt x="551" y="2520"/>
                  </a:cubicBezTo>
                  <a:cubicBezTo>
                    <a:pt x="725" y="2520"/>
                    <a:pt x="897" y="2421"/>
                    <a:pt x="958" y="2183"/>
                  </a:cubicBezTo>
                  <a:cubicBezTo>
                    <a:pt x="1155" y="1410"/>
                    <a:pt x="1804" y="683"/>
                    <a:pt x="2553" y="683"/>
                  </a:cubicBezTo>
                  <a:cubicBezTo>
                    <a:pt x="2819" y="683"/>
                    <a:pt x="3097" y="775"/>
                    <a:pt x="3372" y="988"/>
                  </a:cubicBezTo>
                  <a:cubicBezTo>
                    <a:pt x="3955" y="1440"/>
                    <a:pt x="3969" y="2244"/>
                    <a:pt x="4465" y="2776"/>
                  </a:cubicBezTo>
                  <a:cubicBezTo>
                    <a:pt x="4501" y="2815"/>
                    <a:pt x="4544" y="2831"/>
                    <a:pt x="4586" y="2831"/>
                  </a:cubicBezTo>
                  <a:cubicBezTo>
                    <a:pt x="4731" y="2831"/>
                    <a:pt x="4877" y="2640"/>
                    <a:pt x="4766" y="2499"/>
                  </a:cubicBezTo>
                  <a:cubicBezTo>
                    <a:pt x="4382" y="2012"/>
                    <a:pt x="4340" y="1349"/>
                    <a:pt x="3972" y="847"/>
                  </a:cubicBezTo>
                  <a:cubicBezTo>
                    <a:pt x="3651" y="406"/>
                    <a:pt x="3172" y="92"/>
                    <a:pt x="2628" y="18"/>
                  </a:cubicBezTo>
                  <a:cubicBezTo>
                    <a:pt x="2538" y="6"/>
                    <a:pt x="2451" y="0"/>
                    <a:pt x="2366" y="0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986225" y="843500"/>
              <a:ext cx="94700" cy="110075"/>
            </a:xfrm>
            <a:custGeom>
              <a:avLst/>
              <a:gdLst/>
              <a:ahLst/>
              <a:cxnLst/>
              <a:rect l="l" t="t" r="r" b="b"/>
              <a:pathLst>
                <a:path w="3788" h="4403" extrusionOk="0">
                  <a:moveTo>
                    <a:pt x="3277" y="1"/>
                  </a:moveTo>
                  <a:cubicBezTo>
                    <a:pt x="3174" y="1"/>
                    <a:pt x="3073" y="59"/>
                    <a:pt x="3018" y="145"/>
                  </a:cubicBezTo>
                  <a:cubicBezTo>
                    <a:pt x="2961" y="173"/>
                    <a:pt x="2920" y="225"/>
                    <a:pt x="2906" y="287"/>
                  </a:cubicBezTo>
                  <a:cubicBezTo>
                    <a:pt x="2724" y="1009"/>
                    <a:pt x="2510" y="1679"/>
                    <a:pt x="1713" y="1875"/>
                  </a:cubicBezTo>
                  <a:cubicBezTo>
                    <a:pt x="1333" y="1968"/>
                    <a:pt x="902" y="2010"/>
                    <a:pt x="622" y="2316"/>
                  </a:cubicBezTo>
                  <a:cubicBezTo>
                    <a:pt x="1" y="2990"/>
                    <a:pt x="652" y="4030"/>
                    <a:pt x="1371" y="4303"/>
                  </a:cubicBezTo>
                  <a:cubicBezTo>
                    <a:pt x="1551" y="4371"/>
                    <a:pt x="1731" y="4403"/>
                    <a:pt x="1906" y="4403"/>
                  </a:cubicBezTo>
                  <a:cubicBezTo>
                    <a:pt x="2645" y="4403"/>
                    <a:pt x="3300" y="3840"/>
                    <a:pt x="3568" y="3129"/>
                  </a:cubicBezTo>
                  <a:cubicBezTo>
                    <a:pt x="3787" y="2548"/>
                    <a:pt x="3770" y="1900"/>
                    <a:pt x="3744" y="1290"/>
                  </a:cubicBezTo>
                  <a:cubicBezTo>
                    <a:pt x="3728" y="911"/>
                    <a:pt x="3742" y="428"/>
                    <a:pt x="3496" y="113"/>
                  </a:cubicBezTo>
                  <a:cubicBezTo>
                    <a:pt x="3434" y="34"/>
                    <a:pt x="3355" y="1"/>
                    <a:pt x="3277" y="1"/>
                  </a:cubicBezTo>
                  <a:close/>
                </a:path>
              </a:pathLst>
            </a:custGeom>
            <a:solidFill>
              <a:srgbClr val="EBB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4802700" y="885450"/>
              <a:ext cx="154350" cy="102375"/>
            </a:xfrm>
            <a:custGeom>
              <a:avLst/>
              <a:gdLst/>
              <a:ahLst/>
              <a:cxnLst/>
              <a:rect l="l" t="t" r="r" b="b"/>
              <a:pathLst>
                <a:path w="6174" h="4095" extrusionOk="0">
                  <a:moveTo>
                    <a:pt x="2319" y="0"/>
                  </a:moveTo>
                  <a:cubicBezTo>
                    <a:pt x="2044" y="0"/>
                    <a:pt x="1785" y="36"/>
                    <a:pt x="1561" y="110"/>
                  </a:cubicBezTo>
                  <a:cubicBezTo>
                    <a:pt x="661" y="409"/>
                    <a:pt x="0" y="1140"/>
                    <a:pt x="211" y="2100"/>
                  </a:cubicBezTo>
                  <a:cubicBezTo>
                    <a:pt x="308" y="2549"/>
                    <a:pt x="564" y="3069"/>
                    <a:pt x="957" y="3210"/>
                  </a:cubicBezTo>
                  <a:cubicBezTo>
                    <a:pt x="1553" y="3757"/>
                    <a:pt x="2516" y="4094"/>
                    <a:pt x="3411" y="4094"/>
                  </a:cubicBezTo>
                  <a:cubicBezTo>
                    <a:pt x="4297" y="4094"/>
                    <a:pt x="5117" y="3763"/>
                    <a:pt x="5447" y="2977"/>
                  </a:cubicBezTo>
                  <a:cubicBezTo>
                    <a:pt x="6173" y="1248"/>
                    <a:pt x="3951" y="0"/>
                    <a:pt x="2319" y="0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178675" y="960825"/>
              <a:ext cx="154325" cy="102375"/>
            </a:xfrm>
            <a:custGeom>
              <a:avLst/>
              <a:gdLst/>
              <a:ahLst/>
              <a:cxnLst/>
              <a:rect l="l" t="t" r="r" b="b"/>
              <a:pathLst>
                <a:path w="6173" h="4095" extrusionOk="0">
                  <a:moveTo>
                    <a:pt x="2317" y="1"/>
                  </a:moveTo>
                  <a:cubicBezTo>
                    <a:pt x="2042" y="1"/>
                    <a:pt x="1784" y="36"/>
                    <a:pt x="1560" y="111"/>
                  </a:cubicBezTo>
                  <a:cubicBezTo>
                    <a:pt x="660" y="409"/>
                    <a:pt x="0" y="1140"/>
                    <a:pt x="210" y="2101"/>
                  </a:cubicBezTo>
                  <a:cubicBezTo>
                    <a:pt x="309" y="2549"/>
                    <a:pt x="563" y="3070"/>
                    <a:pt x="956" y="3210"/>
                  </a:cubicBezTo>
                  <a:cubicBezTo>
                    <a:pt x="1553" y="3757"/>
                    <a:pt x="2516" y="4095"/>
                    <a:pt x="3411" y="4095"/>
                  </a:cubicBezTo>
                  <a:cubicBezTo>
                    <a:pt x="4297" y="4095"/>
                    <a:pt x="5117" y="3764"/>
                    <a:pt x="5447" y="2978"/>
                  </a:cubicBezTo>
                  <a:cubicBezTo>
                    <a:pt x="6173" y="1249"/>
                    <a:pt x="3949" y="1"/>
                    <a:pt x="2317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4986875" y="993575"/>
              <a:ext cx="93350" cy="58375"/>
            </a:xfrm>
            <a:custGeom>
              <a:avLst/>
              <a:gdLst/>
              <a:ahLst/>
              <a:cxnLst/>
              <a:rect l="l" t="t" r="r" b="b"/>
              <a:pathLst>
                <a:path w="3734" h="2335" extrusionOk="0">
                  <a:moveTo>
                    <a:pt x="471" y="1"/>
                  </a:moveTo>
                  <a:cubicBezTo>
                    <a:pt x="370" y="1"/>
                    <a:pt x="267" y="59"/>
                    <a:pt x="235" y="187"/>
                  </a:cubicBezTo>
                  <a:cubicBezTo>
                    <a:pt x="0" y="1133"/>
                    <a:pt x="724" y="2334"/>
                    <a:pt x="1758" y="2334"/>
                  </a:cubicBezTo>
                  <a:cubicBezTo>
                    <a:pt x="1779" y="2334"/>
                    <a:pt x="1800" y="2334"/>
                    <a:pt x="1821" y="2333"/>
                  </a:cubicBezTo>
                  <a:cubicBezTo>
                    <a:pt x="2319" y="2309"/>
                    <a:pt x="2752" y="2024"/>
                    <a:pt x="3081" y="1667"/>
                  </a:cubicBezTo>
                  <a:cubicBezTo>
                    <a:pt x="3340" y="1389"/>
                    <a:pt x="3733" y="933"/>
                    <a:pt x="3567" y="529"/>
                  </a:cubicBezTo>
                  <a:cubicBezTo>
                    <a:pt x="3522" y="421"/>
                    <a:pt x="3417" y="366"/>
                    <a:pt x="3314" y="366"/>
                  </a:cubicBezTo>
                  <a:cubicBezTo>
                    <a:pt x="3198" y="366"/>
                    <a:pt x="3084" y="436"/>
                    <a:pt x="3065" y="576"/>
                  </a:cubicBezTo>
                  <a:cubicBezTo>
                    <a:pt x="2996" y="1076"/>
                    <a:pt x="2454" y="1646"/>
                    <a:pt x="1968" y="1758"/>
                  </a:cubicBezTo>
                  <a:cubicBezTo>
                    <a:pt x="1897" y="1774"/>
                    <a:pt x="1828" y="1782"/>
                    <a:pt x="1761" y="1782"/>
                  </a:cubicBezTo>
                  <a:cubicBezTo>
                    <a:pt x="1055" y="1782"/>
                    <a:pt x="591" y="925"/>
                    <a:pt x="699" y="266"/>
                  </a:cubicBezTo>
                  <a:cubicBezTo>
                    <a:pt x="727" y="97"/>
                    <a:pt x="601" y="1"/>
                    <a:pt x="471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5218225" y="773950"/>
              <a:ext cx="59475" cy="39950"/>
            </a:xfrm>
            <a:custGeom>
              <a:avLst/>
              <a:gdLst/>
              <a:ahLst/>
              <a:cxnLst/>
              <a:rect l="l" t="t" r="r" b="b"/>
              <a:pathLst>
                <a:path w="2379" h="1598" extrusionOk="0">
                  <a:moveTo>
                    <a:pt x="640" y="0"/>
                  </a:moveTo>
                  <a:cubicBezTo>
                    <a:pt x="504" y="0"/>
                    <a:pt x="357" y="91"/>
                    <a:pt x="343" y="240"/>
                  </a:cubicBezTo>
                  <a:lnTo>
                    <a:pt x="343" y="260"/>
                  </a:lnTo>
                  <a:cubicBezTo>
                    <a:pt x="303" y="305"/>
                    <a:pt x="275" y="361"/>
                    <a:pt x="263" y="420"/>
                  </a:cubicBezTo>
                  <a:cubicBezTo>
                    <a:pt x="1" y="911"/>
                    <a:pt x="722" y="1292"/>
                    <a:pt x="1093" y="1425"/>
                  </a:cubicBezTo>
                  <a:cubicBezTo>
                    <a:pt x="1310" y="1502"/>
                    <a:pt x="1573" y="1597"/>
                    <a:pt x="1805" y="1597"/>
                  </a:cubicBezTo>
                  <a:cubicBezTo>
                    <a:pt x="1812" y="1597"/>
                    <a:pt x="1818" y="1597"/>
                    <a:pt x="1824" y="1597"/>
                  </a:cubicBezTo>
                  <a:cubicBezTo>
                    <a:pt x="1929" y="1596"/>
                    <a:pt x="2031" y="1557"/>
                    <a:pt x="2111" y="1489"/>
                  </a:cubicBezTo>
                  <a:cubicBezTo>
                    <a:pt x="2216" y="1460"/>
                    <a:pt x="2309" y="1378"/>
                    <a:pt x="2321" y="1264"/>
                  </a:cubicBezTo>
                  <a:cubicBezTo>
                    <a:pt x="2379" y="732"/>
                    <a:pt x="1715" y="388"/>
                    <a:pt x="1268" y="228"/>
                  </a:cubicBezTo>
                  <a:cubicBezTo>
                    <a:pt x="1084" y="118"/>
                    <a:pt x="891" y="29"/>
                    <a:pt x="678" y="3"/>
                  </a:cubicBezTo>
                  <a:cubicBezTo>
                    <a:pt x="665" y="1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4888100" y="717775"/>
              <a:ext cx="61650" cy="30675"/>
            </a:xfrm>
            <a:custGeom>
              <a:avLst/>
              <a:gdLst/>
              <a:ahLst/>
              <a:cxnLst/>
              <a:rect l="l" t="t" r="r" b="b"/>
              <a:pathLst>
                <a:path w="2466" h="1227" extrusionOk="0">
                  <a:moveTo>
                    <a:pt x="1073" y="0"/>
                  </a:moveTo>
                  <a:cubicBezTo>
                    <a:pt x="978" y="0"/>
                    <a:pt x="882" y="8"/>
                    <a:pt x="788" y="25"/>
                  </a:cubicBezTo>
                  <a:cubicBezTo>
                    <a:pt x="517" y="76"/>
                    <a:pt x="127" y="244"/>
                    <a:pt x="82" y="558"/>
                  </a:cubicBezTo>
                  <a:cubicBezTo>
                    <a:pt x="1" y="1126"/>
                    <a:pt x="911" y="1180"/>
                    <a:pt x="1285" y="1210"/>
                  </a:cubicBezTo>
                  <a:cubicBezTo>
                    <a:pt x="1386" y="1219"/>
                    <a:pt x="1494" y="1227"/>
                    <a:pt x="1602" y="1227"/>
                  </a:cubicBezTo>
                  <a:cubicBezTo>
                    <a:pt x="1793" y="1227"/>
                    <a:pt x="1985" y="1201"/>
                    <a:pt x="2144" y="1103"/>
                  </a:cubicBezTo>
                  <a:cubicBezTo>
                    <a:pt x="2296" y="1010"/>
                    <a:pt x="2374" y="857"/>
                    <a:pt x="2390" y="693"/>
                  </a:cubicBezTo>
                  <a:cubicBezTo>
                    <a:pt x="2466" y="529"/>
                    <a:pt x="2449" y="341"/>
                    <a:pt x="2287" y="212"/>
                  </a:cubicBezTo>
                  <a:cubicBezTo>
                    <a:pt x="2175" y="122"/>
                    <a:pt x="2025" y="77"/>
                    <a:pt x="1862" y="54"/>
                  </a:cubicBezTo>
                  <a:cubicBezTo>
                    <a:pt x="1776" y="38"/>
                    <a:pt x="1689" y="30"/>
                    <a:pt x="1602" y="30"/>
                  </a:cubicBezTo>
                  <a:cubicBezTo>
                    <a:pt x="1559" y="30"/>
                    <a:pt x="1517" y="32"/>
                    <a:pt x="1475" y="36"/>
                  </a:cubicBezTo>
                  <a:cubicBezTo>
                    <a:pt x="1397" y="18"/>
                    <a:pt x="1318" y="10"/>
                    <a:pt x="1239" y="9"/>
                  </a:cubicBezTo>
                  <a:cubicBezTo>
                    <a:pt x="1184" y="3"/>
                    <a:pt x="1128" y="0"/>
                    <a:pt x="1073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15" name="Google Shape;215;p1"/>
          <p:cNvSpPr/>
          <p:nvPr/>
        </p:nvSpPr>
        <p:spPr>
          <a:xfrm>
            <a:off x="2138300" y="4336700"/>
            <a:ext cx="651975" cy="287300"/>
          </a:xfrm>
          <a:custGeom>
            <a:avLst/>
            <a:gdLst/>
            <a:ahLst/>
            <a:cxnLst/>
            <a:rect l="l" t="t" r="r" b="b"/>
            <a:pathLst>
              <a:path w="26079" h="11492" extrusionOk="0">
                <a:moveTo>
                  <a:pt x="0" y="11492"/>
                </a:moveTo>
                <a:cubicBezTo>
                  <a:pt x="9013" y="8490"/>
                  <a:pt x="21831" y="8497"/>
                  <a:pt x="26079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2801325" y="4033688"/>
            <a:ext cx="2094000" cy="417750"/>
          </a:xfrm>
          <a:custGeom>
            <a:avLst/>
            <a:gdLst/>
            <a:ahLst/>
            <a:cxnLst/>
            <a:rect l="l" t="t" r="r" b="b"/>
            <a:pathLst>
              <a:path w="83760" h="16710" extrusionOk="0">
                <a:moveTo>
                  <a:pt x="0" y="9246"/>
                </a:moveTo>
                <a:cubicBezTo>
                  <a:pt x="4202" y="-1259"/>
                  <a:pt x="22336" y="-1374"/>
                  <a:pt x="33150" y="1953"/>
                </a:cubicBezTo>
                <a:cubicBezTo>
                  <a:pt x="42786" y="4918"/>
                  <a:pt x="50769" y="12026"/>
                  <a:pt x="60334" y="15214"/>
                </a:cubicBezTo>
                <a:cubicBezTo>
                  <a:pt x="67750" y="17686"/>
                  <a:pt x="75943" y="16319"/>
                  <a:pt x="83760" y="1631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57E2DFD-90C6-4606-BCFB-33ADE7B33B1B}"/>
              </a:ext>
            </a:extLst>
          </p:cNvPr>
          <p:cNvSpPr txBox="1"/>
          <p:nvPr/>
        </p:nvSpPr>
        <p:spPr>
          <a:xfrm>
            <a:off x="1479750" y="72192"/>
            <a:ext cx="4896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3: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mẫu</a:t>
            </a:r>
            <a:endParaRPr lang="vi-V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4E63D-66E6-456D-94CC-1C03DC032646}"/>
              </a:ext>
            </a:extLst>
          </p:cNvPr>
          <p:cNvSpPr txBox="1"/>
          <p:nvPr/>
        </p:nvSpPr>
        <p:spPr>
          <a:xfrm>
            <a:off x="1479749" y="554749"/>
            <a:ext cx="1443117" cy="179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9171 =</a:t>
            </a:r>
          </a:p>
          <a:p>
            <a:pPr>
              <a:lnSpc>
                <a:spcPct val="132000"/>
              </a:lnSpc>
            </a:pP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3082 =</a:t>
            </a:r>
          </a:p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7006 =</a:t>
            </a:r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8D64D-E61A-4DB1-8C2C-824221A03E62}"/>
              </a:ext>
            </a:extLst>
          </p:cNvPr>
          <p:cNvSpPr txBox="1"/>
          <p:nvPr/>
        </p:nvSpPr>
        <p:spPr>
          <a:xfrm>
            <a:off x="803710" y="655369"/>
            <a:ext cx="49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a.</a:t>
            </a:r>
            <a:endParaRPr lang="vi-V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F9C78-A0FA-42C8-9606-9D0C9B042646}"/>
              </a:ext>
            </a:extLst>
          </p:cNvPr>
          <p:cNvSpPr txBox="1"/>
          <p:nvPr/>
        </p:nvSpPr>
        <p:spPr>
          <a:xfrm>
            <a:off x="1455688" y="2237119"/>
            <a:ext cx="6124207" cy="238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7000 + 300 + 50 + 1 =</a:t>
            </a:r>
          </a:p>
          <a:p>
            <a:pPr>
              <a:lnSpc>
                <a:spcPct val="133000"/>
              </a:lnSpc>
            </a:pP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6000 + 200 + 30 =</a:t>
            </a:r>
          </a:p>
          <a:p>
            <a:pPr>
              <a:lnSpc>
                <a:spcPct val="133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6000 + 200 + 3 =</a:t>
            </a:r>
          </a:p>
          <a:p>
            <a:pPr>
              <a:lnSpc>
                <a:spcPct val="133000"/>
              </a:lnSpc>
            </a:pP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5000 + 2 =</a:t>
            </a:r>
            <a:endParaRPr lang="vi-V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2E9451-B8CE-40A0-B562-C9FE6FFA74B3}"/>
              </a:ext>
            </a:extLst>
          </p:cNvPr>
          <p:cNvSpPr txBox="1"/>
          <p:nvPr/>
        </p:nvSpPr>
        <p:spPr>
          <a:xfrm>
            <a:off x="779649" y="2337739"/>
            <a:ext cx="49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855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018602" y="135889"/>
            <a:ext cx="3954780" cy="906463"/>
          </a:xfrm>
          <a:custGeom>
            <a:avLst/>
            <a:gdLst>
              <a:gd name="connsiteX0" fmla="*/ 0 w 3954780"/>
              <a:gd name="connsiteY0" fmla="*/ 0 h 906463"/>
              <a:gd name="connsiteX1" fmla="*/ 619582 w 3954780"/>
              <a:gd name="connsiteY1" fmla="*/ 0 h 906463"/>
              <a:gd name="connsiteX2" fmla="*/ 1278712 w 3954780"/>
              <a:gd name="connsiteY2" fmla="*/ 0 h 906463"/>
              <a:gd name="connsiteX3" fmla="*/ 1977390 w 3954780"/>
              <a:gd name="connsiteY3" fmla="*/ 0 h 906463"/>
              <a:gd name="connsiteX4" fmla="*/ 2517877 w 3954780"/>
              <a:gd name="connsiteY4" fmla="*/ 0 h 906463"/>
              <a:gd name="connsiteX5" fmla="*/ 3177007 w 3954780"/>
              <a:gd name="connsiteY5" fmla="*/ 0 h 906463"/>
              <a:gd name="connsiteX6" fmla="*/ 3954780 w 3954780"/>
              <a:gd name="connsiteY6" fmla="*/ 0 h 906463"/>
              <a:gd name="connsiteX7" fmla="*/ 3954780 w 3954780"/>
              <a:gd name="connsiteY7" fmla="*/ 462296 h 906463"/>
              <a:gd name="connsiteX8" fmla="*/ 3954780 w 3954780"/>
              <a:gd name="connsiteY8" fmla="*/ 906463 h 906463"/>
              <a:gd name="connsiteX9" fmla="*/ 3256102 w 3954780"/>
              <a:gd name="connsiteY9" fmla="*/ 906463 h 906463"/>
              <a:gd name="connsiteX10" fmla="*/ 2517877 w 3954780"/>
              <a:gd name="connsiteY10" fmla="*/ 906463 h 906463"/>
              <a:gd name="connsiteX11" fmla="*/ 1819199 w 3954780"/>
              <a:gd name="connsiteY11" fmla="*/ 906463 h 906463"/>
              <a:gd name="connsiteX12" fmla="*/ 1080973 w 3954780"/>
              <a:gd name="connsiteY12" fmla="*/ 906463 h 906463"/>
              <a:gd name="connsiteX13" fmla="*/ 0 w 3954780"/>
              <a:gd name="connsiteY13" fmla="*/ 906463 h 906463"/>
              <a:gd name="connsiteX14" fmla="*/ 0 w 3954780"/>
              <a:gd name="connsiteY14" fmla="*/ 480425 h 906463"/>
              <a:gd name="connsiteX15" fmla="*/ 0 w 3954780"/>
              <a:gd name="connsiteY15" fmla="*/ 0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780" h="906463" fill="none" extrusionOk="0">
                <a:moveTo>
                  <a:pt x="0" y="0"/>
                </a:moveTo>
                <a:cubicBezTo>
                  <a:pt x="265001" y="-19283"/>
                  <a:pt x="318331" y="-769"/>
                  <a:pt x="619582" y="0"/>
                </a:cubicBezTo>
                <a:cubicBezTo>
                  <a:pt x="920833" y="769"/>
                  <a:pt x="976319" y="20456"/>
                  <a:pt x="1278712" y="0"/>
                </a:cubicBezTo>
                <a:cubicBezTo>
                  <a:pt x="1581105" y="-20456"/>
                  <a:pt x="1661231" y="-30251"/>
                  <a:pt x="1977390" y="0"/>
                </a:cubicBezTo>
                <a:cubicBezTo>
                  <a:pt x="2293549" y="30251"/>
                  <a:pt x="2259674" y="12315"/>
                  <a:pt x="2517877" y="0"/>
                </a:cubicBezTo>
                <a:cubicBezTo>
                  <a:pt x="2776080" y="-12315"/>
                  <a:pt x="2934584" y="-3209"/>
                  <a:pt x="3177007" y="0"/>
                </a:cubicBezTo>
                <a:cubicBezTo>
                  <a:pt x="3419430" y="3209"/>
                  <a:pt x="3586411" y="-14456"/>
                  <a:pt x="3954780" y="0"/>
                </a:cubicBezTo>
                <a:cubicBezTo>
                  <a:pt x="3943953" y="220389"/>
                  <a:pt x="3946106" y="349212"/>
                  <a:pt x="3954780" y="462296"/>
                </a:cubicBezTo>
                <a:cubicBezTo>
                  <a:pt x="3963454" y="575380"/>
                  <a:pt x="3951622" y="787987"/>
                  <a:pt x="3954780" y="906463"/>
                </a:cubicBezTo>
                <a:cubicBezTo>
                  <a:pt x="3732430" y="916680"/>
                  <a:pt x="3565045" y="907988"/>
                  <a:pt x="3256102" y="906463"/>
                </a:cubicBezTo>
                <a:cubicBezTo>
                  <a:pt x="2947159" y="904938"/>
                  <a:pt x="2709278" y="891660"/>
                  <a:pt x="2517877" y="906463"/>
                </a:cubicBezTo>
                <a:cubicBezTo>
                  <a:pt x="2326476" y="921266"/>
                  <a:pt x="2072943" y="888303"/>
                  <a:pt x="1819199" y="906463"/>
                </a:cubicBezTo>
                <a:cubicBezTo>
                  <a:pt x="1565455" y="924623"/>
                  <a:pt x="1359202" y="926262"/>
                  <a:pt x="1080973" y="906463"/>
                </a:cubicBezTo>
                <a:cubicBezTo>
                  <a:pt x="802744" y="886664"/>
                  <a:pt x="496490" y="895245"/>
                  <a:pt x="0" y="906463"/>
                </a:cubicBezTo>
                <a:cubicBezTo>
                  <a:pt x="-8411" y="698261"/>
                  <a:pt x="-11203" y="656621"/>
                  <a:pt x="0" y="480425"/>
                </a:cubicBezTo>
                <a:cubicBezTo>
                  <a:pt x="11203" y="304229"/>
                  <a:pt x="-3715" y="228519"/>
                  <a:pt x="0" y="0"/>
                </a:cubicBezTo>
                <a:close/>
              </a:path>
              <a:path w="3954780" h="906463" stroke="0" extrusionOk="0">
                <a:moveTo>
                  <a:pt x="0" y="0"/>
                </a:moveTo>
                <a:cubicBezTo>
                  <a:pt x="320285" y="-6515"/>
                  <a:pt x="458310" y="1375"/>
                  <a:pt x="738226" y="0"/>
                </a:cubicBezTo>
                <a:cubicBezTo>
                  <a:pt x="1018142" y="-1375"/>
                  <a:pt x="1159515" y="13121"/>
                  <a:pt x="1476451" y="0"/>
                </a:cubicBezTo>
                <a:cubicBezTo>
                  <a:pt x="1793387" y="-13121"/>
                  <a:pt x="1950128" y="29624"/>
                  <a:pt x="2214677" y="0"/>
                </a:cubicBezTo>
                <a:cubicBezTo>
                  <a:pt x="2479226" y="-29624"/>
                  <a:pt x="2661221" y="20773"/>
                  <a:pt x="2834259" y="0"/>
                </a:cubicBezTo>
                <a:cubicBezTo>
                  <a:pt x="3007297" y="-20773"/>
                  <a:pt x="3165506" y="25747"/>
                  <a:pt x="3374746" y="0"/>
                </a:cubicBezTo>
                <a:cubicBezTo>
                  <a:pt x="3583986" y="-25747"/>
                  <a:pt x="3746820" y="9981"/>
                  <a:pt x="3954780" y="0"/>
                </a:cubicBezTo>
                <a:cubicBezTo>
                  <a:pt x="3940718" y="112541"/>
                  <a:pt x="3952833" y="340028"/>
                  <a:pt x="3954780" y="426038"/>
                </a:cubicBezTo>
                <a:cubicBezTo>
                  <a:pt x="3956727" y="512048"/>
                  <a:pt x="3942891" y="745430"/>
                  <a:pt x="3954780" y="906463"/>
                </a:cubicBezTo>
                <a:cubicBezTo>
                  <a:pt x="3802334" y="922190"/>
                  <a:pt x="3434382" y="893131"/>
                  <a:pt x="3295650" y="906463"/>
                </a:cubicBezTo>
                <a:cubicBezTo>
                  <a:pt x="3156918" y="919796"/>
                  <a:pt x="2847754" y="898028"/>
                  <a:pt x="2715616" y="906463"/>
                </a:cubicBezTo>
                <a:cubicBezTo>
                  <a:pt x="2583478" y="914898"/>
                  <a:pt x="2225773" y="897121"/>
                  <a:pt x="1977390" y="906463"/>
                </a:cubicBezTo>
                <a:cubicBezTo>
                  <a:pt x="1729007" y="915805"/>
                  <a:pt x="1607222" y="895914"/>
                  <a:pt x="1318260" y="906463"/>
                </a:cubicBezTo>
                <a:cubicBezTo>
                  <a:pt x="1029298" y="917013"/>
                  <a:pt x="1027404" y="915681"/>
                  <a:pt x="738226" y="906463"/>
                </a:cubicBezTo>
                <a:cubicBezTo>
                  <a:pt x="449048" y="897245"/>
                  <a:pt x="319339" y="877884"/>
                  <a:pt x="0" y="906463"/>
                </a:cubicBezTo>
                <a:cubicBezTo>
                  <a:pt x="6959" y="804577"/>
                  <a:pt x="-9721" y="631297"/>
                  <a:pt x="0" y="462296"/>
                </a:cubicBezTo>
                <a:cubicBezTo>
                  <a:pt x="9721" y="293295"/>
                  <a:pt x="-7002" y="2162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60142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None/>
            </a:pPr>
            <a:r>
              <a:rPr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 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612140" y="915670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+ 200 + 30 + 2 = 9232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764030" y="1591150"/>
            <a:ext cx="472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7000 + 300 + 50 + 1 = 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764030" y="3004185"/>
            <a:ext cx="36957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6000 + 200 + 3 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720912" y="3673483"/>
            <a:ext cx="2514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5000 + 2 =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6488430" y="1686083"/>
            <a:ext cx="1905000" cy="906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7351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5387975" y="3027998"/>
            <a:ext cx="1752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6203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4097082" y="3710948"/>
            <a:ext cx="1752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5002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5DE164-4A0D-48B4-BBD8-DBD7FB371DED}"/>
              </a:ext>
            </a:extLst>
          </p:cNvPr>
          <p:cNvSpPr txBox="1"/>
          <p:nvPr/>
        </p:nvSpPr>
        <p:spPr>
          <a:xfrm>
            <a:off x="1764030" y="2313309"/>
            <a:ext cx="36957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6000 + 200 + 30 =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0D27BCF-6E47-444B-82FD-065381420C54}"/>
              </a:ext>
            </a:extLst>
          </p:cNvPr>
          <p:cNvSpPr txBox="1"/>
          <p:nvPr/>
        </p:nvSpPr>
        <p:spPr>
          <a:xfrm>
            <a:off x="5387975" y="2337122"/>
            <a:ext cx="1752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6230</a:t>
            </a:r>
          </a:p>
        </p:txBody>
      </p:sp>
    </p:spTree>
    <p:extLst>
      <p:ext uri="{BB962C8B-B14F-4D97-AF65-F5344CB8AC3E}">
        <p14:creationId xmlns:p14="http://schemas.microsoft.com/office/powerpoint/2010/main" val="10936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2"/>
          <p:cNvGrpSpPr/>
          <p:nvPr/>
        </p:nvGrpSpPr>
        <p:grpSpPr>
          <a:xfrm>
            <a:off x="106045" y="18415"/>
            <a:ext cx="645795" cy="906145"/>
            <a:chOff x="2207566" y="927199"/>
            <a:chExt cx="2848686" cy="4288128"/>
          </a:xfrm>
        </p:grpSpPr>
        <p:grpSp>
          <p:nvGrpSpPr>
            <p:cNvPr id="631" name="Google Shape;631;p12"/>
            <p:cNvGrpSpPr/>
            <p:nvPr/>
          </p:nvGrpSpPr>
          <p:grpSpPr>
            <a:xfrm>
              <a:off x="2207566" y="927199"/>
              <a:ext cx="2848686" cy="4288128"/>
              <a:chOff x="2093900" y="310700"/>
              <a:chExt cx="3431325" cy="5165175"/>
            </a:xfrm>
          </p:grpSpPr>
          <p:sp>
            <p:nvSpPr>
              <p:cNvPr id="632" name="Google Shape;632;p12"/>
              <p:cNvSpPr/>
              <p:nvPr/>
            </p:nvSpPr>
            <p:spPr>
              <a:xfrm>
                <a:off x="2234900" y="3224125"/>
                <a:ext cx="392875" cy="878050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35122" extrusionOk="0">
                    <a:moveTo>
                      <a:pt x="9804" y="0"/>
                    </a:moveTo>
                    <a:lnTo>
                      <a:pt x="9695" y="71"/>
                    </a:lnTo>
                    <a:lnTo>
                      <a:pt x="2431" y="4775"/>
                    </a:lnTo>
                    <a:lnTo>
                      <a:pt x="1" y="23049"/>
                    </a:lnTo>
                    <a:lnTo>
                      <a:pt x="3" y="23054"/>
                    </a:lnTo>
                    <a:lnTo>
                      <a:pt x="5316" y="34945"/>
                    </a:lnTo>
                    <a:lnTo>
                      <a:pt x="5396" y="35122"/>
                    </a:lnTo>
                    <a:lnTo>
                      <a:pt x="13157" y="25023"/>
                    </a:lnTo>
                    <a:lnTo>
                      <a:pt x="13159" y="25013"/>
                    </a:lnTo>
                    <a:lnTo>
                      <a:pt x="15684" y="6586"/>
                    </a:lnTo>
                    <a:lnTo>
                      <a:pt x="15715" y="6356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grpSp>
            <p:nvGrpSpPr>
              <p:cNvPr id="633" name="Google Shape;633;p12"/>
              <p:cNvGrpSpPr/>
              <p:nvPr/>
            </p:nvGrpSpPr>
            <p:grpSpPr>
              <a:xfrm>
                <a:off x="2093900" y="310700"/>
                <a:ext cx="3431325" cy="5165175"/>
                <a:chOff x="2093900" y="310700"/>
                <a:chExt cx="3431325" cy="5165175"/>
              </a:xfrm>
            </p:grpSpPr>
            <p:sp>
              <p:nvSpPr>
                <p:cNvPr id="634" name="Google Shape;634;p12"/>
                <p:cNvSpPr/>
                <p:nvPr/>
              </p:nvSpPr>
              <p:spPr>
                <a:xfrm>
                  <a:off x="2093900" y="3223450"/>
                  <a:ext cx="392675" cy="8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7" h="35123" extrusionOk="0">
                      <a:moveTo>
                        <a:pt x="15246" y="0"/>
                      </a:moveTo>
                      <a:lnTo>
                        <a:pt x="0" y="10003"/>
                      </a:lnTo>
                      <a:lnTo>
                        <a:pt x="10839" y="35123"/>
                      </a:lnTo>
                      <a:lnTo>
                        <a:pt x="11228" y="34629"/>
                      </a:lnTo>
                      <a:lnTo>
                        <a:pt x="15706" y="503"/>
                      </a:lnTo>
                      <a:lnTo>
                        <a:pt x="15246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5" name="Google Shape;635;p12"/>
                <p:cNvSpPr/>
                <p:nvPr/>
              </p:nvSpPr>
              <p:spPr>
                <a:xfrm>
                  <a:off x="2563875" y="3388775"/>
                  <a:ext cx="224825" cy="4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3" h="18427" extrusionOk="0">
                      <a:moveTo>
                        <a:pt x="2525" y="0"/>
                      </a:moveTo>
                      <a:lnTo>
                        <a:pt x="0" y="18427"/>
                      </a:lnTo>
                      <a:lnTo>
                        <a:pt x="0" y="18427"/>
                      </a:lnTo>
                      <a:lnTo>
                        <a:pt x="8992" y="7038"/>
                      </a:lnTo>
                      <a:lnTo>
                        <a:pt x="252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6" name="Google Shape;636;p12"/>
                <p:cNvSpPr/>
                <p:nvPr/>
              </p:nvSpPr>
              <p:spPr>
                <a:xfrm>
                  <a:off x="2093900" y="3343500"/>
                  <a:ext cx="201800" cy="45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" h="18275" extrusionOk="0">
                      <a:moveTo>
                        <a:pt x="8071" y="0"/>
                      </a:moveTo>
                      <a:lnTo>
                        <a:pt x="0" y="5201"/>
                      </a:lnTo>
                      <a:lnTo>
                        <a:pt x="5641" y="18274"/>
                      </a:lnTo>
                      <a:lnTo>
                        <a:pt x="8071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7" name="Google Shape;637;p12"/>
                <p:cNvSpPr/>
                <p:nvPr/>
              </p:nvSpPr>
              <p:spPr>
                <a:xfrm>
                  <a:off x="2234975" y="3800450"/>
                  <a:ext cx="1328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" h="12043" extrusionOk="0">
                      <a:moveTo>
                        <a:pt x="0" y="1"/>
                      </a:moveTo>
                      <a:lnTo>
                        <a:pt x="5196" y="12043"/>
                      </a:lnTo>
                      <a:lnTo>
                        <a:pt x="5313" y="1189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D7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8" name="Google Shape;638;p12"/>
                <p:cNvSpPr/>
                <p:nvPr/>
              </p:nvSpPr>
              <p:spPr>
                <a:xfrm>
                  <a:off x="2259125" y="3856425"/>
                  <a:ext cx="278500" cy="2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10089" extrusionOk="0">
                      <a:moveTo>
                        <a:pt x="0" y="1"/>
                      </a:moveTo>
                      <a:lnTo>
                        <a:pt x="4334" y="10089"/>
                      </a:lnTo>
                      <a:lnTo>
                        <a:pt x="11140" y="109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9" name="Google Shape;639;p12"/>
                <p:cNvSpPr/>
                <p:nvPr/>
              </p:nvSpPr>
              <p:spPr>
                <a:xfrm>
                  <a:off x="2093900" y="310725"/>
                  <a:ext cx="1097275" cy="33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91" h="134801" extrusionOk="0">
                      <a:moveTo>
                        <a:pt x="27125" y="1"/>
                      </a:moveTo>
                      <a:cubicBezTo>
                        <a:pt x="21184" y="1"/>
                        <a:pt x="16021" y="4405"/>
                        <a:pt x="15226" y="10456"/>
                      </a:cubicBezTo>
                      <a:lnTo>
                        <a:pt x="22" y="126311"/>
                      </a:lnTo>
                      <a:cubicBezTo>
                        <a:pt x="12" y="126379"/>
                        <a:pt x="8" y="126445"/>
                        <a:pt x="0" y="126512"/>
                      </a:cubicBezTo>
                      <a:lnTo>
                        <a:pt x="20220" y="129166"/>
                      </a:lnTo>
                      <a:cubicBezTo>
                        <a:pt x="20147" y="131683"/>
                        <a:pt x="21806" y="133953"/>
                        <a:pt x="24122" y="134801"/>
                      </a:cubicBezTo>
                      <a:lnTo>
                        <a:pt x="27770" y="130157"/>
                      </a:lnTo>
                      <a:lnTo>
                        <a:pt x="27790" y="130160"/>
                      </a:lnTo>
                      <a:cubicBezTo>
                        <a:pt x="27800" y="130094"/>
                        <a:pt x="27812" y="130028"/>
                        <a:pt x="27822" y="129961"/>
                      </a:cubicBezTo>
                      <a:lnTo>
                        <a:pt x="43028" y="14104"/>
                      </a:lnTo>
                      <a:cubicBezTo>
                        <a:pt x="43890" y="7524"/>
                        <a:pt x="39256" y="1488"/>
                        <a:pt x="32676" y="626"/>
                      </a:cubicBezTo>
                      <a:lnTo>
                        <a:pt x="28705" y="105"/>
                      </a:lnTo>
                      <a:cubicBezTo>
                        <a:pt x="28174" y="35"/>
                        <a:pt x="27647" y="1"/>
                        <a:pt x="271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0" name="Google Shape;640;p12"/>
                <p:cNvSpPr/>
                <p:nvPr/>
              </p:nvSpPr>
              <p:spPr>
                <a:xfrm>
                  <a:off x="2093900" y="314250"/>
                  <a:ext cx="746625" cy="319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5" h="128948" extrusionOk="0">
                      <a:moveTo>
                        <a:pt x="27235" y="1"/>
                      </a:moveTo>
                      <a:cubicBezTo>
                        <a:pt x="21269" y="1"/>
                        <a:pt x="15993" y="4466"/>
                        <a:pt x="15198" y="10521"/>
                      </a:cubicBezTo>
                      <a:lnTo>
                        <a:pt x="0" y="126371"/>
                      </a:lnTo>
                      <a:lnTo>
                        <a:pt x="12980" y="128948"/>
                      </a:lnTo>
                      <a:lnTo>
                        <a:pt x="29865" y="242"/>
                      </a:lnTo>
                      <a:lnTo>
                        <a:pt x="28798" y="103"/>
                      </a:lnTo>
                      <a:cubicBezTo>
                        <a:pt x="28273" y="34"/>
                        <a:pt x="27752" y="1"/>
                        <a:pt x="27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1" name="Google Shape;641;p12"/>
                <p:cNvSpPr/>
                <p:nvPr/>
              </p:nvSpPr>
              <p:spPr>
                <a:xfrm>
                  <a:off x="2437400" y="310700"/>
                  <a:ext cx="753775" cy="6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1" h="25428" extrusionOk="0">
                      <a:moveTo>
                        <a:pt x="13385" y="1"/>
                      </a:moveTo>
                      <a:cubicBezTo>
                        <a:pt x="7444" y="1"/>
                        <a:pt x="2281" y="4406"/>
                        <a:pt x="1486" y="10455"/>
                      </a:cubicBezTo>
                      <a:lnTo>
                        <a:pt x="0" y="21779"/>
                      </a:lnTo>
                      <a:lnTo>
                        <a:pt x="27801" y="25428"/>
                      </a:lnTo>
                      <a:lnTo>
                        <a:pt x="29288" y="14104"/>
                      </a:lnTo>
                      <a:cubicBezTo>
                        <a:pt x="30150" y="7524"/>
                        <a:pt x="25516" y="1489"/>
                        <a:pt x="18936" y="627"/>
                      </a:cubicBezTo>
                      <a:lnTo>
                        <a:pt x="14964" y="104"/>
                      </a:lnTo>
                      <a:cubicBezTo>
                        <a:pt x="14433" y="35"/>
                        <a:pt x="13906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2" name="Google Shape;642;p12"/>
                <p:cNvSpPr/>
                <p:nvPr/>
              </p:nvSpPr>
              <p:spPr>
                <a:xfrm>
                  <a:off x="2437400" y="310725"/>
                  <a:ext cx="400800" cy="5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2" h="23483" extrusionOk="0">
                      <a:moveTo>
                        <a:pt x="13385" y="1"/>
                      </a:moveTo>
                      <a:cubicBezTo>
                        <a:pt x="7444" y="1"/>
                        <a:pt x="2281" y="4405"/>
                        <a:pt x="1486" y="10456"/>
                      </a:cubicBezTo>
                      <a:lnTo>
                        <a:pt x="0" y="21780"/>
                      </a:lnTo>
                      <a:lnTo>
                        <a:pt x="12982" y="23482"/>
                      </a:lnTo>
                      <a:lnTo>
                        <a:pt x="16032" y="245"/>
                      </a:lnTo>
                      <a:lnTo>
                        <a:pt x="14965" y="105"/>
                      </a:lnTo>
                      <a:cubicBezTo>
                        <a:pt x="14434" y="35"/>
                        <a:pt x="13907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3" name="Google Shape;643;p12"/>
                <p:cNvSpPr/>
                <p:nvPr/>
              </p:nvSpPr>
              <p:spPr>
                <a:xfrm>
                  <a:off x="2448500" y="310725"/>
                  <a:ext cx="742675" cy="5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7" h="22048" extrusionOk="0">
                      <a:moveTo>
                        <a:pt x="12941" y="1"/>
                      </a:moveTo>
                      <a:cubicBezTo>
                        <a:pt x="7000" y="1"/>
                        <a:pt x="1837" y="4405"/>
                        <a:pt x="1042" y="10456"/>
                      </a:cubicBezTo>
                      <a:lnTo>
                        <a:pt x="0" y="18399"/>
                      </a:lnTo>
                      <a:lnTo>
                        <a:pt x="27802" y="22048"/>
                      </a:lnTo>
                      <a:lnTo>
                        <a:pt x="28844" y="14104"/>
                      </a:lnTo>
                      <a:cubicBezTo>
                        <a:pt x="29706" y="7524"/>
                        <a:pt x="25072" y="1488"/>
                        <a:pt x="18492" y="626"/>
                      </a:cubicBezTo>
                      <a:lnTo>
                        <a:pt x="14521" y="105"/>
                      </a:lnTo>
                      <a:cubicBezTo>
                        <a:pt x="13990" y="35"/>
                        <a:pt x="13463" y="1"/>
                        <a:pt x="12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4" name="Google Shape;644;p12"/>
                <p:cNvSpPr/>
                <p:nvPr/>
              </p:nvSpPr>
              <p:spPr>
                <a:xfrm>
                  <a:off x="2343800" y="3965575"/>
                  <a:ext cx="3181425" cy="15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57" h="60412" extrusionOk="0">
                      <a:moveTo>
                        <a:pt x="58719" y="42257"/>
                      </a:moveTo>
                      <a:cubicBezTo>
                        <a:pt x="59597" y="43457"/>
                        <a:pt x="60245" y="44765"/>
                        <a:pt x="60394" y="46163"/>
                      </a:cubicBezTo>
                      <a:cubicBezTo>
                        <a:pt x="60576" y="47884"/>
                        <a:pt x="59645" y="48536"/>
                        <a:pt x="58490" y="48536"/>
                      </a:cubicBezTo>
                      <a:cubicBezTo>
                        <a:pt x="57392" y="48536"/>
                        <a:pt x="56092" y="47946"/>
                        <a:pt x="55355" y="47123"/>
                      </a:cubicBezTo>
                      <a:cubicBezTo>
                        <a:pt x="53539" y="45096"/>
                        <a:pt x="56061" y="43366"/>
                        <a:pt x="58719" y="42257"/>
                      </a:cubicBezTo>
                      <a:close/>
                      <a:moveTo>
                        <a:pt x="1853" y="1"/>
                      </a:moveTo>
                      <a:cubicBezTo>
                        <a:pt x="1574" y="1"/>
                        <a:pt x="1281" y="180"/>
                        <a:pt x="1253" y="536"/>
                      </a:cubicBezTo>
                      <a:cubicBezTo>
                        <a:pt x="460" y="10763"/>
                        <a:pt x="0" y="26455"/>
                        <a:pt x="11110" y="31677"/>
                      </a:cubicBezTo>
                      <a:cubicBezTo>
                        <a:pt x="14132" y="33097"/>
                        <a:pt x="17411" y="33565"/>
                        <a:pt x="20763" y="33565"/>
                      </a:cubicBezTo>
                      <a:cubicBezTo>
                        <a:pt x="25777" y="33565"/>
                        <a:pt x="30955" y="32518"/>
                        <a:pt x="35678" y="32046"/>
                      </a:cubicBezTo>
                      <a:cubicBezTo>
                        <a:pt x="37218" y="31893"/>
                        <a:pt x="38841" y="31743"/>
                        <a:pt x="40460" y="31743"/>
                      </a:cubicBezTo>
                      <a:cubicBezTo>
                        <a:pt x="42540" y="31743"/>
                        <a:pt x="44612" y="31990"/>
                        <a:pt x="46488" y="32795"/>
                      </a:cubicBezTo>
                      <a:cubicBezTo>
                        <a:pt x="49314" y="34005"/>
                        <a:pt x="51932" y="35937"/>
                        <a:pt x="54291" y="37873"/>
                      </a:cubicBezTo>
                      <a:cubicBezTo>
                        <a:pt x="55463" y="38835"/>
                        <a:pt x="56815" y="39991"/>
                        <a:pt x="57952" y="41300"/>
                      </a:cubicBezTo>
                      <a:cubicBezTo>
                        <a:pt x="55838" y="42264"/>
                        <a:pt x="53446" y="43889"/>
                        <a:pt x="53803" y="46417"/>
                      </a:cubicBezTo>
                      <a:cubicBezTo>
                        <a:pt x="54064" y="48277"/>
                        <a:pt x="56358" y="49532"/>
                        <a:pt x="58047" y="49679"/>
                      </a:cubicBezTo>
                      <a:cubicBezTo>
                        <a:pt x="58183" y="49691"/>
                        <a:pt x="58316" y="49697"/>
                        <a:pt x="58444" y="49697"/>
                      </a:cubicBezTo>
                      <a:cubicBezTo>
                        <a:pt x="60340" y="49697"/>
                        <a:pt x="61457" y="48429"/>
                        <a:pt x="61518" y="46463"/>
                      </a:cubicBezTo>
                      <a:cubicBezTo>
                        <a:pt x="61570" y="44823"/>
                        <a:pt x="60779" y="43251"/>
                        <a:pt x="59750" y="41857"/>
                      </a:cubicBezTo>
                      <a:cubicBezTo>
                        <a:pt x="61060" y="41386"/>
                        <a:pt x="62270" y="41077"/>
                        <a:pt x="62850" y="40977"/>
                      </a:cubicBezTo>
                      <a:cubicBezTo>
                        <a:pt x="63836" y="40805"/>
                        <a:pt x="64818" y="40726"/>
                        <a:pt x="65794" y="40726"/>
                      </a:cubicBezTo>
                      <a:cubicBezTo>
                        <a:pt x="72698" y="40726"/>
                        <a:pt x="79296" y="44710"/>
                        <a:pt x="84915" y="48312"/>
                      </a:cubicBezTo>
                      <a:cubicBezTo>
                        <a:pt x="91902" y="52792"/>
                        <a:pt x="98970" y="58535"/>
                        <a:pt x="107374" y="59956"/>
                      </a:cubicBezTo>
                      <a:cubicBezTo>
                        <a:pt x="109363" y="60292"/>
                        <a:pt x="111366" y="60411"/>
                        <a:pt x="113378" y="60411"/>
                      </a:cubicBezTo>
                      <a:cubicBezTo>
                        <a:pt x="117986" y="60411"/>
                        <a:pt x="122638" y="59787"/>
                        <a:pt x="127255" y="59721"/>
                      </a:cubicBezTo>
                      <a:lnTo>
                        <a:pt x="127256" y="58573"/>
                      </a:lnTo>
                      <a:lnTo>
                        <a:pt x="127256" y="58573"/>
                      </a:lnTo>
                      <a:cubicBezTo>
                        <a:pt x="122298" y="58577"/>
                        <a:pt x="117287" y="59164"/>
                        <a:pt x="112352" y="59164"/>
                      </a:cubicBezTo>
                      <a:cubicBezTo>
                        <a:pt x="111782" y="59164"/>
                        <a:pt x="111213" y="59156"/>
                        <a:pt x="110645" y="59139"/>
                      </a:cubicBezTo>
                      <a:cubicBezTo>
                        <a:pt x="102880" y="58900"/>
                        <a:pt x="96250" y="54437"/>
                        <a:pt x="89974" y="50301"/>
                      </a:cubicBezTo>
                      <a:cubicBezTo>
                        <a:pt x="83611" y="46107"/>
                        <a:pt x="77045" y="41414"/>
                        <a:pt x="69401" y="39989"/>
                      </a:cubicBezTo>
                      <a:cubicBezTo>
                        <a:pt x="68187" y="39762"/>
                        <a:pt x="66950" y="39647"/>
                        <a:pt x="65713" y="39647"/>
                      </a:cubicBezTo>
                      <a:cubicBezTo>
                        <a:pt x="63412" y="39647"/>
                        <a:pt x="61113" y="40046"/>
                        <a:pt x="58967" y="40875"/>
                      </a:cubicBezTo>
                      <a:cubicBezTo>
                        <a:pt x="58437" y="40256"/>
                        <a:pt x="57887" y="39681"/>
                        <a:pt x="57379" y="39166"/>
                      </a:cubicBezTo>
                      <a:cubicBezTo>
                        <a:pt x="55004" y="36763"/>
                        <a:pt x="52190" y="34725"/>
                        <a:pt x="49292" y="33003"/>
                      </a:cubicBezTo>
                      <a:cubicBezTo>
                        <a:pt x="46264" y="31203"/>
                        <a:pt x="42948" y="30639"/>
                        <a:pt x="39545" y="30639"/>
                      </a:cubicBezTo>
                      <a:cubicBezTo>
                        <a:pt x="35100" y="30639"/>
                        <a:pt x="30508" y="31602"/>
                        <a:pt x="26218" y="32030"/>
                      </a:cubicBezTo>
                      <a:cubicBezTo>
                        <a:pt x="24417" y="32210"/>
                        <a:pt x="22534" y="32353"/>
                        <a:pt x="20649" y="32353"/>
                      </a:cubicBezTo>
                      <a:cubicBezTo>
                        <a:pt x="16250" y="32353"/>
                        <a:pt x="11840" y="31571"/>
                        <a:pt x="8440" y="28641"/>
                      </a:cubicBezTo>
                      <a:cubicBezTo>
                        <a:pt x="5552" y="26149"/>
                        <a:pt x="4035" y="22499"/>
                        <a:pt x="3153" y="18873"/>
                      </a:cubicBezTo>
                      <a:cubicBezTo>
                        <a:pt x="1703" y="12925"/>
                        <a:pt x="1898" y="6592"/>
                        <a:pt x="2367" y="536"/>
                      </a:cubicBezTo>
                      <a:cubicBezTo>
                        <a:pt x="2394" y="178"/>
                        <a:pt x="2131" y="1"/>
                        <a:pt x="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5" name="Google Shape;645;p12"/>
                <p:cNvSpPr/>
                <p:nvPr/>
              </p:nvSpPr>
              <p:spPr>
                <a:xfrm>
                  <a:off x="2094400" y="3320850"/>
                  <a:ext cx="193325" cy="28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3" h="11538" extrusionOk="0">
                      <a:moveTo>
                        <a:pt x="1875" y="1"/>
                      </a:moveTo>
                      <a:cubicBezTo>
                        <a:pt x="1528" y="1"/>
                        <a:pt x="1186" y="35"/>
                        <a:pt x="799" y="95"/>
                      </a:cubicBezTo>
                      <a:lnTo>
                        <a:pt x="36" y="5912"/>
                      </a:lnTo>
                      <a:cubicBezTo>
                        <a:pt x="28" y="5979"/>
                        <a:pt x="8" y="6044"/>
                        <a:pt x="1" y="6110"/>
                      </a:cubicBezTo>
                      <a:lnTo>
                        <a:pt x="2328" y="11537"/>
                      </a:lnTo>
                      <a:cubicBezTo>
                        <a:pt x="5006" y="11305"/>
                        <a:pt x="6958" y="9239"/>
                        <a:pt x="7317" y="6504"/>
                      </a:cubicBezTo>
                      <a:cubicBezTo>
                        <a:pt x="7732" y="3338"/>
                        <a:pt x="5786" y="470"/>
                        <a:pt x="2570" y="47"/>
                      </a:cubicBezTo>
                      <a:cubicBezTo>
                        <a:pt x="2327" y="15"/>
                        <a:pt x="2100" y="1"/>
                        <a:pt x="18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646" name="Google Shape;646;p12"/>
            <p:cNvSpPr/>
            <p:nvPr/>
          </p:nvSpPr>
          <p:spPr>
            <a:xfrm>
              <a:off x="2220050" y="3468700"/>
              <a:ext cx="256800" cy="119100"/>
            </a:xfrm>
            <a:custGeom>
              <a:avLst/>
              <a:gdLst/>
              <a:ahLst/>
              <a:cxnLst/>
              <a:rect l="l" t="t" r="r" b="b"/>
              <a:pathLst>
                <a:path w="10272" h="4764" extrusionOk="0">
                  <a:moveTo>
                    <a:pt x="10272" y="4764"/>
                  </a:moveTo>
                  <a:lnTo>
                    <a:pt x="0" y="3424"/>
                  </a:lnTo>
                  <a:lnTo>
                    <a:pt x="3721" y="0"/>
                  </a:lnTo>
                  <a:lnTo>
                    <a:pt x="7964" y="1042"/>
                  </a:ln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</p:sp>
      </p:grpSp>
      <p:sp>
        <p:nvSpPr>
          <p:cNvPr id="648" name="Google Shape;648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218" name="Text Box 8"/>
          <p:cNvSpPr txBox="1"/>
          <p:nvPr/>
        </p:nvSpPr>
        <p:spPr>
          <a:xfrm>
            <a:off x="465138" y="51032"/>
            <a:ext cx="5638800" cy="579437"/>
          </a:xfrm>
          <a:custGeom>
            <a:avLst/>
            <a:gdLst>
              <a:gd name="connsiteX0" fmla="*/ 0 w 5638800"/>
              <a:gd name="connsiteY0" fmla="*/ 0 h 579437"/>
              <a:gd name="connsiteX1" fmla="*/ 682921 w 5638800"/>
              <a:gd name="connsiteY1" fmla="*/ 0 h 579437"/>
              <a:gd name="connsiteX2" fmla="*/ 1196679 w 5638800"/>
              <a:gd name="connsiteY2" fmla="*/ 0 h 579437"/>
              <a:gd name="connsiteX3" fmla="*/ 1823212 w 5638800"/>
              <a:gd name="connsiteY3" fmla="*/ 0 h 579437"/>
              <a:gd name="connsiteX4" fmla="*/ 2449745 w 5638800"/>
              <a:gd name="connsiteY4" fmla="*/ 0 h 579437"/>
              <a:gd name="connsiteX5" fmla="*/ 2907115 w 5638800"/>
              <a:gd name="connsiteY5" fmla="*/ 0 h 579437"/>
              <a:gd name="connsiteX6" fmla="*/ 3646424 w 5638800"/>
              <a:gd name="connsiteY6" fmla="*/ 0 h 579437"/>
              <a:gd name="connsiteX7" fmla="*/ 4329345 w 5638800"/>
              <a:gd name="connsiteY7" fmla="*/ 0 h 579437"/>
              <a:gd name="connsiteX8" fmla="*/ 5068655 w 5638800"/>
              <a:gd name="connsiteY8" fmla="*/ 0 h 579437"/>
              <a:gd name="connsiteX9" fmla="*/ 5638800 w 5638800"/>
              <a:gd name="connsiteY9" fmla="*/ 0 h 579437"/>
              <a:gd name="connsiteX10" fmla="*/ 5638800 w 5638800"/>
              <a:gd name="connsiteY10" fmla="*/ 579437 h 579437"/>
              <a:gd name="connsiteX11" fmla="*/ 5125043 w 5638800"/>
              <a:gd name="connsiteY11" fmla="*/ 579437 h 579437"/>
              <a:gd name="connsiteX12" fmla="*/ 4385733 w 5638800"/>
              <a:gd name="connsiteY12" fmla="*/ 579437 h 579437"/>
              <a:gd name="connsiteX13" fmla="*/ 3815588 w 5638800"/>
              <a:gd name="connsiteY13" fmla="*/ 579437 h 579437"/>
              <a:gd name="connsiteX14" fmla="*/ 3189055 w 5638800"/>
              <a:gd name="connsiteY14" fmla="*/ 579437 h 579437"/>
              <a:gd name="connsiteX15" fmla="*/ 2562521 w 5638800"/>
              <a:gd name="connsiteY15" fmla="*/ 579437 h 579437"/>
              <a:gd name="connsiteX16" fmla="*/ 2105152 w 5638800"/>
              <a:gd name="connsiteY16" fmla="*/ 579437 h 579437"/>
              <a:gd name="connsiteX17" fmla="*/ 1478619 w 5638800"/>
              <a:gd name="connsiteY17" fmla="*/ 579437 h 579437"/>
              <a:gd name="connsiteX18" fmla="*/ 1021249 w 5638800"/>
              <a:gd name="connsiteY18" fmla="*/ 579437 h 579437"/>
              <a:gd name="connsiteX19" fmla="*/ 0 w 5638800"/>
              <a:gd name="connsiteY19" fmla="*/ 579437 h 579437"/>
              <a:gd name="connsiteX20" fmla="*/ 0 w 5638800"/>
              <a:gd name="connsiteY20" fmla="*/ 0 h 5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579437" fill="none" extrusionOk="0">
                <a:moveTo>
                  <a:pt x="0" y="0"/>
                </a:moveTo>
                <a:cubicBezTo>
                  <a:pt x="183590" y="-19541"/>
                  <a:pt x="378899" y="-4912"/>
                  <a:pt x="682921" y="0"/>
                </a:cubicBezTo>
                <a:cubicBezTo>
                  <a:pt x="986943" y="4912"/>
                  <a:pt x="973014" y="16846"/>
                  <a:pt x="1196679" y="0"/>
                </a:cubicBezTo>
                <a:cubicBezTo>
                  <a:pt x="1420344" y="-16846"/>
                  <a:pt x="1608870" y="29733"/>
                  <a:pt x="1823212" y="0"/>
                </a:cubicBezTo>
                <a:cubicBezTo>
                  <a:pt x="2037554" y="-29733"/>
                  <a:pt x="2187266" y="-17041"/>
                  <a:pt x="2449745" y="0"/>
                </a:cubicBezTo>
                <a:cubicBezTo>
                  <a:pt x="2712224" y="17041"/>
                  <a:pt x="2722625" y="-11763"/>
                  <a:pt x="2907115" y="0"/>
                </a:cubicBezTo>
                <a:cubicBezTo>
                  <a:pt x="3091605" y="11763"/>
                  <a:pt x="3345454" y="-5815"/>
                  <a:pt x="3646424" y="0"/>
                </a:cubicBezTo>
                <a:cubicBezTo>
                  <a:pt x="3947394" y="5815"/>
                  <a:pt x="4154062" y="-12260"/>
                  <a:pt x="4329345" y="0"/>
                </a:cubicBezTo>
                <a:cubicBezTo>
                  <a:pt x="4504628" y="12260"/>
                  <a:pt x="4867543" y="15030"/>
                  <a:pt x="5068655" y="0"/>
                </a:cubicBezTo>
                <a:cubicBezTo>
                  <a:pt x="5269767" y="-15030"/>
                  <a:pt x="5420382" y="3614"/>
                  <a:pt x="5638800" y="0"/>
                </a:cubicBezTo>
                <a:cubicBezTo>
                  <a:pt x="5633811" y="247125"/>
                  <a:pt x="5663952" y="404837"/>
                  <a:pt x="5638800" y="579437"/>
                </a:cubicBezTo>
                <a:cubicBezTo>
                  <a:pt x="5427918" y="598724"/>
                  <a:pt x="5280081" y="587726"/>
                  <a:pt x="5125043" y="579437"/>
                </a:cubicBezTo>
                <a:cubicBezTo>
                  <a:pt x="4970005" y="571148"/>
                  <a:pt x="4731917" y="549057"/>
                  <a:pt x="4385733" y="579437"/>
                </a:cubicBezTo>
                <a:cubicBezTo>
                  <a:pt x="4039549" y="609818"/>
                  <a:pt x="4100399" y="579947"/>
                  <a:pt x="3815588" y="579437"/>
                </a:cubicBezTo>
                <a:cubicBezTo>
                  <a:pt x="3530777" y="578927"/>
                  <a:pt x="3496167" y="564589"/>
                  <a:pt x="3189055" y="579437"/>
                </a:cubicBezTo>
                <a:cubicBezTo>
                  <a:pt x="2881943" y="594285"/>
                  <a:pt x="2766432" y="584557"/>
                  <a:pt x="2562521" y="579437"/>
                </a:cubicBezTo>
                <a:cubicBezTo>
                  <a:pt x="2358610" y="574317"/>
                  <a:pt x="2266404" y="570563"/>
                  <a:pt x="2105152" y="579437"/>
                </a:cubicBezTo>
                <a:cubicBezTo>
                  <a:pt x="1943900" y="588311"/>
                  <a:pt x="1655586" y="572057"/>
                  <a:pt x="1478619" y="579437"/>
                </a:cubicBezTo>
                <a:cubicBezTo>
                  <a:pt x="1301652" y="586817"/>
                  <a:pt x="1224095" y="584673"/>
                  <a:pt x="1021249" y="579437"/>
                </a:cubicBezTo>
                <a:cubicBezTo>
                  <a:pt x="818403" y="574202"/>
                  <a:pt x="320951" y="593801"/>
                  <a:pt x="0" y="579437"/>
                </a:cubicBezTo>
                <a:cubicBezTo>
                  <a:pt x="24258" y="396129"/>
                  <a:pt x="-28134" y="238496"/>
                  <a:pt x="0" y="0"/>
                </a:cubicBezTo>
                <a:close/>
              </a:path>
              <a:path w="5638800" h="579437" stroke="0" extrusionOk="0">
                <a:moveTo>
                  <a:pt x="0" y="0"/>
                </a:moveTo>
                <a:cubicBezTo>
                  <a:pt x="188881" y="-1635"/>
                  <a:pt x="235314" y="-7700"/>
                  <a:pt x="457369" y="0"/>
                </a:cubicBezTo>
                <a:cubicBezTo>
                  <a:pt x="679424" y="7700"/>
                  <a:pt x="883284" y="10670"/>
                  <a:pt x="1027515" y="0"/>
                </a:cubicBezTo>
                <a:cubicBezTo>
                  <a:pt x="1171746" y="-10670"/>
                  <a:pt x="1402218" y="20268"/>
                  <a:pt x="1766824" y="0"/>
                </a:cubicBezTo>
                <a:cubicBezTo>
                  <a:pt x="2131430" y="-20268"/>
                  <a:pt x="2133475" y="-27062"/>
                  <a:pt x="2449745" y="0"/>
                </a:cubicBezTo>
                <a:cubicBezTo>
                  <a:pt x="2766015" y="27062"/>
                  <a:pt x="2965825" y="-18327"/>
                  <a:pt x="3189055" y="0"/>
                </a:cubicBezTo>
                <a:cubicBezTo>
                  <a:pt x="3412285" y="18327"/>
                  <a:pt x="3621575" y="-8678"/>
                  <a:pt x="3815588" y="0"/>
                </a:cubicBezTo>
                <a:cubicBezTo>
                  <a:pt x="4009601" y="8678"/>
                  <a:pt x="4216041" y="-24273"/>
                  <a:pt x="4329345" y="0"/>
                </a:cubicBezTo>
                <a:cubicBezTo>
                  <a:pt x="4442649" y="24273"/>
                  <a:pt x="4758128" y="3779"/>
                  <a:pt x="4955879" y="0"/>
                </a:cubicBezTo>
                <a:cubicBezTo>
                  <a:pt x="5153630" y="-3779"/>
                  <a:pt x="5381404" y="-32761"/>
                  <a:pt x="5638800" y="0"/>
                </a:cubicBezTo>
                <a:cubicBezTo>
                  <a:pt x="5620941" y="250843"/>
                  <a:pt x="5660302" y="364502"/>
                  <a:pt x="5638800" y="579437"/>
                </a:cubicBezTo>
                <a:cubicBezTo>
                  <a:pt x="5477283" y="546342"/>
                  <a:pt x="5220398" y="606190"/>
                  <a:pt x="4955879" y="579437"/>
                </a:cubicBezTo>
                <a:cubicBezTo>
                  <a:pt x="4691360" y="552684"/>
                  <a:pt x="4420100" y="595532"/>
                  <a:pt x="4272957" y="579437"/>
                </a:cubicBezTo>
                <a:cubicBezTo>
                  <a:pt x="4125814" y="563342"/>
                  <a:pt x="3891929" y="591436"/>
                  <a:pt x="3646424" y="579437"/>
                </a:cubicBezTo>
                <a:cubicBezTo>
                  <a:pt x="3400919" y="567438"/>
                  <a:pt x="3131339" y="560827"/>
                  <a:pt x="2907115" y="579437"/>
                </a:cubicBezTo>
                <a:cubicBezTo>
                  <a:pt x="2682891" y="598047"/>
                  <a:pt x="2480312" y="550645"/>
                  <a:pt x="2224193" y="579437"/>
                </a:cubicBezTo>
                <a:cubicBezTo>
                  <a:pt x="1968074" y="608229"/>
                  <a:pt x="1920200" y="577876"/>
                  <a:pt x="1766824" y="579437"/>
                </a:cubicBezTo>
                <a:cubicBezTo>
                  <a:pt x="1613448" y="580998"/>
                  <a:pt x="1396524" y="570570"/>
                  <a:pt x="1140291" y="579437"/>
                </a:cubicBezTo>
                <a:cubicBezTo>
                  <a:pt x="884058" y="588304"/>
                  <a:pt x="785532" y="565402"/>
                  <a:pt x="626533" y="579437"/>
                </a:cubicBezTo>
                <a:cubicBezTo>
                  <a:pt x="467534" y="593472"/>
                  <a:pt x="236353" y="584439"/>
                  <a:pt x="0" y="579437"/>
                </a:cubicBezTo>
                <a:cubicBezTo>
                  <a:pt x="22579" y="403725"/>
                  <a:pt x="24612" y="21180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5864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Tính chu vi các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sau: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1"/>
          <p:cNvGrpSpPr/>
          <p:nvPr/>
        </p:nvGrpSpPr>
        <p:grpSpPr>
          <a:xfrm>
            <a:off x="727075" y="660718"/>
            <a:ext cx="2930525" cy="1788556"/>
            <a:chOff x="1143000" y="2324100"/>
            <a:chExt cx="2930525" cy="1788557"/>
          </a:xfrm>
        </p:grpSpPr>
        <p:sp>
          <p:nvSpPr>
            <p:cNvPr id="9231" name="Rectangle 5"/>
            <p:cNvSpPr/>
            <p:nvPr/>
          </p:nvSpPr>
          <p:spPr>
            <a:xfrm>
              <a:off x="1752600" y="2667000"/>
              <a:ext cx="2057400" cy="10668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2" name="Text Box 9"/>
            <p:cNvSpPr txBox="1"/>
            <p:nvPr/>
          </p:nvSpPr>
          <p:spPr>
            <a:xfrm>
              <a:off x="1409700" y="2328863"/>
              <a:ext cx="3898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3" name="Text Box 10"/>
            <p:cNvSpPr txBox="1"/>
            <p:nvPr/>
          </p:nvSpPr>
          <p:spPr>
            <a:xfrm>
              <a:off x="1404938" y="3629025"/>
              <a:ext cx="3619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4" name="Text Box 11"/>
            <p:cNvSpPr txBox="1"/>
            <p:nvPr/>
          </p:nvSpPr>
          <p:spPr>
            <a:xfrm>
              <a:off x="3700463" y="3743325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5" name="Text Box 12"/>
            <p:cNvSpPr txBox="1"/>
            <p:nvPr/>
          </p:nvSpPr>
          <p:spPr>
            <a:xfrm>
              <a:off x="3724275" y="2324100"/>
              <a:ext cx="3492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6" name="Text Box 13"/>
            <p:cNvSpPr txBox="1"/>
            <p:nvPr/>
          </p:nvSpPr>
          <p:spPr>
            <a:xfrm>
              <a:off x="1143000" y="2895600"/>
              <a:ext cx="5822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Text Box 14"/>
            <p:cNvSpPr txBox="1"/>
            <p:nvPr/>
          </p:nvSpPr>
          <p:spPr>
            <a:xfrm>
              <a:off x="2438400" y="3738563"/>
              <a:ext cx="5822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0" name="Group 2"/>
          <p:cNvGrpSpPr/>
          <p:nvPr/>
        </p:nvGrpSpPr>
        <p:grpSpPr>
          <a:xfrm>
            <a:off x="5558155" y="661035"/>
            <a:ext cx="2355215" cy="1967301"/>
            <a:chOff x="4876800" y="2362200"/>
            <a:chExt cx="2254250" cy="2156279"/>
          </a:xfrm>
        </p:grpSpPr>
        <p:sp>
          <p:nvSpPr>
            <p:cNvPr id="9224" name="Rectangle 6"/>
            <p:cNvSpPr/>
            <p:nvPr/>
          </p:nvSpPr>
          <p:spPr>
            <a:xfrm>
              <a:off x="5486400" y="2590800"/>
              <a:ext cx="1295400" cy="1524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5" name="Text Box 15"/>
            <p:cNvSpPr txBox="1"/>
            <p:nvPr/>
          </p:nvSpPr>
          <p:spPr>
            <a:xfrm>
              <a:off x="4876800" y="2362200"/>
              <a:ext cx="361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6" name="Text Box 16"/>
            <p:cNvSpPr txBox="1"/>
            <p:nvPr/>
          </p:nvSpPr>
          <p:spPr>
            <a:xfrm>
              <a:off x="4876800" y="3810000"/>
              <a:ext cx="3365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Text Box 17"/>
            <p:cNvSpPr txBox="1"/>
            <p:nvPr/>
          </p:nvSpPr>
          <p:spPr>
            <a:xfrm>
              <a:off x="6858000" y="3962400"/>
              <a:ext cx="2476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Text Box 18"/>
            <p:cNvSpPr txBox="1"/>
            <p:nvPr/>
          </p:nvSpPr>
          <p:spPr>
            <a:xfrm>
              <a:off x="6781800" y="2362200"/>
              <a:ext cx="3492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9" name="Text Box 19"/>
            <p:cNvSpPr txBox="1"/>
            <p:nvPr/>
          </p:nvSpPr>
          <p:spPr>
            <a:xfrm>
              <a:off x="4895850" y="2971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0" name="Text Box 20"/>
            <p:cNvSpPr txBox="1"/>
            <p:nvPr/>
          </p:nvSpPr>
          <p:spPr>
            <a:xfrm>
              <a:off x="5943600" y="4114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Slide Number Placeholder 16"/>
          <p:cNvSpPr txBox="1">
            <a:spLocks noGrp="1"/>
          </p:cNvSpPr>
          <p:nvPr/>
        </p:nvSpPr>
        <p:spPr>
          <a:xfrm>
            <a:off x="6553200" y="606933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altLang="en-US" sz="1200" dirty="0">
              <a:solidFill>
                <a:srgbClr val="89898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-612775" y="3579495"/>
            <a:ext cx="47720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/>
          <p:nvPr/>
        </p:nvSpPr>
        <p:spPr>
          <a:xfrm>
            <a:off x="4778375" y="3793490"/>
            <a:ext cx="44030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endParaRPr lang="en-US" altLang="en-US" sz="2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969348118"/>
              </p:ext>
            </p:extLst>
          </p:nvPr>
        </p:nvGraphicFramePr>
        <p:xfrm>
          <a:off x="106045" y="3033395"/>
          <a:ext cx="901065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</a:t>
                      </a: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r>
                        <a:rPr lang="en-US" altLang="en-US" sz="2500" u="sng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giải</a:t>
                      </a:r>
                      <a:endParaRPr lang="en-US" altLang="en-US" sz="25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</a:t>
                      </a: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r>
                        <a:rPr lang="en-US" altLang="en-US" sz="2500" u="sng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giải</a:t>
                      </a:r>
                      <a:endParaRPr lang="en-US" altLang="en-US" sz="2500" u="sng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57E2DFD-90C6-4606-BCFB-33ADE7B33B1B}"/>
              </a:ext>
            </a:extLst>
          </p:cNvPr>
          <p:cNvSpPr txBox="1"/>
          <p:nvPr/>
        </p:nvSpPr>
        <p:spPr>
          <a:xfrm>
            <a:off x="1479750" y="72192"/>
            <a:ext cx="4896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4:</a:t>
            </a:r>
            <a:endParaRPr lang="vi-V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4E63D-66E6-456D-94CC-1C03DC032646}"/>
              </a:ext>
            </a:extLst>
          </p:cNvPr>
          <p:cNvSpPr txBox="1"/>
          <p:nvPr/>
        </p:nvSpPr>
        <p:spPr>
          <a:xfrm>
            <a:off x="3642888" y="538302"/>
            <a:ext cx="1877060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giải</a:t>
            </a:r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8D64D-E61A-4DB1-8C2C-824221A03E62}"/>
              </a:ext>
            </a:extLst>
          </p:cNvPr>
          <p:cNvSpPr txBox="1"/>
          <p:nvPr/>
        </p:nvSpPr>
        <p:spPr>
          <a:xfrm>
            <a:off x="803710" y="655369"/>
            <a:ext cx="49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a.</a:t>
            </a:r>
            <a:endParaRPr lang="vi-V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2E9451-B8CE-40A0-B562-C9FE6FFA74B3}"/>
              </a:ext>
            </a:extLst>
          </p:cNvPr>
          <p:cNvSpPr txBox="1"/>
          <p:nvPr/>
        </p:nvSpPr>
        <p:spPr>
          <a:xfrm>
            <a:off x="791678" y="2911415"/>
            <a:ext cx="49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b.</a:t>
            </a:r>
            <a:endParaRPr lang="vi-V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A69C0-83E4-44A4-92E2-5A6D4A19AEB1}"/>
              </a:ext>
            </a:extLst>
          </p:cNvPr>
          <p:cNvSpPr txBox="1"/>
          <p:nvPr/>
        </p:nvSpPr>
        <p:spPr>
          <a:xfrm>
            <a:off x="3654917" y="2814205"/>
            <a:ext cx="1877060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giải</a:t>
            </a:r>
            <a:endParaRPr lang="vi-V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628AF-FBAF-4A89-9619-F19EF53D3AF6}"/>
              </a:ext>
            </a:extLst>
          </p:cNvPr>
          <p:cNvSpPr txBox="1"/>
          <p:nvPr/>
        </p:nvSpPr>
        <p:spPr>
          <a:xfrm>
            <a:off x="1479749" y="1104141"/>
            <a:ext cx="6268587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Chu vi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nhật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MNPQ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7043F1-24A4-4078-BF09-BAD540030056}"/>
              </a:ext>
            </a:extLst>
          </p:cNvPr>
          <p:cNvSpPr txBox="1"/>
          <p:nvPr/>
        </p:nvSpPr>
        <p:spPr>
          <a:xfrm>
            <a:off x="1503810" y="3370016"/>
            <a:ext cx="6268587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Chu vi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vuông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GHIK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2"/>
          <p:cNvGrpSpPr/>
          <p:nvPr/>
        </p:nvGrpSpPr>
        <p:grpSpPr>
          <a:xfrm>
            <a:off x="106045" y="18415"/>
            <a:ext cx="645795" cy="906145"/>
            <a:chOff x="2207566" y="927199"/>
            <a:chExt cx="2848686" cy="4288128"/>
          </a:xfrm>
        </p:grpSpPr>
        <p:grpSp>
          <p:nvGrpSpPr>
            <p:cNvPr id="631" name="Google Shape;631;p12"/>
            <p:cNvGrpSpPr/>
            <p:nvPr/>
          </p:nvGrpSpPr>
          <p:grpSpPr>
            <a:xfrm>
              <a:off x="2207566" y="927199"/>
              <a:ext cx="2848686" cy="4288128"/>
              <a:chOff x="2093900" y="310700"/>
              <a:chExt cx="3431325" cy="5165175"/>
            </a:xfrm>
          </p:grpSpPr>
          <p:sp>
            <p:nvSpPr>
              <p:cNvPr id="632" name="Google Shape;632;p12"/>
              <p:cNvSpPr/>
              <p:nvPr/>
            </p:nvSpPr>
            <p:spPr>
              <a:xfrm>
                <a:off x="2234900" y="3224125"/>
                <a:ext cx="392875" cy="878050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35122" extrusionOk="0">
                    <a:moveTo>
                      <a:pt x="9804" y="0"/>
                    </a:moveTo>
                    <a:lnTo>
                      <a:pt x="9695" y="71"/>
                    </a:lnTo>
                    <a:lnTo>
                      <a:pt x="2431" y="4775"/>
                    </a:lnTo>
                    <a:lnTo>
                      <a:pt x="1" y="23049"/>
                    </a:lnTo>
                    <a:lnTo>
                      <a:pt x="3" y="23054"/>
                    </a:lnTo>
                    <a:lnTo>
                      <a:pt x="5316" y="34945"/>
                    </a:lnTo>
                    <a:lnTo>
                      <a:pt x="5396" y="35122"/>
                    </a:lnTo>
                    <a:lnTo>
                      <a:pt x="13157" y="25023"/>
                    </a:lnTo>
                    <a:lnTo>
                      <a:pt x="13159" y="25013"/>
                    </a:lnTo>
                    <a:lnTo>
                      <a:pt x="15684" y="6586"/>
                    </a:lnTo>
                    <a:lnTo>
                      <a:pt x="15715" y="6356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grpSp>
            <p:nvGrpSpPr>
              <p:cNvPr id="633" name="Google Shape;633;p12"/>
              <p:cNvGrpSpPr/>
              <p:nvPr/>
            </p:nvGrpSpPr>
            <p:grpSpPr>
              <a:xfrm>
                <a:off x="2093900" y="310700"/>
                <a:ext cx="3431325" cy="5165175"/>
                <a:chOff x="2093900" y="310700"/>
                <a:chExt cx="3431325" cy="5165175"/>
              </a:xfrm>
            </p:grpSpPr>
            <p:sp>
              <p:nvSpPr>
                <p:cNvPr id="634" name="Google Shape;634;p12"/>
                <p:cNvSpPr/>
                <p:nvPr/>
              </p:nvSpPr>
              <p:spPr>
                <a:xfrm>
                  <a:off x="2093900" y="3223450"/>
                  <a:ext cx="392675" cy="8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7" h="35123" extrusionOk="0">
                      <a:moveTo>
                        <a:pt x="15246" y="0"/>
                      </a:moveTo>
                      <a:lnTo>
                        <a:pt x="0" y="10003"/>
                      </a:lnTo>
                      <a:lnTo>
                        <a:pt x="10839" y="35123"/>
                      </a:lnTo>
                      <a:lnTo>
                        <a:pt x="11228" y="34629"/>
                      </a:lnTo>
                      <a:lnTo>
                        <a:pt x="15706" y="503"/>
                      </a:lnTo>
                      <a:lnTo>
                        <a:pt x="15246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5" name="Google Shape;635;p12"/>
                <p:cNvSpPr/>
                <p:nvPr/>
              </p:nvSpPr>
              <p:spPr>
                <a:xfrm>
                  <a:off x="2563875" y="3388775"/>
                  <a:ext cx="224825" cy="4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3" h="18427" extrusionOk="0">
                      <a:moveTo>
                        <a:pt x="2525" y="0"/>
                      </a:moveTo>
                      <a:lnTo>
                        <a:pt x="0" y="18427"/>
                      </a:lnTo>
                      <a:lnTo>
                        <a:pt x="0" y="18427"/>
                      </a:lnTo>
                      <a:lnTo>
                        <a:pt x="8992" y="7038"/>
                      </a:lnTo>
                      <a:lnTo>
                        <a:pt x="252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6" name="Google Shape;636;p12"/>
                <p:cNvSpPr/>
                <p:nvPr/>
              </p:nvSpPr>
              <p:spPr>
                <a:xfrm>
                  <a:off x="2093900" y="3343500"/>
                  <a:ext cx="201800" cy="45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" h="18275" extrusionOk="0">
                      <a:moveTo>
                        <a:pt x="8071" y="0"/>
                      </a:moveTo>
                      <a:lnTo>
                        <a:pt x="0" y="5201"/>
                      </a:lnTo>
                      <a:lnTo>
                        <a:pt x="5641" y="18274"/>
                      </a:lnTo>
                      <a:lnTo>
                        <a:pt x="8071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7" name="Google Shape;637;p12"/>
                <p:cNvSpPr/>
                <p:nvPr/>
              </p:nvSpPr>
              <p:spPr>
                <a:xfrm>
                  <a:off x="2234975" y="3800450"/>
                  <a:ext cx="1328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" h="12043" extrusionOk="0">
                      <a:moveTo>
                        <a:pt x="0" y="1"/>
                      </a:moveTo>
                      <a:lnTo>
                        <a:pt x="5196" y="12043"/>
                      </a:lnTo>
                      <a:lnTo>
                        <a:pt x="5313" y="1189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D7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8" name="Google Shape;638;p12"/>
                <p:cNvSpPr/>
                <p:nvPr/>
              </p:nvSpPr>
              <p:spPr>
                <a:xfrm>
                  <a:off x="2259125" y="3856425"/>
                  <a:ext cx="278500" cy="2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10089" extrusionOk="0">
                      <a:moveTo>
                        <a:pt x="0" y="1"/>
                      </a:moveTo>
                      <a:lnTo>
                        <a:pt x="4334" y="10089"/>
                      </a:lnTo>
                      <a:lnTo>
                        <a:pt x="11140" y="109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39" name="Google Shape;639;p12"/>
                <p:cNvSpPr/>
                <p:nvPr/>
              </p:nvSpPr>
              <p:spPr>
                <a:xfrm>
                  <a:off x="2093900" y="310725"/>
                  <a:ext cx="1097275" cy="33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91" h="134801" extrusionOk="0">
                      <a:moveTo>
                        <a:pt x="27125" y="1"/>
                      </a:moveTo>
                      <a:cubicBezTo>
                        <a:pt x="21184" y="1"/>
                        <a:pt x="16021" y="4405"/>
                        <a:pt x="15226" y="10456"/>
                      </a:cubicBezTo>
                      <a:lnTo>
                        <a:pt x="22" y="126311"/>
                      </a:lnTo>
                      <a:cubicBezTo>
                        <a:pt x="12" y="126379"/>
                        <a:pt x="8" y="126445"/>
                        <a:pt x="0" y="126512"/>
                      </a:cubicBezTo>
                      <a:lnTo>
                        <a:pt x="20220" y="129166"/>
                      </a:lnTo>
                      <a:cubicBezTo>
                        <a:pt x="20147" y="131683"/>
                        <a:pt x="21806" y="133953"/>
                        <a:pt x="24122" y="134801"/>
                      </a:cubicBezTo>
                      <a:lnTo>
                        <a:pt x="27770" y="130157"/>
                      </a:lnTo>
                      <a:lnTo>
                        <a:pt x="27790" y="130160"/>
                      </a:lnTo>
                      <a:cubicBezTo>
                        <a:pt x="27800" y="130094"/>
                        <a:pt x="27812" y="130028"/>
                        <a:pt x="27822" y="129961"/>
                      </a:cubicBezTo>
                      <a:lnTo>
                        <a:pt x="43028" y="14104"/>
                      </a:lnTo>
                      <a:cubicBezTo>
                        <a:pt x="43890" y="7524"/>
                        <a:pt x="39256" y="1488"/>
                        <a:pt x="32676" y="626"/>
                      </a:cubicBezTo>
                      <a:lnTo>
                        <a:pt x="28705" y="105"/>
                      </a:lnTo>
                      <a:cubicBezTo>
                        <a:pt x="28174" y="35"/>
                        <a:pt x="27647" y="1"/>
                        <a:pt x="271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0" name="Google Shape;640;p12"/>
                <p:cNvSpPr/>
                <p:nvPr/>
              </p:nvSpPr>
              <p:spPr>
                <a:xfrm>
                  <a:off x="2093900" y="314250"/>
                  <a:ext cx="746625" cy="319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5" h="128948" extrusionOk="0">
                      <a:moveTo>
                        <a:pt x="27235" y="1"/>
                      </a:moveTo>
                      <a:cubicBezTo>
                        <a:pt x="21269" y="1"/>
                        <a:pt x="15993" y="4466"/>
                        <a:pt x="15198" y="10521"/>
                      </a:cubicBezTo>
                      <a:lnTo>
                        <a:pt x="0" y="126371"/>
                      </a:lnTo>
                      <a:lnTo>
                        <a:pt x="12980" y="128948"/>
                      </a:lnTo>
                      <a:lnTo>
                        <a:pt x="29865" y="242"/>
                      </a:lnTo>
                      <a:lnTo>
                        <a:pt x="28798" y="103"/>
                      </a:lnTo>
                      <a:cubicBezTo>
                        <a:pt x="28273" y="34"/>
                        <a:pt x="27752" y="1"/>
                        <a:pt x="27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1" name="Google Shape;641;p12"/>
                <p:cNvSpPr/>
                <p:nvPr/>
              </p:nvSpPr>
              <p:spPr>
                <a:xfrm>
                  <a:off x="2437400" y="310700"/>
                  <a:ext cx="753775" cy="6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1" h="25428" extrusionOk="0">
                      <a:moveTo>
                        <a:pt x="13385" y="1"/>
                      </a:moveTo>
                      <a:cubicBezTo>
                        <a:pt x="7444" y="1"/>
                        <a:pt x="2281" y="4406"/>
                        <a:pt x="1486" y="10455"/>
                      </a:cubicBezTo>
                      <a:lnTo>
                        <a:pt x="0" y="21779"/>
                      </a:lnTo>
                      <a:lnTo>
                        <a:pt x="27801" y="25428"/>
                      </a:lnTo>
                      <a:lnTo>
                        <a:pt x="29288" y="14104"/>
                      </a:lnTo>
                      <a:cubicBezTo>
                        <a:pt x="30150" y="7524"/>
                        <a:pt x="25516" y="1489"/>
                        <a:pt x="18936" y="627"/>
                      </a:cubicBezTo>
                      <a:lnTo>
                        <a:pt x="14964" y="104"/>
                      </a:lnTo>
                      <a:cubicBezTo>
                        <a:pt x="14433" y="35"/>
                        <a:pt x="13906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2" name="Google Shape;642;p12"/>
                <p:cNvSpPr/>
                <p:nvPr/>
              </p:nvSpPr>
              <p:spPr>
                <a:xfrm>
                  <a:off x="2437400" y="310725"/>
                  <a:ext cx="400800" cy="5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2" h="23483" extrusionOk="0">
                      <a:moveTo>
                        <a:pt x="13385" y="1"/>
                      </a:moveTo>
                      <a:cubicBezTo>
                        <a:pt x="7444" y="1"/>
                        <a:pt x="2281" y="4405"/>
                        <a:pt x="1486" y="10456"/>
                      </a:cubicBezTo>
                      <a:lnTo>
                        <a:pt x="0" y="21780"/>
                      </a:lnTo>
                      <a:lnTo>
                        <a:pt x="12982" y="23482"/>
                      </a:lnTo>
                      <a:lnTo>
                        <a:pt x="16032" y="245"/>
                      </a:lnTo>
                      <a:lnTo>
                        <a:pt x="14965" y="105"/>
                      </a:lnTo>
                      <a:cubicBezTo>
                        <a:pt x="14434" y="35"/>
                        <a:pt x="13907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3" name="Google Shape;643;p12"/>
                <p:cNvSpPr/>
                <p:nvPr/>
              </p:nvSpPr>
              <p:spPr>
                <a:xfrm>
                  <a:off x="2448500" y="310725"/>
                  <a:ext cx="742675" cy="5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7" h="22048" extrusionOk="0">
                      <a:moveTo>
                        <a:pt x="12941" y="1"/>
                      </a:moveTo>
                      <a:cubicBezTo>
                        <a:pt x="7000" y="1"/>
                        <a:pt x="1837" y="4405"/>
                        <a:pt x="1042" y="10456"/>
                      </a:cubicBezTo>
                      <a:lnTo>
                        <a:pt x="0" y="18399"/>
                      </a:lnTo>
                      <a:lnTo>
                        <a:pt x="27802" y="22048"/>
                      </a:lnTo>
                      <a:lnTo>
                        <a:pt x="28844" y="14104"/>
                      </a:lnTo>
                      <a:cubicBezTo>
                        <a:pt x="29706" y="7524"/>
                        <a:pt x="25072" y="1488"/>
                        <a:pt x="18492" y="626"/>
                      </a:cubicBezTo>
                      <a:lnTo>
                        <a:pt x="14521" y="105"/>
                      </a:lnTo>
                      <a:cubicBezTo>
                        <a:pt x="13990" y="35"/>
                        <a:pt x="13463" y="1"/>
                        <a:pt x="12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4" name="Google Shape;644;p12"/>
                <p:cNvSpPr/>
                <p:nvPr/>
              </p:nvSpPr>
              <p:spPr>
                <a:xfrm>
                  <a:off x="2343800" y="3965575"/>
                  <a:ext cx="3181425" cy="15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57" h="60412" extrusionOk="0">
                      <a:moveTo>
                        <a:pt x="58719" y="42257"/>
                      </a:moveTo>
                      <a:cubicBezTo>
                        <a:pt x="59597" y="43457"/>
                        <a:pt x="60245" y="44765"/>
                        <a:pt x="60394" y="46163"/>
                      </a:cubicBezTo>
                      <a:cubicBezTo>
                        <a:pt x="60576" y="47884"/>
                        <a:pt x="59645" y="48536"/>
                        <a:pt x="58490" y="48536"/>
                      </a:cubicBezTo>
                      <a:cubicBezTo>
                        <a:pt x="57392" y="48536"/>
                        <a:pt x="56092" y="47946"/>
                        <a:pt x="55355" y="47123"/>
                      </a:cubicBezTo>
                      <a:cubicBezTo>
                        <a:pt x="53539" y="45096"/>
                        <a:pt x="56061" y="43366"/>
                        <a:pt x="58719" y="42257"/>
                      </a:cubicBezTo>
                      <a:close/>
                      <a:moveTo>
                        <a:pt x="1853" y="1"/>
                      </a:moveTo>
                      <a:cubicBezTo>
                        <a:pt x="1574" y="1"/>
                        <a:pt x="1281" y="180"/>
                        <a:pt x="1253" y="536"/>
                      </a:cubicBezTo>
                      <a:cubicBezTo>
                        <a:pt x="460" y="10763"/>
                        <a:pt x="0" y="26455"/>
                        <a:pt x="11110" y="31677"/>
                      </a:cubicBezTo>
                      <a:cubicBezTo>
                        <a:pt x="14132" y="33097"/>
                        <a:pt x="17411" y="33565"/>
                        <a:pt x="20763" y="33565"/>
                      </a:cubicBezTo>
                      <a:cubicBezTo>
                        <a:pt x="25777" y="33565"/>
                        <a:pt x="30955" y="32518"/>
                        <a:pt x="35678" y="32046"/>
                      </a:cubicBezTo>
                      <a:cubicBezTo>
                        <a:pt x="37218" y="31893"/>
                        <a:pt x="38841" y="31743"/>
                        <a:pt x="40460" y="31743"/>
                      </a:cubicBezTo>
                      <a:cubicBezTo>
                        <a:pt x="42540" y="31743"/>
                        <a:pt x="44612" y="31990"/>
                        <a:pt x="46488" y="32795"/>
                      </a:cubicBezTo>
                      <a:cubicBezTo>
                        <a:pt x="49314" y="34005"/>
                        <a:pt x="51932" y="35937"/>
                        <a:pt x="54291" y="37873"/>
                      </a:cubicBezTo>
                      <a:cubicBezTo>
                        <a:pt x="55463" y="38835"/>
                        <a:pt x="56815" y="39991"/>
                        <a:pt x="57952" y="41300"/>
                      </a:cubicBezTo>
                      <a:cubicBezTo>
                        <a:pt x="55838" y="42264"/>
                        <a:pt x="53446" y="43889"/>
                        <a:pt x="53803" y="46417"/>
                      </a:cubicBezTo>
                      <a:cubicBezTo>
                        <a:pt x="54064" y="48277"/>
                        <a:pt x="56358" y="49532"/>
                        <a:pt x="58047" y="49679"/>
                      </a:cubicBezTo>
                      <a:cubicBezTo>
                        <a:pt x="58183" y="49691"/>
                        <a:pt x="58316" y="49697"/>
                        <a:pt x="58444" y="49697"/>
                      </a:cubicBezTo>
                      <a:cubicBezTo>
                        <a:pt x="60340" y="49697"/>
                        <a:pt x="61457" y="48429"/>
                        <a:pt x="61518" y="46463"/>
                      </a:cubicBezTo>
                      <a:cubicBezTo>
                        <a:pt x="61570" y="44823"/>
                        <a:pt x="60779" y="43251"/>
                        <a:pt x="59750" y="41857"/>
                      </a:cubicBezTo>
                      <a:cubicBezTo>
                        <a:pt x="61060" y="41386"/>
                        <a:pt x="62270" y="41077"/>
                        <a:pt x="62850" y="40977"/>
                      </a:cubicBezTo>
                      <a:cubicBezTo>
                        <a:pt x="63836" y="40805"/>
                        <a:pt x="64818" y="40726"/>
                        <a:pt x="65794" y="40726"/>
                      </a:cubicBezTo>
                      <a:cubicBezTo>
                        <a:pt x="72698" y="40726"/>
                        <a:pt x="79296" y="44710"/>
                        <a:pt x="84915" y="48312"/>
                      </a:cubicBezTo>
                      <a:cubicBezTo>
                        <a:pt x="91902" y="52792"/>
                        <a:pt x="98970" y="58535"/>
                        <a:pt x="107374" y="59956"/>
                      </a:cubicBezTo>
                      <a:cubicBezTo>
                        <a:pt x="109363" y="60292"/>
                        <a:pt x="111366" y="60411"/>
                        <a:pt x="113378" y="60411"/>
                      </a:cubicBezTo>
                      <a:cubicBezTo>
                        <a:pt x="117986" y="60411"/>
                        <a:pt x="122638" y="59787"/>
                        <a:pt x="127255" y="59721"/>
                      </a:cubicBezTo>
                      <a:lnTo>
                        <a:pt x="127256" y="58573"/>
                      </a:lnTo>
                      <a:lnTo>
                        <a:pt x="127256" y="58573"/>
                      </a:lnTo>
                      <a:cubicBezTo>
                        <a:pt x="122298" y="58577"/>
                        <a:pt x="117287" y="59164"/>
                        <a:pt x="112352" y="59164"/>
                      </a:cubicBezTo>
                      <a:cubicBezTo>
                        <a:pt x="111782" y="59164"/>
                        <a:pt x="111213" y="59156"/>
                        <a:pt x="110645" y="59139"/>
                      </a:cubicBezTo>
                      <a:cubicBezTo>
                        <a:pt x="102880" y="58900"/>
                        <a:pt x="96250" y="54437"/>
                        <a:pt x="89974" y="50301"/>
                      </a:cubicBezTo>
                      <a:cubicBezTo>
                        <a:pt x="83611" y="46107"/>
                        <a:pt x="77045" y="41414"/>
                        <a:pt x="69401" y="39989"/>
                      </a:cubicBezTo>
                      <a:cubicBezTo>
                        <a:pt x="68187" y="39762"/>
                        <a:pt x="66950" y="39647"/>
                        <a:pt x="65713" y="39647"/>
                      </a:cubicBezTo>
                      <a:cubicBezTo>
                        <a:pt x="63412" y="39647"/>
                        <a:pt x="61113" y="40046"/>
                        <a:pt x="58967" y="40875"/>
                      </a:cubicBezTo>
                      <a:cubicBezTo>
                        <a:pt x="58437" y="40256"/>
                        <a:pt x="57887" y="39681"/>
                        <a:pt x="57379" y="39166"/>
                      </a:cubicBezTo>
                      <a:cubicBezTo>
                        <a:pt x="55004" y="36763"/>
                        <a:pt x="52190" y="34725"/>
                        <a:pt x="49292" y="33003"/>
                      </a:cubicBezTo>
                      <a:cubicBezTo>
                        <a:pt x="46264" y="31203"/>
                        <a:pt x="42948" y="30639"/>
                        <a:pt x="39545" y="30639"/>
                      </a:cubicBezTo>
                      <a:cubicBezTo>
                        <a:pt x="35100" y="30639"/>
                        <a:pt x="30508" y="31602"/>
                        <a:pt x="26218" y="32030"/>
                      </a:cubicBezTo>
                      <a:cubicBezTo>
                        <a:pt x="24417" y="32210"/>
                        <a:pt x="22534" y="32353"/>
                        <a:pt x="20649" y="32353"/>
                      </a:cubicBezTo>
                      <a:cubicBezTo>
                        <a:pt x="16250" y="32353"/>
                        <a:pt x="11840" y="31571"/>
                        <a:pt x="8440" y="28641"/>
                      </a:cubicBezTo>
                      <a:cubicBezTo>
                        <a:pt x="5552" y="26149"/>
                        <a:pt x="4035" y="22499"/>
                        <a:pt x="3153" y="18873"/>
                      </a:cubicBezTo>
                      <a:cubicBezTo>
                        <a:pt x="1703" y="12925"/>
                        <a:pt x="1898" y="6592"/>
                        <a:pt x="2367" y="536"/>
                      </a:cubicBezTo>
                      <a:cubicBezTo>
                        <a:pt x="2394" y="178"/>
                        <a:pt x="2131" y="1"/>
                        <a:pt x="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  <p:sp>
              <p:nvSpPr>
                <p:cNvPr id="645" name="Google Shape;645;p12"/>
                <p:cNvSpPr/>
                <p:nvPr/>
              </p:nvSpPr>
              <p:spPr>
                <a:xfrm>
                  <a:off x="2094400" y="3320850"/>
                  <a:ext cx="193325" cy="28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3" h="11538" extrusionOk="0">
                      <a:moveTo>
                        <a:pt x="1875" y="1"/>
                      </a:moveTo>
                      <a:cubicBezTo>
                        <a:pt x="1528" y="1"/>
                        <a:pt x="1186" y="35"/>
                        <a:pt x="799" y="95"/>
                      </a:cubicBezTo>
                      <a:lnTo>
                        <a:pt x="36" y="5912"/>
                      </a:lnTo>
                      <a:cubicBezTo>
                        <a:pt x="28" y="5979"/>
                        <a:pt x="8" y="6044"/>
                        <a:pt x="1" y="6110"/>
                      </a:cubicBezTo>
                      <a:lnTo>
                        <a:pt x="2328" y="11537"/>
                      </a:lnTo>
                      <a:cubicBezTo>
                        <a:pt x="5006" y="11305"/>
                        <a:pt x="6958" y="9239"/>
                        <a:pt x="7317" y="6504"/>
                      </a:cubicBezTo>
                      <a:cubicBezTo>
                        <a:pt x="7732" y="3338"/>
                        <a:pt x="5786" y="470"/>
                        <a:pt x="2570" y="47"/>
                      </a:cubicBezTo>
                      <a:cubicBezTo>
                        <a:pt x="2327" y="15"/>
                        <a:pt x="2100" y="1"/>
                        <a:pt x="18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646" name="Google Shape;646;p12"/>
            <p:cNvSpPr/>
            <p:nvPr/>
          </p:nvSpPr>
          <p:spPr>
            <a:xfrm>
              <a:off x="2220050" y="3468700"/>
              <a:ext cx="256800" cy="119100"/>
            </a:xfrm>
            <a:custGeom>
              <a:avLst/>
              <a:gdLst/>
              <a:ahLst/>
              <a:cxnLst/>
              <a:rect l="l" t="t" r="r" b="b"/>
              <a:pathLst>
                <a:path w="10272" h="4764" extrusionOk="0">
                  <a:moveTo>
                    <a:pt x="10272" y="4764"/>
                  </a:moveTo>
                  <a:lnTo>
                    <a:pt x="0" y="3424"/>
                  </a:lnTo>
                  <a:lnTo>
                    <a:pt x="3721" y="0"/>
                  </a:lnTo>
                  <a:lnTo>
                    <a:pt x="7964" y="1042"/>
                  </a:ln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</p:sp>
      </p:grpSp>
      <p:sp>
        <p:nvSpPr>
          <p:cNvPr id="648" name="Google Shape;648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218" name="Text Box 8"/>
          <p:cNvSpPr txBox="1"/>
          <p:nvPr/>
        </p:nvSpPr>
        <p:spPr>
          <a:xfrm>
            <a:off x="465138" y="51032"/>
            <a:ext cx="5638800" cy="579437"/>
          </a:xfrm>
          <a:custGeom>
            <a:avLst/>
            <a:gdLst>
              <a:gd name="connsiteX0" fmla="*/ 0 w 5638800"/>
              <a:gd name="connsiteY0" fmla="*/ 0 h 579437"/>
              <a:gd name="connsiteX1" fmla="*/ 682921 w 5638800"/>
              <a:gd name="connsiteY1" fmla="*/ 0 h 579437"/>
              <a:gd name="connsiteX2" fmla="*/ 1196679 w 5638800"/>
              <a:gd name="connsiteY2" fmla="*/ 0 h 579437"/>
              <a:gd name="connsiteX3" fmla="*/ 1823212 w 5638800"/>
              <a:gd name="connsiteY3" fmla="*/ 0 h 579437"/>
              <a:gd name="connsiteX4" fmla="*/ 2449745 w 5638800"/>
              <a:gd name="connsiteY4" fmla="*/ 0 h 579437"/>
              <a:gd name="connsiteX5" fmla="*/ 2907115 w 5638800"/>
              <a:gd name="connsiteY5" fmla="*/ 0 h 579437"/>
              <a:gd name="connsiteX6" fmla="*/ 3646424 w 5638800"/>
              <a:gd name="connsiteY6" fmla="*/ 0 h 579437"/>
              <a:gd name="connsiteX7" fmla="*/ 4329345 w 5638800"/>
              <a:gd name="connsiteY7" fmla="*/ 0 h 579437"/>
              <a:gd name="connsiteX8" fmla="*/ 5068655 w 5638800"/>
              <a:gd name="connsiteY8" fmla="*/ 0 h 579437"/>
              <a:gd name="connsiteX9" fmla="*/ 5638800 w 5638800"/>
              <a:gd name="connsiteY9" fmla="*/ 0 h 579437"/>
              <a:gd name="connsiteX10" fmla="*/ 5638800 w 5638800"/>
              <a:gd name="connsiteY10" fmla="*/ 579437 h 579437"/>
              <a:gd name="connsiteX11" fmla="*/ 5125043 w 5638800"/>
              <a:gd name="connsiteY11" fmla="*/ 579437 h 579437"/>
              <a:gd name="connsiteX12" fmla="*/ 4385733 w 5638800"/>
              <a:gd name="connsiteY12" fmla="*/ 579437 h 579437"/>
              <a:gd name="connsiteX13" fmla="*/ 3815588 w 5638800"/>
              <a:gd name="connsiteY13" fmla="*/ 579437 h 579437"/>
              <a:gd name="connsiteX14" fmla="*/ 3189055 w 5638800"/>
              <a:gd name="connsiteY14" fmla="*/ 579437 h 579437"/>
              <a:gd name="connsiteX15" fmla="*/ 2562521 w 5638800"/>
              <a:gd name="connsiteY15" fmla="*/ 579437 h 579437"/>
              <a:gd name="connsiteX16" fmla="*/ 2105152 w 5638800"/>
              <a:gd name="connsiteY16" fmla="*/ 579437 h 579437"/>
              <a:gd name="connsiteX17" fmla="*/ 1478619 w 5638800"/>
              <a:gd name="connsiteY17" fmla="*/ 579437 h 579437"/>
              <a:gd name="connsiteX18" fmla="*/ 1021249 w 5638800"/>
              <a:gd name="connsiteY18" fmla="*/ 579437 h 579437"/>
              <a:gd name="connsiteX19" fmla="*/ 0 w 5638800"/>
              <a:gd name="connsiteY19" fmla="*/ 579437 h 579437"/>
              <a:gd name="connsiteX20" fmla="*/ 0 w 5638800"/>
              <a:gd name="connsiteY20" fmla="*/ 0 h 5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579437" fill="none" extrusionOk="0">
                <a:moveTo>
                  <a:pt x="0" y="0"/>
                </a:moveTo>
                <a:cubicBezTo>
                  <a:pt x="183590" y="-19541"/>
                  <a:pt x="378899" y="-4912"/>
                  <a:pt x="682921" y="0"/>
                </a:cubicBezTo>
                <a:cubicBezTo>
                  <a:pt x="986943" y="4912"/>
                  <a:pt x="973014" y="16846"/>
                  <a:pt x="1196679" y="0"/>
                </a:cubicBezTo>
                <a:cubicBezTo>
                  <a:pt x="1420344" y="-16846"/>
                  <a:pt x="1608870" y="29733"/>
                  <a:pt x="1823212" y="0"/>
                </a:cubicBezTo>
                <a:cubicBezTo>
                  <a:pt x="2037554" y="-29733"/>
                  <a:pt x="2187266" y="-17041"/>
                  <a:pt x="2449745" y="0"/>
                </a:cubicBezTo>
                <a:cubicBezTo>
                  <a:pt x="2712224" y="17041"/>
                  <a:pt x="2722625" y="-11763"/>
                  <a:pt x="2907115" y="0"/>
                </a:cubicBezTo>
                <a:cubicBezTo>
                  <a:pt x="3091605" y="11763"/>
                  <a:pt x="3345454" y="-5815"/>
                  <a:pt x="3646424" y="0"/>
                </a:cubicBezTo>
                <a:cubicBezTo>
                  <a:pt x="3947394" y="5815"/>
                  <a:pt x="4154062" y="-12260"/>
                  <a:pt x="4329345" y="0"/>
                </a:cubicBezTo>
                <a:cubicBezTo>
                  <a:pt x="4504628" y="12260"/>
                  <a:pt x="4867543" y="15030"/>
                  <a:pt x="5068655" y="0"/>
                </a:cubicBezTo>
                <a:cubicBezTo>
                  <a:pt x="5269767" y="-15030"/>
                  <a:pt x="5420382" y="3614"/>
                  <a:pt x="5638800" y="0"/>
                </a:cubicBezTo>
                <a:cubicBezTo>
                  <a:pt x="5633811" y="247125"/>
                  <a:pt x="5663952" y="404837"/>
                  <a:pt x="5638800" y="579437"/>
                </a:cubicBezTo>
                <a:cubicBezTo>
                  <a:pt x="5427918" y="598724"/>
                  <a:pt x="5280081" y="587726"/>
                  <a:pt x="5125043" y="579437"/>
                </a:cubicBezTo>
                <a:cubicBezTo>
                  <a:pt x="4970005" y="571148"/>
                  <a:pt x="4731917" y="549057"/>
                  <a:pt x="4385733" y="579437"/>
                </a:cubicBezTo>
                <a:cubicBezTo>
                  <a:pt x="4039549" y="609818"/>
                  <a:pt x="4100399" y="579947"/>
                  <a:pt x="3815588" y="579437"/>
                </a:cubicBezTo>
                <a:cubicBezTo>
                  <a:pt x="3530777" y="578927"/>
                  <a:pt x="3496167" y="564589"/>
                  <a:pt x="3189055" y="579437"/>
                </a:cubicBezTo>
                <a:cubicBezTo>
                  <a:pt x="2881943" y="594285"/>
                  <a:pt x="2766432" y="584557"/>
                  <a:pt x="2562521" y="579437"/>
                </a:cubicBezTo>
                <a:cubicBezTo>
                  <a:pt x="2358610" y="574317"/>
                  <a:pt x="2266404" y="570563"/>
                  <a:pt x="2105152" y="579437"/>
                </a:cubicBezTo>
                <a:cubicBezTo>
                  <a:pt x="1943900" y="588311"/>
                  <a:pt x="1655586" y="572057"/>
                  <a:pt x="1478619" y="579437"/>
                </a:cubicBezTo>
                <a:cubicBezTo>
                  <a:pt x="1301652" y="586817"/>
                  <a:pt x="1224095" y="584673"/>
                  <a:pt x="1021249" y="579437"/>
                </a:cubicBezTo>
                <a:cubicBezTo>
                  <a:pt x="818403" y="574202"/>
                  <a:pt x="320951" y="593801"/>
                  <a:pt x="0" y="579437"/>
                </a:cubicBezTo>
                <a:cubicBezTo>
                  <a:pt x="24258" y="396129"/>
                  <a:pt x="-28134" y="238496"/>
                  <a:pt x="0" y="0"/>
                </a:cubicBezTo>
                <a:close/>
              </a:path>
              <a:path w="5638800" h="579437" stroke="0" extrusionOk="0">
                <a:moveTo>
                  <a:pt x="0" y="0"/>
                </a:moveTo>
                <a:cubicBezTo>
                  <a:pt x="188881" y="-1635"/>
                  <a:pt x="235314" y="-7700"/>
                  <a:pt x="457369" y="0"/>
                </a:cubicBezTo>
                <a:cubicBezTo>
                  <a:pt x="679424" y="7700"/>
                  <a:pt x="883284" y="10670"/>
                  <a:pt x="1027515" y="0"/>
                </a:cubicBezTo>
                <a:cubicBezTo>
                  <a:pt x="1171746" y="-10670"/>
                  <a:pt x="1402218" y="20268"/>
                  <a:pt x="1766824" y="0"/>
                </a:cubicBezTo>
                <a:cubicBezTo>
                  <a:pt x="2131430" y="-20268"/>
                  <a:pt x="2133475" y="-27062"/>
                  <a:pt x="2449745" y="0"/>
                </a:cubicBezTo>
                <a:cubicBezTo>
                  <a:pt x="2766015" y="27062"/>
                  <a:pt x="2965825" y="-18327"/>
                  <a:pt x="3189055" y="0"/>
                </a:cubicBezTo>
                <a:cubicBezTo>
                  <a:pt x="3412285" y="18327"/>
                  <a:pt x="3621575" y="-8678"/>
                  <a:pt x="3815588" y="0"/>
                </a:cubicBezTo>
                <a:cubicBezTo>
                  <a:pt x="4009601" y="8678"/>
                  <a:pt x="4216041" y="-24273"/>
                  <a:pt x="4329345" y="0"/>
                </a:cubicBezTo>
                <a:cubicBezTo>
                  <a:pt x="4442649" y="24273"/>
                  <a:pt x="4758128" y="3779"/>
                  <a:pt x="4955879" y="0"/>
                </a:cubicBezTo>
                <a:cubicBezTo>
                  <a:pt x="5153630" y="-3779"/>
                  <a:pt x="5381404" y="-32761"/>
                  <a:pt x="5638800" y="0"/>
                </a:cubicBezTo>
                <a:cubicBezTo>
                  <a:pt x="5620941" y="250843"/>
                  <a:pt x="5660302" y="364502"/>
                  <a:pt x="5638800" y="579437"/>
                </a:cubicBezTo>
                <a:cubicBezTo>
                  <a:pt x="5477283" y="546342"/>
                  <a:pt x="5220398" y="606190"/>
                  <a:pt x="4955879" y="579437"/>
                </a:cubicBezTo>
                <a:cubicBezTo>
                  <a:pt x="4691360" y="552684"/>
                  <a:pt x="4420100" y="595532"/>
                  <a:pt x="4272957" y="579437"/>
                </a:cubicBezTo>
                <a:cubicBezTo>
                  <a:pt x="4125814" y="563342"/>
                  <a:pt x="3891929" y="591436"/>
                  <a:pt x="3646424" y="579437"/>
                </a:cubicBezTo>
                <a:cubicBezTo>
                  <a:pt x="3400919" y="567438"/>
                  <a:pt x="3131339" y="560827"/>
                  <a:pt x="2907115" y="579437"/>
                </a:cubicBezTo>
                <a:cubicBezTo>
                  <a:pt x="2682891" y="598047"/>
                  <a:pt x="2480312" y="550645"/>
                  <a:pt x="2224193" y="579437"/>
                </a:cubicBezTo>
                <a:cubicBezTo>
                  <a:pt x="1968074" y="608229"/>
                  <a:pt x="1920200" y="577876"/>
                  <a:pt x="1766824" y="579437"/>
                </a:cubicBezTo>
                <a:cubicBezTo>
                  <a:pt x="1613448" y="580998"/>
                  <a:pt x="1396524" y="570570"/>
                  <a:pt x="1140291" y="579437"/>
                </a:cubicBezTo>
                <a:cubicBezTo>
                  <a:pt x="884058" y="588304"/>
                  <a:pt x="785532" y="565402"/>
                  <a:pt x="626533" y="579437"/>
                </a:cubicBezTo>
                <a:cubicBezTo>
                  <a:pt x="467534" y="593472"/>
                  <a:pt x="236353" y="584439"/>
                  <a:pt x="0" y="579437"/>
                </a:cubicBezTo>
                <a:cubicBezTo>
                  <a:pt x="22579" y="403725"/>
                  <a:pt x="24612" y="21180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5864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Tính chu vi các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sau: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1"/>
          <p:cNvGrpSpPr/>
          <p:nvPr/>
        </p:nvGrpSpPr>
        <p:grpSpPr>
          <a:xfrm>
            <a:off x="727075" y="660718"/>
            <a:ext cx="2930525" cy="1788556"/>
            <a:chOff x="1143000" y="2324100"/>
            <a:chExt cx="2930525" cy="1788557"/>
          </a:xfrm>
        </p:grpSpPr>
        <p:sp>
          <p:nvSpPr>
            <p:cNvPr id="9231" name="Rectangle 5"/>
            <p:cNvSpPr/>
            <p:nvPr/>
          </p:nvSpPr>
          <p:spPr>
            <a:xfrm>
              <a:off x="1752600" y="2667000"/>
              <a:ext cx="2057400" cy="10668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2" name="Text Box 9"/>
            <p:cNvSpPr txBox="1"/>
            <p:nvPr/>
          </p:nvSpPr>
          <p:spPr>
            <a:xfrm>
              <a:off x="1409700" y="2328863"/>
              <a:ext cx="3898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3" name="Text Box 10"/>
            <p:cNvSpPr txBox="1"/>
            <p:nvPr/>
          </p:nvSpPr>
          <p:spPr>
            <a:xfrm>
              <a:off x="1404938" y="3629025"/>
              <a:ext cx="3619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4" name="Text Box 11"/>
            <p:cNvSpPr txBox="1"/>
            <p:nvPr/>
          </p:nvSpPr>
          <p:spPr>
            <a:xfrm>
              <a:off x="3700463" y="3743325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5" name="Text Box 12"/>
            <p:cNvSpPr txBox="1"/>
            <p:nvPr/>
          </p:nvSpPr>
          <p:spPr>
            <a:xfrm>
              <a:off x="3724275" y="2324100"/>
              <a:ext cx="3492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6" name="Text Box 13"/>
            <p:cNvSpPr txBox="1"/>
            <p:nvPr/>
          </p:nvSpPr>
          <p:spPr>
            <a:xfrm>
              <a:off x="1143000" y="2895600"/>
              <a:ext cx="5822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Text Box 14"/>
            <p:cNvSpPr txBox="1"/>
            <p:nvPr/>
          </p:nvSpPr>
          <p:spPr>
            <a:xfrm>
              <a:off x="2438400" y="3738563"/>
              <a:ext cx="5822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0" name="Group 2"/>
          <p:cNvGrpSpPr/>
          <p:nvPr/>
        </p:nvGrpSpPr>
        <p:grpSpPr>
          <a:xfrm>
            <a:off x="5558155" y="661035"/>
            <a:ext cx="2355215" cy="1967301"/>
            <a:chOff x="4876800" y="2362200"/>
            <a:chExt cx="2254250" cy="2156279"/>
          </a:xfrm>
        </p:grpSpPr>
        <p:sp>
          <p:nvSpPr>
            <p:cNvPr id="9224" name="Rectangle 6"/>
            <p:cNvSpPr/>
            <p:nvPr/>
          </p:nvSpPr>
          <p:spPr>
            <a:xfrm>
              <a:off x="5486400" y="2590800"/>
              <a:ext cx="1295400" cy="1524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5" name="Text Box 15"/>
            <p:cNvSpPr txBox="1"/>
            <p:nvPr/>
          </p:nvSpPr>
          <p:spPr>
            <a:xfrm>
              <a:off x="4876800" y="2362200"/>
              <a:ext cx="361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6" name="Text Box 16"/>
            <p:cNvSpPr txBox="1"/>
            <p:nvPr/>
          </p:nvSpPr>
          <p:spPr>
            <a:xfrm>
              <a:off x="4876800" y="3810000"/>
              <a:ext cx="3365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Text Box 17"/>
            <p:cNvSpPr txBox="1"/>
            <p:nvPr/>
          </p:nvSpPr>
          <p:spPr>
            <a:xfrm>
              <a:off x="6858000" y="3962400"/>
              <a:ext cx="2476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Text Box 18"/>
            <p:cNvSpPr txBox="1"/>
            <p:nvPr/>
          </p:nvSpPr>
          <p:spPr>
            <a:xfrm>
              <a:off x="6781800" y="2362200"/>
              <a:ext cx="3492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9" name="Text Box 19"/>
            <p:cNvSpPr txBox="1"/>
            <p:nvPr/>
          </p:nvSpPr>
          <p:spPr>
            <a:xfrm>
              <a:off x="4895850" y="2971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0" name="Text Box 20"/>
            <p:cNvSpPr txBox="1"/>
            <p:nvPr/>
          </p:nvSpPr>
          <p:spPr>
            <a:xfrm>
              <a:off x="5943600" y="4114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Slide Number Placeholder 16"/>
          <p:cNvSpPr txBox="1">
            <a:spLocks noGrp="1"/>
          </p:cNvSpPr>
          <p:nvPr/>
        </p:nvSpPr>
        <p:spPr>
          <a:xfrm>
            <a:off x="6553200" y="606933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altLang="en-US" sz="1200" dirty="0">
              <a:solidFill>
                <a:srgbClr val="89898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-612775" y="3579495"/>
            <a:ext cx="47720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/>
          <p:nvPr/>
        </p:nvSpPr>
        <p:spPr>
          <a:xfrm>
            <a:off x="4778375" y="3793490"/>
            <a:ext cx="44030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endParaRPr lang="en-US" altLang="en-US" sz="2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880925956"/>
              </p:ext>
            </p:extLst>
          </p:nvPr>
        </p:nvGraphicFramePr>
        <p:xfrm>
          <a:off x="106045" y="3033395"/>
          <a:ext cx="901065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 giải</a:t>
                      </a:r>
                      <a:endParaRPr lang="en-US" altLang="en-US" sz="25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Chu vi hình chữ nhật MNPQ l</a:t>
                      </a: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Arial" panose="020B0604020202020204" pitchFamily="34" charset="0"/>
                          <a:cs typeface="Times New Roman" panose="02020603050405020304" charset="0"/>
                          <a:sym typeface="+mn-ea"/>
                        </a:rPr>
                        <a:t>à</a:t>
                      </a: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(4 + 8) × 2 = 24 (cm)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    Đáp số : 24 cm</a:t>
                      </a:r>
                      <a:endParaRPr lang="en-US" altLang="en-US" sz="2500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 giải</a:t>
                      </a:r>
                      <a:endParaRPr lang="en-US" altLang="en-US" sz="2500" u="sng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Chu vi hình vuông GHIK l</a:t>
                      </a: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Arial" panose="020B0604020202020204" pitchFamily="34" charset="0"/>
                          <a:cs typeface="Times New Roman" panose="02020603050405020304" charset="0"/>
                          <a:sym typeface="+mn-ea"/>
                        </a:rPr>
                        <a:t>à</a:t>
                      </a: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5 × 4 = 20 (cm)</a:t>
                      </a:r>
                      <a:endParaRPr lang="en-US" altLang="en-US" sz="2500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   Đáp số : 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3;p9" descr="PPT素材-03">
            <a:extLst>
              <a:ext uri="{FF2B5EF4-FFF2-40B4-BE49-F238E27FC236}">
                <a16:creationId xmlns:a16="http://schemas.microsoft.com/office/drawing/2014/main" id="{DF3B22DE-4D01-4A9E-99DF-F7B3CAB9635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684354" y="-342899"/>
            <a:ext cx="1014816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439B06-244C-4007-9756-AA61350387C8}"/>
              </a:ext>
            </a:extLst>
          </p:cNvPr>
          <p:cNvSpPr txBox="1"/>
          <p:nvPr/>
        </p:nvSpPr>
        <p:spPr>
          <a:xfrm>
            <a:off x="971550" y="1779905"/>
            <a:ext cx="7395845" cy="21717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 bảng nhân chia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 trước bài mới “Ôn tập các số đến 100000 (tt)”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542;p7" descr="1-48">
            <a:extLst>
              <a:ext uri="{FF2B5EF4-FFF2-40B4-BE49-F238E27FC236}">
                <a16:creationId xmlns:a16="http://schemas.microsoft.com/office/drawing/2014/main" id="{FB5395DD-2DE9-452D-8F9E-2E0D099D3DA9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235" y="3023235"/>
            <a:ext cx="3830955" cy="24295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A33C70-B0F5-42F5-AD00-124BA37FF420}"/>
              </a:ext>
            </a:extLst>
          </p:cNvPr>
          <p:cNvSpPr>
            <a:spLocks noGrp="1"/>
          </p:cNvSpPr>
          <p:nvPr/>
        </p:nvSpPr>
        <p:spPr>
          <a:xfrm rot="19560000">
            <a:off x="249468" y="404228"/>
            <a:ext cx="2181255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0">
            <a:extLst>
              <a:ext uri="{FF2B5EF4-FFF2-40B4-BE49-F238E27FC236}">
                <a16:creationId xmlns:a16="http://schemas.microsoft.com/office/drawing/2014/main" id="{ABFE8D20-C4C4-4735-8F36-B9837CEF4B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809588" y="146032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" name="Freeform 8">
            <a:extLst>
              <a:ext uri="{FF2B5EF4-FFF2-40B4-BE49-F238E27FC236}">
                <a16:creationId xmlns:a16="http://schemas.microsoft.com/office/drawing/2014/main" id="{B2EB9BE7-F96E-40D8-BD27-64833D780C38}"/>
              </a:ext>
            </a:extLst>
          </p:cNvPr>
          <p:cNvSpPr/>
          <p:nvPr/>
        </p:nvSpPr>
        <p:spPr bwMode="auto">
          <a:xfrm>
            <a:off x="1999605" y="686486"/>
            <a:ext cx="5205208" cy="2825924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2178311" y="1754180"/>
            <a:ext cx="4831383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Chúc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 con</a:t>
            </a:r>
            <a:b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</a:b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tốt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!</a:t>
            </a:r>
          </a:p>
        </p:txBody>
      </p:sp>
      <p:grpSp>
        <p:nvGrpSpPr>
          <p:cNvPr id="223" name="Google Shape;223;p3"/>
          <p:cNvGrpSpPr/>
          <p:nvPr/>
        </p:nvGrpSpPr>
        <p:grpSpPr>
          <a:xfrm>
            <a:off x="7993957" y="477585"/>
            <a:ext cx="1626521" cy="1113381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-343955" y="717307"/>
            <a:ext cx="1343730" cy="1382992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-411934" y="2865685"/>
            <a:ext cx="1272752" cy="2025366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1115835" y="271610"/>
            <a:ext cx="1024175" cy="1283025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8876508" y="1818681"/>
            <a:ext cx="743970" cy="944604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F8EA91-D936-45CF-8EC6-D62192CC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27" y="2974191"/>
            <a:ext cx="3272115" cy="2210889"/>
          </a:xfrm>
          <a:prstGeom prst="rect">
            <a:avLst/>
          </a:prstGeom>
        </p:spPr>
      </p:pic>
      <p:pic>
        <p:nvPicPr>
          <p:cNvPr id="59" name="Picture 5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41FDA7-324A-4979-BD2B-5A0FF7C32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1" b="89899" l="6624" r="92992">
                        <a14:foregroundMark x1="8576" y1="75984" x2="8576" y2="75984"/>
                        <a14:foregroundMark x1="91424" y1="76775" x2="91424" y2="76775"/>
                        <a14:foregroundMark x1="92992" y1="76775" x2="92992" y2="76775"/>
                        <a14:foregroundMark x1="7136" y1="63484" x2="7392" y2="78719"/>
                        <a14:foregroundMark x1="6624" y1="67778" x2="7008" y2="78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417" y="2658371"/>
            <a:ext cx="4262426" cy="28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-10304" y="2957574"/>
            <a:ext cx="748855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ÔN TẬP CÁC SỐ </a:t>
            </a:r>
            <a:b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</a:br>
            <a: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ĐẾN 100 000</a:t>
            </a:r>
          </a:p>
        </p:txBody>
      </p:sp>
      <p:grpSp>
        <p:nvGrpSpPr>
          <p:cNvPr id="223" name="Google Shape;223;p3"/>
          <p:cNvGrpSpPr/>
          <p:nvPr/>
        </p:nvGrpSpPr>
        <p:grpSpPr>
          <a:xfrm>
            <a:off x="7455687" y="367106"/>
            <a:ext cx="1626521" cy="1113381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-180039" y="274984"/>
            <a:ext cx="1343730" cy="1382992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-206235" y="3047868"/>
            <a:ext cx="1272752" cy="2025366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1115835" y="271610"/>
            <a:ext cx="1024175" cy="1283025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9231519" y="2338764"/>
            <a:ext cx="575556" cy="775382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068" name="TextBox 8"/>
          <p:cNvSpPr txBox="1"/>
          <p:nvPr/>
        </p:nvSpPr>
        <p:spPr>
          <a:xfrm>
            <a:off x="91263" y="1649495"/>
            <a:ext cx="8990945" cy="1076960"/>
          </a:xfrm>
          <a:custGeom>
            <a:avLst/>
            <a:gdLst>
              <a:gd name="connsiteX0" fmla="*/ 0 w 8990945"/>
              <a:gd name="connsiteY0" fmla="*/ 0 h 1076960"/>
              <a:gd name="connsiteX1" fmla="*/ 689306 w 8990945"/>
              <a:gd name="connsiteY1" fmla="*/ 0 h 1076960"/>
              <a:gd name="connsiteX2" fmla="*/ 1108883 w 8990945"/>
              <a:gd name="connsiteY2" fmla="*/ 0 h 1076960"/>
              <a:gd name="connsiteX3" fmla="*/ 1798189 w 8990945"/>
              <a:gd name="connsiteY3" fmla="*/ 0 h 1076960"/>
              <a:gd name="connsiteX4" fmla="*/ 2577404 w 8990945"/>
              <a:gd name="connsiteY4" fmla="*/ 0 h 1076960"/>
              <a:gd name="connsiteX5" fmla="*/ 3176801 w 8990945"/>
              <a:gd name="connsiteY5" fmla="*/ 0 h 1076960"/>
              <a:gd name="connsiteX6" fmla="*/ 3956016 w 8990945"/>
              <a:gd name="connsiteY6" fmla="*/ 0 h 1076960"/>
              <a:gd name="connsiteX7" fmla="*/ 4375593 w 8990945"/>
              <a:gd name="connsiteY7" fmla="*/ 0 h 1076960"/>
              <a:gd name="connsiteX8" fmla="*/ 4974990 w 8990945"/>
              <a:gd name="connsiteY8" fmla="*/ 0 h 1076960"/>
              <a:gd name="connsiteX9" fmla="*/ 5394567 w 8990945"/>
              <a:gd name="connsiteY9" fmla="*/ 0 h 1076960"/>
              <a:gd name="connsiteX10" fmla="*/ 5904054 w 8990945"/>
              <a:gd name="connsiteY10" fmla="*/ 0 h 1076960"/>
              <a:gd name="connsiteX11" fmla="*/ 6233722 w 8990945"/>
              <a:gd name="connsiteY11" fmla="*/ 0 h 1076960"/>
              <a:gd name="connsiteX12" fmla="*/ 6833118 w 8990945"/>
              <a:gd name="connsiteY12" fmla="*/ 0 h 1076960"/>
              <a:gd name="connsiteX13" fmla="*/ 7162786 w 8990945"/>
              <a:gd name="connsiteY13" fmla="*/ 0 h 1076960"/>
              <a:gd name="connsiteX14" fmla="*/ 7852092 w 8990945"/>
              <a:gd name="connsiteY14" fmla="*/ 0 h 1076960"/>
              <a:gd name="connsiteX15" fmla="*/ 8361579 w 8990945"/>
              <a:gd name="connsiteY15" fmla="*/ 0 h 1076960"/>
              <a:gd name="connsiteX16" fmla="*/ 8990945 w 8990945"/>
              <a:gd name="connsiteY16" fmla="*/ 0 h 1076960"/>
              <a:gd name="connsiteX17" fmla="*/ 8990945 w 8990945"/>
              <a:gd name="connsiteY17" fmla="*/ 516941 h 1076960"/>
              <a:gd name="connsiteX18" fmla="*/ 8990945 w 8990945"/>
              <a:gd name="connsiteY18" fmla="*/ 1076960 h 1076960"/>
              <a:gd name="connsiteX19" fmla="*/ 8481458 w 8990945"/>
              <a:gd name="connsiteY19" fmla="*/ 1076960 h 1076960"/>
              <a:gd name="connsiteX20" fmla="*/ 7882062 w 8990945"/>
              <a:gd name="connsiteY20" fmla="*/ 1076960 h 1076960"/>
              <a:gd name="connsiteX21" fmla="*/ 7372575 w 8990945"/>
              <a:gd name="connsiteY21" fmla="*/ 1076960 h 1076960"/>
              <a:gd name="connsiteX22" fmla="*/ 6593360 w 8990945"/>
              <a:gd name="connsiteY22" fmla="*/ 1076960 h 1076960"/>
              <a:gd name="connsiteX23" fmla="*/ 6263692 w 8990945"/>
              <a:gd name="connsiteY23" fmla="*/ 1076960 h 1076960"/>
              <a:gd name="connsiteX24" fmla="*/ 5664295 w 8990945"/>
              <a:gd name="connsiteY24" fmla="*/ 1076960 h 1076960"/>
              <a:gd name="connsiteX25" fmla="*/ 5154808 w 8990945"/>
              <a:gd name="connsiteY25" fmla="*/ 1076960 h 1076960"/>
              <a:gd name="connsiteX26" fmla="*/ 4735231 w 8990945"/>
              <a:gd name="connsiteY26" fmla="*/ 1076960 h 1076960"/>
              <a:gd name="connsiteX27" fmla="*/ 4225744 w 8990945"/>
              <a:gd name="connsiteY27" fmla="*/ 1076960 h 1076960"/>
              <a:gd name="connsiteX28" fmla="*/ 3626348 w 8990945"/>
              <a:gd name="connsiteY28" fmla="*/ 1076960 h 1076960"/>
              <a:gd name="connsiteX29" fmla="*/ 3116861 w 8990945"/>
              <a:gd name="connsiteY29" fmla="*/ 1076960 h 1076960"/>
              <a:gd name="connsiteX30" fmla="*/ 2427555 w 8990945"/>
              <a:gd name="connsiteY30" fmla="*/ 1076960 h 1076960"/>
              <a:gd name="connsiteX31" fmla="*/ 2097887 w 8990945"/>
              <a:gd name="connsiteY31" fmla="*/ 1076960 h 1076960"/>
              <a:gd name="connsiteX32" fmla="*/ 1588400 w 8990945"/>
              <a:gd name="connsiteY32" fmla="*/ 1076960 h 1076960"/>
              <a:gd name="connsiteX33" fmla="*/ 1078913 w 8990945"/>
              <a:gd name="connsiteY33" fmla="*/ 1076960 h 1076960"/>
              <a:gd name="connsiteX34" fmla="*/ 659336 w 8990945"/>
              <a:gd name="connsiteY34" fmla="*/ 1076960 h 1076960"/>
              <a:gd name="connsiteX35" fmla="*/ 0 w 8990945"/>
              <a:gd name="connsiteY35" fmla="*/ 1076960 h 1076960"/>
              <a:gd name="connsiteX36" fmla="*/ 0 w 8990945"/>
              <a:gd name="connsiteY36" fmla="*/ 549250 h 1076960"/>
              <a:gd name="connsiteX37" fmla="*/ 0 w 8990945"/>
              <a:gd name="connsiteY37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90945" h="1076960" fill="none" extrusionOk="0">
                <a:moveTo>
                  <a:pt x="0" y="0"/>
                </a:moveTo>
                <a:cubicBezTo>
                  <a:pt x="336018" y="-40791"/>
                  <a:pt x="460443" y="4341"/>
                  <a:pt x="689306" y="0"/>
                </a:cubicBezTo>
                <a:cubicBezTo>
                  <a:pt x="918169" y="-4341"/>
                  <a:pt x="962550" y="43245"/>
                  <a:pt x="1108883" y="0"/>
                </a:cubicBezTo>
                <a:cubicBezTo>
                  <a:pt x="1255216" y="-43245"/>
                  <a:pt x="1637752" y="62199"/>
                  <a:pt x="1798189" y="0"/>
                </a:cubicBezTo>
                <a:cubicBezTo>
                  <a:pt x="1958626" y="-62199"/>
                  <a:pt x="2267440" y="3362"/>
                  <a:pt x="2577404" y="0"/>
                </a:cubicBezTo>
                <a:cubicBezTo>
                  <a:pt x="2887369" y="-3362"/>
                  <a:pt x="2962295" y="55736"/>
                  <a:pt x="3176801" y="0"/>
                </a:cubicBezTo>
                <a:cubicBezTo>
                  <a:pt x="3391307" y="-55736"/>
                  <a:pt x="3653549" y="39147"/>
                  <a:pt x="3956016" y="0"/>
                </a:cubicBezTo>
                <a:cubicBezTo>
                  <a:pt x="4258484" y="-39147"/>
                  <a:pt x="4257426" y="28607"/>
                  <a:pt x="4375593" y="0"/>
                </a:cubicBezTo>
                <a:cubicBezTo>
                  <a:pt x="4493760" y="-28607"/>
                  <a:pt x="4847158" y="70751"/>
                  <a:pt x="4974990" y="0"/>
                </a:cubicBezTo>
                <a:cubicBezTo>
                  <a:pt x="5102822" y="-70751"/>
                  <a:pt x="5193424" y="7579"/>
                  <a:pt x="5394567" y="0"/>
                </a:cubicBezTo>
                <a:cubicBezTo>
                  <a:pt x="5595710" y="-7579"/>
                  <a:pt x="5757714" y="3713"/>
                  <a:pt x="5904054" y="0"/>
                </a:cubicBezTo>
                <a:cubicBezTo>
                  <a:pt x="6050394" y="-3713"/>
                  <a:pt x="6115011" y="2820"/>
                  <a:pt x="6233722" y="0"/>
                </a:cubicBezTo>
                <a:cubicBezTo>
                  <a:pt x="6352433" y="-2820"/>
                  <a:pt x="6631532" y="66584"/>
                  <a:pt x="6833118" y="0"/>
                </a:cubicBezTo>
                <a:cubicBezTo>
                  <a:pt x="7034704" y="-66584"/>
                  <a:pt x="7087972" y="28715"/>
                  <a:pt x="7162786" y="0"/>
                </a:cubicBezTo>
                <a:cubicBezTo>
                  <a:pt x="7237600" y="-28715"/>
                  <a:pt x="7655913" y="12384"/>
                  <a:pt x="7852092" y="0"/>
                </a:cubicBezTo>
                <a:cubicBezTo>
                  <a:pt x="8048271" y="-12384"/>
                  <a:pt x="8226847" y="9346"/>
                  <a:pt x="8361579" y="0"/>
                </a:cubicBezTo>
                <a:cubicBezTo>
                  <a:pt x="8496311" y="-9346"/>
                  <a:pt x="8733245" y="30559"/>
                  <a:pt x="8990945" y="0"/>
                </a:cubicBezTo>
                <a:cubicBezTo>
                  <a:pt x="8991891" y="206991"/>
                  <a:pt x="8972716" y="293232"/>
                  <a:pt x="8990945" y="516941"/>
                </a:cubicBezTo>
                <a:cubicBezTo>
                  <a:pt x="9009174" y="740650"/>
                  <a:pt x="8951858" y="840674"/>
                  <a:pt x="8990945" y="1076960"/>
                </a:cubicBezTo>
                <a:cubicBezTo>
                  <a:pt x="8759642" y="1080732"/>
                  <a:pt x="8717468" y="1024555"/>
                  <a:pt x="8481458" y="1076960"/>
                </a:cubicBezTo>
                <a:cubicBezTo>
                  <a:pt x="8245448" y="1129365"/>
                  <a:pt x="8076479" y="1030486"/>
                  <a:pt x="7882062" y="1076960"/>
                </a:cubicBezTo>
                <a:cubicBezTo>
                  <a:pt x="7687645" y="1123434"/>
                  <a:pt x="7520616" y="1051224"/>
                  <a:pt x="7372575" y="1076960"/>
                </a:cubicBezTo>
                <a:cubicBezTo>
                  <a:pt x="7224534" y="1102696"/>
                  <a:pt x="6903023" y="993742"/>
                  <a:pt x="6593360" y="1076960"/>
                </a:cubicBezTo>
                <a:cubicBezTo>
                  <a:pt x="6283697" y="1160178"/>
                  <a:pt x="6386586" y="1055259"/>
                  <a:pt x="6263692" y="1076960"/>
                </a:cubicBezTo>
                <a:cubicBezTo>
                  <a:pt x="6140798" y="1098661"/>
                  <a:pt x="5898202" y="1059695"/>
                  <a:pt x="5664295" y="1076960"/>
                </a:cubicBezTo>
                <a:cubicBezTo>
                  <a:pt x="5430388" y="1094225"/>
                  <a:pt x="5268504" y="1067789"/>
                  <a:pt x="5154808" y="1076960"/>
                </a:cubicBezTo>
                <a:cubicBezTo>
                  <a:pt x="5041112" y="1086131"/>
                  <a:pt x="4896258" y="1040788"/>
                  <a:pt x="4735231" y="1076960"/>
                </a:cubicBezTo>
                <a:cubicBezTo>
                  <a:pt x="4574204" y="1113132"/>
                  <a:pt x="4373612" y="1039266"/>
                  <a:pt x="4225744" y="1076960"/>
                </a:cubicBezTo>
                <a:cubicBezTo>
                  <a:pt x="4077876" y="1114654"/>
                  <a:pt x="3760251" y="1050791"/>
                  <a:pt x="3626348" y="1076960"/>
                </a:cubicBezTo>
                <a:cubicBezTo>
                  <a:pt x="3492445" y="1103129"/>
                  <a:pt x="3248872" y="1026297"/>
                  <a:pt x="3116861" y="1076960"/>
                </a:cubicBezTo>
                <a:cubicBezTo>
                  <a:pt x="2984850" y="1127623"/>
                  <a:pt x="2679821" y="1015431"/>
                  <a:pt x="2427555" y="1076960"/>
                </a:cubicBezTo>
                <a:cubicBezTo>
                  <a:pt x="2175289" y="1138489"/>
                  <a:pt x="2245034" y="1060586"/>
                  <a:pt x="2097887" y="1076960"/>
                </a:cubicBezTo>
                <a:cubicBezTo>
                  <a:pt x="1950740" y="1093334"/>
                  <a:pt x="1766979" y="1052785"/>
                  <a:pt x="1588400" y="1076960"/>
                </a:cubicBezTo>
                <a:cubicBezTo>
                  <a:pt x="1409821" y="1101135"/>
                  <a:pt x="1282855" y="1076370"/>
                  <a:pt x="1078913" y="1076960"/>
                </a:cubicBezTo>
                <a:cubicBezTo>
                  <a:pt x="874971" y="1077550"/>
                  <a:pt x="754401" y="1053024"/>
                  <a:pt x="659336" y="1076960"/>
                </a:cubicBezTo>
                <a:cubicBezTo>
                  <a:pt x="564271" y="1100896"/>
                  <a:pt x="213812" y="1075597"/>
                  <a:pt x="0" y="1076960"/>
                </a:cubicBezTo>
                <a:cubicBezTo>
                  <a:pt x="-30484" y="854352"/>
                  <a:pt x="2835" y="772341"/>
                  <a:pt x="0" y="549250"/>
                </a:cubicBezTo>
                <a:cubicBezTo>
                  <a:pt x="-2835" y="326159"/>
                  <a:pt x="57245" y="172552"/>
                  <a:pt x="0" y="0"/>
                </a:cubicBezTo>
                <a:close/>
              </a:path>
              <a:path w="8990945" h="1076960" stroke="0" extrusionOk="0">
                <a:moveTo>
                  <a:pt x="0" y="0"/>
                </a:moveTo>
                <a:cubicBezTo>
                  <a:pt x="222256" y="-58509"/>
                  <a:pt x="324022" y="50652"/>
                  <a:pt x="599396" y="0"/>
                </a:cubicBezTo>
                <a:cubicBezTo>
                  <a:pt x="874770" y="-50652"/>
                  <a:pt x="834483" y="29611"/>
                  <a:pt x="929064" y="0"/>
                </a:cubicBezTo>
                <a:cubicBezTo>
                  <a:pt x="1023645" y="-29611"/>
                  <a:pt x="1394363" y="67710"/>
                  <a:pt x="1618370" y="0"/>
                </a:cubicBezTo>
                <a:cubicBezTo>
                  <a:pt x="1842377" y="-67710"/>
                  <a:pt x="2019546" y="61443"/>
                  <a:pt x="2217766" y="0"/>
                </a:cubicBezTo>
                <a:cubicBezTo>
                  <a:pt x="2415986" y="-61443"/>
                  <a:pt x="2499737" y="42940"/>
                  <a:pt x="2727253" y="0"/>
                </a:cubicBezTo>
                <a:cubicBezTo>
                  <a:pt x="2954769" y="-42940"/>
                  <a:pt x="3144636" y="47414"/>
                  <a:pt x="3326650" y="0"/>
                </a:cubicBezTo>
                <a:cubicBezTo>
                  <a:pt x="3508664" y="-47414"/>
                  <a:pt x="3701648" y="23645"/>
                  <a:pt x="3836137" y="0"/>
                </a:cubicBezTo>
                <a:cubicBezTo>
                  <a:pt x="3970626" y="-23645"/>
                  <a:pt x="4311472" y="46678"/>
                  <a:pt x="4525442" y="0"/>
                </a:cubicBezTo>
                <a:cubicBezTo>
                  <a:pt x="4739412" y="-46678"/>
                  <a:pt x="5140907" y="46537"/>
                  <a:pt x="5304658" y="0"/>
                </a:cubicBezTo>
                <a:cubicBezTo>
                  <a:pt x="5468409" y="-46537"/>
                  <a:pt x="5550496" y="19526"/>
                  <a:pt x="5634326" y="0"/>
                </a:cubicBezTo>
                <a:cubicBezTo>
                  <a:pt x="5718156" y="-19526"/>
                  <a:pt x="6012835" y="34324"/>
                  <a:pt x="6143812" y="0"/>
                </a:cubicBezTo>
                <a:cubicBezTo>
                  <a:pt x="6274789" y="-34324"/>
                  <a:pt x="6469632" y="16666"/>
                  <a:pt x="6563390" y="0"/>
                </a:cubicBezTo>
                <a:cubicBezTo>
                  <a:pt x="6657148" y="-16666"/>
                  <a:pt x="6780417" y="2590"/>
                  <a:pt x="6893058" y="0"/>
                </a:cubicBezTo>
                <a:cubicBezTo>
                  <a:pt x="7005699" y="-2590"/>
                  <a:pt x="7342753" y="42182"/>
                  <a:pt x="7582364" y="0"/>
                </a:cubicBezTo>
                <a:cubicBezTo>
                  <a:pt x="7821975" y="-42182"/>
                  <a:pt x="7979774" y="14537"/>
                  <a:pt x="8091850" y="0"/>
                </a:cubicBezTo>
                <a:cubicBezTo>
                  <a:pt x="8203926" y="-14537"/>
                  <a:pt x="8757398" y="104119"/>
                  <a:pt x="8990945" y="0"/>
                </a:cubicBezTo>
                <a:cubicBezTo>
                  <a:pt x="8994861" y="247920"/>
                  <a:pt x="8943685" y="280428"/>
                  <a:pt x="8990945" y="506171"/>
                </a:cubicBezTo>
                <a:cubicBezTo>
                  <a:pt x="9038205" y="731914"/>
                  <a:pt x="8941603" y="812542"/>
                  <a:pt x="8990945" y="1076960"/>
                </a:cubicBezTo>
                <a:cubicBezTo>
                  <a:pt x="8837709" y="1089266"/>
                  <a:pt x="8555706" y="1012541"/>
                  <a:pt x="8391549" y="1076960"/>
                </a:cubicBezTo>
                <a:cubicBezTo>
                  <a:pt x="8227392" y="1141379"/>
                  <a:pt x="8147103" y="1056269"/>
                  <a:pt x="8061881" y="1076960"/>
                </a:cubicBezTo>
                <a:cubicBezTo>
                  <a:pt x="7976659" y="1097651"/>
                  <a:pt x="7687094" y="1024991"/>
                  <a:pt x="7372575" y="1076960"/>
                </a:cubicBezTo>
                <a:cubicBezTo>
                  <a:pt x="7058056" y="1128929"/>
                  <a:pt x="7105121" y="1054673"/>
                  <a:pt x="6952997" y="1076960"/>
                </a:cubicBezTo>
                <a:cubicBezTo>
                  <a:pt x="6800873" y="1099247"/>
                  <a:pt x="6573101" y="1036241"/>
                  <a:pt x="6263692" y="1076960"/>
                </a:cubicBezTo>
                <a:cubicBezTo>
                  <a:pt x="5954284" y="1117679"/>
                  <a:pt x="5870931" y="1064022"/>
                  <a:pt x="5664295" y="1076960"/>
                </a:cubicBezTo>
                <a:cubicBezTo>
                  <a:pt x="5457659" y="1089898"/>
                  <a:pt x="5095623" y="1019118"/>
                  <a:pt x="4885080" y="1076960"/>
                </a:cubicBezTo>
                <a:cubicBezTo>
                  <a:pt x="4674538" y="1134802"/>
                  <a:pt x="4598658" y="1021743"/>
                  <a:pt x="4375593" y="1076960"/>
                </a:cubicBezTo>
                <a:cubicBezTo>
                  <a:pt x="4152528" y="1132177"/>
                  <a:pt x="4137494" y="1062027"/>
                  <a:pt x="3956016" y="1076960"/>
                </a:cubicBezTo>
                <a:cubicBezTo>
                  <a:pt x="3774538" y="1091893"/>
                  <a:pt x="3524637" y="994651"/>
                  <a:pt x="3266710" y="1076960"/>
                </a:cubicBezTo>
                <a:cubicBezTo>
                  <a:pt x="3008783" y="1159269"/>
                  <a:pt x="3055754" y="1054461"/>
                  <a:pt x="2937042" y="1076960"/>
                </a:cubicBezTo>
                <a:cubicBezTo>
                  <a:pt x="2818330" y="1099459"/>
                  <a:pt x="2538851" y="1019002"/>
                  <a:pt x="2337646" y="1076960"/>
                </a:cubicBezTo>
                <a:cubicBezTo>
                  <a:pt x="2136441" y="1134918"/>
                  <a:pt x="2075929" y="1046257"/>
                  <a:pt x="2007978" y="1076960"/>
                </a:cubicBezTo>
                <a:cubicBezTo>
                  <a:pt x="1940027" y="1107663"/>
                  <a:pt x="1461337" y="1026238"/>
                  <a:pt x="1228762" y="1076960"/>
                </a:cubicBezTo>
                <a:cubicBezTo>
                  <a:pt x="996187" y="1127682"/>
                  <a:pt x="898117" y="1034531"/>
                  <a:pt x="809185" y="1076960"/>
                </a:cubicBezTo>
                <a:cubicBezTo>
                  <a:pt x="720253" y="1119389"/>
                  <a:pt x="295173" y="1051299"/>
                  <a:pt x="0" y="1076960"/>
                </a:cubicBezTo>
                <a:cubicBezTo>
                  <a:pt x="-33321" y="935174"/>
                  <a:pt x="59149" y="714617"/>
                  <a:pt x="0" y="538480"/>
                </a:cubicBezTo>
                <a:cubicBezTo>
                  <a:pt x="-59149" y="362343"/>
                  <a:pt x="9369" y="195812"/>
                  <a:pt x="0" y="0"/>
                </a:cubicBezTo>
                <a:close/>
              </a:path>
            </a:pathLst>
          </a:custGeom>
          <a:solidFill>
            <a:schemeClr val="lt1">
              <a:alpha val="62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139061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CHƯƠNG 1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:</a:t>
            </a:r>
            <a:r>
              <a:rPr lang="en-US" altLang="zh-CN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3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SỐ </a:t>
            </a:r>
            <a:r>
              <a:rPr lang="en-US" altLang="zh-CN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TỰ NHIÊN. </a:t>
            </a:r>
          </a:p>
          <a:p>
            <a:pPr algn="ctr"/>
            <a:r>
              <a:rPr lang="en-US" altLang="zh-CN" sz="3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                  BẢNG </a:t>
            </a:r>
            <a:r>
              <a:rPr lang="en-US" altLang="zh-CN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ĐƠN VỊ ĐO KHỐI LƯỢNG</a:t>
            </a:r>
          </a:p>
        </p:txBody>
      </p:sp>
      <p:sp>
        <p:nvSpPr>
          <p:cNvPr id="45069" name="TextBox 8"/>
          <p:cNvSpPr txBox="1"/>
          <p:nvPr/>
        </p:nvSpPr>
        <p:spPr>
          <a:xfrm>
            <a:off x="3130550" y="834503"/>
            <a:ext cx="3253775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TOÁN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C88699-5DE9-49AB-B40C-BDC91D23D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89899" l="6624" r="92992">
                        <a14:foregroundMark x1="8576" y1="75984" x2="8576" y2="75984"/>
                        <a14:foregroundMark x1="91424" y1="76775" x2="91424" y2="76775"/>
                        <a14:foregroundMark x1="92992" y1="76775" x2="92992" y2="76775"/>
                        <a14:foregroundMark x1="7136" y1="63484" x2="7392" y2="78719"/>
                        <a14:foregroundMark x1="6624" y1="67778" x2="7008" y2="78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3672" y="2720870"/>
            <a:ext cx="4262426" cy="284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45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444457" y="85725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2021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1801924" y="535082"/>
            <a:ext cx="4541628" cy="12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Toán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100 000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658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476" y="257986"/>
            <a:ext cx="9117330" cy="1449705"/>
          </a:xfrm>
          <a:custGeom>
            <a:avLst/>
            <a:gdLst>
              <a:gd name="connsiteX0" fmla="*/ 0 w 9117330"/>
              <a:gd name="connsiteY0" fmla="*/ 0 h 1449705"/>
              <a:gd name="connsiteX1" fmla="*/ 560065 w 9117330"/>
              <a:gd name="connsiteY1" fmla="*/ 0 h 1449705"/>
              <a:gd name="connsiteX2" fmla="*/ 1211302 w 9117330"/>
              <a:gd name="connsiteY2" fmla="*/ 0 h 1449705"/>
              <a:gd name="connsiteX3" fmla="*/ 2044887 w 9117330"/>
              <a:gd name="connsiteY3" fmla="*/ 0 h 1449705"/>
              <a:gd name="connsiteX4" fmla="*/ 2604951 w 9117330"/>
              <a:gd name="connsiteY4" fmla="*/ 0 h 1449705"/>
              <a:gd name="connsiteX5" fmla="*/ 3438536 w 9117330"/>
              <a:gd name="connsiteY5" fmla="*/ 0 h 1449705"/>
              <a:gd name="connsiteX6" fmla="*/ 3998600 w 9117330"/>
              <a:gd name="connsiteY6" fmla="*/ 0 h 1449705"/>
              <a:gd name="connsiteX7" fmla="*/ 4467492 w 9117330"/>
              <a:gd name="connsiteY7" fmla="*/ 0 h 1449705"/>
              <a:gd name="connsiteX8" fmla="*/ 5118730 w 9117330"/>
              <a:gd name="connsiteY8" fmla="*/ 0 h 1449705"/>
              <a:gd name="connsiteX9" fmla="*/ 5861141 w 9117330"/>
              <a:gd name="connsiteY9" fmla="*/ 0 h 1449705"/>
              <a:gd name="connsiteX10" fmla="*/ 6330032 w 9117330"/>
              <a:gd name="connsiteY10" fmla="*/ 0 h 1449705"/>
              <a:gd name="connsiteX11" fmla="*/ 6798923 w 9117330"/>
              <a:gd name="connsiteY11" fmla="*/ 0 h 1449705"/>
              <a:gd name="connsiteX12" fmla="*/ 7632508 w 9117330"/>
              <a:gd name="connsiteY12" fmla="*/ 0 h 1449705"/>
              <a:gd name="connsiteX13" fmla="*/ 8010226 w 9117330"/>
              <a:gd name="connsiteY13" fmla="*/ 0 h 1449705"/>
              <a:gd name="connsiteX14" fmla="*/ 9117330 w 9117330"/>
              <a:gd name="connsiteY14" fmla="*/ 0 h 1449705"/>
              <a:gd name="connsiteX15" fmla="*/ 9117330 w 9117330"/>
              <a:gd name="connsiteY15" fmla="*/ 468738 h 1449705"/>
              <a:gd name="connsiteX16" fmla="*/ 9117330 w 9117330"/>
              <a:gd name="connsiteY16" fmla="*/ 966470 h 1449705"/>
              <a:gd name="connsiteX17" fmla="*/ 9117330 w 9117330"/>
              <a:gd name="connsiteY17" fmla="*/ 1449705 h 1449705"/>
              <a:gd name="connsiteX18" fmla="*/ 8283746 w 9117330"/>
              <a:gd name="connsiteY18" fmla="*/ 1449705 h 1449705"/>
              <a:gd name="connsiteX19" fmla="*/ 7814854 w 9117330"/>
              <a:gd name="connsiteY19" fmla="*/ 1449705 h 1449705"/>
              <a:gd name="connsiteX20" fmla="*/ 7437136 w 9117330"/>
              <a:gd name="connsiteY20" fmla="*/ 1449705 h 1449705"/>
              <a:gd name="connsiteX21" fmla="*/ 6877072 w 9117330"/>
              <a:gd name="connsiteY21" fmla="*/ 1449705 h 1449705"/>
              <a:gd name="connsiteX22" fmla="*/ 6225834 w 9117330"/>
              <a:gd name="connsiteY22" fmla="*/ 1449705 h 1449705"/>
              <a:gd name="connsiteX23" fmla="*/ 5848116 w 9117330"/>
              <a:gd name="connsiteY23" fmla="*/ 1449705 h 1449705"/>
              <a:gd name="connsiteX24" fmla="*/ 5014532 w 9117330"/>
              <a:gd name="connsiteY24" fmla="*/ 1449705 h 1449705"/>
              <a:gd name="connsiteX25" fmla="*/ 4363294 w 9117330"/>
              <a:gd name="connsiteY25" fmla="*/ 1449705 h 1449705"/>
              <a:gd name="connsiteX26" fmla="*/ 3712056 w 9117330"/>
              <a:gd name="connsiteY26" fmla="*/ 1449705 h 1449705"/>
              <a:gd name="connsiteX27" fmla="*/ 2878471 w 9117330"/>
              <a:gd name="connsiteY27" fmla="*/ 1449705 h 1449705"/>
              <a:gd name="connsiteX28" fmla="*/ 2409580 w 9117330"/>
              <a:gd name="connsiteY28" fmla="*/ 1449705 h 1449705"/>
              <a:gd name="connsiteX29" fmla="*/ 1940689 w 9117330"/>
              <a:gd name="connsiteY29" fmla="*/ 1449705 h 1449705"/>
              <a:gd name="connsiteX30" fmla="*/ 1471798 w 9117330"/>
              <a:gd name="connsiteY30" fmla="*/ 1449705 h 1449705"/>
              <a:gd name="connsiteX31" fmla="*/ 1094080 w 9117330"/>
              <a:gd name="connsiteY31" fmla="*/ 1449705 h 1449705"/>
              <a:gd name="connsiteX32" fmla="*/ 0 w 9117330"/>
              <a:gd name="connsiteY32" fmla="*/ 1449705 h 1449705"/>
              <a:gd name="connsiteX33" fmla="*/ 0 w 9117330"/>
              <a:gd name="connsiteY33" fmla="*/ 980967 h 1449705"/>
              <a:gd name="connsiteX34" fmla="*/ 0 w 9117330"/>
              <a:gd name="connsiteY34" fmla="*/ 483235 h 1449705"/>
              <a:gd name="connsiteX35" fmla="*/ 0 w 9117330"/>
              <a:gd name="connsiteY35" fmla="*/ 0 h 1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17330" h="1449705" fill="none" extrusionOk="0">
                <a:moveTo>
                  <a:pt x="0" y="0"/>
                </a:moveTo>
                <a:cubicBezTo>
                  <a:pt x="179337" y="5997"/>
                  <a:pt x="288930" y="23302"/>
                  <a:pt x="560065" y="0"/>
                </a:cubicBezTo>
                <a:cubicBezTo>
                  <a:pt x="831201" y="-23302"/>
                  <a:pt x="1057783" y="-20290"/>
                  <a:pt x="1211302" y="0"/>
                </a:cubicBezTo>
                <a:cubicBezTo>
                  <a:pt x="1364821" y="20290"/>
                  <a:pt x="1642670" y="26666"/>
                  <a:pt x="2044887" y="0"/>
                </a:cubicBezTo>
                <a:cubicBezTo>
                  <a:pt x="2447105" y="-26666"/>
                  <a:pt x="2401718" y="2194"/>
                  <a:pt x="2604951" y="0"/>
                </a:cubicBezTo>
                <a:cubicBezTo>
                  <a:pt x="2808184" y="-2194"/>
                  <a:pt x="3170957" y="-39766"/>
                  <a:pt x="3438536" y="0"/>
                </a:cubicBezTo>
                <a:cubicBezTo>
                  <a:pt x="3706116" y="39766"/>
                  <a:pt x="3736454" y="26957"/>
                  <a:pt x="3998600" y="0"/>
                </a:cubicBezTo>
                <a:cubicBezTo>
                  <a:pt x="4260746" y="-26957"/>
                  <a:pt x="4340317" y="-19288"/>
                  <a:pt x="4467492" y="0"/>
                </a:cubicBezTo>
                <a:cubicBezTo>
                  <a:pt x="4594667" y="19288"/>
                  <a:pt x="4898511" y="-17578"/>
                  <a:pt x="5118730" y="0"/>
                </a:cubicBezTo>
                <a:cubicBezTo>
                  <a:pt x="5338949" y="17578"/>
                  <a:pt x="5534489" y="-18085"/>
                  <a:pt x="5861141" y="0"/>
                </a:cubicBezTo>
                <a:cubicBezTo>
                  <a:pt x="6187793" y="18085"/>
                  <a:pt x="6210351" y="-9283"/>
                  <a:pt x="6330032" y="0"/>
                </a:cubicBezTo>
                <a:cubicBezTo>
                  <a:pt x="6449713" y="9283"/>
                  <a:pt x="6619728" y="14670"/>
                  <a:pt x="6798923" y="0"/>
                </a:cubicBezTo>
                <a:cubicBezTo>
                  <a:pt x="6978118" y="-14670"/>
                  <a:pt x="7406090" y="-18600"/>
                  <a:pt x="7632508" y="0"/>
                </a:cubicBezTo>
                <a:cubicBezTo>
                  <a:pt x="7858927" y="18600"/>
                  <a:pt x="7891631" y="-6729"/>
                  <a:pt x="8010226" y="0"/>
                </a:cubicBezTo>
                <a:cubicBezTo>
                  <a:pt x="8128821" y="6729"/>
                  <a:pt x="8717472" y="20058"/>
                  <a:pt x="9117330" y="0"/>
                </a:cubicBezTo>
                <a:cubicBezTo>
                  <a:pt x="9130307" y="102232"/>
                  <a:pt x="9112401" y="338209"/>
                  <a:pt x="9117330" y="468738"/>
                </a:cubicBezTo>
                <a:cubicBezTo>
                  <a:pt x="9122259" y="599267"/>
                  <a:pt x="9127938" y="723709"/>
                  <a:pt x="9117330" y="966470"/>
                </a:cubicBezTo>
                <a:cubicBezTo>
                  <a:pt x="9106722" y="1209231"/>
                  <a:pt x="9106763" y="1208799"/>
                  <a:pt x="9117330" y="1449705"/>
                </a:cubicBezTo>
                <a:cubicBezTo>
                  <a:pt x="8737510" y="1437291"/>
                  <a:pt x="8455316" y="1448798"/>
                  <a:pt x="8283746" y="1449705"/>
                </a:cubicBezTo>
                <a:cubicBezTo>
                  <a:pt x="8112176" y="1450612"/>
                  <a:pt x="7962764" y="1470481"/>
                  <a:pt x="7814854" y="1449705"/>
                </a:cubicBezTo>
                <a:cubicBezTo>
                  <a:pt x="7666944" y="1428929"/>
                  <a:pt x="7565557" y="1448507"/>
                  <a:pt x="7437136" y="1449705"/>
                </a:cubicBezTo>
                <a:cubicBezTo>
                  <a:pt x="7308715" y="1450903"/>
                  <a:pt x="7085232" y="1431027"/>
                  <a:pt x="6877072" y="1449705"/>
                </a:cubicBezTo>
                <a:cubicBezTo>
                  <a:pt x="6668912" y="1468383"/>
                  <a:pt x="6545444" y="1456464"/>
                  <a:pt x="6225834" y="1449705"/>
                </a:cubicBezTo>
                <a:cubicBezTo>
                  <a:pt x="5906224" y="1442946"/>
                  <a:pt x="6020657" y="1443214"/>
                  <a:pt x="5848116" y="1449705"/>
                </a:cubicBezTo>
                <a:cubicBezTo>
                  <a:pt x="5675575" y="1456196"/>
                  <a:pt x="5382905" y="1425348"/>
                  <a:pt x="5014532" y="1449705"/>
                </a:cubicBezTo>
                <a:cubicBezTo>
                  <a:pt x="4646159" y="1474062"/>
                  <a:pt x="4656278" y="1444375"/>
                  <a:pt x="4363294" y="1449705"/>
                </a:cubicBezTo>
                <a:cubicBezTo>
                  <a:pt x="4070310" y="1455035"/>
                  <a:pt x="3846374" y="1448631"/>
                  <a:pt x="3712056" y="1449705"/>
                </a:cubicBezTo>
                <a:cubicBezTo>
                  <a:pt x="3577738" y="1450779"/>
                  <a:pt x="3061666" y="1438160"/>
                  <a:pt x="2878471" y="1449705"/>
                </a:cubicBezTo>
                <a:cubicBezTo>
                  <a:pt x="2695277" y="1461250"/>
                  <a:pt x="2558474" y="1470734"/>
                  <a:pt x="2409580" y="1449705"/>
                </a:cubicBezTo>
                <a:cubicBezTo>
                  <a:pt x="2260686" y="1428676"/>
                  <a:pt x="2075374" y="1447811"/>
                  <a:pt x="1940689" y="1449705"/>
                </a:cubicBezTo>
                <a:cubicBezTo>
                  <a:pt x="1806004" y="1451599"/>
                  <a:pt x="1675967" y="1431780"/>
                  <a:pt x="1471798" y="1449705"/>
                </a:cubicBezTo>
                <a:cubicBezTo>
                  <a:pt x="1267629" y="1467630"/>
                  <a:pt x="1203344" y="1466003"/>
                  <a:pt x="1094080" y="1449705"/>
                </a:cubicBezTo>
                <a:cubicBezTo>
                  <a:pt x="984816" y="1433407"/>
                  <a:pt x="520961" y="1424187"/>
                  <a:pt x="0" y="1449705"/>
                </a:cubicBezTo>
                <a:cubicBezTo>
                  <a:pt x="18018" y="1312357"/>
                  <a:pt x="13513" y="1184457"/>
                  <a:pt x="0" y="980967"/>
                </a:cubicBezTo>
                <a:cubicBezTo>
                  <a:pt x="-13513" y="777477"/>
                  <a:pt x="-13009" y="618449"/>
                  <a:pt x="0" y="483235"/>
                </a:cubicBezTo>
                <a:cubicBezTo>
                  <a:pt x="13009" y="348021"/>
                  <a:pt x="18493" y="215213"/>
                  <a:pt x="0" y="0"/>
                </a:cubicBezTo>
                <a:close/>
              </a:path>
              <a:path w="9117330" h="1449705" stroke="0" extrusionOk="0">
                <a:moveTo>
                  <a:pt x="0" y="0"/>
                </a:moveTo>
                <a:cubicBezTo>
                  <a:pt x="238677" y="-25577"/>
                  <a:pt x="406686" y="-4670"/>
                  <a:pt x="560065" y="0"/>
                </a:cubicBezTo>
                <a:cubicBezTo>
                  <a:pt x="713445" y="4670"/>
                  <a:pt x="907808" y="6191"/>
                  <a:pt x="1120129" y="0"/>
                </a:cubicBezTo>
                <a:cubicBezTo>
                  <a:pt x="1332450" y="-6191"/>
                  <a:pt x="1373844" y="7084"/>
                  <a:pt x="1589020" y="0"/>
                </a:cubicBezTo>
                <a:cubicBezTo>
                  <a:pt x="1804196" y="-7084"/>
                  <a:pt x="1966408" y="-30770"/>
                  <a:pt x="2331432" y="0"/>
                </a:cubicBezTo>
                <a:cubicBezTo>
                  <a:pt x="2696456" y="30770"/>
                  <a:pt x="2811446" y="13227"/>
                  <a:pt x="2982669" y="0"/>
                </a:cubicBezTo>
                <a:cubicBezTo>
                  <a:pt x="3153892" y="-13227"/>
                  <a:pt x="3175249" y="12164"/>
                  <a:pt x="3360387" y="0"/>
                </a:cubicBezTo>
                <a:cubicBezTo>
                  <a:pt x="3545525" y="-12164"/>
                  <a:pt x="3693272" y="24094"/>
                  <a:pt x="4011625" y="0"/>
                </a:cubicBezTo>
                <a:cubicBezTo>
                  <a:pt x="4329978" y="-24094"/>
                  <a:pt x="4387212" y="36805"/>
                  <a:pt x="4754036" y="0"/>
                </a:cubicBezTo>
                <a:cubicBezTo>
                  <a:pt x="5120860" y="-36805"/>
                  <a:pt x="4962495" y="17788"/>
                  <a:pt x="5131754" y="0"/>
                </a:cubicBezTo>
                <a:cubicBezTo>
                  <a:pt x="5301013" y="-17788"/>
                  <a:pt x="5621168" y="15392"/>
                  <a:pt x="5782992" y="0"/>
                </a:cubicBezTo>
                <a:cubicBezTo>
                  <a:pt x="5944816" y="-15392"/>
                  <a:pt x="6315683" y="-7168"/>
                  <a:pt x="6525403" y="0"/>
                </a:cubicBezTo>
                <a:cubicBezTo>
                  <a:pt x="6735123" y="7168"/>
                  <a:pt x="6922481" y="17960"/>
                  <a:pt x="7085468" y="0"/>
                </a:cubicBezTo>
                <a:cubicBezTo>
                  <a:pt x="7248455" y="-17960"/>
                  <a:pt x="7636697" y="-37574"/>
                  <a:pt x="7919052" y="0"/>
                </a:cubicBezTo>
                <a:cubicBezTo>
                  <a:pt x="8201407" y="37574"/>
                  <a:pt x="8223637" y="-21516"/>
                  <a:pt x="8479117" y="0"/>
                </a:cubicBezTo>
                <a:cubicBezTo>
                  <a:pt x="8734597" y="21516"/>
                  <a:pt x="8870172" y="-1730"/>
                  <a:pt x="9117330" y="0"/>
                </a:cubicBezTo>
                <a:cubicBezTo>
                  <a:pt x="9130217" y="172904"/>
                  <a:pt x="9098980" y="323792"/>
                  <a:pt x="9117330" y="483235"/>
                </a:cubicBezTo>
                <a:cubicBezTo>
                  <a:pt x="9135680" y="642678"/>
                  <a:pt x="9129305" y="812325"/>
                  <a:pt x="9117330" y="922979"/>
                </a:cubicBezTo>
                <a:cubicBezTo>
                  <a:pt x="9105355" y="1033633"/>
                  <a:pt x="9133590" y="1334503"/>
                  <a:pt x="9117330" y="1449705"/>
                </a:cubicBezTo>
                <a:cubicBezTo>
                  <a:pt x="8861473" y="1422341"/>
                  <a:pt x="8600475" y="1456128"/>
                  <a:pt x="8374919" y="1449705"/>
                </a:cubicBezTo>
                <a:cubicBezTo>
                  <a:pt x="8149363" y="1443282"/>
                  <a:pt x="7945319" y="1418708"/>
                  <a:pt x="7632508" y="1449705"/>
                </a:cubicBezTo>
                <a:cubicBezTo>
                  <a:pt x="7319697" y="1480702"/>
                  <a:pt x="7276745" y="1455343"/>
                  <a:pt x="7163616" y="1449705"/>
                </a:cubicBezTo>
                <a:cubicBezTo>
                  <a:pt x="7050487" y="1444067"/>
                  <a:pt x="6900423" y="1429856"/>
                  <a:pt x="6694725" y="1449705"/>
                </a:cubicBezTo>
                <a:cubicBezTo>
                  <a:pt x="6489027" y="1469554"/>
                  <a:pt x="6138901" y="1447640"/>
                  <a:pt x="5952314" y="1449705"/>
                </a:cubicBezTo>
                <a:cubicBezTo>
                  <a:pt x="5765727" y="1451770"/>
                  <a:pt x="5673112" y="1467500"/>
                  <a:pt x="5483423" y="1449705"/>
                </a:cubicBezTo>
                <a:cubicBezTo>
                  <a:pt x="5293734" y="1431910"/>
                  <a:pt x="5211626" y="1457791"/>
                  <a:pt x="5014532" y="1449705"/>
                </a:cubicBezTo>
                <a:cubicBezTo>
                  <a:pt x="4817438" y="1441619"/>
                  <a:pt x="4762623" y="1441012"/>
                  <a:pt x="4636814" y="1449705"/>
                </a:cubicBezTo>
                <a:cubicBezTo>
                  <a:pt x="4511005" y="1458398"/>
                  <a:pt x="4255396" y="1422085"/>
                  <a:pt x="4076749" y="1449705"/>
                </a:cubicBezTo>
                <a:cubicBezTo>
                  <a:pt x="3898102" y="1477325"/>
                  <a:pt x="3750351" y="1452045"/>
                  <a:pt x="3516684" y="1449705"/>
                </a:cubicBezTo>
                <a:cubicBezTo>
                  <a:pt x="3283017" y="1447365"/>
                  <a:pt x="3070151" y="1451265"/>
                  <a:pt x="2865447" y="1449705"/>
                </a:cubicBezTo>
                <a:cubicBezTo>
                  <a:pt x="2660743" y="1448145"/>
                  <a:pt x="2668432" y="1435700"/>
                  <a:pt x="2487729" y="1449705"/>
                </a:cubicBezTo>
                <a:cubicBezTo>
                  <a:pt x="2307026" y="1463710"/>
                  <a:pt x="2054164" y="1421196"/>
                  <a:pt x="1745317" y="1449705"/>
                </a:cubicBezTo>
                <a:cubicBezTo>
                  <a:pt x="1436470" y="1478214"/>
                  <a:pt x="1505041" y="1464486"/>
                  <a:pt x="1367600" y="1449705"/>
                </a:cubicBezTo>
                <a:cubicBezTo>
                  <a:pt x="1230159" y="1434924"/>
                  <a:pt x="1039213" y="1454542"/>
                  <a:pt x="807535" y="1449705"/>
                </a:cubicBezTo>
                <a:cubicBezTo>
                  <a:pt x="575858" y="1444868"/>
                  <a:pt x="162017" y="1461332"/>
                  <a:pt x="0" y="1449705"/>
                </a:cubicBezTo>
                <a:cubicBezTo>
                  <a:pt x="-5759" y="1284277"/>
                  <a:pt x="15449" y="1152015"/>
                  <a:pt x="0" y="951973"/>
                </a:cubicBezTo>
                <a:cubicBezTo>
                  <a:pt x="-15449" y="751931"/>
                  <a:pt x="-10464" y="675826"/>
                  <a:pt x="0" y="468738"/>
                </a:cubicBezTo>
                <a:cubicBezTo>
                  <a:pt x="10464" y="261650"/>
                  <a:pt x="-5591" y="2114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068856514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/>
          <a:lstStyle/>
          <a:p>
            <a:pPr algn="l" eaLnBrk="1" hangingPunct="1">
              <a:buClrTx/>
              <a:buSzTx/>
              <a:buFontTx/>
              <a:buNone/>
            </a:pP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a)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Viết số thích hợp v</a:t>
            </a:r>
            <a:r>
              <a:rPr sz="3600" b="1" dirty="0"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à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o dưới mỗi vạch của tia số:</a:t>
            </a:r>
            <a:endParaRPr sz="3600" b="1" dirty="0"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6746" y="1902279"/>
            <a:ext cx="9368790" cy="1030604"/>
            <a:chOff x="850" y="2802"/>
            <a:chExt cx="14754" cy="1623"/>
          </a:xfrm>
        </p:grpSpPr>
        <p:grpSp>
          <p:nvGrpSpPr>
            <p:cNvPr id="7" name="Group 6"/>
            <p:cNvGrpSpPr/>
            <p:nvPr/>
          </p:nvGrpSpPr>
          <p:grpSpPr>
            <a:xfrm>
              <a:off x="850" y="2853"/>
              <a:ext cx="14754" cy="1572"/>
              <a:chOff x="1067243" y="3048000"/>
              <a:chExt cx="6536846" cy="69462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219200" y="3219450"/>
                <a:ext cx="5867400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219211" y="3048000"/>
                <a:ext cx="1772" cy="300475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889125" y="3176587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670969" y="3175793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467100" y="3178175"/>
                <a:ext cx="22701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220369" y="3161506"/>
                <a:ext cx="227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004594" y="3166269"/>
                <a:ext cx="227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819775" y="3171825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3" name="TextBox 17"/>
              <p:cNvSpPr txBox="1"/>
              <p:nvPr/>
            </p:nvSpPr>
            <p:spPr>
              <a:xfrm>
                <a:off x="1067243" y="3422268"/>
                <a:ext cx="6536846" cy="3203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charset="0"/>
                    <a:cs typeface="Times New Roman" panose="02020603050405020304" charset="0"/>
                  </a:rPr>
                  <a:t>0       10 000        …        30 000        …           …           …</a:t>
                </a:r>
                <a:endParaRPr lang="en-US" altLang="en-US" sz="2400" dirty="0">
                  <a:latin typeface="Times New Roman" panose="02020603050405020304" charset="0"/>
                  <a:ea typeface="Arial" panose="020B0604020202020204" pitchFamily="3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 flipH="1">
              <a:off x="2959" y="2894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705" y="2843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519" y="2873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220" y="2915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977" y="2818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829" y="2802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01" name="Slide Number Placeholder 1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4</a:t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94615" y="3206750"/>
            <a:ext cx="9371965" cy="133159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3600" dirty="0">
                <a:latin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sz="3600" dirty="0">
                <a:latin typeface="Times New Roman" panose="02020603050405020304" charset="0"/>
                <a:cs typeface="Times New Roman" panose="02020603050405020304" charset="0"/>
              </a:rPr>
              <a:t>b) Viết số thích hợp vào chỗ chấm: </a:t>
            </a:r>
          </a:p>
          <a:p>
            <a:pPr eaLnBrk="1" hangingPunct="1">
              <a:lnSpc>
                <a:spcPct val="90000"/>
              </a:lnSpc>
              <a:buNone/>
            </a:pPr>
            <a:endParaRPr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 36 000; 37 000;   …   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;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 …   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…      ; 41 000 ;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2518410" y="372364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38 000</a:t>
            </a:r>
          </a:p>
        </p:txBody>
      </p:sp>
      <p:sp>
        <p:nvSpPr>
          <p:cNvPr id="24" name="Title 1"/>
          <p:cNvSpPr txBox="1"/>
          <p:nvPr/>
        </p:nvSpPr>
        <p:spPr>
          <a:xfrm>
            <a:off x="3775710" y="3823335"/>
            <a:ext cx="1443990" cy="7747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8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39 000 </a:t>
            </a:r>
          </a:p>
        </p:txBody>
      </p:sp>
      <p:sp>
        <p:nvSpPr>
          <p:cNvPr id="25" name="Title 1"/>
          <p:cNvSpPr txBox="1"/>
          <p:nvPr/>
        </p:nvSpPr>
        <p:spPr>
          <a:xfrm>
            <a:off x="5129530" y="375158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40 000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7740650" y="375158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42 000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52360" imgH="371520"/>
        </mc:Choice>
        <mc:Fallback>
          <p:control name="TextBox1" r:id="rId1" imgW="1152360" imgH="37152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D1375E35-1E13-44AD-8613-5909B5DF72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8408" y="2508031"/>
                  <a:ext cx="1152525" cy="3762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152360" imgH="371520"/>
        </mc:Choice>
        <mc:Fallback>
          <p:control name="TextBox2" r:id="rId2" imgW="1152360" imgH="37152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3F5FEA4F-9D07-4381-884F-8ABB9B5E61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0433" y="2496116"/>
                  <a:ext cx="1152525" cy="3762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152360" imgH="371520"/>
        </mc:Choice>
        <mc:Fallback>
          <p:control name="TextBox3" r:id="rId3" imgW="1152360" imgH="37152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C63DFB46-11FB-487E-A041-05DFE3C27C2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0536" y="2496116"/>
                  <a:ext cx="1152525" cy="3762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152360" imgH="371520"/>
        </mc:Choice>
        <mc:Fallback>
          <p:control name="TextBox4" r:id="rId4" imgW="1152360" imgH="37152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5AE532E-AE75-4974-B937-A7DF6044B1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79563" y="2497770"/>
                  <a:ext cx="1152525" cy="3762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438020285"/>
              </p:ext>
            </p:extLst>
          </p:nvPr>
        </p:nvGraphicFramePr>
        <p:xfrm>
          <a:off x="196850" y="446405"/>
          <a:ext cx="8750300" cy="472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42 571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 mươi hai nghìn năm trăm bảy mươi mốt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Sáu mươi ba nghìn tám trăm năm mươi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 nghìn một trăm linh năm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358775" y="-55880"/>
            <a:ext cx="383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Viết theo mẫu: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323850" y="177927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63850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24015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2172970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10578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3895090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482790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1223645" y="239204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2156460" y="232029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itle 1"/>
          <p:cNvSpPr txBox="1"/>
          <p:nvPr/>
        </p:nvSpPr>
        <p:spPr>
          <a:xfrm>
            <a:off x="3089275" y="232029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itle 1"/>
          <p:cNvSpPr txBox="1"/>
          <p:nvPr/>
        </p:nvSpPr>
        <p:spPr>
          <a:xfrm>
            <a:off x="3950335" y="232029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itle 1"/>
          <p:cNvSpPr txBox="1"/>
          <p:nvPr/>
        </p:nvSpPr>
        <p:spPr>
          <a:xfrm>
            <a:off x="4811395" y="232029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itle 1"/>
          <p:cNvSpPr txBox="1"/>
          <p:nvPr/>
        </p:nvSpPr>
        <p:spPr>
          <a:xfrm>
            <a:off x="5815965" y="2320290"/>
            <a:ext cx="3065145" cy="1004570"/>
          </a:xfrm>
          <a:prstGeom prst="rect">
            <a:avLst/>
          </a:prstGeom>
        </p:spPr>
        <p:txBody>
          <a:bodyPr anchor="ctr">
            <a:normAutofit fontScale="42500" lnSpcReduction="20000"/>
          </a:bodyPr>
          <a:lstStyle/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715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 mươi mốt nghìn chín trăm linh bảy</a:t>
            </a:r>
          </a:p>
        </p:txBody>
      </p:sp>
      <p:sp>
        <p:nvSpPr>
          <p:cNvPr id="22" name="Title 1"/>
          <p:cNvSpPr txBox="1"/>
          <p:nvPr/>
        </p:nvSpPr>
        <p:spPr>
          <a:xfrm>
            <a:off x="1240155" y="307594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itle 1"/>
          <p:cNvSpPr txBox="1"/>
          <p:nvPr/>
        </p:nvSpPr>
        <p:spPr>
          <a:xfrm>
            <a:off x="2156460" y="310959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itle 1"/>
          <p:cNvSpPr txBox="1"/>
          <p:nvPr/>
        </p:nvSpPr>
        <p:spPr>
          <a:xfrm>
            <a:off x="3089275" y="303784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itle 1"/>
          <p:cNvSpPr txBox="1"/>
          <p:nvPr/>
        </p:nvSpPr>
        <p:spPr>
          <a:xfrm>
            <a:off x="3950335" y="303784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itle 1"/>
          <p:cNvSpPr txBox="1"/>
          <p:nvPr/>
        </p:nvSpPr>
        <p:spPr>
          <a:xfrm>
            <a:off x="4811395" y="3037840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5815965" y="2966085"/>
            <a:ext cx="3083560" cy="106616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35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mười sáu nghìn hai trăm mười hai</a:t>
            </a:r>
          </a:p>
        </p:txBody>
      </p:sp>
      <p:sp>
        <p:nvSpPr>
          <p:cNvPr id="28" name="Title 1"/>
          <p:cNvSpPr txBox="1"/>
          <p:nvPr/>
        </p:nvSpPr>
        <p:spPr>
          <a:xfrm>
            <a:off x="379095" y="3700145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8105</a:t>
            </a:r>
          </a:p>
        </p:txBody>
      </p:sp>
      <p:sp>
        <p:nvSpPr>
          <p:cNvPr id="29" name="Title 1"/>
          <p:cNvSpPr txBox="1"/>
          <p:nvPr/>
        </p:nvSpPr>
        <p:spPr>
          <a:xfrm>
            <a:off x="1223645" y="3755390"/>
            <a:ext cx="920750" cy="7346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2156460" y="3683635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itle 1"/>
          <p:cNvSpPr txBox="1"/>
          <p:nvPr/>
        </p:nvSpPr>
        <p:spPr>
          <a:xfrm>
            <a:off x="3089275" y="3683635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itle 1"/>
          <p:cNvSpPr txBox="1"/>
          <p:nvPr/>
        </p:nvSpPr>
        <p:spPr>
          <a:xfrm>
            <a:off x="3890645" y="3660775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4811395" y="3683635"/>
            <a:ext cx="920750" cy="73469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290830" y="425767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70008</a:t>
            </a:r>
          </a:p>
        </p:txBody>
      </p:sp>
      <p:sp>
        <p:nvSpPr>
          <p:cNvPr id="35" name="Title 1"/>
          <p:cNvSpPr txBox="1"/>
          <p:nvPr/>
        </p:nvSpPr>
        <p:spPr>
          <a:xfrm>
            <a:off x="5815965" y="4257675"/>
            <a:ext cx="3103245" cy="928370"/>
          </a:xfrm>
          <a:prstGeom prst="rect">
            <a:avLst/>
          </a:prstGeom>
        </p:spPr>
        <p:txBody>
          <a:bodyPr anchor="ctr">
            <a:normAutofit fontScale="6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bảy mươi nghìn không trăm linh tám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"/>
          <p:cNvGrpSpPr/>
          <p:nvPr/>
        </p:nvGrpSpPr>
        <p:grpSpPr>
          <a:xfrm>
            <a:off x="8513696" y="3292104"/>
            <a:ext cx="1369936" cy="1716174"/>
            <a:chOff x="2535400" y="4145525"/>
            <a:chExt cx="1024175" cy="1283025"/>
          </a:xfrm>
        </p:grpSpPr>
        <p:sp>
          <p:nvSpPr>
            <p:cNvPr id="455" name="Google Shape;455;p6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62" name="Google Shape;462;p6"/>
          <p:cNvGrpSpPr/>
          <p:nvPr/>
        </p:nvGrpSpPr>
        <p:grpSpPr>
          <a:xfrm>
            <a:off x="8614123" y="411160"/>
            <a:ext cx="1127175" cy="1339925"/>
            <a:chOff x="3680950" y="3547250"/>
            <a:chExt cx="1127175" cy="1339925"/>
          </a:xfrm>
        </p:grpSpPr>
        <p:sp>
          <p:nvSpPr>
            <p:cNvPr id="463" name="Google Shape;463;p6"/>
            <p:cNvSpPr/>
            <p:nvPr/>
          </p:nvSpPr>
          <p:spPr>
            <a:xfrm>
              <a:off x="3680950" y="4557425"/>
              <a:ext cx="770200" cy="329750"/>
            </a:xfrm>
            <a:custGeom>
              <a:avLst/>
              <a:gdLst/>
              <a:ahLst/>
              <a:cxnLst/>
              <a:rect l="l" t="t" r="r" b="b"/>
              <a:pathLst>
                <a:path w="30808" h="13190" extrusionOk="0">
                  <a:moveTo>
                    <a:pt x="1" y="1"/>
                  </a:moveTo>
                  <a:lnTo>
                    <a:pt x="211" y="3128"/>
                  </a:lnTo>
                  <a:lnTo>
                    <a:pt x="28679" y="13189"/>
                  </a:lnTo>
                  <a:lnTo>
                    <a:pt x="30808" y="10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680950" y="3547375"/>
              <a:ext cx="1127175" cy="1282250"/>
            </a:xfrm>
            <a:custGeom>
              <a:avLst/>
              <a:gdLst/>
              <a:ahLst/>
              <a:cxnLst/>
              <a:rect l="l" t="t" r="r" b="b"/>
              <a:pathLst>
                <a:path w="45087" h="51290" extrusionOk="0">
                  <a:moveTo>
                    <a:pt x="14280" y="1"/>
                  </a:moveTo>
                  <a:lnTo>
                    <a:pt x="1426" y="36371"/>
                  </a:lnTo>
                  <a:lnTo>
                    <a:pt x="201" y="39835"/>
                  </a:lnTo>
                  <a:lnTo>
                    <a:pt x="1" y="40403"/>
                  </a:lnTo>
                  <a:lnTo>
                    <a:pt x="16551" y="46252"/>
                  </a:lnTo>
                  <a:lnTo>
                    <a:pt x="30808" y="51290"/>
                  </a:lnTo>
                  <a:lnTo>
                    <a:pt x="35547" y="37878"/>
                  </a:lnTo>
                  <a:lnTo>
                    <a:pt x="41251" y="21741"/>
                  </a:lnTo>
                  <a:lnTo>
                    <a:pt x="42476" y="18275"/>
                  </a:lnTo>
                  <a:lnTo>
                    <a:pt x="45087" y="10888"/>
                  </a:lnTo>
                  <a:lnTo>
                    <a:pt x="14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681350" y="3547250"/>
              <a:ext cx="458275" cy="1045925"/>
            </a:xfrm>
            <a:custGeom>
              <a:avLst/>
              <a:gdLst/>
              <a:ahLst/>
              <a:cxnLst/>
              <a:rect l="l" t="t" r="r" b="b"/>
              <a:pathLst>
                <a:path w="18331" h="41837" extrusionOk="0">
                  <a:moveTo>
                    <a:pt x="14277" y="0"/>
                  </a:moveTo>
                  <a:lnTo>
                    <a:pt x="0" y="40403"/>
                  </a:lnTo>
                  <a:lnTo>
                    <a:pt x="4055" y="41836"/>
                  </a:lnTo>
                  <a:lnTo>
                    <a:pt x="18331" y="1433"/>
                  </a:lnTo>
                  <a:lnTo>
                    <a:pt x="142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4119200" y="3833750"/>
              <a:ext cx="506000" cy="360100"/>
            </a:xfrm>
            <a:custGeom>
              <a:avLst/>
              <a:gdLst/>
              <a:ahLst/>
              <a:cxnLst/>
              <a:rect l="l" t="t" r="r" b="b"/>
              <a:pathLst>
                <a:path w="20240" h="14404" extrusionOk="0">
                  <a:moveTo>
                    <a:pt x="2929" y="0"/>
                  </a:moveTo>
                  <a:lnTo>
                    <a:pt x="1" y="8287"/>
                  </a:lnTo>
                  <a:lnTo>
                    <a:pt x="17312" y="14404"/>
                  </a:lnTo>
                  <a:lnTo>
                    <a:pt x="20240" y="6117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4090100" y="4097275"/>
              <a:ext cx="442000" cy="178950"/>
            </a:xfrm>
            <a:custGeom>
              <a:avLst/>
              <a:gdLst/>
              <a:ahLst/>
              <a:cxnLst/>
              <a:rect l="l" t="t" r="r" b="b"/>
              <a:pathLst>
                <a:path w="17680" h="7158" extrusionOk="0">
                  <a:moveTo>
                    <a:pt x="368" y="1"/>
                  </a:moveTo>
                  <a:lnTo>
                    <a:pt x="1" y="1041"/>
                  </a:lnTo>
                  <a:lnTo>
                    <a:pt x="17312" y="7158"/>
                  </a:lnTo>
                  <a:lnTo>
                    <a:pt x="17679" y="611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151725" y="3666050"/>
              <a:ext cx="112875" cy="102450"/>
            </a:xfrm>
            <a:custGeom>
              <a:avLst/>
              <a:gdLst/>
              <a:ahLst/>
              <a:cxnLst/>
              <a:rect l="l" t="t" r="r" b="b"/>
              <a:pathLst>
                <a:path w="4515" h="4098" extrusionOk="0">
                  <a:moveTo>
                    <a:pt x="2206" y="1"/>
                  </a:moveTo>
                  <a:cubicBezTo>
                    <a:pt x="1636" y="1"/>
                    <a:pt x="1079" y="239"/>
                    <a:pt x="683" y="680"/>
                  </a:cubicBezTo>
                  <a:cubicBezTo>
                    <a:pt x="129" y="1296"/>
                    <a:pt x="0" y="2184"/>
                    <a:pt x="358" y="2932"/>
                  </a:cubicBezTo>
                  <a:cubicBezTo>
                    <a:pt x="699" y="3647"/>
                    <a:pt x="1420" y="4098"/>
                    <a:pt x="2205" y="4098"/>
                  </a:cubicBezTo>
                  <a:cubicBezTo>
                    <a:pt x="2241" y="4098"/>
                    <a:pt x="2277" y="4097"/>
                    <a:pt x="2314" y="4095"/>
                  </a:cubicBezTo>
                  <a:cubicBezTo>
                    <a:pt x="3142" y="4051"/>
                    <a:pt x="3860" y="3513"/>
                    <a:pt x="4137" y="2732"/>
                  </a:cubicBezTo>
                  <a:cubicBezTo>
                    <a:pt x="4514" y="1666"/>
                    <a:pt x="3956" y="495"/>
                    <a:pt x="2889" y="118"/>
                  </a:cubicBezTo>
                  <a:cubicBezTo>
                    <a:pt x="2665" y="39"/>
                    <a:pt x="2435" y="1"/>
                    <a:pt x="2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69" name="Google Shape;469;p6"/>
          <p:cNvGrpSpPr/>
          <p:nvPr/>
        </p:nvGrpSpPr>
        <p:grpSpPr>
          <a:xfrm>
            <a:off x="9072590" y="2211895"/>
            <a:ext cx="825025" cy="796625"/>
            <a:chOff x="7688925" y="2004250"/>
            <a:chExt cx="825025" cy="796625"/>
          </a:xfrm>
        </p:grpSpPr>
        <p:sp>
          <p:nvSpPr>
            <p:cNvPr id="470" name="Google Shape;470;p6"/>
            <p:cNvSpPr/>
            <p:nvPr/>
          </p:nvSpPr>
          <p:spPr>
            <a:xfrm>
              <a:off x="7951625" y="2400650"/>
              <a:ext cx="562325" cy="400225"/>
            </a:xfrm>
            <a:custGeom>
              <a:avLst/>
              <a:gdLst/>
              <a:ahLst/>
              <a:cxnLst/>
              <a:rect l="l" t="t" r="r" b="b"/>
              <a:pathLst>
                <a:path w="22493" h="16009" extrusionOk="0">
                  <a:moveTo>
                    <a:pt x="0" y="0"/>
                  </a:moveTo>
                  <a:lnTo>
                    <a:pt x="16845" y="16009"/>
                  </a:lnTo>
                  <a:cubicBezTo>
                    <a:pt x="20817" y="11829"/>
                    <a:pt x="22493" y="6306"/>
                    <a:pt x="21923" y="990"/>
                  </a:cubicBezTo>
                  <a:lnTo>
                    <a:pt x="16907" y="764"/>
                  </a:lnTo>
                  <a:lnTo>
                    <a:pt x="16907" y="764"/>
                  </a:lnTo>
                  <a:cubicBezTo>
                    <a:pt x="17323" y="3327"/>
                    <a:pt x="17035" y="5986"/>
                    <a:pt x="16014" y="8417"/>
                  </a:cubicBezTo>
                  <a:lnTo>
                    <a:pt x="7514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688925" y="2004250"/>
              <a:ext cx="810750" cy="421175"/>
            </a:xfrm>
            <a:custGeom>
              <a:avLst/>
              <a:gdLst/>
              <a:ahLst/>
              <a:cxnLst/>
              <a:rect l="l" t="t" r="r" b="b"/>
              <a:pathLst>
                <a:path w="32430" h="16847" extrusionOk="0">
                  <a:moveTo>
                    <a:pt x="13680" y="1"/>
                  </a:moveTo>
                  <a:cubicBezTo>
                    <a:pt x="8690" y="1"/>
                    <a:pt x="3710" y="1968"/>
                    <a:pt x="1" y="5871"/>
                  </a:cubicBezTo>
                  <a:lnTo>
                    <a:pt x="10508" y="15856"/>
                  </a:lnTo>
                  <a:lnTo>
                    <a:pt x="18022" y="16197"/>
                  </a:lnTo>
                  <a:lnTo>
                    <a:pt x="7624" y="6314"/>
                  </a:lnTo>
                  <a:cubicBezTo>
                    <a:pt x="9528" y="5398"/>
                    <a:pt x="11603" y="4938"/>
                    <a:pt x="13680" y="4938"/>
                  </a:cubicBezTo>
                  <a:cubicBezTo>
                    <a:pt x="17129" y="4938"/>
                    <a:pt x="20585" y="6207"/>
                    <a:pt x="23277" y="8766"/>
                  </a:cubicBezTo>
                  <a:cubicBezTo>
                    <a:pt x="25567" y="10942"/>
                    <a:pt x="26944" y="13719"/>
                    <a:pt x="27415" y="16620"/>
                  </a:cubicBezTo>
                  <a:lnTo>
                    <a:pt x="32430" y="16846"/>
                  </a:lnTo>
                  <a:cubicBezTo>
                    <a:pt x="31969" y="12555"/>
                    <a:pt x="30048" y="8399"/>
                    <a:pt x="26674" y="5192"/>
                  </a:cubicBezTo>
                  <a:cubicBezTo>
                    <a:pt x="23024" y="1723"/>
                    <a:pt x="18348" y="1"/>
                    <a:pt x="1368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7728700" y="215882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2"/>
                  </a:lnTo>
                  <a:lnTo>
                    <a:pt x="439" y="1610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775150" y="2203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1" y="1191"/>
                  </a:lnTo>
                  <a:lnTo>
                    <a:pt x="439" y="1609"/>
                  </a:lnTo>
                  <a:lnTo>
                    <a:pt x="1572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7821625" y="224722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2" y="1"/>
                  </a:moveTo>
                  <a:lnTo>
                    <a:pt x="0" y="1192"/>
                  </a:lnTo>
                  <a:lnTo>
                    <a:pt x="440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7868050" y="2267400"/>
              <a:ext cx="61975" cy="64075"/>
            </a:xfrm>
            <a:custGeom>
              <a:avLst/>
              <a:gdLst/>
              <a:ahLst/>
              <a:cxnLst/>
              <a:rect l="l" t="t" r="r" b="b"/>
              <a:pathLst>
                <a:path w="2479" h="2563" extrusionOk="0">
                  <a:moveTo>
                    <a:pt x="2038" y="0"/>
                  </a:moveTo>
                  <a:lnTo>
                    <a:pt x="1" y="2145"/>
                  </a:lnTo>
                  <a:lnTo>
                    <a:pt x="440" y="2563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910950" y="2332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957450" y="237647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003875" y="24204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050375" y="2441150"/>
              <a:ext cx="61950" cy="64075"/>
            </a:xfrm>
            <a:custGeom>
              <a:avLst/>
              <a:gdLst/>
              <a:ahLst/>
              <a:cxnLst/>
              <a:rect l="l" t="t" r="r" b="b"/>
              <a:pathLst>
                <a:path w="2478" h="2563" extrusionOk="0">
                  <a:moveTo>
                    <a:pt x="2038" y="0"/>
                  </a:moveTo>
                  <a:lnTo>
                    <a:pt x="0" y="2144"/>
                  </a:lnTo>
                  <a:lnTo>
                    <a:pt x="440" y="2562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093250" y="2505550"/>
              <a:ext cx="39325" cy="40225"/>
            </a:xfrm>
            <a:custGeom>
              <a:avLst/>
              <a:gdLst/>
              <a:ahLst/>
              <a:cxnLst/>
              <a:rect l="l" t="t" r="r" b="b"/>
              <a:pathLst>
                <a:path w="1573" h="1609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8"/>
                  </a:lnTo>
                  <a:lnTo>
                    <a:pt x="1572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39700" y="25496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6200" y="25940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1"/>
                  </a:lnTo>
                  <a:lnTo>
                    <a:pt x="439" y="1609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232600" y="2613875"/>
              <a:ext cx="61925" cy="64050"/>
            </a:xfrm>
            <a:custGeom>
              <a:avLst/>
              <a:gdLst/>
              <a:ahLst/>
              <a:cxnLst/>
              <a:rect l="l" t="t" r="r" b="b"/>
              <a:pathLst>
                <a:path w="2477" h="2562" extrusionOk="0">
                  <a:moveTo>
                    <a:pt x="2038" y="0"/>
                  </a:moveTo>
                  <a:lnTo>
                    <a:pt x="1" y="2144"/>
                  </a:lnTo>
                  <a:lnTo>
                    <a:pt x="439" y="2562"/>
                  </a:lnTo>
                  <a:lnTo>
                    <a:pt x="2477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275475" y="267857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3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321950" y="2722575"/>
              <a:ext cx="39275" cy="40225"/>
            </a:xfrm>
            <a:custGeom>
              <a:avLst/>
              <a:gdLst/>
              <a:ahLst/>
              <a:cxnLst/>
              <a:rect l="l" t="t" r="r" b="b"/>
              <a:pathLst>
                <a:path w="1571" h="1609" extrusionOk="0">
                  <a:moveTo>
                    <a:pt x="1132" y="0"/>
                  </a:moveTo>
                  <a:lnTo>
                    <a:pt x="0" y="1191"/>
                  </a:lnTo>
                  <a:lnTo>
                    <a:pt x="440" y="1608"/>
                  </a:lnTo>
                  <a:lnTo>
                    <a:pt x="1571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Title 1"/>
          <p:cNvSpPr txBox="1"/>
          <p:nvPr/>
        </p:nvSpPr>
        <p:spPr>
          <a:xfrm>
            <a:off x="161290" y="123825"/>
            <a:ext cx="7596037" cy="1096963"/>
          </a:xfrm>
          <a:custGeom>
            <a:avLst/>
            <a:gdLst>
              <a:gd name="connsiteX0" fmla="*/ 0 w 7596037"/>
              <a:gd name="connsiteY0" fmla="*/ 0 h 1096963"/>
              <a:gd name="connsiteX1" fmla="*/ 690549 w 7596037"/>
              <a:gd name="connsiteY1" fmla="*/ 0 h 1096963"/>
              <a:gd name="connsiteX2" fmla="*/ 1533018 w 7596037"/>
              <a:gd name="connsiteY2" fmla="*/ 0 h 1096963"/>
              <a:gd name="connsiteX3" fmla="*/ 2071646 w 7596037"/>
              <a:gd name="connsiteY3" fmla="*/ 0 h 1096963"/>
              <a:gd name="connsiteX4" fmla="*/ 2686235 w 7596037"/>
              <a:gd name="connsiteY4" fmla="*/ 0 h 1096963"/>
              <a:gd name="connsiteX5" fmla="*/ 3452744 w 7596037"/>
              <a:gd name="connsiteY5" fmla="*/ 0 h 1096963"/>
              <a:gd name="connsiteX6" fmla="*/ 3915412 w 7596037"/>
              <a:gd name="connsiteY6" fmla="*/ 0 h 1096963"/>
              <a:gd name="connsiteX7" fmla="*/ 4454040 w 7596037"/>
              <a:gd name="connsiteY7" fmla="*/ 0 h 1096963"/>
              <a:gd name="connsiteX8" fmla="*/ 4992668 w 7596037"/>
              <a:gd name="connsiteY8" fmla="*/ 0 h 1096963"/>
              <a:gd name="connsiteX9" fmla="*/ 5759177 w 7596037"/>
              <a:gd name="connsiteY9" fmla="*/ 0 h 1096963"/>
              <a:gd name="connsiteX10" fmla="*/ 6373766 w 7596037"/>
              <a:gd name="connsiteY10" fmla="*/ 0 h 1096963"/>
              <a:gd name="connsiteX11" fmla="*/ 7596037 w 7596037"/>
              <a:gd name="connsiteY11" fmla="*/ 0 h 1096963"/>
              <a:gd name="connsiteX12" fmla="*/ 7596037 w 7596037"/>
              <a:gd name="connsiteY12" fmla="*/ 526542 h 1096963"/>
              <a:gd name="connsiteX13" fmla="*/ 7596037 w 7596037"/>
              <a:gd name="connsiteY13" fmla="*/ 1096963 h 1096963"/>
              <a:gd name="connsiteX14" fmla="*/ 7133369 w 7596037"/>
              <a:gd name="connsiteY14" fmla="*/ 1096963 h 1096963"/>
              <a:gd name="connsiteX15" fmla="*/ 6670702 w 7596037"/>
              <a:gd name="connsiteY15" fmla="*/ 1096963 h 1096963"/>
              <a:gd name="connsiteX16" fmla="*/ 5828232 w 7596037"/>
              <a:gd name="connsiteY16" fmla="*/ 1096963 h 1096963"/>
              <a:gd name="connsiteX17" fmla="*/ 5213644 w 7596037"/>
              <a:gd name="connsiteY17" fmla="*/ 1096963 h 1096963"/>
              <a:gd name="connsiteX18" fmla="*/ 4675015 w 7596037"/>
              <a:gd name="connsiteY18" fmla="*/ 1096963 h 1096963"/>
              <a:gd name="connsiteX19" fmla="*/ 4212348 w 7596037"/>
              <a:gd name="connsiteY19" fmla="*/ 1096963 h 1096963"/>
              <a:gd name="connsiteX20" fmla="*/ 3597759 w 7596037"/>
              <a:gd name="connsiteY20" fmla="*/ 1096963 h 1096963"/>
              <a:gd name="connsiteX21" fmla="*/ 2755290 w 7596037"/>
              <a:gd name="connsiteY21" fmla="*/ 1096963 h 1096963"/>
              <a:gd name="connsiteX22" fmla="*/ 2064741 w 7596037"/>
              <a:gd name="connsiteY22" fmla="*/ 1096963 h 1096963"/>
              <a:gd name="connsiteX23" fmla="*/ 1602073 w 7596037"/>
              <a:gd name="connsiteY23" fmla="*/ 1096963 h 1096963"/>
              <a:gd name="connsiteX24" fmla="*/ 1139406 w 7596037"/>
              <a:gd name="connsiteY24" fmla="*/ 1096963 h 1096963"/>
              <a:gd name="connsiteX25" fmla="*/ 0 w 7596037"/>
              <a:gd name="connsiteY25" fmla="*/ 1096963 h 1096963"/>
              <a:gd name="connsiteX26" fmla="*/ 0 w 7596037"/>
              <a:gd name="connsiteY26" fmla="*/ 581390 h 1096963"/>
              <a:gd name="connsiteX27" fmla="*/ 0 w 7596037"/>
              <a:gd name="connsiteY27" fmla="*/ 0 h 10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037" h="1096963" fill="none" extrusionOk="0">
                <a:moveTo>
                  <a:pt x="0" y="0"/>
                </a:moveTo>
                <a:cubicBezTo>
                  <a:pt x="166111" y="-21706"/>
                  <a:pt x="525614" y="-20589"/>
                  <a:pt x="690549" y="0"/>
                </a:cubicBezTo>
                <a:cubicBezTo>
                  <a:pt x="855484" y="20589"/>
                  <a:pt x="1216095" y="40315"/>
                  <a:pt x="1533018" y="0"/>
                </a:cubicBezTo>
                <a:cubicBezTo>
                  <a:pt x="1849941" y="-40315"/>
                  <a:pt x="1815257" y="14438"/>
                  <a:pt x="2071646" y="0"/>
                </a:cubicBezTo>
                <a:cubicBezTo>
                  <a:pt x="2328035" y="-14438"/>
                  <a:pt x="2453423" y="-11467"/>
                  <a:pt x="2686235" y="0"/>
                </a:cubicBezTo>
                <a:cubicBezTo>
                  <a:pt x="2919047" y="11467"/>
                  <a:pt x="3225960" y="135"/>
                  <a:pt x="3452744" y="0"/>
                </a:cubicBezTo>
                <a:cubicBezTo>
                  <a:pt x="3679528" y="-135"/>
                  <a:pt x="3802686" y="15898"/>
                  <a:pt x="3915412" y="0"/>
                </a:cubicBezTo>
                <a:cubicBezTo>
                  <a:pt x="4028138" y="-15898"/>
                  <a:pt x="4225448" y="-11962"/>
                  <a:pt x="4454040" y="0"/>
                </a:cubicBezTo>
                <a:cubicBezTo>
                  <a:pt x="4682632" y="11962"/>
                  <a:pt x="4817942" y="-7250"/>
                  <a:pt x="4992668" y="0"/>
                </a:cubicBezTo>
                <a:cubicBezTo>
                  <a:pt x="5167394" y="7250"/>
                  <a:pt x="5393486" y="-19300"/>
                  <a:pt x="5759177" y="0"/>
                </a:cubicBezTo>
                <a:cubicBezTo>
                  <a:pt x="6124868" y="19300"/>
                  <a:pt x="6213241" y="18839"/>
                  <a:pt x="6373766" y="0"/>
                </a:cubicBezTo>
                <a:cubicBezTo>
                  <a:pt x="6534291" y="-18839"/>
                  <a:pt x="7072240" y="-41504"/>
                  <a:pt x="7596037" y="0"/>
                </a:cubicBezTo>
                <a:cubicBezTo>
                  <a:pt x="7613282" y="170280"/>
                  <a:pt x="7574885" y="411375"/>
                  <a:pt x="7596037" y="526542"/>
                </a:cubicBezTo>
                <a:cubicBezTo>
                  <a:pt x="7617189" y="641709"/>
                  <a:pt x="7622235" y="966011"/>
                  <a:pt x="7596037" y="1096963"/>
                </a:cubicBezTo>
                <a:cubicBezTo>
                  <a:pt x="7423120" y="1117219"/>
                  <a:pt x="7242357" y="1096081"/>
                  <a:pt x="7133369" y="1096963"/>
                </a:cubicBezTo>
                <a:cubicBezTo>
                  <a:pt x="7024381" y="1097845"/>
                  <a:pt x="6882702" y="1094411"/>
                  <a:pt x="6670702" y="1096963"/>
                </a:cubicBezTo>
                <a:cubicBezTo>
                  <a:pt x="6458702" y="1099515"/>
                  <a:pt x="6210542" y="1125420"/>
                  <a:pt x="5828232" y="1096963"/>
                </a:cubicBezTo>
                <a:cubicBezTo>
                  <a:pt x="5445922" y="1068507"/>
                  <a:pt x="5462915" y="1103237"/>
                  <a:pt x="5213644" y="1096963"/>
                </a:cubicBezTo>
                <a:cubicBezTo>
                  <a:pt x="4964373" y="1090689"/>
                  <a:pt x="4820212" y="1123838"/>
                  <a:pt x="4675015" y="1096963"/>
                </a:cubicBezTo>
                <a:cubicBezTo>
                  <a:pt x="4529818" y="1070088"/>
                  <a:pt x="4333075" y="1091325"/>
                  <a:pt x="4212348" y="1096963"/>
                </a:cubicBezTo>
                <a:cubicBezTo>
                  <a:pt x="4091621" y="1102601"/>
                  <a:pt x="3722791" y="1103871"/>
                  <a:pt x="3597759" y="1096963"/>
                </a:cubicBezTo>
                <a:cubicBezTo>
                  <a:pt x="3472727" y="1090055"/>
                  <a:pt x="2939322" y="1070316"/>
                  <a:pt x="2755290" y="1096963"/>
                </a:cubicBezTo>
                <a:cubicBezTo>
                  <a:pt x="2571258" y="1123610"/>
                  <a:pt x="2359783" y="1082507"/>
                  <a:pt x="2064741" y="1096963"/>
                </a:cubicBezTo>
                <a:cubicBezTo>
                  <a:pt x="1769699" y="1111419"/>
                  <a:pt x="1763955" y="1101332"/>
                  <a:pt x="1602073" y="1096963"/>
                </a:cubicBezTo>
                <a:cubicBezTo>
                  <a:pt x="1440191" y="1092594"/>
                  <a:pt x="1247397" y="1078965"/>
                  <a:pt x="1139406" y="1096963"/>
                </a:cubicBezTo>
                <a:cubicBezTo>
                  <a:pt x="1031415" y="1114961"/>
                  <a:pt x="384477" y="1134412"/>
                  <a:pt x="0" y="1096963"/>
                </a:cubicBezTo>
                <a:cubicBezTo>
                  <a:pt x="-15292" y="971564"/>
                  <a:pt x="949" y="749740"/>
                  <a:pt x="0" y="581390"/>
                </a:cubicBezTo>
                <a:cubicBezTo>
                  <a:pt x="-949" y="413040"/>
                  <a:pt x="10112" y="191305"/>
                  <a:pt x="0" y="0"/>
                </a:cubicBezTo>
                <a:close/>
              </a:path>
              <a:path w="7596037" h="1096963" stroke="0" extrusionOk="0">
                <a:moveTo>
                  <a:pt x="0" y="0"/>
                </a:moveTo>
                <a:cubicBezTo>
                  <a:pt x="190941" y="37757"/>
                  <a:pt x="649491" y="15123"/>
                  <a:pt x="842470" y="0"/>
                </a:cubicBezTo>
                <a:cubicBezTo>
                  <a:pt x="1035449" y="-15123"/>
                  <a:pt x="1147175" y="-12062"/>
                  <a:pt x="1305137" y="0"/>
                </a:cubicBezTo>
                <a:cubicBezTo>
                  <a:pt x="1463099" y="12062"/>
                  <a:pt x="1610663" y="-9383"/>
                  <a:pt x="1843765" y="0"/>
                </a:cubicBezTo>
                <a:cubicBezTo>
                  <a:pt x="2076867" y="9383"/>
                  <a:pt x="2231006" y="-6698"/>
                  <a:pt x="2382393" y="0"/>
                </a:cubicBezTo>
                <a:cubicBezTo>
                  <a:pt x="2533780" y="6698"/>
                  <a:pt x="2777433" y="13003"/>
                  <a:pt x="3072942" y="0"/>
                </a:cubicBezTo>
                <a:cubicBezTo>
                  <a:pt x="3368451" y="-13003"/>
                  <a:pt x="3384581" y="-661"/>
                  <a:pt x="3535610" y="0"/>
                </a:cubicBezTo>
                <a:cubicBezTo>
                  <a:pt x="3686639" y="661"/>
                  <a:pt x="4087713" y="-31381"/>
                  <a:pt x="4302119" y="0"/>
                </a:cubicBezTo>
                <a:cubicBezTo>
                  <a:pt x="4516525" y="31381"/>
                  <a:pt x="4877359" y="-22116"/>
                  <a:pt x="5068628" y="0"/>
                </a:cubicBezTo>
                <a:cubicBezTo>
                  <a:pt x="5259897" y="22116"/>
                  <a:pt x="5415143" y="4551"/>
                  <a:pt x="5759177" y="0"/>
                </a:cubicBezTo>
                <a:cubicBezTo>
                  <a:pt x="6103211" y="-4551"/>
                  <a:pt x="6183131" y="-8268"/>
                  <a:pt x="6525686" y="0"/>
                </a:cubicBezTo>
                <a:cubicBezTo>
                  <a:pt x="6868241" y="8268"/>
                  <a:pt x="7181817" y="19783"/>
                  <a:pt x="7596037" y="0"/>
                </a:cubicBezTo>
                <a:cubicBezTo>
                  <a:pt x="7596706" y="139198"/>
                  <a:pt x="7575721" y="344887"/>
                  <a:pt x="7596037" y="515573"/>
                </a:cubicBezTo>
                <a:cubicBezTo>
                  <a:pt x="7616353" y="686259"/>
                  <a:pt x="7616913" y="814835"/>
                  <a:pt x="7596037" y="1096963"/>
                </a:cubicBezTo>
                <a:cubicBezTo>
                  <a:pt x="7359264" y="1120379"/>
                  <a:pt x="7206687" y="1096194"/>
                  <a:pt x="7057409" y="1096963"/>
                </a:cubicBezTo>
                <a:cubicBezTo>
                  <a:pt x="6908131" y="1097732"/>
                  <a:pt x="6526735" y="1113097"/>
                  <a:pt x="6366860" y="1096963"/>
                </a:cubicBezTo>
                <a:cubicBezTo>
                  <a:pt x="6206985" y="1080829"/>
                  <a:pt x="5763957" y="1082954"/>
                  <a:pt x="5524391" y="1096963"/>
                </a:cubicBezTo>
                <a:cubicBezTo>
                  <a:pt x="5284825" y="1110972"/>
                  <a:pt x="5070771" y="1086248"/>
                  <a:pt x="4909802" y="1096963"/>
                </a:cubicBezTo>
                <a:cubicBezTo>
                  <a:pt x="4748833" y="1107678"/>
                  <a:pt x="4495721" y="1086021"/>
                  <a:pt x="4371174" y="1096963"/>
                </a:cubicBezTo>
                <a:cubicBezTo>
                  <a:pt x="4246627" y="1107905"/>
                  <a:pt x="3867232" y="1128351"/>
                  <a:pt x="3680625" y="1096963"/>
                </a:cubicBezTo>
                <a:cubicBezTo>
                  <a:pt x="3494018" y="1065575"/>
                  <a:pt x="3322677" y="1114199"/>
                  <a:pt x="3141997" y="1096963"/>
                </a:cubicBezTo>
                <a:cubicBezTo>
                  <a:pt x="2961317" y="1079727"/>
                  <a:pt x="2597326" y="1062531"/>
                  <a:pt x="2375488" y="1096963"/>
                </a:cubicBezTo>
                <a:cubicBezTo>
                  <a:pt x="2153650" y="1131395"/>
                  <a:pt x="1945883" y="1075243"/>
                  <a:pt x="1836860" y="1096963"/>
                </a:cubicBezTo>
                <a:cubicBezTo>
                  <a:pt x="1727837" y="1118683"/>
                  <a:pt x="1486148" y="1103335"/>
                  <a:pt x="1298232" y="1096963"/>
                </a:cubicBezTo>
                <a:cubicBezTo>
                  <a:pt x="1110316" y="1090591"/>
                  <a:pt x="263292" y="1159960"/>
                  <a:pt x="0" y="1096963"/>
                </a:cubicBezTo>
                <a:cubicBezTo>
                  <a:pt x="-26996" y="930565"/>
                  <a:pt x="20609" y="727635"/>
                  <a:pt x="0" y="526542"/>
                </a:cubicBezTo>
                <a:cubicBezTo>
                  <a:pt x="-20609" y="325449"/>
                  <a:pt x="10243" y="1715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528259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đây thành tổng: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8732 ; 9171 ; 3082 ; 7006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251460" y="1221105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8723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8000 + 700 + 20 + 3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475740" y="2218055"/>
            <a:ext cx="16002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9171 =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403985" y="321437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3082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403985" y="422275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7006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5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altLang="en-US" sz="1200" dirty="0">
              <a:solidFill>
                <a:srgbClr val="89898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444457" y="85725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2021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1801924" y="535082"/>
            <a:ext cx="4541628" cy="12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Toán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100 000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7E2DFD-90C6-4606-BCFB-33ADE7B33B1B}"/>
              </a:ext>
            </a:extLst>
          </p:cNvPr>
          <p:cNvSpPr txBox="1"/>
          <p:nvPr/>
        </p:nvSpPr>
        <p:spPr>
          <a:xfrm>
            <a:off x="1468521" y="1753108"/>
            <a:ext cx="4896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3: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mẫu</a:t>
            </a:r>
            <a:endParaRPr lang="vi-V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4E63D-66E6-456D-94CC-1C03DC032646}"/>
              </a:ext>
            </a:extLst>
          </p:cNvPr>
          <p:cNvSpPr txBox="1"/>
          <p:nvPr/>
        </p:nvSpPr>
        <p:spPr>
          <a:xfrm>
            <a:off x="1468520" y="2235665"/>
            <a:ext cx="1443117" cy="179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9171 =</a:t>
            </a:r>
          </a:p>
          <a:p>
            <a:pPr>
              <a:lnSpc>
                <a:spcPct val="135000"/>
              </a:lnSpc>
            </a:pP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3082 =</a:t>
            </a:r>
          </a:p>
          <a:p>
            <a:pPr>
              <a:lnSpc>
                <a:spcPct val="135000"/>
              </a:lnSpc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7006 =</a:t>
            </a:r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8D64D-E61A-4DB1-8C2C-824221A03E62}"/>
              </a:ext>
            </a:extLst>
          </p:cNvPr>
          <p:cNvSpPr txBox="1"/>
          <p:nvPr/>
        </p:nvSpPr>
        <p:spPr>
          <a:xfrm>
            <a:off x="792481" y="2336285"/>
            <a:ext cx="49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8579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"/>
          <p:cNvGrpSpPr/>
          <p:nvPr/>
        </p:nvGrpSpPr>
        <p:grpSpPr>
          <a:xfrm>
            <a:off x="8513696" y="3292104"/>
            <a:ext cx="1369936" cy="1716174"/>
            <a:chOff x="2535400" y="4145525"/>
            <a:chExt cx="1024175" cy="1283025"/>
          </a:xfrm>
        </p:grpSpPr>
        <p:sp>
          <p:nvSpPr>
            <p:cNvPr id="455" name="Google Shape;455;p6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62" name="Google Shape;462;p6"/>
          <p:cNvGrpSpPr/>
          <p:nvPr/>
        </p:nvGrpSpPr>
        <p:grpSpPr>
          <a:xfrm>
            <a:off x="8614123" y="411160"/>
            <a:ext cx="1127175" cy="1339925"/>
            <a:chOff x="3680950" y="3547250"/>
            <a:chExt cx="1127175" cy="1339925"/>
          </a:xfrm>
        </p:grpSpPr>
        <p:sp>
          <p:nvSpPr>
            <p:cNvPr id="463" name="Google Shape;463;p6"/>
            <p:cNvSpPr/>
            <p:nvPr/>
          </p:nvSpPr>
          <p:spPr>
            <a:xfrm>
              <a:off x="3680950" y="4557425"/>
              <a:ext cx="770200" cy="329750"/>
            </a:xfrm>
            <a:custGeom>
              <a:avLst/>
              <a:gdLst/>
              <a:ahLst/>
              <a:cxnLst/>
              <a:rect l="l" t="t" r="r" b="b"/>
              <a:pathLst>
                <a:path w="30808" h="13190" extrusionOk="0">
                  <a:moveTo>
                    <a:pt x="1" y="1"/>
                  </a:moveTo>
                  <a:lnTo>
                    <a:pt x="211" y="3128"/>
                  </a:lnTo>
                  <a:lnTo>
                    <a:pt x="28679" y="13189"/>
                  </a:lnTo>
                  <a:lnTo>
                    <a:pt x="30808" y="10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680950" y="3547375"/>
              <a:ext cx="1127175" cy="1282250"/>
            </a:xfrm>
            <a:custGeom>
              <a:avLst/>
              <a:gdLst/>
              <a:ahLst/>
              <a:cxnLst/>
              <a:rect l="l" t="t" r="r" b="b"/>
              <a:pathLst>
                <a:path w="45087" h="51290" extrusionOk="0">
                  <a:moveTo>
                    <a:pt x="14280" y="1"/>
                  </a:moveTo>
                  <a:lnTo>
                    <a:pt x="1426" y="36371"/>
                  </a:lnTo>
                  <a:lnTo>
                    <a:pt x="201" y="39835"/>
                  </a:lnTo>
                  <a:lnTo>
                    <a:pt x="1" y="40403"/>
                  </a:lnTo>
                  <a:lnTo>
                    <a:pt x="16551" y="46252"/>
                  </a:lnTo>
                  <a:lnTo>
                    <a:pt x="30808" y="51290"/>
                  </a:lnTo>
                  <a:lnTo>
                    <a:pt x="35547" y="37878"/>
                  </a:lnTo>
                  <a:lnTo>
                    <a:pt x="41251" y="21741"/>
                  </a:lnTo>
                  <a:lnTo>
                    <a:pt x="42476" y="18275"/>
                  </a:lnTo>
                  <a:lnTo>
                    <a:pt x="45087" y="10888"/>
                  </a:lnTo>
                  <a:lnTo>
                    <a:pt x="14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681350" y="3547250"/>
              <a:ext cx="458275" cy="1045925"/>
            </a:xfrm>
            <a:custGeom>
              <a:avLst/>
              <a:gdLst/>
              <a:ahLst/>
              <a:cxnLst/>
              <a:rect l="l" t="t" r="r" b="b"/>
              <a:pathLst>
                <a:path w="18331" h="41837" extrusionOk="0">
                  <a:moveTo>
                    <a:pt x="14277" y="0"/>
                  </a:moveTo>
                  <a:lnTo>
                    <a:pt x="0" y="40403"/>
                  </a:lnTo>
                  <a:lnTo>
                    <a:pt x="4055" y="41836"/>
                  </a:lnTo>
                  <a:lnTo>
                    <a:pt x="18331" y="1433"/>
                  </a:lnTo>
                  <a:lnTo>
                    <a:pt x="142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4119200" y="3833750"/>
              <a:ext cx="506000" cy="360100"/>
            </a:xfrm>
            <a:custGeom>
              <a:avLst/>
              <a:gdLst/>
              <a:ahLst/>
              <a:cxnLst/>
              <a:rect l="l" t="t" r="r" b="b"/>
              <a:pathLst>
                <a:path w="20240" h="14404" extrusionOk="0">
                  <a:moveTo>
                    <a:pt x="2929" y="0"/>
                  </a:moveTo>
                  <a:lnTo>
                    <a:pt x="1" y="8287"/>
                  </a:lnTo>
                  <a:lnTo>
                    <a:pt x="17312" y="14404"/>
                  </a:lnTo>
                  <a:lnTo>
                    <a:pt x="20240" y="6117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4090100" y="4097275"/>
              <a:ext cx="442000" cy="178950"/>
            </a:xfrm>
            <a:custGeom>
              <a:avLst/>
              <a:gdLst/>
              <a:ahLst/>
              <a:cxnLst/>
              <a:rect l="l" t="t" r="r" b="b"/>
              <a:pathLst>
                <a:path w="17680" h="7158" extrusionOk="0">
                  <a:moveTo>
                    <a:pt x="368" y="1"/>
                  </a:moveTo>
                  <a:lnTo>
                    <a:pt x="1" y="1041"/>
                  </a:lnTo>
                  <a:lnTo>
                    <a:pt x="17312" y="7158"/>
                  </a:lnTo>
                  <a:lnTo>
                    <a:pt x="17679" y="611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151725" y="3666050"/>
              <a:ext cx="112875" cy="102450"/>
            </a:xfrm>
            <a:custGeom>
              <a:avLst/>
              <a:gdLst/>
              <a:ahLst/>
              <a:cxnLst/>
              <a:rect l="l" t="t" r="r" b="b"/>
              <a:pathLst>
                <a:path w="4515" h="4098" extrusionOk="0">
                  <a:moveTo>
                    <a:pt x="2206" y="1"/>
                  </a:moveTo>
                  <a:cubicBezTo>
                    <a:pt x="1636" y="1"/>
                    <a:pt x="1079" y="239"/>
                    <a:pt x="683" y="680"/>
                  </a:cubicBezTo>
                  <a:cubicBezTo>
                    <a:pt x="129" y="1296"/>
                    <a:pt x="0" y="2184"/>
                    <a:pt x="358" y="2932"/>
                  </a:cubicBezTo>
                  <a:cubicBezTo>
                    <a:pt x="699" y="3647"/>
                    <a:pt x="1420" y="4098"/>
                    <a:pt x="2205" y="4098"/>
                  </a:cubicBezTo>
                  <a:cubicBezTo>
                    <a:pt x="2241" y="4098"/>
                    <a:pt x="2277" y="4097"/>
                    <a:pt x="2314" y="4095"/>
                  </a:cubicBezTo>
                  <a:cubicBezTo>
                    <a:pt x="3142" y="4051"/>
                    <a:pt x="3860" y="3513"/>
                    <a:pt x="4137" y="2732"/>
                  </a:cubicBezTo>
                  <a:cubicBezTo>
                    <a:pt x="4514" y="1666"/>
                    <a:pt x="3956" y="495"/>
                    <a:pt x="2889" y="118"/>
                  </a:cubicBezTo>
                  <a:cubicBezTo>
                    <a:pt x="2665" y="39"/>
                    <a:pt x="2435" y="1"/>
                    <a:pt x="2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69" name="Google Shape;469;p6"/>
          <p:cNvGrpSpPr/>
          <p:nvPr/>
        </p:nvGrpSpPr>
        <p:grpSpPr>
          <a:xfrm>
            <a:off x="9072590" y="2211895"/>
            <a:ext cx="825025" cy="796625"/>
            <a:chOff x="7688925" y="2004250"/>
            <a:chExt cx="825025" cy="796625"/>
          </a:xfrm>
        </p:grpSpPr>
        <p:sp>
          <p:nvSpPr>
            <p:cNvPr id="470" name="Google Shape;470;p6"/>
            <p:cNvSpPr/>
            <p:nvPr/>
          </p:nvSpPr>
          <p:spPr>
            <a:xfrm>
              <a:off x="7951625" y="2400650"/>
              <a:ext cx="562325" cy="400225"/>
            </a:xfrm>
            <a:custGeom>
              <a:avLst/>
              <a:gdLst/>
              <a:ahLst/>
              <a:cxnLst/>
              <a:rect l="l" t="t" r="r" b="b"/>
              <a:pathLst>
                <a:path w="22493" h="16009" extrusionOk="0">
                  <a:moveTo>
                    <a:pt x="0" y="0"/>
                  </a:moveTo>
                  <a:lnTo>
                    <a:pt x="16845" y="16009"/>
                  </a:lnTo>
                  <a:cubicBezTo>
                    <a:pt x="20817" y="11829"/>
                    <a:pt x="22493" y="6306"/>
                    <a:pt x="21923" y="990"/>
                  </a:cubicBezTo>
                  <a:lnTo>
                    <a:pt x="16907" y="764"/>
                  </a:lnTo>
                  <a:lnTo>
                    <a:pt x="16907" y="764"/>
                  </a:lnTo>
                  <a:cubicBezTo>
                    <a:pt x="17323" y="3327"/>
                    <a:pt x="17035" y="5986"/>
                    <a:pt x="16014" y="8417"/>
                  </a:cubicBezTo>
                  <a:lnTo>
                    <a:pt x="7514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688925" y="2004250"/>
              <a:ext cx="810750" cy="421175"/>
            </a:xfrm>
            <a:custGeom>
              <a:avLst/>
              <a:gdLst/>
              <a:ahLst/>
              <a:cxnLst/>
              <a:rect l="l" t="t" r="r" b="b"/>
              <a:pathLst>
                <a:path w="32430" h="16847" extrusionOk="0">
                  <a:moveTo>
                    <a:pt x="13680" y="1"/>
                  </a:moveTo>
                  <a:cubicBezTo>
                    <a:pt x="8690" y="1"/>
                    <a:pt x="3710" y="1968"/>
                    <a:pt x="1" y="5871"/>
                  </a:cubicBezTo>
                  <a:lnTo>
                    <a:pt x="10508" y="15856"/>
                  </a:lnTo>
                  <a:lnTo>
                    <a:pt x="18022" y="16197"/>
                  </a:lnTo>
                  <a:lnTo>
                    <a:pt x="7624" y="6314"/>
                  </a:lnTo>
                  <a:cubicBezTo>
                    <a:pt x="9528" y="5398"/>
                    <a:pt x="11603" y="4938"/>
                    <a:pt x="13680" y="4938"/>
                  </a:cubicBezTo>
                  <a:cubicBezTo>
                    <a:pt x="17129" y="4938"/>
                    <a:pt x="20585" y="6207"/>
                    <a:pt x="23277" y="8766"/>
                  </a:cubicBezTo>
                  <a:cubicBezTo>
                    <a:pt x="25567" y="10942"/>
                    <a:pt x="26944" y="13719"/>
                    <a:pt x="27415" y="16620"/>
                  </a:cubicBezTo>
                  <a:lnTo>
                    <a:pt x="32430" y="16846"/>
                  </a:lnTo>
                  <a:cubicBezTo>
                    <a:pt x="31969" y="12555"/>
                    <a:pt x="30048" y="8399"/>
                    <a:pt x="26674" y="5192"/>
                  </a:cubicBezTo>
                  <a:cubicBezTo>
                    <a:pt x="23024" y="1723"/>
                    <a:pt x="18348" y="1"/>
                    <a:pt x="1368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7728700" y="215882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2"/>
                  </a:lnTo>
                  <a:lnTo>
                    <a:pt x="439" y="1610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775150" y="2203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1" y="1191"/>
                  </a:lnTo>
                  <a:lnTo>
                    <a:pt x="439" y="1609"/>
                  </a:lnTo>
                  <a:lnTo>
                    <a:pt x="1572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7821625" y="224722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2" y="1"/>
                  </a:moveTo>
                  <a:lnTo>
                    <a:pt x="0" y="1192"/>
                  </a:lnTo>
                  <a:lnTo>
                    <a:pt x="440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7868050" y="2267400"/>
              <a:ext cx="61975" cy="64075"/>
            </a:xfrm>
            <a:custGeom>
              <a:avLst/>
              <a:gdLst/>
              <a:ahLst/>
              <a:cxnLst/>
              <a:rect l="l" t="t" r="r" b="b"/>
              <a:pathLst>
                <a:path w="2479" h="2563" extrusionOk="0">
                  <a:moveTo>
                    <a:pt x="2038" y="0"/>
                  </a:moveTo>
                  <a:lnTo>
                    <a:pt x="1" y="2145"/>
                  </a:lnTo>
                  <a:lnTo>
                    <a:pt x="440" y="2563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910950" y="2332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957450" y="237647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003875" y="24204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050375" y="2441150"/>
              <a:ext cx="61950" cy="64075"/>
            </a:xfrm>
            <a:custGeom>
              <a:avLst/>
              <a:gdLst/>
              <a:ahLst/>
              <a:cxnLst/>
              <a:rect l="l" t="t" r="r" b="b"/>
              <a:pathLst>
                <a:path w="2478" h="2563" extrusionOk="0">
                  <a:moveTo>
                    <a:pt x="2038" y="0"/>
                  </a:moveTo>
                  <a:lnTo>
                    <a:pt x="0" y="2144"/>
                  </a:lnTo>
                  <a:lnTo>
                    <a:pt x="440" y="2562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093250" y="2505550"/>
              <a:ext cx="39325" cy="40225"/>
            </a:xfrm>
            <a:custGeom>
              <a:avLst/>
              <a:gdLst/>
              <a:ahLst/>
              <a:cxnLst/>
              <a:rect l="l" t="t" r="r" b="b"/>
              <a:pathLst>
                <a:path w="1573" h="1609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8"/>
                  </a:lnTo>
                  <a:lnTo>
                    <a:pt x="1572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39700" y="25496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6200" y="25940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1"/>
                  </a:lnTo>
                  <a:lnTo>
                    <a:pt x="439" y="1609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232600" y="2613875"/>
              <a:ext cx="61925" cy="64050"/>
            </a:xfrm>
            <a:custGeom>
              <a:avLst/>
              <a:gdLst/>
              <a:ahLst/>
              <a:cxnLst/>
              <a:rect l="l" t="t" r="r" b="b"/>
              <a:pathLst>
                <a:path w="2477" h="2562" extrusionOk="0">
                  <a:moveTo>
                    <a:pt x="2038" y="0"/>
                  </a:moveTo>
                  <a:lnTo>
                    <a:pt x="1" y="2144"/>
                  </a:lnTo>
                  <a:lnTo>
                    <a:pt x="439" y="2562"/>
                  </a:lnTo>
                  <a:lnTo>
                    <a:pt x="2477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275475" y="267857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3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321950" y="2722575"/>
              <a:ext cx="39275" cy="40225"/>
            </a:xfrm>
            <a:custGeom>
              <a:avLst/>
              <a:gdLst/>
              <a:ahLst/>
              <a:cxnLst/>
              <a:rect l="l" t="t" r="r" b="b"/>
              <a:pathLst>
                <a:path w="1571" h="1609" extrusionOk="0">
                  <a:moveTo>
                    <a:pt x="1132" y="0"/>
                  </a:moveTo>
                  <a:lnTo>
                    <a:pt x="0" y="1191"/>
                  </a:lnTo>
                  <a:lnTo>
                    <a:pt x="440" y="1608"/>
                  </a:lnTo>
                  <a:lnTo>
                    <a:pt x="1571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Title 1"/>
          <p:cNvSpPr txBox="1"/>
          <p:nvPr/>
        </p:nvSpPr>
        <p:spPr>
          <a:xfrm>
            <a:off x="161290" y="123825"/>
            <a:ext cx="7596037" cy="1096963"/>
          </a:xfrm>
          <a:custGeom>
            <a:avLst/>
            <a:gdLst>
              <a:gd name="connsiteX0" fmla="*/ 0 w 7596037"/>
              <a:gd name="connsiteY0" fmla="*/ 0 h 1096963"/>
              <a:gd name="connsiteX1" fmla="*/ 690549 w 7596037"/>
              <a:gd name="connsiteY1" fmla="*/ 0 h 1096963"/>
              <a:gd name="connsiteX2" fmla="*/ 1533018 w 7596037"/>
              <a:gd name="connsiteY2" fmla="*/ 0 h 1096963"/>
              <a:gd name="connsiteX3" fmla="*/ 2071646 w 7596037"/>
              <a:gd name="connsiteY3" fmla="*/ 0 h 1096963"/>
              <a:gd name="connsiteX4" fmla="*/ 2686235 w 7596037"/>
              <a:gd name="connsiteY4" fmla="*/ 0 h 1096963"/>
              <a:gd name="connsiteX5" fmla="*/ 3452744 w 7596037"/>
              <a:gd name="connsiteY5" fmla="*/ 0 h 1096963"/>
              <a:gd name="connsiteX6" fmla="*/ 3915412 w 7596037"/>
              <a:gd name="connsiteY6" fmla="*/ 0 h 1096963"/>
              <a:gd name="connsiteX7" fmla="*/ 4454040 w 7596037"/>
              <a:gd name="connsiteY7" fmla="*/ 0 h 1096963"/>
              <a:gd name="connsiteX8" fmla="*/ 4992668 w 7596037"/>
              <a:gd name="connsiteY8" fmla="*/ 0 h 1096963"/>
              <a:gd name="connsiteX9" fmla="*/ 5759177 w 7596037"/>
              <a:gd name="connsiteY9" fmla="*/ 0 h 1096963"/>
              <a:gd name="connsiteX10" fmla="*/ 6373766 w 7596037"/>
              <a:gd name="connsiteY10" fmla="*/ 0 h 1096963"/>
              <a:gd name="connsiteX11" fmla="*/ 7596037 w 7596037"/>
              <a:gd name="connsiteY11" fmla="*/ 0 h 1096963"/>
              <a:gd name="connsiteX12" fmla="*/ 7596037 w 7596037"/>
              <a:gd name="connsiteY12" fmla="*/ 526542 h 1096963"/>
              <a:gd name="connsiteX13" fmla="*/ 7596037 w 7596037"/>
              <a:gd name="connsiteY13" fmla="*/ 1096963 h 1096963"/>
              <a:gd name="connsiteX14" fmla="*/ 7133369 w 7596037"/>
              <a:gd name="connsiteY14" fmla="*/ 1096963 h 1096963"/>
              <a:gd name="connsiteX15" fmla="*/ 6670702 w 7596037"/>
              <a:gd name="connsiteY15" fmla="*/ 1096963 h 1096963"/>
              <a:gd name="connsiteX16" fmla="*/ 5828232 w 7596037"/>
              <a:gd name="connsiteY16" fmla="*/ 1096963 h 1096963"/>
              <a:gd name="connsiteX17" fmla="*/ 5213644 w 7596037"/>
              <a:gd name="connsiteY17" fmla="*/ 1096963 h 1096963"/>
              <a:gd name="connsiteX18" fmla="*/ 4675015 w 7596037"/>
              <a:gd name="connsiteY18" fmla="*/ 1096963 h 1096963"/>
              <a:gd name="connsiteX19" fmla="*/ 4212348 w 7596037"/>
              <a:gd name="connsiteY19" fmla="*/ 1096963 h 1096963"/>
              <a:gd name="connsiteX20" fmla="*/ 3597759 w 7596037"/>
              <a:gd name="connsiteY20" fmla="*/ 1096963 h 1096963"/>
              <a:gd name="connsiteX21" fmla="*/ 2755290 w 7596037"/>
              <a:gd name="connsiteY21" fmla="*/ 1096963 h 1096963"/>
              <a:gd name="connsiteX22" fmla="*/ 2064741 w 7596037"/>
              <a:gd name="connsiteY22" fmla="*/ 1096963 h 1096963"/>
              <a:gd name="connsiteX23" fmla="*/ 1602073 w 7596037"/>
              <a:gd name="connsiteY23" fmla="*/ 1096963 h 1096963"/>
              <a:gd name="connsiteX24" fmla="*/ 1139406 w 7596037"/>
              <a:gd name="connsiteY24" fmla="*/ 1096963 h 1096963"/>
              <a:gd name="connsiteX25" fmla="*/ 0 w 7596037"/>
              <a:gd name="connsiteY25" fmla="*/ 1096963 h 1096963"/>
              <a:gd name="connsiteX26" fmla="*/ 0 w 7596037"/>
              <a:gd name="connsiteY26" fmla="*/ 581390 h 1096963"/>
              <a:gd name="connsiteX27" fmla="*/ 0 w 7596037"/>
              <a:gd name="connsiteY27" fmla="*/ 0 h 10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037" h="1096963" fill="none" extrusionOk="0">
                <a:moveTo>
                  <a:pt x="0" y="0"/>
                </a:moveTo>
                <a:cubicBezTo>
                  <a:pt x="166111" y="-21706"/>
                  <a:pt x="525614" y="-20589"/>
                  <a:pt x="690549" y="0"/>
                </a:cubicBezTo>
                <a:cubicBezTo>
                  <a:pt x="855484" y="20589"/>
                  <a:pt x="1216095" y="40315"/>
                  <a:pt x="1533018" y="0"/>
                </a:cubicBezTo>
                <a:cubicBezTo>
                  <a:pt x="1849941" y="-40315"/>
                  <a:pt x="1815257" y="14438"/>
                  <a:pt x="2071646" y="0"/>
                </a:cubicBezTo>
                <a:cubicBezTo>
                  <a:pt x="2328035" y="-14438"/>
                  <a:pt x="2453423" y="-11467"/>
                  <a:pt x="2686235" y="0"/>
                </a:cubicBezTo>
                <a:cubicBezTo>
                  <a:pt x="2919047" y="11467"/>
                  <a:pt x="3225960" y="135"/>
                  <a:pt x="3452744" y="0"/>
                </a:cubicBezTo>
                <a:cubicBezTo>
                  <a:pt x="3679528" y="-135"/>
                  <a:pt x="3802686" y="15898"/>
                  <a:pt x="3915412" y="0"/>
                </a:cubicBezTo>
                <a:cubicBezTo>
                  <a:pt x="4028138" y="-15898"/>
                  <a:pt x="4225448" y="-11962"/>
                  <a:pt x="4454040" y="0"/>
                </a:cubicBezTo>
                <a:cubicBezTo>
                  <a:pt x="4682632" y="11962"/>
                  <a:pt x="4817942" y="-7250"/>
                  <a:pt x="4992668" y="0"/>
                </a:cubicBezTo>
                <a:cubicBezTo>
                  <a:pt x="5167394" y="7250"/>
                  <a:pt x="5393486" y="-19300"/>
                  <a:pt x="5759177" y="0"/>
                </a:cubicBezTo>
                <a:cubicBezTo>
                  <a:pt x="6124868" y="19300"/>
                  <a:pt x="6213241" y="18839"/>
                  <a:pt x="6373766" y="0"/>
                </a:cubicBezTo>
                <a:cubicBezTo>
                  <a:pt x="6534291" y="-18839"/>
                  <a:pt x="7072240" y="-41504"/>
                  <a:pt x="7596037" y="0"/>
                </a:cubicBezTo>
                <a:cubicBezTo>
                  <a:pt x="7613282" y="170280"/>
                  <a:pt x="7574885" y="411375"/>
                  <a:pt x="7596037" y="526542"/>
                </a:cubicBezTo>
                <a:cubicBezTo>
                  <a:pt x="7617189" y="641709"/>
                  <a:pt x="7622235" y="966011"/>
                  <a:pt x="7596037" y="1096963"/>
                </a:cubicBezTo>
                <a:cubicBezTo>
                  <a:pt x="7423120" y="1117219"/>
                  <a:pt x="7242357" y="1096081"/>
                  <a:pt x="7133369" y="1096963"/>
                </a:cubicBezTo>
                <a:cubicBezTo>
                  <a:pt x="7024381" y="1097845"/>
                  <a:pt x="6882702" y="1094411"/>
                  <a:pt x="6670702" y="1096963"/>
                </a:cubicBezTo>
                <a:cubicBezTo>
                  <a:pt x="6458702" y="1099515"/>
                  <a:pt x="6210542" y="1125420"/>
                  <a:pt x="5828232" y="1096963"/>
                </a:cubicBezTo>
                <a:cubicBezTo>
                  <a:pt x="5445922" y="1068507"/>
                  <a:pt x="5462915" y="1103237"/>
                  <a:pt x="5213644" y="1096963"/>
                </a:cubicBezTo>
                <a:cubicBezTo>
                  <a:pt x="4964373" y="1090689"/>
                  <a:pt x="4820212" y="1123838"/>
                  <a:pt x="4675015" y="1096963"/>
                </a:cubicBezTo>
                <a:cubicBezTo>
                  <a:pt x="4529818" y="1070088"/>
                  <a:pt x="4333075" y="1091325"/>
                  <a:pt x="4212348" y="1096963"/>
                </a:cubicBezTo>
                <a:cubicBezTo>
                  <a:pt x="4091621" y="1102601"/>
                  <a:pt x="3722791" y="1103871"/>
                  <a:pt x="3597759" y="1096963"/>
                </a:cubicBezTo>
                <a:cubicBezTo>
                  <a:pt x="3472727" y="1090055"/>
                  <a:pt x="2939322" y="1070316"/>
                  <a:pt x="2755290" y="1096963"/>
                </a:cubicBezTo>
                <a:cubicBezTo>
                  <a:pt x="2571258" y="1123610"/>
                  <a:pt x="2359783" y="1082507"/>
                  <a:pt x="2064741" y="1096963"/>
                </a:cubicBezTo>
                <a:cubicBezTo>
                  <a:pt x="1769699" y="1111419"/>
                  <a:pt x="1763955" y="1101332"/>
                  <a:pt x="1602073" y="1096963"/>
                </a:cubicBezTo>
                <a:cubicBezTo>
                  <a:pt x="1440191" y="1092594"/>
                  <a:pt x="1247397" y="1078965"/>
                  <a:pt x="1139406" y="1096963"/>
                </a:cubicBezTo>
                <a:cubicBezTo>
                  <a:pt x="1031415" y="1114961"/>
                  <a:pt x="384477" y="1134412"/>
                  <a:pt x="0" y="1096963"/>
                </a:cubicBezTo>
                <a:cubicBezTo>
                  <a:pt x="-15292" y="971564"/>
                  <a:pt x="949" y="749740"/>
                  <a:pt x="0" y="581390"/>
                </a:cubicBezTo>
                <a:cubicBezTo>
                  <a:pt x="-949" y="413040"/>
                  <a:pt x="10112" y="191305"/>
                  <a:pt x="0" y="0"/>
                </a:cubicBezTo>
                <a:close/>
              </a:path>
              <a:path w="7596037" h="1096963" stroke="0" extrusionOk="0">
                <a:moveTo>
                  <a:pt x="0" y="0"/>
                </a:moveTo>
                <a:cubicBezTo>
                  <a:pt x="190941" y="37757"/>
                  <a:pt x="649491" y="15123"/>
                  <a:pt x="842470" y="0"/>
                </a:cubicBezTo>
                <a:cubicBezTo>
                  <a:pt x="1035449" y="-15123"/>
                  <a:pt x="1147175" y="-12062"/>
                  <a:pt x="1305137" y="0"/>
                </a:cubicBezTo>
                <a:cubicBezTo>
                  <a:pt x="1463099" y="12062"/>
                  <a:pt x="1610663" y="-9383"/>
                  <a:pt x="1843765" y="0"/>
                </a:cubicBezTo>
                <a:cubicBezTo>
                  <a:pt x="2076867" y="9383"/>
                  <a:pt x="2231006" y="-6698"/>
                  <a:pt x="2382393" y="0"/>
                </a:cubicBezTo>
                <a:cubicBezTo>
                  <a:pt x="2533780" y="6698"/>
                  <a:pt x="2777433" y="13003"/>
                  <a:pt x="3072942" y="0"/>
                </a:cubicBezTo>
                <a:cubicBezTo>
                  <a:pt x="3368451" y="-13003"/>
                  <a:pt x="3384581" y="-661"/>
                  <a:pt x="3535610" y="0"/>
                </a:cubicBezTo>
                <a:cubicBezTo>
                  <a:pt x="3686639" y="661"/>
                  <a:pt x="4087713" y="-31381"/>
                  <a:pt x="4302119" y="0"/>
                </a:cubicBezTo>
                <a:cubicBezTo>
                  <a:pt x="4516525" y="31381"/>
                  <a:pt x="4877359" y="-22116"/>
                  <a:pt x="5068628" y="0"/>
                </a:cubicBezTo>
                <a:cubicBezTo>
                  <a:pt x="5259897" y="22116"/>
                  <a:pt x="5415143" y="4551"/>
                  <a:pt x="5759177" y="0"/>
                </a:cubicBezTo>
                <a:cubicBezTo>
                  <a:pt x="6103211" y="-4551"/>
                  <a:pt x="6183131" y="-8268"/>
                  <a:pt x="6525686" y="0"/>
                </a:cubicBezTo>
                <a:cubicBezTo>
                  <a:pt x="6868241" y="8268"/>
                  <a:pt x="7181817" y="19783"/>
                  <a:pt x="7596037" y="0"/>
                </a:cubicBezTo>
                <a:cubicBezTo>
                  <a:pt x="7596706" y="139198"/>
                  <a:pt x="7575721" y="344887"/>
                  <a:pt x="7596037" y="515573"/>
                </a:cubicBezTo>
                <a:cubicBezTo>
                  <a:pt x="7616353" y="686259"/>
                  <a:pt x="7616913" y="814835"/>
                  <a:pt x="7596037" y="1096963"/>
                </a:cubicBezTo>
                <a:cubicBezTo>
                  <a:pt x="7359264" y="1120379"/>
                  <a:pt x="7206687" y="1096194"/>
                  <a:pt x="7057409" y="1096963"/>
                </a:cubicBezTo>
                <a:cubicBezTo>
                  <a:pt x="6908131" y="1097732"/>
                  <a:pt x="6526735" y="1113097"/>
                  <a:pt x="6366860" y="1096963"/>
                </a:cubicBezTo>
                <a:cubicBezTo>
                  <a:pt x="6206985" y="1080829"/>
                  <a:pt x="5763957" y="1082954"/>
                  <a:pt x="5524391" y="1096963"/>
                </a:cubicBezTo>
                <a:cubicBezTo>
                  <a:pt x="5284825" y="1110972"/>
                  <a:pt x="5070771" y="1086248"/>
                  <a:pt x="4909802" y="1096963"/>
                </a:cubicBezTo>
                <a:cubicBezTo>
                  <a:pt x="4748833" y="1107678"/>
                  <a:pt x="4495721" y="1086021"/>
                  <a:pt x="4371174" y="1096963"/>
                </a:cubicBezTo>
                <a:cubicBezTo>
                  <a:pt x="4246627" y="1107905"/>
                  <a:pt x="3867232" y="1128351"/>
                  <a:pt x="3680625" y="1096963"/>
                </a:cubicBezTo>
                <a:cubicBezTo>
                  <a:pt x="3494018" y="1065575"/>
                  <a:pt x="3322677" y="1114199"/>
                  <a:pt x="3141997" y="1096963"/>
                </a:cubicBezTo>
                <a:cubicBezTo>
                  <a:pt x="2961317" y="1079727"/>
                  <a:pt x="2597326" y="1062531"/>
                  <a:pt x="2375488" y="1096963"/>
                </a:cubicBezTo>
                <a:cubicBezTo>
                  <a:pt x="2153650" y="1131395"/>
                  <a:pt x="1945883" y="1075243"/>
                  <a:pt x="1836860" y="1096963"/>
                </a:cubicBezTo>
                <a:cubicBezTo>
                  <a:pt x="1727837" y="1118683"/>
                  <a:pt x="1486148" y="1103335"/>
                  <a:pt x="1298232" y="1096963"/>
                </a:cubicBezTo>
                <a:cubicBezTo>
                  <a:pt x="1110316" y="1090591"/>
                  <a:pt x="263292" y="1159960"/>
                  <a:pt x="0" y="1096963"/>
                </a:cubicBezTo>
                <a:cubicBezTo>
                  <a:pt x="-26996" y="930565"/>
                  <a:pt x="20609" y="727635"/>
                  <a:pt x="0" y="526542"/>
                </a:cubicBezTo>
                <a:cubicBezTo>
                  <a:pt x="-20609" y="325449"/>
                  <a:pt x="10243" y="1715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528259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đây thành tổng: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8732 ; 9171 ; 3082 ; 7006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251460" y="1221105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8723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8000 + 700 + 20 + 3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475740" y="2218055"/>
            <a:ext cx="16002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9171 =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403985" y="321437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3082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403985" y="422275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7006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5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altLang="en-US" sz="1200" dirty="0">
              <a:solidFill>
                <a:srgbClr val="89898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987675" y="2200593"/>
            <a:ext cx="45720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9000 + 100 + 70 + 1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2987675" y="3228340"/>
            <a:ext cx="3276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3000 + 80 + 2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987675" y="4227513"/>
            <a:ext cx="2133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7000 + 6</a:t>
            </a:r>
          </a:p>
        </p:txBody>
      </p:sp>
    </p:spTree>
    <p:extLst>
      <p:ext uri="{BB962C8B-B14F-4D97-AF65-F5344CB8AC3E}">
        <p14:creationId xmlns:p14="http://schemas.microsoft.com/office/powerpoint/2010/main" val="27942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018602" y="135889"/>
            <a:ext cx="3954780" cy="906463"/>
          </a:xfrm>
          <a:custGeom>
            <a:avLst/>
            <a:gdLst>
              <a:gd name="connsiteX0" fmla="*/ 0 w 3954780"/>
              <a:gd name="connsiteY0" fmla="*/ 0 h 906463"/>
              <a:gd name="connsiteX1" fmla="*/ 619582 w 3954780"/>
              <a:gd name="connsiteY1" fmla="*/ 0 h 906463"/>
              <a:gd name="connsiteX2" fmla="*/ 1278712 w 3954780"/>
              <a:gd name="connsiteY2" fmla="*/ 0 h 906463"/>
              <a:gd name="connsiteX3" fmla="*/ 1977390 w 3954780"/>
              <a:gd name="connsiteY3" fmla="*/ 0 h 906463"/>
              <a:gd name="connsiteX4" fmla="*/ 2517877 w 3954780"/>
              <a:gd name="connsiteY4" fmla="*/ 0 h 906463"/>
              <a:gd name="connsiteX5" fmla="*/ 3177007 w 3954780"/>
              <a:gd name="connsiteY5" fmla="*/ 0 h 906463"/>
              <a:gd name="connsiteX6" fmla="*/ 3954780 w 3954780"/>
              <a:gd name="connsiteY6" fmla="*/ 0 h 906463"/>
              <a:gd name="connsiteX7" fmla="*/ 3954780 w 3954780"/>
              <a:gd name="connsiteY7" fmla="*/ 462296 h 906463"/>
              <a:gd name="connsiteX8" fmla="*/ 3954780 w 3954780"/>
              <a:gd name="connsiteY8" fmla="*/ 906463 h 906463"/>
              <a:gd name="connsiteX9" fmla="*/ 3256102 w 3954780"/>
              <a:gd name="connsiteY9" fmla="*/ 906463 h 906463"/>
              <a:gd name="connsiteX10" fmla="*/ 2517877 w 3954780"/>
              <a:gd name="connsiteY10" fmla="*/ 906463 h 906463"/>
              <a:gd name="connsiteX11" fmla="*/ 1819199 w 3954780"/>
              <a:gd name="connsiteY11" fmla="*/ 906463 h 906463"/>
              <a:gd name="connsiteX12" fmla="*/ 1080973 w 3954780"/>
              <a:gd name="connsiteY12" fmla="*/ 906463 h 906463"/>
              <a:gd name="connsiteX13" fmla="*/ 0 w 3954780"/>
              <a:gd name="connsiteY13" fmla="*/ 906463 h 906463"/>
              <a:gd name="connsiteX14" fmla="*/ 0 w 3954780"/>
              <a:gd name="connsiteY14" fmla="*/ 480425 h 906463"/>
              <a:gd name="connsiteX15" fmla="*/ 0 w 3954780"/>
              <a:gd name="connsiteY15" fmla="*/ 0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780" h="906463" fill="none" extrusionOk="0">
                <a:moveTo>
                  <a:pt x="0" y="0"/>
                </a:moveTo>
                <a:cubicBezTo>
                  <a:pt x="265001" y="-19283"/>
                  <a:pt x="318331" y="-769"/>
                  <a:pt x="619582" y="0"/>
                </a:cubicBezTo>
                <a:cubicBezTo>
                  <a:pt x="920833" y="769"/>
                  <a:pt x="976319" y="20456"/>
                  <a:pt x="1278712" y="0"/>
                </a:cubicBezTo>
                <a:cubicBezTo>
                  <a:pt x="1581105" y="-20456"/>
                  <a:pt x="1661231" y="-30251"/>
                  <a:pt x="1977390" y="0"/>
                </a:cubicBezTo>
                <a:cubicBezTo>
                  <a:pt x="2293549" y="30251"/>
                  <a:pt x="2259674" y="12315"/>
                  <a:pt x="2517877" y="0"/>
                </a:cubicBezTo>
                <a:cubicBezTo>
                  <a:pt x="2776080" y="-12315"/>
                  <a:pt x="2934584" y="-3209"/>
                  <a:pt x="3177007" y="0"/>
                </a:cubicBezTo>
                <a:cubicBezTo>
                  <a:pt x="3419430" y="3209"/>
                  <a:pt x="3586411" y="-14456"/>
                  <a:pt x="3954780" y="0"/>
                </a:cubicBezTo>
                <a:cubicBezTo>
                  <a:pt x="3943953" y="220389"/>
                  <a:pt x="3946106" y="349212"/>
                  <a:pt x="3954780" y="462296"/>
                </a:cubicBezTo>
                <a:cubicBezTo>
                  <a:pt x="3963454" y="575380"/>
                  <a:pt x="3951622" y="787987"/>
                  <a:pt x="3954780" y="906463"/>
                </a:cubicBezTo>
                <a:cubicBezTo>
                  <a:pt x="3732430" y="916680"/>
                  <a:pt x="3565045" y="907988"/>
                  <a:pt x="3256102" y="906463"/>
                </a:cubicBezTo>
                <a:cubicBezTo>
                  <a:pt x="2947159" y="904938"/>
                  <a:pt x="2709278" y="891660"/>
                  <a:pt x="2517877" y="906463"/>
                </a:cubicBezTo>
                <a:cubicBezTo>
                  <a:pt x="2326476" y="921266"/>
                  <a:pt x="2072943" y="888303"/>
                  <a:pt x="1819199" y="906463"/>
                </a:cubicBezTo>
                <a:cubicBezTo>
                  <a:pt x="1565455" y="924623"/>
                  <a:pt x="1359202" y="926262"/>
                  <a:pt x="1080973" y="906463"/>
                </a:cubicBezTo>
                <a:cubicBezTo>
                  <a:pt x="802744" y="886664"/>
                  <a:pt x="496490" y="895245"/>
                  <a:pt x="0" y="906463"/>
                </a:cubicBezTo>
                <a:cubicBezTo>
                  <a:pt x="-8411" y="698261"/>
                  <a:pt x="-11203" y="656621"/>
                  <a:pt x="0" y="480425"/>
                </a:cubicBezTo>
                <a:cubicBezTo>
                  <a:pt x="11203" y="304229"/>
                  <a:pt x="-3715" y="228519"/>
                  <a:pt x="0" y="0"/>
                </a:cubicBezTo>
                <a:close/>
              </a:path>
              <a:path w="3954780" h="906463" stroke="0" extrusionOk="0">
                <a:moveTo>
                  <a:pt x="0" y="0"/>
                </a:moveTo>
                <a:cubicBezTo>
                  <a:pt x="320285" y="-6515"/>
                  <a:pt x="458310" y="1375"/>
                  <a:pt x="738226" y="0"/>
                </a:cubicBezTo>
                <a:cubicBezTo>
                  <a:pt x="1018142" y="-1375"/>
                  <a:pt x="1159515" y="13121"/>
                  <a:pt x="1476451" y="0"/>
                </a:cubicBezTo>
                <a:cubicBezTo>
                  <a:pt x="1793387" y="-13121"/>
                  <a:pt x="1950128" y="29624"/>
                  <a:pt x="2214677" y="0"/>
                </a:cubicBezTo>
                <a:cubicBezTo>
                  <a:pt x="2479226" y="-29624"/>
                  <a:pt x="2661221" y="20773"/>
                  <a:pt x="2834259" y="0"/>
                </a:cubicBezTo>
                <a:cubicBezTo>
                  <a:pt x="3007297" y="-20773"/>
                  <a:pt x="3165506" y="25747"/>
                  <a:pt x="3374746" y="0"/>
                </a:cubicBezTo>
                <a:cubicBezTo>
                  <a:pt x="3583986" y="-25747"/>
                  <a:pt x="3746820" y="9981"/>
                  <a:pt x="3954780" y="0"/>
                </a:cubicBezTo>
                <a:cubicBezTo>
                  <a:pt x="3940718" y="112541"/>
                  <a:pt x="3952833" y="340028"/>
                  <a:pt x="3954780" y="426038"/>
                </a:cubicBezTo>
                <a:cubicBezTo>
                  <a:pt x="3956727" y="512048"/>
                  <a:pt x="3942891" y="745430"/>
                  <a:pt x="3954780" y="906463"/>
                </a:cubicBezTo>
                <a:cubicBezTo>
                  <a:pt x="3802334" y="922190"/>
                  <a:pt x="3434382" y="893131"/>
                  <a:pt x="3295650" y="906463"/>
                </a:cubicBezTo>
                <a:cubicBezTo>
                  <a:pt x="3156918" y="919796"/>
                  <a:pt x="2847754" y="898028"/>
                  <a:pt x="2715616" y="906463"/>
                </a:cubicBezTo>
                <a:cubicBezTo>
                  <a:pt x="2583478" y="914898"/>
                  <a:pt x="2225773" y="897121"/>
                  <a:pt x="1977390" y="906463"/>
                </a:cubicBezTo>
                <a:cubicBezTo>
                  <a:pt x="1729007" y="915805"/>
                  <a:pt x="1607222" y="895914"/>
                  <a:pt x="1318260" y="906463"/>
                </a:cubicBezTo>
                <a:cubicBezTo>
                  <a:pt x="1029298" y="917013"/>
                  <a:pt x="1027404" y="915681"/>
                  <a:pt x="738226" y="906463"/>
                </a:cubicBezTo>
                <a:cubicBezTo>
                  <a:pt x="449048" y="897245"/>
                  <a:pt x="319339" y="877884"/>
                  <a:pt x="0" y="906463"/>
                </a:cubicBezTo>
                <a:cubicBezTo>
                  <a:pt x="6959" y="804577"/>
                  <a:pt x="-9721" y="631297"/>
                  <a:pt x="0" y="462296"/>
                </a:cubicBezTo>
                <a:cubicBezTo>
                  <a:pt x="9721" y="293295"/>
                  <a:pt x="-7002" y="2162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60142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None/>
            </a:pPr>
            <a:r>
              <a:rPr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 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612140" y="915670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+ 200 + 30 + 2 = 9232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715903" y="1495582"/>
            <a:ext cx="472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7000 + 300 + 50 + 1 = 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715903" y="2243932"/>
            <a:ext cx="36957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6000 + 200 + 30 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715903" y="4046537"/>
            <a:ext cx="2514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5000 + 2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68908D-F9F4-43E7-8012-30CA6F263662}"/>
              </a:ext>
            </a:extLst>
          </p:cNvPr>
          <p:cNvSpPr txBox="1"/>
          <p:nvPr/>
        </p:nvSpPr>
        <p:spPr>
          <a:xfrm>
            <a:off x="1715903" y="3130867"/>
            <a:ext cx="36957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6000 + 200 + 3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727</Words>
  <Application>Microsoft Office PowerPoint</Application>
  <PresentationFormat>On-screen Show (16:9)</PresentationFormat>
  <Paragraphs>250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HP001 5 hàng</vt:lpstr>
      <vt:lpstr>Nunito</vt:lpstr>
      <vt:lpstr>Times New Roman</vt:lpstr>
      <vt:lpstr>Gloria Hallelujah</vt:lpstr>
      <vt:lpstr>Arial</vt:lpstr>
      <vt:lpstr>Calibri</vt:lpstr>
      <vt:lpstr>HP001 5H</vt:lpstr>
      <vt:lpstr>Back from Winter Break</vt:lpstr>
      <vt:lpstr>1_Back from Winter Break</vt:lpstr>
      <vt:lpstr>Chào mừng các bạn đến với giờ học Toán!</vt:lpstr>
      <vt:lpstr>ÔN TẬP CÁC SỐ  ĐẾN 100 000</vt:lpstr>
      <vt:lpstr>PowerPoint Presentation</vt:lpstr>
      <vt:lpstr>1. a) Viết số thích hợp vào dưới mỗi vạch của tia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bạn đến với giờ học Toán</dc:title>
  <dc:creator>Admin</dc:creator>
  <cp:lastModifiedBy>Vân Nguyễn</cp:lastModifiedBy>
  <cp:revision>20</cp:revision>
  <dcterms:created xsi:type="dcterms:W3CDTF">2021-08-21T09:33:28Z</dcterms:created>
  <dcterms:modified xsi:type="dcterms:W3CDTF">2021-09-06T02:17:06Z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0CD25FEB1BD44ED9B58EB1D159A8048D</vt:lpwstr>
  </property>
  <property fmtid="{D5CDD505-2E9C-101B-9397-08002B2CF9AE}" pid="3" name="KSOProductBuildVer">
    <vt:lpwstr>1033-11.2.0.10258</vt:lpwstr>
  </property>
</Properties>
</file>