
<file path=[Content_Types].xml><?xml version="1.0" encoding="utf-8"?>
<Types xmlns="http://schemas.openxmlformats.org/package/2006/content-types">
  <Default Extension="bin" ContentType="application/vnd.ms-office.activeX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notesSlides/notesSlide2.xml" ContentType="application/vnd.openxmlformats-officedocument.presentationml.notesSlide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4264" r:id="rId1"/>
    <p:sldMasterId id="2147484277" r:id="rId2"/>
  </p:sldMasterIdLst>
  <p:notesMasterIdLst>
    <p:notesMasterId r:id="rId19"/>
  </p:notesMasterIdLst>
  <p:sldIdLst>
    <p:sldId id="256" r:id="rId3"/>
    <p:sldId id="320" r:id="rId4"/>
    <p:sldId id="527" r:id="rId5"/>
    <p:sldId id="522" r:id="rId6"/>
    <p:sldId id="532" r:id="rId7"/>
    <p:sldId id="528" r:id="rId8"/>
    <p:sldId id="529" r:id="rId9"/>
    <p:sldId id="534" r:id="rId10"/>
    <p:sldId id="524" r:id="rId11"/>
    <p:sldId id="530" r:id="rId12"/>
    <p:sldId id="531" r:id="rId13"/>
    <p:sldId id="536" r:id="rId14"/>
    <p:sldId id="537" r:id="rId15"/>
    <p:sldId id="264" r:id="rId16"/>
    <p:sldId id="535" r:id="rId17"/>
    <p:sldId id="521" r:id="rId18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20"/>
      <p:bold r:id="rId21"/>
    </p:embeddedFont>
    <p:embeddedFont>
      <p:font typeface="HP001 5 hàng" panose="020B0603050302020204" pitchFamily="34" charset="0"/>
      <p:regular r:id="rId22"/>
      <p:bold r:id="rId23"/>
    </p:embeddedFont>
    <p:embeddedFont>
      <p:font typeface="HP001 5H" panose="020B0603050302020204" pitchFamily="34" charset="0"/>
      <p:bold r:id="rId24"/>
    </p:embeddedFont>
    <p:embeddedFont>
      <p:font typeface="Nunito" panose="00000500000000000000" pitchFamily="2" charset="0"/>
      <p:regular r:id="rId25"/>
      <p:bold r:id="rId26"/>
      <p:italic r:id="rId27"/>
      <p:boldItalic r:id="rId28"/>
    </p:embeddedFont>
  </p:embeddedFontLst>
  <p:custShowLst>
    <p:custShow name="自定义放映 1" id="0">
      <p:sldLst>
        <p:sld r:id="rId3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1" userDrawn="1">
          <p15:clr>
            <a:srgbClr val="A4A3A4"/>
          </p15:clr>
        </p15:guide>
        <p15:guide id="2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ED3DC"/>
    <a:srgbClr val="E30DF3"/>
    <a:srgbClr val="E6E11F"/>
    <a:srgbClr val="B4EAF0"/>
    <a:srgbClr val="1F590F"/>
    <a:srgbClr val="2A8910"/>
    <a:srgbClr val="FDD903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B5839C-1886-4237-97C0-B2B4D05E5695}" v="322" dt="2021-09-07T01:59:16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464" autoAdjust="0"/>
  </p:normalViewPr>
  <p:slideViewPr>
    <p:cSldViewPr>
      <p:cViewPr varScale="1">
        <p:scale>
          <a:sx n="85" d="100"/>
          <a:sy n="85" d="100"/>
        </p:scale>
        <p:origin x="876" y="72"/>
      </p:cViewPr>
      <p:guideLst>
        <p:guide orient="horz" pos="1511"/>
        <p:guide pos="29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ân Nguyễn" userId="898c2f3ac369ae4e" providerId="LiveId" clId="{F2B5839C-1886-4237-97C0-B2B4D05E5695}"/>
    <pc:docChg chg="undo redo custSel addSld delSld modSld sldOrd">
      <pc:chgData name="Vân Nguyễn" userId="898c2f3ac369ae4e" providerId="LiveId" clId="{F2B5839C-1886-4237-97C0-B2B4D05E5695}" dt="2021-09-07T01:59:22.280" v="695" actId="1076"/>
      <pc:docMkLst>
        <pc:docMk/>
      </pc:docMkLst>
      <pc:sldChg chg="modSp mod">
        <pc:chgData name="Vân Nguyễn" userId="898c2f3ac369ae4e" providerId="LiveId" clId="{F2B5839C-1886-4237-97C0-B2B4D05E5695}" dt="2021-09-06T14:50:15.792" v="80" actId="14100"/>
        <pc:sldMkLst>
          <pc:docMk/>
          <pc:sldMk cId="0" sldId="256"/>
        </pc:sldMkLst>
        <pc:spChg chg="mod">
          <ac:chgData name="Vân Nguyễn" userId="898c2f3ac369ae4e" providerId="LiveId" clId="{F2B5839C-1886-4237-97C0-B2B4D05E5695}" dt="2021-09-06T14:14:52.350" v="10" actId="20577"/>
          <ac:spMkLst>
            <pc:docMk/>
            <pc:sldMk cId="0" sldId="256"/>
            <ac:spMk id="6" creationId="{99CA6407-76BE-43EE-9BD7-1BC994E58CA9}"/>
          </ac:spMkLst>
        </pc:spChg>
        <pc:spChg chg="mod">
          <ac:chgData name="Vân Nguyễn" userId="898c2f3ac369ae4e" providerId="LiveId" clId="{F2B5839C-1886-4237-97C0-B2B4D05E5695}" dt="2021-09-06T14:50:15.792" v="80" actId="14100"/>
          <ac:spMkLst>
            <pc:docMk/>
            <pc:sldMk cId="0" sldId="256"/>
            <ac:spMk id="10" creationId="{00000000-0000-0000-0000-000000000000}"/>
          </ac:spMkLst>
        </pc:spChg>
      </pc:sldChg>
      <pc:sldChg chg="modSp mod">
        <pc:chgData name="Vân Nguyễn" userId="898c2f3ac369ae4e" providerId="LiveId" clId="{F2B5839C-1886-4237-97C0-B2B4D05E5695}" dt="2021-09-06T15:12:17.060" v="328" actId="20577"/>
        <pc:sldMkLst>
          <pc:docMk/>
          <pc:sldMk cId="0" sldId="264"/>
        </pc:sldMkLst>
        <pc:spChg chg="mod">
          <ac:chgData name="Vân Nguyễn" userId="898c2f3ac369ae4e" providerId="LiveId" clId="{F2B5839C-1886-4237-97C0-B2B4D05E5695}" dt="2021-09-06T15:12:17.060" v="328" actId="20577"/>
          <ac:spMkLst>
            <pc:docMk/>
            <pc:sldMk cId="0" sldId="264"/>
            <ac:spMk id="4" creationId="{00000000-0000-0000-0000-000000000000}"/>
          </ac:spMkLst>
        </pc:spChg>
        <pc:spChg chg="mod">
          <ac:chgData name="Vân Nguyễn" userId="898c2f3ac369ae4e" providerId="LiveId" clId="{F2B5839C-1886-4237-97C0-B2B4D05E5695}" dt="2021-09-06T15:09:12.702" v="269" actId="2711"/>
          <ac:spMkLst>
            <pc:docMk/>
            <pc:sldMk cId="0" sldId="264"/>
            <ac:spMk id="10242" creationId="{00000000-0000-0000-0000-000000000000}"/>
          </ac:spMkLst>
        </pc:spChg>
      </pc:sldChg>
      <pc:sldChg chg="modSp add del mod modTransition setBg">
        <pc:chgData name="Vân Nguyễn" userId="898c2f3ac369ae4e" providerId="LiveId" clId="{F2B5839C-1886-4237-97C0-B2B4D05E5695}" dt="2021-09-07T01:14:38.717" v="654" actId="20577"/>
        <pc:sldMkLst>
          <pc:docMk/>
          <pc:sldMk cId="1076586241" sldId="320"/>
        </pc:sldMkLst>
        <pc:spChg chg="mod">
          <ac:chgData name="Vân Nguyễn" userId="898c2f3ac369ae4e" providerId="LiveId" clId="{F2B5839C-1886-4237-97C0-B2B4D05E5695}" dt="2021-09-07T01:14:38.717" v="654" actId="20577"/>
          <ac:spMkLst>
            <pc:docMk/>
            <pc:sldMk cId="1076586241" sldId="320"/>
            <ac:spMk id="22" creationId="{48FF7F99-8E75-4181-81F3-16FE0349F532}"/>
          </ac:spMkLst>
        </pc:spChg>
        <pc:spChg chg="mod">
          <ac:chgData name="Vân Nguyễn" userId="898c2f3ac369ae4e" providerId="LiveId" clId="{F2B5839C-1886-4237-97C0-B2B4D05E5695}" dt="2021-09-06T14:50:37.388" v="107" actId="20577"/>
          <ac:spMkLst>
            <pc:docMk/>
            <pc:sldMk cId="1076586241" sldId="320"/>
            <ac:spMk id="23" creationId="{508A77C4-8769-46CC-9FD1-846A81014820}"/>
          </ac:spMkLst>
        </pc:spChg>
      </pc:sldChg>
      <pc:sldChg chg="addSp delSp modSp mod delAnim modAnim">
        <pc:chgData name="Vân Nguyễn" userId="898c2f3ac369ae4e" providerId="LiveId" clId="{F2B5839C-1886-4237-97C0-B2B4D05E5695}" dt="2021-09-07T01:25:39.057" v="665"/>
        <pc:sldMkLst>
          <pc:docMk/>
          <pc:sldMk cId="1586769222" sldId="522"/>
        </pc:sldMkLst>
        <pc:spChg chg="del">
          <ac:chgData name="Vân Nguyễn" userId="898c2f3ac369ae4e" providerId="LiveId" clId="{F2B5839C-1886-4237-97C0-B2B4D05E5695}" dt="2021-09-06T14:45:45.032" v="55" actId="478"/>
          <ac:spMkLst>
            <pc:docMk/>
            <pc:sldMk cId="1586769222" sldId="522"/>
            <ac:spMk id="4" creationId="{369C946C-FADC-4B0B-8FE5-E3D818E54EDC}"/>
          </ac:spMkLst>
        </pc:spChg>
        <pc:spChg chg="del">
          <ac:chgData name="Vân Nguyễn" userId="898c2f3ac369ae4e" providerId="LiveId" clId="{F2B5839C-1886-4237-97C0-B2B4D05E5695}" dt="2021-09-06T14:45:45.032" v="55" actId="478"/>
          <ac:spMkLst>
            <pc:docMk/>
            <pc:sldMk cId="1586769222" sldId="522"/>
            <ac:spMk id="5" creationId="{BC495ACF-6646-4C55-8097-F36CEBCE6179}"/>
          </ac:spMkLst>
        </pc:spChg>
        <pc:spChg chg="del">
          <ac:chgData name="Vân Nguyễn" userId="898c2f3ac369ae4e" providerId="LiveId" clId="{F2B5839C-1886-4237-97C0-B2B4D05E5695}" dt="2021-09-06T14:45:45.032" v="55" actId="478"/>
          <ac:spMkLst>
            <pc:docMk/>
            <pc:sldMk cId="1586769222" sldId="522"/>
            <ac:spMk id="6" creationId="{EC23623A-ABFA-455A-9005-B97CE1BCBCA9}"/>
          </ac:spMkLst>
        </pc:spChg>
        <pc:spChg chg="del">
          <ac:chgData name="Vân Nguyễn" userId="898c2f3ac369ae4e" providerId="LiveId" clId="{F2B5839C-1886-4237-97C0-B2B4D05E5695}" dt="2021-09-06T14:45:45.032" v="55" actId="478"/>
          <ac:spMkLst>
            <pc:docMk/>
            <pc:sldMk cId="1586769222" sldId="522"/>
            <ac:spMk id="7" creationId="{5E6D3783-BDAD-45E3-8547-8D49F007AD20}"/>
          </ac:spMkLst>
        </pc:spChg>
        <pc:graphicFrameChg chg="add mod">
          <ac:chgData name="Vân Nguyễn" userId="898c2f3ac369ae4e" providerId="LiveId" clId="{F2B5839C-1886-4237-97C0-B2B4D05E5695}" dt="2021-09-07T01:25:39.057" v="665"/>
          <ac:graphicFrameMkLst>
            <pc:docMk/>
            <pc:sldMk cId="1586769222" sldId="522"/>
            <ac:graphicFrameMk id="8" creationId="{E9CB388E-9D12-4E25-9B70-9AA53CDC06EA}"/>
          </ac:graphicFrameMkLst>
        </pc:graphicFrameChg>
        <pc:graphicFrameChg chg="add mod">
          <ac:chgData name="Vân Nguyễn" userId="898c2f3ac369ae4e" providerId="LiveId" clId="{F2B5839C-1886-4237-97C0-B2B4D05E5695}" dt="2021-09-07T01:25:39.049" v="664"/>
          <ac:graphicFrameMkLst>
            <pc:docMk/>
            <pc:sldMk cId="1586769222" sldId="522"/>
            <ac:graphicFrameMk id="24" creationId="{C6074FA5-9A73-4966-8147-10CE6699DEF8}"/>
          </ac:graphicFrameMkLst>
        </pc:graphicFrameChg>
        <pc:graphicFrameChg chg="add mod">
          <ac:chgData name="Vân Nguyễn" userId="898c2f3ac369ae4e" providerId="LiveId" clId="{F2B5839C-1886-4237-97C0-B2B4D05E5695}" dt="2021-09-07T01:25:39.044" v="663"/>
          <ac:graphicFrameMkLst>
            <pc:docMk/>
            <pc:sldMk cId="1586769222" sldId="522"/>
            <ac:graphicFrameMk id="25" creationId="{8B0B21D7-029D-4BA7-935E-918BB306680A}"/>
          </ac:graphicFrameMkLst>
        </pc:graphicFrameChg>
        <pc:graphicFrameChg chg="add mod">
          <ac:chgData name="Vân Nguyễn" userId="898c2f3ac369ae4e" providerId="LiveId" clId="{F2B5839C-1886-4237-97C0-B2B4D05E5695}" dt="2021-09-07T01:25:39.038" v="662"/>
          <ac:graphicFrameMkLst>
            <pc:docMk/>
            <pc:sldMk cId="1586769222" sldId="522"/>
            <ac:graphicFrameMk id="26" creationId="{C4C126DC-4852-475B-B825-C9D3C343DBDB}"/>
          </ac:graphicFrameMkLst>
        </pc:graphicFrameChg>
      </pc:sldChg>
      <pc:sldChg chg="modSp add del mod">
        <pc:chgData name="Vân Nguyễn" userId="898c2f3ac369ae4e" providerId="LiveId" clId="{F2B5839C-1886-4237-97C0-B2B4D05E5695}" dt="2021-09-06T15:07:47.792" v="245" actId="47"/>
        <pc:sldMkLst>
          <pc:docMk/>
          <pc:sldMk cId="3309952450" sldId="524"/>
        </pc:sldMkLst>
        <pc:spChg chg="mod">
          <ac:chgData name="Vân Nguyễn" userId="898c2f3ac369ae4e" providerId="LiveId" clId="{F2B5839C-1886-4237-97C0-B2B4D05E5695}" dt="2021-09-06T14:48:14.778" v="75" actId="2711"/>
          <ac:spMkLst>
            <pc:docMk/>
            <pc:sldMk cId="3309952450" sldId="524"/>
            <ac:spMk id="3" creationId="{F319BF0C-E847-4229-BE60-715B38EEAA46}"/>
          </ac:spMkLst>
        </pc:spChg>
        <pc:spChg chg="mod">
          <ac:chgData name="Vân Nguyễn" userId="898c2f3ac369ae4e" providerId="LiveId" clId="{F2B5839C-1886-4237-97C0-B2B4D05E5695}" dt="2021-09-06T14:48:14.778" v="75" actId="2711"/>
          <ac:spMkLst>
            <pc:docMk/>
            <pc:sldMk cId="3309952450" sldId="524"/>
            <ac:spMk id="4" creationId="{E0AA67ED-7641-4E40-ADE5-F4E2681594A1}"/>
          </ac:spMkLst>
        </pc:spChg>
        <pc:spChg chg="mod">
          <ac:chgData name="Vân Nguyễn" userId="898c2f3ac369ae4e" providerId="LiveId" clId="{F2B5839C-1886-4237-97C0-B2B4D05E5695}" dt="2021-09-06T14:48:14.778" v="75" actId="2711"/>
          <ac:spMkLst>
            <pc:docMk/>
            <pc:sldMk cId="3309952450" sldId="524"/>
            <ac:spMk id="5" creationId="{820D4B66-B6E6-455D-8093-60CB68B622BF}"/>
          </ac:spMkLst>
        </pc:spChg>
        <pc:spChg chg="mod">
          <ac:chgData name="Vân Nguyễn" userId="898c2f3ac369ae4e" providerId="LiveId" clId="{F2B5839C-1886-4237-97C0-B2B4D05E5695}" dt="2021-09-06T14:48:14.778" v="75" actId="2711"/>
          <ac:spMkLst>
            <pc:docMk/>
            <pc:sldMk cId="3309952450" sldId="524"/>
            <ac:spMk id="6" creationId="{EA7DE66E-3F0E-47D1-9758-028567B35DE9}"/>
          </ac:spMkLst>
        </pc:spChg>
        <pc:spChg chg="mod">
          <ac:chgData name="Vân Nguyễn" userId="898c2f3ac369ae4e" providerId="LiveId" clId="{F2B5839C-1886-4237-97C0-B2B4D05E5695}" dt="2021-09-06T14:48:14.778" v="75" actId="2711"/>
          <ac:spMkLst>
            <pc:docMk/>
            <pc:sldMk cId="3309952450" sldId="524"/>
            <ac:spMk id="7" creationId="{6E63DAD1-599D-41F3-A464-5D1424B6B338}"/>
          </ac:spMkLst>
        </pc:spChg>
        <pc:spChg chg="mod">
          <ac:chgData name="Vân Nguyễn" userId="898c2f3ac369ae4e" providerId="LiveId" clId="{F2B5839C-1886-4237-97C0-B2B4D05E5695}" dt="2021-09-06T14:48:14.778" v="75" actId="2711"/>
          <ac:spMkLst>
            <pc:docMk/>
            <pc:sldMk cId="3309952450" sldId="524"/>
            <ac:spMk id="9" creationId="{AE6874D0-D04F-44ED-8E7C-E9A2AB8DB085}"/>
          </ac:spMkLst>
        </pc:spChg>
        <pc:spChg chg="mod">
          <ac:chgData name="Vân Nguyễn" userId="898c2f3ac369ae4e" providerId="LiveId" clId="{F2B5839C-1886-4237-97C0-B2B4D05E5695}" dt="2021-09-06T14:48:14.778" v="75" actId="2711"/>
          <ac:spMkLst>
            <pc:docMk/>
            <pc:sldMk cId="3309952450" sldId="524"/>
            <ac:spMk id="10" creationId="{0FD168A2-2E5A-4262-A19C-C1C05060035B}"/>
          </ac:spMkLst>
        </pc:spChg>
        <pc:spChg chg="mod">
          <ac:chgData name="Vân Nguyễn" userId="898c2f3ac369ae4e" providerId="LiveId" clId="{F2B5839C-1886-4237-97C0-B2B4D05E5695}" dt="2021-09-06T14:48:14.778" v="75" actId="2711"/>
          <ac:spMkLst>
            <pc:docMk/>
            <pc:sldMk cId="3309952450" sldId="524"/>
            <ac:spMk id="11" creationId="{659F17AC-068A-4C3A-9B2C-5BD113E55A6E}"/>
          </ac:spMkLst>
        </pc:spChg>
        <pc:spChg chg="mod">
          <ac:chgData name="Vân Nguyễn" userId="898c2f3ac369ae4e" providerId="LiveId" clId="{F2B5839C-1886-4237-97C0-B2B4D05E5695}" dt="2021-09-06T14:48:14.778" v="75" actId="2711"/>
          <ac:spMkLst>
            <pc:docMk/>
            <pc:sldMk cId="3309952450" sldId="524"/>
            <ac:spMk id="13" creationId="{D9A55434-6A87-4F38-89D7-D039396224C4}"/>
          </ac:spMkLst>
        </pc:spChg>
        <pc:spChg chg="mod">
          <ac:chgData name="Vân Nguyễn" userId="898c2f3ac369ae4e" providerId="LiveId" clId="{F2B5839C-1886-4237-97C0-B2B4D05E5695}" dt="2021-09-06T14:48:14.778" v="75" actId="2711"/>
          <ac:spMkLst>
            <pc:docMk/>
            <pc:sldMk cId="3309952450" sldId="524"/>
            <ac:spMk id="14" creationId="{B256199C-A67F-4471-A2FD-367E67892C84}"/>
          </ac:spMkLst>
        </pc:spChg>
        <pc:spChg chg="mod">
          <ac:chgData name="Vân Nguyễn" userId="898c2f3ac369ae4e" providerId="LiveId" clId="{F2B5839C-1886-4237-97C0-B2B4D05E5695}" dt="2021-09-06T14:48:14.778" v="75" actId="2711"/>
          <ac:spMkLst>
            <pc:docMk/>
            <pc:sldMk cId="3309952450" sldId="524"/>
            <ac:spMk id="15" creationId="{AB1A015C-7853-4FB7-8604-27C50244BB89}"/>
          </ac:spMkLst>
        </pc:spChg>
        <pc:spChg chg="mod">
          <ac:chgData name="Vân Nguyễn" userId="898c2f3ac369ae4e" providerId="LiveId" clId="{F2B5839C-1886-4237-97C0-B2B4D05E5695}" dt="2021-09-06T15:05:13.732" v="243"/>
          <ac:spMkLst>
            <pc:docMk/>
            <pc:sldMk cId="3309952450" sldId="524"/>
            <ac:spMk id="16" creationId="{5CF71EFC-CEE4-4E82-B617-6E1B21037CFD}"/>
          </ac:spMkLst>
        </pc:spChg>
        <pc:spChg chg="mod">
          <ac:chgData name="Vân Nguyễn" userId="898c2f3ac369ae4e" providerId="LiveId" clId="{F2B5839C-1886-4237-97C0-B2B4D05E5695}" dt="2021-09-06T14:48:14.778" v="75" actId="2711"/>
          <ac:spMkLst>
            <pc:docMk/>
            <pc:sldMk cId="3309952450" sldId="524"/>
            <ac:spMk id="18" creationId="{4F8803A9-4A5B-4A1E-900C-7556A8C9E660}"/>
          </ac:spMkLst>
        </pc:spChg>
        <pc:spChg chg="mod">
          <ac:chgData name="Vân Nguyễn" userId="898c2f3ac369ae4e" providerId="LiveId" clId="{F2B5839C-1886-4237-97C0-B2B4D05E5695}" dt="2021-09-06T14:48:14.778" v="75" actId="2711"/>
          <ac:spMkLst>
            <pc:docMk/>
            <pc:sldMk cId="3309952450" sldId="524"/>
            <ac:spMk id="20" creationId="{17C5FE77-5A01-4EF3-BBB5-C8E19A5E3599}"/>
          </ac:spMkLst>
        </pc:spChg>
        <pc:spChg chg="mod">
          <ac:chgData name="Vân Nguyễn" userId="898c2f3ac369ae4e" providerId="LiveId" clId="{F2B5839C-1886-4237-97C0-B2B4D05E5695}" dt="2021-09-06T14:48:14.778" v="75" actId="2711"/>
          <ac:spMkLst>
            <pc:docMk/>
            <pc:sldMk cId="3309952450" sldId="524"/>
            <ac:spMk id="21" creationId="{B37870D3-A65A-4A29-8FA5-F60190B89A5A}"/>
          </ac:spMkLst>
        </pc:spChg>
        <pc:spChg chg="mod">
          <ac:chgData name="Vân Nguyễn" userId="898c2f3ac369ae4e" providerId="LiveId" clId="{F2B5839C-1886-4237-97C0-B2B4D05E5695}" dt="2021-09-06T14:48:14.778" v="75" actId="2711"/>
          <ac:spMkLst>
            <pc:docMk/>
            <pc:sldMk cId="3309952450" sldId="524"/>
            <ac:spMk id="23" creationId="{E52D28B8-7B5F-42FB-86EB-8B616B198B9D}"/>
          </ac:spMkLst>
        </pc:spChg>
        <pc:spChg chg="mod">
          <ac:chgData name="Vân Nguyễn" userId="898c2f3ac369ae4e" providerId="LiveId" clId="{F2B5839C-1886-4237-97C0-B2B4D05E5695}" dt="2021-09-06T14:48:14.778" v="75" actId="2711"/>
          <ac:spMkLst>
            <pc:docMk/>
            <pc:sldMk cId="3309952450" sldId="524"/>
            <ac:spMk id="24" creationId="{4CC18E41-FB7A-4EB8-B859-1445D5449EF0}"/>
          </ac:spMkLst>
        </pc:spChg>
        <pc:spChg chg="mod">
          <ac:chgData name="Vân Nguyễn" userId="898c2f3ac369ae4e" providerId="LiveId" clId="{F2B5839C-1886-4237-97C0-B2B4D05E5695}" dt="2021-09-06T14:48:14.778" v="75" actId="2711"/>
          <ac:spMkLst>
            <pc:docMk/>
            <pc:sldMk cId="3309952450" sldId="524"/>
            <ac:spMk id="25" creationId="{BB2ABD5A-BB51-467A-9344-73FC617EA832}"/>
          </ac:spMkLst>
        </pc:spChg>
        <pc:spChg chg="mod">
          <ac:chgData name="Vân Nguyễn" userId="898c2f3ac369ae4e" providerId="LiveId" clId="{F2B5839C-1886-4237-97C0-B2B4D05E5695}" dt="2021-09-06T14:48:14.778" v="75" actId="2711"/>
          <ac:spMkLst>
            <pc:docMk/>
            <pc:sldMk cId="3309952450" sldId="524"/>
            <ac:spMk id="26" creationId="{B33BD653-1B50-4B6F-9947-719B9AA3B08B}"/>
          </ac:spMkLst>
        </pc:spChg>
        <pc:spChg chg="mod">
          <ac:chgData name="Vân Nguyễn" userId="898c2f3ac369ae4e" providerId="LiveId" clId="{F2B5839C-1886-4237-97C0-B2B4D05E5695}" dt="2021-09-06T14:48:14.778" v="75" actId="2711"/>
          <ac:spMkLst>
            <pc:docMk/>
            <pc:sldMk cId="3309952450" sldId="524"/>
            <ac:spMk id="28" creationId="{8EADA258-E2E4-44BC-A1F5-0AD97945804C}"/>
          </ac:spMkLst>
        </pc:spChg>
        <pc:picChg chg="mod">
          <ac:chgData name="Vân Nguyễn" userId="898c2f3ac369ae4e" providerId="LiveId" clId="{F2B5839C-1886-4237-97C0-B2B4D05E5695}" dt="2021-09-06T14:48:14.778" v="75" actId="2711"/>
          <ac:picMkLst>
            <pc:docMk/>
            <pc:sldMk cId="3309952450" sldId="524"/>
            <ac:picMk id="27" creationId="{0A045D8A-5AE5-4134-91D5-F8C7B2841101}"/>
          </ac:picMkLst>
        </pc:picChg>
        <pc:cxnChg chg="mod">
          <ac:chgData name="Vân Nguyễn" userId="898c2f3ac369ae4e" providerId="LiveId" clId="{F2B5839C-1886-4237-97C0-B2B4D05E5695}" dt="2021-09-06T14:48:14.778" v="75" actId="2711"/>
          <ac:cxnSpMkLst>
            <pc:docMk/>
            <pc:sldMk cId="3309952450" sldId="524"/>
            <ac:cxnSpMk id="8" creationId="{029F5FD1-E0A9-4ACD-9AD9-741256B3FDFA}"/>
          </ac:cxnSpMkLst>
        </pc:cxnChg>
        <pc:cxnChg chg="mod">
          <ac:chgData name="Vân Nguyễn" userId="898c2f3ac369ae4e" providerId="LiveId" clId="{F2B5839C-1886-4237-97C0-B2B4D05E5695}" dt="2021-09-06T14:48:14.778" v="75" actId="2711"/>
          <ac:cxnSpMkLst>
            <pc:docMk/>
            <pc:sldMk cId="3309952450" sldId="524"/>
            <ac:cxnSpMk id="12" creationId="{B39AA93B-7570-49AA-9A20-F24FADAB8131}"/>
          </ac:cxnSpMkLst>
        </pc:cxnChg>
        <pc:cxnChg chg="mod">
          <ac:chgData name="Vân Nguyễn" userId="898c2f3ac369ae4e" providerId="LiveId" clId="{F2B5839C-1886-4237-97C0-B2B4D05E5695}" dt="2021-09-06T14:48:14.778" v="75" actId="2711"/>
          <ac:cxnSpMkLst>
            <pc:docMk/>
            <pc:sldMk cId="3309952450" sldId="524"/>
            <ac:cxnSpMk id="17" creationId="{1CD2A0BE-C1BD-4394-96C8-166944C63E4D}"/>
          </ac:cxnSpMkLst>
        </pc:cxnChg>
        <pc:cxnChg chg="mod">
          <ac:chgData name="Vân Nguyễn" userId="898c2f3ac369ae4e" providerId="LiveId" clId="{F2B5839C-1886-4237-97C0-B2B4D05E5695}" dt="2021-09-06T14:48:14.778" v="75" actId="2711"/>
          <ac:cxnSpMkLst>
            <pc:docMk/>
            <pc:sldMk cId="3309952450" sldId="524"/>
            <ac:cxnSpMk id="19" creationId="{805F701D-A5C2-4E13-B1BC-0F996449DD49}"/>
          </ac:cxnSpMkLst>
        </pc:cxnChg>
        <pc:cxnChg chg="mod">
          <ac:chgData name="Vân Nguyễn" userId="898c2f3ac369ae4e" providerId="LiveId" clId="{F2B5839C-1886-4237-97C0-B2B4D05E5695}" dt="2021-09-06T14:48:14.778" v="75" actId="2711"/>
          <ac:cxnSpMkLst>
            <pc:docMk/>
            <pc:sldMk cId="3309952450" sldId="524"/>
            <ac:cxnSpMk id="22" creationId="{A1FB08B2-DC87-4152-AF77-261C203ECA5B}"/>
          </ac:cxnSpMkLst>
        </pc:cxnChg>
      </pc:sldChg>
      <pc:sldChg chg="modSp">
        <pc:chgData name="Vân Nguyễn" userId="898c2f3ac369ae4e" providerId="LiveId" clId="{F2B5839C-1886-4237-97C0-B2B4D05E5695}" dt="2021-09-06T14:42:13.219" v="53" actId="2711"/>
        <pc:sldMkLst>
          <pc:docMk/>
          <pc:sldMk cId="3874835116" sldId="527"/>
        </pc:sldMkLst>
        <pc:spChg chg="mod">
          <ac:chgData name="Vân Nguyễn" userId="898c2f3ac369ae4e" providerId="LiveId" clId="{F2B5839C-1886-4237-97C0-B2B4D05E5695}" dt="2021-09-06T14:42:13.219" v="53" actId="2711"/>
          <ac:spMkLst>
            <pc:docMk/>
            <pc:sldMk cId="3874835116" sldId="527"/>
            <ac:spMk id="6" creationId="{F83B3399-0675-4FB8-BB1E-2D8CBC21200B}"/>
          </ac:spMkLst>
        </pc:spChg>
        <pc:spChg chg="mod">
          <ac:chgData name="Vân Nguyễn" userId="898c2f3ac369ae4e" providerId="LiveId" clId="{F2B5839C-1886-4237-97C0-B2B4D05E5695}" dt="2021-09-06T14:42:13.219" v="53" actId="2711"/>
          <ac:spMkLst>
            <pc:docMk/>
            <pc:sldMk cId="3874835116" sldId="527"/>
            <ac:spMk id="9" creationId="{9218475D-807C-4A63-851C-938D5EC2753B}"/>
          </ac:spMkLst>
        </pc:spChg>
        <pc:grpChg chg="mod">
          <ac:chgData name="Vân Nguyễn" userId="898c2f3ac369ae4e" providerId="LiveId" clId="{F2B5839C-1886-4237-97C0-B2B4D05E5695}" dt="2021-09-06T14:42:13.219" v="53" actId="2711"/>
          <ac:grpSpMkLst>
            <pc:docMk/>
            <pc:sldMk cId="3874835116" sldId="527"/>
            <ac:grpSpMk id="2" creationId="{A74F5B10-7DA4-4569-BA46-36416A5F13D6}"/>
          </ac:grpSpMkLst>
        </pc:grpChg>
        <pc:picChg chg="mod">
          <ac:chgData name="Vân Nguyễn" userId="898c2f3ac369ae4e" providerId="LiveId" clId="{F2B5839C-1886-4237-97C0-B2B4D05E5695}" dt="2021-09-06T14:42:13.219" v="53" actId="2711"/>
          <ac:picMkLst>
            <pc:docMk/>
            <pc:sldMk cId="3874835116" sldId="527"/>
            <ac:picMk id="5" creationId="{12F34552-5D8B-4774-A713-E9BAE1EBD476}"/>
          </ac:picMkLst>
        </pc:picChg>
        <pc:picChg chg="mod">
          <ac:chgData name="Vân Nguyễn" userId="898c2f3ac369ae4e" providerId="LiveId" clId="{F2B5839C-1886-4237-97C0-B2B4D05E5695}" dt="2021-09-06T14:42:13.219" v="53" actId="2711"/>
          <ac:picMkLst>
            <pc:docMk/>
            <pc:sldMk cId="3874835116" sldId="527"/>
            <ac:picMk id="7" creationId="{7FA645E9-D923-41C9-9D17-DCA4074E0CB6}"/>
          </ac:picMkLst>
        </pc:picChg>
        <pc:picChg chg="mod">
          <ac:chgData name="Vân Nguyễn" userId="898c2f3ac369ae4e" providerId="LiveId" clId="{F2B5839C-1886-4237-97C0-B2B4D05E5695}" dt="2021-09-06T14:42:13.219" v="53" actId="2711"/>
          <ac:picMkLst>
            <pc:docMk/>
            <pc:sldMk cId="3874835116" sldId="527"/>
            <ac:picMk id="12" creationId="{4723A39D-4283-4565-BF3F-566FA25BB385}"/>
          </ac:picMkLst>
        </pc:picChg>
        <pc:picChg chg="mod">
          <ac:chgData name="Vân Nguyễn" userId="898c2f3ac369ae4e" providerId="LiveId" clId="{F2B5839C-1886-4237-97C0-B2B4D05E5695}" dt="2021-09-06T14:42:13.219" v="53" actId="2711"/>
          <ac:picMkLst>
            <pc:docMk/>
            <pc:sldMk cId="3874835116" sldId="527"/>
            <ac:picMk id="14" creationId="{BF0F1233-2701-4D89-8763-E2343BA27925}"/>
          </ac:picMkLst>
        </pc:picChg>
      </pc:sldChg>
      <pc:sldChg chg="modSp">
        <pc:chgData name="Vân Nguyễn" userId="898c2f3ac369ae4e" providerId="LiveId" clId="{F2B5839C-1886-4237-97C0-B2B4D05E5695}" dt="2021-09-06T14:48:01.775" v="73" actId="2711"/>
        <pc:sldMkLst>
          <pc:docMk/>
          <pc:sldMk cId="55353556" sldId="528"/>
        </pc:sldMkLst>
        <pc:spChg chg="mod">
          <ac:chgData name="Vân Nguyễn" userId="898c2f3ac369ae4e" providerId="LiveId" clId="{F2B5839C-1886-4237-97C0-B2B4D05E5695}" dt="2021-09-06T14:48:01.775" v="73" actId="2711"/>
          <ac:spMkLst>
            <pc:docMk/>
            <pc:sldMk cId="55353556" sldId="528"/>
            <ac:spMk id="9" creationId="{425289EA-6233-44AA-BA47-A52B65CDEA20}"/>
          </ac:spMkLst>
        </pc:spChg>
      </pc:sldChg>
      <pc:sldChg chg="addSp modSp mod modAnim">
        <pc:chgData name="Vân Nguyễn" userId="898c2f3ac369ae4e" providerId="LiveId" clId="{F2B5839C-1886-4237-97C0-B2B4D05E5695}" dt="2021-09-07T00:11:28.740" v="423" actId="1076"/>
        <pc:sldMkLst>
          <pc:docMk/>
          <pc:sldMk cId="2600604125" sldId="529"/>
        </pc:sldMkLst>
        <pc:spChg chg="mod">
          <ac:chgData name="Vân Nguyễn" userId="898c2f3ac369ae4e" providerId="LiveId" clId="{F2B5839C-1886-4237-97C0-B2B4D05E5695}" dt="2021-09-06T14:48:08.303" v="74" actId="2711"/>
          <ac:spMkLst>
            <pc:docMk/>
            <pc:sldMk cId="2600604125" sldId="529"/>
            <ac:spMk id="2" creationId="{2192F28E-4FE6-4E16-8050-1D730E3C9B50}"/>
          </ac:spMkLst>
        </pc:spChg>
        <pc:spChg chg="mod">
          <ac:chgData name="Vân Nguyễn" userId="898c2f3ac369ae4e" providerId="LiveId" clId="{F2B5839C-1886-4237-97C0-B2B4D05E5695}" dt="2021-09-06T14:48:08.303" v="74" actId="2711"/>
          <ac:spMkLst>
            <pc:docMk/>
            <pc:sldMk cId="2600604125" sldId="529"/>
            <ac:spMk id="24" creationId="{0995D826-CBAA-4D19-966F-7A05C7924573}"/>
          </ac:spMkLst>
        </pc:spChg>
        <pc:spChg chg="add mod">
          <ac:chgData name="Vân Nguyễn" userId="898c2f3ac369ae4e" providerId="LiveId" clId="{F2B5839C-1886-4237-97C0-B2B4D05E5695}" dt="2021-09-07T00:11:28.740" v="423" actId="1076"/>
          <ac:spMkLst>
            <pc:docMk/>
            <pc:sldMk cId="2600604125" sldId="529"/>
            <ac:spMk id="25" creationId="{88B2D9C3-8F54-421A-A207-6430AA173B11}"/>
          </ac:spMkLst>
        </pc:spChg>
        <pc:grpChg chg="mod">
          <ac:chgData name="Vân Nguyễn" userId="898c2f3ac369ae4e" providerId="LiveId" clId="{F2B5839C-1886-4237-97C0-B2B4D05E5695}" dt="2021-09-06T14:48:08.303" v="74" actId="2711"/>
          <ac:grpSpMkLst>
            <pc:docMk/>
            <pc:sldMk cId="2600604125" sldId="529"/>
            <ac:grpSpMk id="13" creationId="{74C3DFAD-8FE8-467C-88E2-8BA85B5FE340}"/>
          </ac:grpSpMkLst>
        </pc:grpChg>
        <pc:picChg chg="mod">
          <ac:chgData name="Vân Nguyễn" userId="898c2f3ac369ae4e" providerId="LiveId" clId="{F2B5839C-1886-4237-97C0-B2B4D05E5695}" dt="2021-09-06T14:48:08.303" v="74" actId="2711"/>
          <ac:picMkLst>
            <pc:docMk/>
            <pc:sldMk cId="2600604125" sldId="529"/>
            <ac:picMk id="11" creationId="{F5CCF9BD-7F9A-4EAD-834E-B7E175AF70B3}"/>
          </ac:picMkLst>
        </pc:picChg>
        <pc:picChg chg="mod">
          <ac:chgData name="Vân Nguyễn" userId="898c2f3ac369ae4e" providerId="LiveId" clId="{F2B5839C-1886-4237-97C0-B2B4D05E5695}" dt="2021-09-06T14:48:08.303" v="74" actId="2711"/>
          <ac:picMkLst>
            <pc:docMk/>
            <pc:sldMk cId="2600604125" sldId="529"/>
            <ac:picMk id="12" creationId="{83B331D2-CE33-4A1E-B338-96BFA5CC0D78}"/>
          </ac:picMkLst>
        </pc:picChg>
      </pc:sldChg>
      <pc:sldChg chg="addSp delSp modSp mod delAnim modAnim">
        <pc:chgData name="Vân Nguyễn" userId="898c2f3ac369ae4e" providerId="LiveId" clId="{F2B5839C-1886-4237-97C0-B2B4D05E5695}" dt="2021-09-07T01:56:23.917" v="693"/>
        <pc:sldMkLst>
          <pc:docMk/>
          <pc:sldMk cId="2747404640" sldId="530"/>
        </pc:sldMkLst>
        <pc:spChg chg="mod">
          <ac:chgData name="Vân Nguyễn" userId="898c2f3ac369ae4e" providerId="LiveId" clId="{F2B5839C-1886-4237-97C0-B2B4D05E5695}" dt="2021-09-07T00:12:31.426" v="429" actId="2711"/>
          <ac:spMkLst>
            <pc:docMk/>
            <pc:sldMk cId="2747404640" sldId="530"/>
            <ac:spMk id="2" creationId="{2192F28E-4FE6-4E16-8050-1D730E3C9B50}"/>
          </ac:spMkLst>
        </pc:spChg>
        <pc:spChg chg="mod">
          <ac:chgData name="Vân Nguyễn" userId="898c2f3ac369ae4e" providerId="LiveId" clId="{F2B5839C-1886-4237-97C0-B2B4D05E5695}" dt="2021-09-07T00:12:31.426" v="429" actId="2711"/>
          <ac:spMkLst>
            <pc:docMk/>
            <pc:sldMk cId="2747404640" sldId="530"/>
            <ac:spMk id="29" creationId="{4DB2A66B-E9C8-46D2-9734-898EB4A7BE81}"/>
          </ac:spMkLst>
        </pc:spChg>
        <pc:spChg chg="del">
          <ac:chgData name="Vân Nguyễn" userId="898c2f3ac369ae4e" providerId="LiveId" clId="{F2B5839C-1886-4237-97C0-B2B4D05E5695}" dt="2021-09-06T15:07:57.966" v="247" actId="478"/>
          <ac:spMkLst>
            <pc:docMk/>
            <pc:sldMk cId="2747404640" sldId="530"/>
            <ac:spMk id="30" creationId="{30FD7249-86F8-460B-B697-F7D71E687046}"/>
          </ac:spMkLst>
        </pc:spChg>
        <pc:spChg chg="del">
          <ac:chgData name="Vân Nguyễn" userId="898c2f3ac369ae4e" providerId="LiveId" clId="{F2B5839C-1886-4237-97C0-B2B4D05E5695}" dt="2021-09-06T15:07:57.966" v="247" actId="478"/>
          <ac:spMkLst>
            <pc:docMk/>
            <pc:sldMk cId="2747404640" sldId="530"/>
            <ac:spMk id="31" creationId="{BE6BFA91-B665-402E-A708-9814A025CB1C}"/>
          </ac:spMkLst>
        </pc:spChg>
        <pc:spChg chg="del">
          <ac:chgData name="Vân Nguyễn" userId="898c2f3ac369ae4e" providerId="LiveId" clId="{F2B5839C-1886-4237-97C0-B2B4D05E5695}" dt="2021-09-06T15:07:57.966" v="247" actId="478"/>
          <ac:spMkLst>
            <pc:docMk/>
            <pc:sldMk cId="2747404640" sldId="530"/>
            <ac:spMk id="32" creationId="{B0E9A92D-3A48-42FE-99C5-A6D9CF772268}"/>
          </ac:spMkLst>
        </pc:spChg>
        <pc:spChg chg="del">
          <ac:chgData name="Vân Nguyễn" userId="898c2f3ac369ae4e" providerId="LiveId" clId="{F2B5839C-1886-4237-97C0-B2B4D05E5695}" dt="2021-09-06T15:07:57.966" v="247" actId="478"/>
          <ac:spMkLst>
            <pc:docMk/>
            <pc:sldMk cId="2747404640" sldId="530"/>
            <ac:spMk id="33" creationId="{07258F57-0F94-49E5-AE1A-6E49DA3EEF80}"/>
          </ac:spMkLst>
        </pc:spChg>
        <pc:grpChg chg="mod">
          <ac:chgData name="Vân Nguyễn" userId="898c2f3ac369ae4e" providerId="LiveId" clId="{F2B5839C-1886-4237-97C0-B2B4D05E5695}" dt="2021-09-07T00:12:31.426" v="429" actId="2711"/>
          <ac:grpSpMkLst>
            <pc:docMk/>
            <pc:sldMk cId="2747404640" sldId="530"/>
            <ac:grpSpMk id="13" creationId="{74C3DFAD-8FE8-467C-88E2-8BA85B5FE340}"/>
          </ac:grpSpMkLst>
        </pc:grpChg>
        <pc:graphicFrameChg chg="add mod">
          <ac:chgData name="Vân Nguyễn" userId="898c2f3ac369ae4e" providerId="LiveId" clId="{F2B5839C-1886-4237-97C0-B2B4D05E5695}" dt="2021-09-07T01:56:23.917" v="693"/>
          <ac:graphicFrameMkLst>
            <pc:docMk/>
            <pc:sldMk cId="2747404640" sldId="530"/>
            <ac:graphicFrameMk id="24" creationId="{CC07BB61-533E-458B-B7E9-E3241C828A58}"/>
          </ac:graphicFrameMkLst>
        </pc:graphicFrameChg>
        <pc:graphicFrameChg chg="add mod">
          <ac:chgData name="Vân Nguyễn" userId="898c2f3ac369ae4e" providerId="LiveId" clId="{F2B5839C-1886-4237-97C0-B2B4D05E5695}" dt="2021-09-07T01:56:23.912" v="692"/>
          <ac:graphicFrameMkLst>
            <pc:docMk/>
            <pc:sldMk cId="2747404640" sldId="530"/>
            <ac:graphicFrameMk id="25" creationId="{4EC22DE4-A143-4808-9C5D-9A8C10C11392}"/>
          </ac:graphicFrameMkLst>
        </pc:graphicFrameChg>
        <pc:graphicFrameChg chg="add mod">
          <ac:chgData name="Vân Nguyễn" userId="898c2f3ac369ae4e" providerId="LiveId" clId="{F2B5839C-1886-4237-97C0-B2B4D05E5695}" dt="2021-09-07T01:56:23.907" v="691"/>
          <ac:graphicFrameMkLst>
            <pc:docMk/>
            <pc:sldMk cId="2747404640" sldId="530"/>
            <ac:graphicFrameMk id="26" creationId="{CAA4B151-396D-44E8-AAB9-518B3E1AC183}"/>
          </ac:graphicFrameMkLst>
        </pc:graphicFrameChg>
        <pc:graphicFrameChg chg="add mod">
          <ac:chgData name="Vân Nguyễn" userId="898c2f3ac369ae4e" providerId="LiveId" clId="{F2B5839C-1886-4237-97C0-B2B4D05E5695}" dt="2021-09-07T01:56:23.899" v="690"/>
          <ac:graphicFrameMkLst>
            <pc:docMk/>
            <pc:sldMk cId="2747404640" sldId="530"/>
            <ac:graphicFrameMk id="27" creationId="{9BEBB4DA-1BC3-4573-9DDF-7E1B19C9F7BF}"/>
          </ac:graphicFrameMkLst>
        </pc:graphicFrameChg>
        <pc:picChg chg="mod">
          <ac:chgData name="Vân Nguyễn" userId="898c2f3ac369ae4e" providerId="LiveId" clId="{F2B5839C-1886-4237-97C0-B2B4D05E5695}" dt="2021-09-07T00:12:31.426" v="429" actId="2711"/>
          <ac:picMkLst>
            <pc:docMk/>
            <pc:sldMk cId="2747404640" sldId="530"/>
            <ac:picMk id="11" creationId="{F5CCF9BD-7F9A-4EAD-834E-B7E175AF70B3}"/>
          </ac:picMkLst>
        </pc:picChg>
      </pc:sldChg>
      <pc:sldChg chg="modSp mod modAnim">
        <pc:chgData name="Vân Nguyễn" userId="898c2f3ac369ae4e" providerId="LiveId" clId="{F2B5839C-1886-4237-97C0-B2B4D05E5695}" dt="2021-09-07T00:18:25.216" v="508"/>
        <pc:sldMkLst>
          <pc:docMk/>
          <pc:sldMk cId="4091240605" sldId="531"/>
        </pc:sldMkLst>
        <pc:spChg chg="mod">
          <ac:chgData name="Vân Nguyễn" userId="898c2f3ac369ae4e" providerId="LiveId" clId="{F2B5839C-1886-4237-97C0-B2B4D05E5695}" dt="2021-09-07T00:13:37.300" v="450" actId="12789"/>
          <ac:spMkLst>
            <pc:docMk/>
            <pc:sldMk cId="4091240605" sldId="531"/>
            <ac:spMk id="3" creationId="{BEB6D325-0C2E-4A32-8A75-BB169D7FBF7E}"/>
          </ac:spMkLst>
        </pc:spChg>
        <pc:spChg chg="mod">
          <ac:chgData name="Vân Nguyễn" userId="898c2f3ac369ae4e" providerId="LiveId" clId="{F2B5839C-1886-4237-97C0-B2B4D05E5695}" dt="2021-09-07T00:07:51.173" v="368" actId="20577"/>
          <ac:spMkLst>
            <pc:docMk/>
            <pc:sldMk cId="4091240605" sldId="531"/>
            <ac:spMk id="24" creationId="{CB2C96D3-61C2-4B0B-99A7-8EFEDCF8F45C}"/>
          </ac:spMkLst>
        </pc:spChg>
        <pc:spChg chg="mod">
          <ac:chgData name="Vân Nguyễn" userId="898c2f3ac369ae4e" providerId="LiveId" clId="{F2B5839C-1886-4237-97C0-B2B4D05E5695}" dt="2021-09-07T00:15:01.402" v="479" actId="1035"/>
          <ac:spMkLst>
            <pc:docMk/>
            <pc:sldMk cId="4091240605" sldId="531"/>
            <ac:spMk id="25" creationId="{C5734D9C-6B52-4D01-BEFD-4AF5DA282E84}"/>
          </ac:spMkLst>
        </pc:spChg>
        <pc:spChg chg="mod">
          <ac:chgData name="Vân Nguyễn" userId="898c2f3ac369ae4e" providerId="LiveId" clId="{F2B5839C-1886-4237-97C0-B2B4D05E5695}" dt="2021-09-07T00:15:20.753" v="483" actId="1076"/>
          <ac:spMkLst>
            <pc:docMk/>
            <pc:sldMk cId="4091240605" sldId="531"/>
            <ac:spMk id="26" creationId="{1F873A6A-8AF1-4249-92D9-3EE285581076}"/>
          </ac:spMkLst>
        </pc:spChg>
        <pc:spChg chg="mod">
          <ac:chgData name="Vân Nguyễn" userId="898c2f3ac369ae4e" providerId="LiveId" clId="{F2B5839C-1886-4237-97C0-B2B4D05E5695}" dt="2021-09-07T00:15:26.791" v="485" actId="554"/>
          <ac:spMkLst>
            <pc:docMk/>
            <pc:sldMk cId="4091240605" sldId="531"/>
            <ac:spMk id="27" creationId="{F95F5F43-3F60-4CEE-A396-247F66B4D6EB}"/>
          </ac:spMkLst>
        </pc:spChg>
        <pc:spChg chg="mod">
          <ac:chgData name="Vân Nguyễn" userId="898c2f3ac369ae4e" providerId="LiveId" clId="{F2B5839C-1886-4237-97C0-B2B4D05E5695}" dt="2021-09-07T00:13:37.300" v="450" actId="12789"/>
          <ac:spMkLst>
            <pc:docMk/>
            <pc:sldMk cId="4091240605" sldId="531"/>
            <ac:spMk id="37" creationId="{FFC034F5-6C77-4632-A80A-F5F7EC22880A}"/>
          </ac:spMkLst>
        </pc:spChg>
        <pc:spChg chg="mod">
          <ac:chgData name="Vân Nguyễn" userId="898c2f3ac369ae4e" providerId="LiveId" clId="{F2B5839C-1886-4237-97C0-B2B4D05E5695}" dt="2021-09-07T00:15:01.402" v="479" actId="1035"/>
          <ac:spMkLst>
            <pc:docMk/>
            <pc:sldMk cId="4091240605" sldId="531"/>
            <ac:spMk id="38" creationId="{AE121F58-367B-4FB9-AE96-55661F4A396D}"/>
          </ac:spMkLst>
        </pc:spChg>
        <pc:spChg chg="mod">
          <ac:chgData name="Vân Nguyễn" userId="898c2f3ac369ae4e" providerId="LiveId" clId="{F2B5839C-1886-4237-97C0-B2B4D05E5695}" dt="2021-09-07T00:15:20.753" v="483" actId="1076"/>
          <ac:spMkLst>
            <pc:docMk/>
            <pc:sldMk cId="4091240605" sldId="531"/>
            <ac:spMk id="39" creationId="{D522420B-C37C-4F6A-94A3-60CD0BA14B00}"/>
          </ac:spMkLst>
        </pc:spChg>
        <pc:spChg chg="mod">
          <ac:chgData name="Vân Nguyễn" userId="898c2f3ac369ae4e" providerId="LiveId" clId="{F2B5839C-1886-4237-97C0-B2B4D05E5695}" dt="2021-09-07T00:15:26.791" v="485" actId="554"/>
          <ac:spMkLst>
            <pc:docMk/>
            <pc:sldMk cId="4091240605" sldId="531"/>
            <ac:spMk id="40" creationId="{BE942A69-C665-482F-A585-4014D1F1FC30}"/>
          </ac:spMkLst>
        </pc:spChg>
        <pc:grpChg chg="mod">
          <ac:chgData name="Vân Nguyễn" userId="898c2f3ac369ae4e" providerId="LiveId" clId="{F2B5839C-1886-4237-97C0-B2B4D05E5695}" dt="2021-09-06T15:09:04.914" v="268" actId="2711"/>
          <ac:grpSpMkLst>
            <pc:docMk/>
            <pc:sldMk cId="4091240605" sldId="531"/>
            <ac:grpSpMk id="13" creationId="{74C3DFAD-8FE8-467C-88E2-8BA85B5FE340}"/>
          </ac:grpSpMkLst>
        </pc:grpChg>
        <pc:picChg chg="mod">
          <ac:chgData name="Vân Nguyễn" userId="898c2f3ac369ae4e" providerId="LiveId" clId="{F2B5839C-1886-4237-97C0-B2B4D05E5695}" dt="2021-09-06T15:09:04.914" v="268" actId="2711"/>
          <ac:picMkLst>
            <pc:docMk/>
            <pc:sldMk cId="4091240605" sldId="531"/>
            <ac:picMk id="5" creationId="{40705110-A364-48F5-94FF-3A24E58F26E7}"/>
          </ac:picMkLst>
        </pc:picChg>
        <pc:picChg chg="mod">
          <ac:chgData name="Vân Nguyễn" userId="898c2f3ac369ae4e" providerId="LiveId" clId="{F2B5839C-1886-4237-97C0-B2B4D05E5695}" dt="2021-09-06T15:09:04.914" v="268" actId="2711"/>
          <ac:picMkLst>
            <pc:docMk/>
            <pc:sldMk cId="4091240605" sldId="531"/>
            <ac:picMk id="11" creationId="{F5CCF9BD-7F9A-4EAD-834E-B7E175AF70B3}"/>
          </ac:picMkLst>
        </pc:picChg>
      </pc:sldChg>
      <pc:sldChg chg="addSp delSp modSp add mod delAnim modAnim">
        <pc:chgData name="Vân Nguyễn" userId="898c2f3ac369ae4e" providerId="LiveId" clId="{F2B5839C-1886-4237-97C0-B2B4D05E5695}" dt="2021-09-07T01:28:44.010" v="686"/>
        <pc:sldMkLst>
          <pc:docMk/>
          <pc:sldMk cId="2631633084" sldId="532"/>
        </pc:sldMkLst>
        <pc:spChg chg="mod">
          <ac:chgData name="Vân Nguyễn" userId="898c2f3ac369ae4e" providerId="LiveId" clId="{F2B5839C-1886-4237-97C0-B2B4D05E5695}" dt="2021-09-07T00:09:12.505" v="369" actId="2711"/>
          <ac:spMkLst>
            <pc:docMk/>
            <pc:sldMk cId="2631633084" sldId="532"/>
            <ac:spMk id="2" creationId="{2192F28E-4FE6-4E16-8050-1D730E3C9B50}"/>
          </ac:spMkLst>
        </pc:spChg>
        <pc:spChg chg="mod">
          <ac:chgData name="Vân Nguyễn" userId="898c2f3ac369ae4e" providerId="LiveId" clId="{F2B5839C-1886-4237-97C0-B2B4D05E5695}" dt="2021-09-07T01:26:53.275" v="678" actId="20577"/>
          <ac:spMkLst>
            <pc:docMk/>
            <pc:sldMk cId="2631633084" sldId="532"/>
            <ac:spMk id="3" creationId="{C6157515-10D4-49A7-B19A-86FB3FBB3C58}"/>
          </ac:spMkLst>
        </pc:spChg>
        <pc:spChg chg="del mod">
          <ac:chgData name="Vân Nguyễn" userId="898c2f3ac369ae4e" providerId="LiveId" clId="{F2B5839C-1886-4237-97C0-B2B4D05E5695}" dt="2021-09-07T00:10:15.103" v="408" actId="478"/>
          <ac:spMkLst>
            <pc:docMk/>
            <pc:sldMk cId="2631633084" sldId="532"/>
            <ac:spMk id="4" creationId="{369C946C-FADC-4B0B-8FE5-E3D818E54EDC}"/>
          </ac:spMkLst>
        </pc:spChg>
        <pc:spChg chg="del mod">
          <ac:chgData name="Vân Nguyễn" userId="898c2f3ac369ae4e" providerId="LiveId" clId="{F2B5839C-1886-4237-97C0-B2B4D05E5695}" dt="2021-09-07T00:10:15.103" v="408" actId="478"/>
          <ac:spMkLst>
            <pc:docMk/>
            <pc:sldMk cId="2631633084" sldId="532"/>
            <ac:spMk id="5" creationId="{BC495ACF-6646-4C55-8097-F36CEBCE6179}"/>
          </ac:spMkLst>
        </pc:spChg>
        <pc:spChg chg="del mod">
          <ac:chgData name="Vân Nguyễn" userId="898c2f3ac369ae4e" providerId="LiveId" clId="{F2B5839C-1886-4237-97C0-B2B4D05E5695}" dt="2021-09-07T00:10:15.103" v="408" actId="478"/>
          <ac:spMkLst>
            <pc:docMk/>
            <pc:sldMk cId="2631633084" sldId="532"/>
            <ac:spMk id="6" creationId="{EC23623A-ABFA-455A-9005-B97CE1BCBCA9}"/>
          </ac:spMkLst>
        </pc:spChg>
        <pc:spChg chg="del mod">
          <ac:chgData name="Vân Nguyễn" userId="898c2f3ac369ae4e" providerId="LiveId" clId="{F2B5839C-1886-4237-97C0-B2B4D05E5695}" dt="2021-09-07T00:10:15.103" v="408" actId="478"/>
          <ac:spMkLst>
            <pc:docMk/>
            <pc:sldMk cId="2631633084" sldId="532"/>
            <ac:spMk id="7" creationId="{5E6D3783-BDAD-45E3-8547-8D49F007AD20}"/>
          </ac:spMkLst>
        </pc:spChg>
        <pc:grpChg chg="mod">
          <ac:chgData name="Vân Nguyễn" userId="898c2f3ac369ae4e" providerId="LiveId" clId="{F2B5839C-1886-4237-97C0-B2B4D05E5695}" dt="2021-09-07T00:09:12.505" v="369" actId="2711"/>
          <ac:grpSpMkLst>
            <pc:docMk/>
            <pc:sldMk cId="2631633084" sldId="532"/>
            <ac:grpSpMk id="13" creationId="{74C3DFAD-8FE8-467C-88E2-8BA85B5FE340}"/>
          </ac:grpSpMkLst>
        </pc:grpChg>
        <pc:graphicFrameChg chg="add mod">
          <ac:chgData name="Vân Nguyễn" userId="898c2f3ac369ae4e" providerId="LiveId" clId="{F2B5839C-1886-4237-97C0-B2B4D05E5695}" dt="2021-09-07T01:28:44.010" v="686"/>
          <ac:graphicFrameMkLst>
            <pc:docMk/>
            <pc:sldMk cId="2631633084" sldId="532"/>
            <ac:graphicFrameMk id="24" creationId="{18F20B1A-F849-4081-A0BD-6284223E35E5}"/>
          </ac:graphicFrameMkLst>
        </pc:graphicFrameChg>
        <pc:graphicFrameChg chg="add mod">
          <ac:chgData name="Vân Nguyễn" userId="898c2f3ac369ae4e" providerId="LiveId" clId="{F2B5839C-1886-4237-97C0-B2B4D05E5695}" dt="2021-09-07T01:28:44.006" v="685"/>
          <ac:graphicFrameMkLst>
            <pc:docMk/>
            <pc:sldMk cId="2631633084" sldId="532"/>
            <ac:graphicFrameMk id="25" creationId="{3BF252CF-C72A-41E0-B3EA-D60A10D73E81}"/>
          </ac:graphicFrameMkLst>
        </pc:graphicFrameChg>
        <pc:graphicFrameChg chg="add mod">
          <ac:chgData name="Vân Nguyễn" userId="898c2f3ac369ae4e" providerId="LiveId" clId="{F2B5839C-1886-4237-97C0-B2B4D05E5695}" dt="2021-09-07T01:28:44.004" v="684"/>
          <ac:graphicFrameMkLst>
            <pc:docMk/>
            <pc:sldMk cId="2631633084" sldId="532"/>
            <ac:graphicFrameMk id="26" creationId="{BE6BEC98-E4E2-474B-BCBB-68303639D42E}"/>
          </ac:graphicFrameMkLst>
        </pc:graphicFrameChg>
        <pc:graphicFrameChg chg="add mod">
          <ac:chgData name="Vân Nguyễn" userId="898c2f3ac369ae4e" providerId="LiveId" clId="{F2B5839C-1886-4237-97C0-B2B4D05E5695}" dt="2021-09-07T01:28:43.998" v="683"/>
          <ac:graphicFrameMkLst>
            <pc:docMk/>
            <pc:sldMk cId="2631633084" sldId="532"/>
            <ac:graphicFrameMk id="27" creationId="{B94180F5-398B-405F-B64C-D65F32EE4649}"/>
          </ac:graphicFrameMkLst>
        </pc:graphicFrameChg>
        <pc:picChg chg="mod">
          <ac:chgData name="Vân Nguyễn" userId="898c2f3ac369ae4e" providerId="LiveId" clId="{F2B5839C-1886-4237-97C0-B2B4D05E5695}" dt="2021-09-07T00:09:12.505" v="369" actId="2711"/>
          <ac:picMkLst>
            <pc:docMk/>
            <pc:sldMk cId="2631633084" sldId="532"/>
            <ac:picMk id="11" creationId="{F5CCF9BD-7F9A-4EAD-834E-B7E175AF70B3}"/>
          </ac:picMkLst>
        </pc:picChg>
        <pc:picChg chg="mod">
          <ac:chgData name="Vân Nguyễn" userId="898c2f3ac369ae4e" providerId="LiveId" clId="{F2B5839C-1886-4237-97C0-B2B4D05E5695}" dt="2021-09-07T00:09:12.505" v="369" actId="2711"/>
          <ac:picMkLst>
            <pc:docMk/>
            <pc:sldMk cId="2631633084" sldId="532"/>
            <ac:picMk id="12" creationId="{83B331D2-CE33-4A1E-B338-96BFA5CC0D78}"/>
          </ac:picMkLst>
        </pc:picChg>
      </pc:sldChg>
      <pc:sldChg chg="add del">
        <pc:chgData name="Vân Nguyễn" userId="898c2f3ac369ae4e" providerId="LiveId" clId="{F2B5839C-1886-4237-97C0-B2B4D05E5695}" dt="2021-09-06T15:07:49.461" v="246" actId="47"/>
        <pc:sldMkLst>
          <pc:docMk/>
          <pc:sldMk cId="2118948092" sldId="533"/>
        </pc:sldMkLst>
      </pc:sldChg>
      <pc:sldChg chg="addSp delSp modSp add del mod ord">
        <pc:chgData name="Vân Nguyễn" userId="898c2f3ac369ae4e" providerId="LiveId" clId="{F2B5839C-1886-4237-97C0-B2B4D05E5695}" dt="2021-09-07T00:17:38.124" v="494" actId="2696"/>
        <pc:sldMkLst>
          <pc:docMk/>
          <pc:sldMk cId="2066587684" sldId="534"/>
        </pc:sldMkLst>
        <pc:spChg chg="add del">
          <ac:chgData name="Vân Nguyễn" userId="898c2f3ac369ae4e" providerId="LiveId" clId="{F2B5839C-1886-4237-97C0-B2B4D05E5695}" dt="2021-09-06T14:52:10.589" v="118" actId="22"/>
          <ac:spMkLst>
            <pc:docMk/>
            <pc:sldMk cId="2066587684" sldId="534"/>
            <ac:spMk id="20" creationId="{95D2EB77-38F7-40B9-B945-24CE312987DF}"/>
          </ac:spMkLst>
        </pc:spChg>
        <pc:spChg chg="add mod">
          <ac:chgData name="Vân Nguyễn" userId="898c2f3ac369ae4e" providerId="LiveId" clId="{F2B5839C-1886-4237-97C0-B2B4D05E5695}" dt="2021-09-06T14:58:36.744" v="176" actId="20577"/>
          <ac:spMkLst>
            <pc:docMk/>
            <pc:sldMk cId="2066587684" sldId="534"/>
            <ac:spMk id="24" creationId="{D9BA5FE6-F5DD-4143-9A0D-EB53AD4DBA5E}"/>
          </ac:spMkLst>
        </pc:spChg>
        <pc:spChg chg="add del">
          <ac:chgData name="Vân Nguyễn" userId="898c2f3ac369ae4e" providerId="LiveId" clId="{F2B5839C-1886-4237-97C0-B2B4D05E5695}" dt="2021-09-06T14:59:02.564" v="178" actId="22"/>
          <ac:spMkLst>
            <pc:docMk/>
            <pc:sldMk cId="2066587684" sldId="534"/>
            <ac:spMk id="25" creationId="{B5A525FC-325E-4025-9E53-7229AF71E568}"/>
          </ac:spMkLst>
        </pc:spChg>
        <pc:spChg chg="add mod">
          <ac:chgData name="Vân Nguyễn" userId="898c2f3ac369ae4e" providerId="LiveId" clId="{F2B5839C-1886-4237-97C0-B2B4D05E5695}" dt="2021-09-06T15:01:36.571" v="198" actId="164"/>
          <ac:spMkLst>
            <pc:docMk/>
            <pc:sldMk cId="2066587684" sldId="534"/>
            <ac:spMk id="26" creationId="{3B90577A-DA50-4C53-A4A0-EEDE5E596A7C}"/>
          </ac:spMkLst>
        </pc:spChg>
        <pc:spChg chg="add del mod">
          <ac:chgData name="Vân Nguyễn" userId="898c2f3ac369ae4e" providerId="LiveId" clId="{F2B5839C-1886-4237-97C0-B2B4D05E5695}" dt="2021-09-06T14:59:17.634" v="182"/>
          <ac:spMkLst>
            <pc:docMk/>
            <pc:sldMk cId="2066587684" sldId="534"/>
            <ac:spMk id="27" creationId="{E46639BD-28A8-405C-9402-06EA799C8E49}"/>
          </ac:spMkLst>
        </pc:spChg>
        <pc:spChg chg="add mod">
          <ac:chgData name="Vân Nguyễn" userId="898c2f3ac369ae4e" providerId="LiveId" clId="{F2B5839C-1886-4237-97C0-B2B4D05E5695}" dt="2021-09-06T15:01:26.300" v="195" actId="164"/>
          <ac:spMkLst>
            <pc:docMk/>
            <pc:sldMk cId="2066587684" sldId="534"/>
            <ac:spMk id="28" creationId="{FADC8E86-6A29-4486-B23F-C0BAF0123F36}"/>
          </ac:spMkLst>
        </pc:spChg>
        <pc:spChg chg="add mod">
          <ac:chgData name="Vân Nguyễn" userId="898c2f3ac369ae4e" providerId="LiveId" clId="{F2B5839C-1886-4237-97C0-B2B4D05E5695}" dt="2021-09-06T15:01:26.300" v="195" actId="164"/>
          <ac:spMkLst>
            <pc:docMk/>
            <pc:sldMk cId="2066587684" sldId="534"/>
            <ac:spMk id="29" creationId="{BC390D90-8E19-45B1-AC81-0C8206CB5B76}"/>
          </ac:spMkLst>
        </pc:spChg>
        <pc:spChg chg="mod">
          <ac:chgData name="Vân Nguyễn" userId="898c2f3ac369ae4e" providerId="LiveId" clId="{F2B5839C-1886-4237-97C0-B2B4D05E5695}" dt="2021-09-06T15:01:33.434" v="197" actId="571"/>
          <ac:spMkLst>
            <pc:docMk/>
            <pc:sldMk cId="2066587684" sldId="534"/>
            <ac:spMk id="32" creationId="{832141A2-303C-41E4-80F1-D964E63E4393}"/>
          </ac:spMkLst>
        </pc:spChg>
        <pc:spChg chg="mod">
          <ac:chgData name="Vân Nguyễn" userId="898c2f3ac369ae4e" providerId="LiveId" clId="{F2B5839C-1886-4237-97C0-B2B4D05E5695}" dt="2021-09-06T15:01:33.434" v="197" actId="571"/>
          <ac:spMkLst>
            <pc:docMk/>
            <pc:sldMk cId="2066587684" sldId="534"/>
            <ac:spMk id="33" creationId="{1AA613AC-823C-4BB1-9080-E11211CEEBFC}"/>
          </ac:spMkLst>
        </pc:spChg>
        <pc:spChg chg="mod">
          <ac:chgData name="Vân Nguyễn" userId="898c2f3ac369ae4e" providerId="LiveId" clId="{F2B5839C-1886-4237-97C0-B2B4D05E5695}" dt="2021-09-06T15:04:14.438" v="226" actId="20577"/>
          <ac:spMkLst>
            <pc:docMk/>
            <pc:sldMk cId="2066587684" sldId="534"/>
            <ac:spMk id="37" creationId="{1CFA40B9-BDA6-468C-A5DA-1DED57A55890}"/>
          </ac:spMkLst>
        </pc:spChg>
        <pc:spChg chg="mod">
          <ac:chgData name="Vân Nguyễn" userId="898c2f3ac369ae4e" providerId="LiveId" clId="{F2B5839C-1886-4237-97C0-B2B4D05E5695}" dt="2021-09-06T15:04:27.254" v="231" actId="20577"/>
          <ac:spMkLst>
            <pc:docMk/>
            <pc:sldMk cId="2066587684" sldId="534"/>
            <ac:spMk id="39" creationId="{A1ECE5C9-DF26-4FE8-89D1-BAFB138402EF}"/>
          </ac:spMkLst>
        </pc:spChg>
        <pc:spChg chg="mod">
          <ac:chgData name="Vân Nguyễn" userId="898c2f3ac369ae4e" providerId="LiveId" clId="{F2B5839C-1886-4237-97C0-B2B4D05E5695}" dt="2021-09-06T15:04:22.782" v="230" actId="20577"/>
          <ac:spMkLst>
            <pc:docMk/>
            <pc:sldMk cId="2066587684" sldId="534"/>
            <ac:spMk id="40" creationId="{721324A3-61BF-47B0-AF8D-901FF51D5F39}"/>
          </ac:spMkLst>
        </pc:spChg>
        <pc:spChg chg="mod">
          <ac:chgData name="Vân Nguyễn" userId="898c2f3ac369ae4e" providerId="LiveId" clId="{F2B5839C-1886-4237-97C0-B2B4D05E5695}" dt="2021-09-06T15:04:49.521" v="235" actId="20577"/>
          <ac:spMkLst>
            <pc:docMk/>
            <pc:sldMk cId="2066587684" sldId="534"/>
            <ac:spMk id="43" creationId="{81C97833-C9C9-45D6-A16C-5F08349C2874}"/>
          </ac:spMkLst>
        </pc:spChg>
        <pc:spChg chg="mod">
          <ac:chgData name="Vân Nguyễn" userId="898c2f3ac369ae4e" providerId="LiveId" clId="{F2B5839C-1886-4237-97C0-B2B4D05E5695}" dt="2021-09-06T15:04:37.024" v="232" actId="571"/>
          <ac:spMkLst>
            <pc:docMk/>
            <pc:sldMk cId="2066587684" sldId="534"/>
            <ac:spMk id="45" creationId="{F504ACFB-A161-4601-9761-F9AA2ACE0B46}"/>
          </ac:spMkLst>
        </pc:spChg>
        <pc:spChg chg="mod">
          <ac:chgData name="Vân Nguyễn" userId="898c2f3ac369ae4e" providerId="LiveId" clId="{F2B5839C-1886-4237-97C0-B2B4D05E5695}" dt="2021-09-06T15:04:54.830" v="240" actId="20577"/>
          <ac:spMkLst>
            <pc:docMk/>
            <pc:sldMk cId="2066587684" sldId="534"/>
            <ac:spMk id="46" creationId="{7B05A766-CB98-4852-BDD4-D3B3BF0F02A8}"/>
          </ac:spMkLst>
        </pc:spChg>
        <pc:grpChg chg="add mod">
          <ac:chgData name="Vân Nguyễn" userId="898c2f3ac369ae4e" providerId="LiveId" clId="{F2B5839C-1886-4237-97C0-B2B4D05E5695}" dt="2021-09-06T15:01:36.571" v="198" actId="164"/>
          <ac:grpSpMkLst>
            <pc:docMk/>
            <pc:sldMk cId="2066587684" sldId="534"/>
            <ac:grpSpMk id="30" creationId="{4EA9897B-3E3D-45EB-B97C-20E39ED076DF}"/>
          </ac:grpSpMkLst>
        </pc:grpChg>
        <pc:grpChg chg="add mod">
          <ac:chgData name="Vân Nguyễn" userId="898c2f3ac369ae4e" providerId="LiveId" clId="{F2B5839C-1886-4237-97C0-B2B4D05E5695}" dt="2021-09-06T15:01:33.434" v="197" actId="571"/>
          <ac:grpSpMkLst>
            <pc:docMk/>
            <pc:sldMk cId="2066587684" sldId="534"/>
            <ac:grpSpMk id="31" creationId="{F402D5ED-18A3-4D78-BE00-3D5A7610DAAA}"/>
          </ac:grpSpMkLst>
        </pc:grpChg>
        <pc:grpChg chg="add mod">
          <ac:chgData name="Vân Nguyễn" userId="898c2f3ac369ae4e" providerId="LiveId" clId="{F2B5839C-1886-4237-97C0-B2B4D05E5695}" dt="2021-09-06T15:01:36.571" v="198" actId="164"/>
          <ac:grpSpMkLst>
            <pc:docMk/>
            <pc:sldMk cId="2066587684" sldId="534"/>
            <ac:grpSpMk id="35" creationId="{2D59DAFB-A283-472E-AA10-FF6F345E701A}"/>
          </ac:grpSpMkLst>
        </pc:grpChg>
        <pc:grpChg chg="add mod">
          <ac:chgData name="Vân Nguyễn" userId="898c2f3ac369ae4e" providerId="LiveId" clId="{F2B5839C-1886-4237-97C0-B2B4D05E5695}" dt="2021-09-06T15:03:08.670" v="222" actId="1038"/>
          <ac:grpSpMkLst>
            <pc:docMk/>
            <pc:sldMk cId="2066587684" sldId="534"/>
            <ac:grpSpMk id="36" creationId="{3FEE547F-0EF7-44B3-ABE8-87E7F0C43145}"/>
          </ac:grpSpMkLst>
        </pc:grpChg>
        <pc:grpChg chg="mod">
          <ac:chgData name="Vân Nguyễn" userId="898c2f3ac369ae4e" providerId="LiveId" clId="{F2B5839C-1886-4237-97C0-B2B4D05E5695}" dt="2021-09-06T15:01:45.255" v="199" actId="571"/>
          <ac:grpSpMkLst>
            <pc:docMk/>
            <pc:sldMk cId="2066587684" sldId="534"/>
            <ac:grpSpMk id="38" creationId="{B1C3BC5A-0FDE-4F39-BCC7-7B4D14FE1CDD}"/>
          </ac:grpSpMkLst>
        </pc:grpChg>
        <pc:grpChg chg="add mod">
          <ac:chgData name="Vân Nguyễn" userId="898c2f3ac369ae4e" providerId="LiveId" clId="{F2B5839C-1886-4237-97C0-B2B4D05E5695}" dt="2021-09-06T15:04:37.024" v="232" actId="571"/>
          <ac:grpSpMkLst>
            <pc:docMk/>
            <pc:sldMk cId="2066587684" sldId="534"/>
            <ac:grpSpMk id="42" creationId="{170F072F-B5D4-48B2-A5D6-15F05C72A0F9}"/>
          </ac:grpSpMkLst>
        </pc:grpChg>
        <pc:grpChg chg="mod">
          <ac:chgData name="Vân Nguyễn" userId="898c2f3ac369ae4e" providerId="LiveId" clId="{F2B5839C-1886-4237-97C0-B2B4D05E5695}" dt="2021-09-06T15:04:37.024" v="232" actId="571"/>
          <ac:grpSpMkLst>
            <pc:docMk/>
            <pc:sldMk cId="2066587684" sldId="534"/>
            <ac:grpSpMk id="44" creationId="{B1DF3DC0-E9E1-4703-9064-16F3AE328E78}"/>
          </ac:grpSpMkLst>
        </pc:grpChg>
        <pc:cxnChg chg="add mod">
          <ac:chgData name="Vân Nguyễn" userId="898c2f3ac369ae4e" providerId="LiveId" clId="{F2B5839C-1886-4237-97C0-B2B4D05E5695}" dt="2021-09-06T15:01:26.300" v="195" actId="164"/>
          <ac:cxnSpMkLst>
            <pc:docMk/>
            <pc:sldMk cId="2066587684" sldId="534"/>
            <ac:cxnSpMk id="11" creationId="{1E8A20A5-7924-43F8-9C56-D57F530CA0A2}"/>
          </ac:cxnSpMkLst>
        </pc:cxnChg>
        <pc:cxnChg chg="mod">
          <ac:chgData name="Vân Nguyễn" userId="898c2f3ac369ae4e" providerId="LiveId" clId="{F2B5839C-1886-4237-97C0-B2B4D05E5695}" dt="2021-09-06T15:01:33.434" v="197" actId="571"/>
          <ac:cxnSpMkLst>
            <pc:docMk/>
            <pc:sldMk cId="2066587684" sldId="534"/>
            <ac:cxnSpMk id="34" creationId="{89623C16-2F3E-45CD-8A5B-DC561BDB9122}"/>
          </ac:cxnSpMkLst>
        </pc:cxnChg>
        <pc:cxnChg chg="mod">
          <ac:chgData name="Vân Nguyễn" userId="898c2f3ac369ae4e" providerId="LiveId" clId="{F2B5839C-1886-4237-97C0-B2B4D05E5695}" dt="2021-09-06T15:01:45.255" v="199" actId="571"/>
          <ac:cxnSpMkLst>
            <pc:docMk/>
            <pc:sldMk cId="2066587684" sldId="534"/>
            <ac:cxnSpMk id="41" creationId="{9FD7E6F0-DBB5-4D5D-8255-3A1EC6ADF93C}"/>
          </ac:cxnSpMkLst>
        </pc:cxnChg>
        <pc:cxnChg chg="mod">
          <ac:chgData name="Vân Nguyễn" userId="898c2f3ac369ae4e" providerId="LiveId" clId="{F2B5839C-1886-4237-97C0-B2B4D05E5695}" dt="2021-09-06T15:04:37.024" v="232" actId="571"/>
          <ac:cxnSpMkLst>
            <pc:docMk/>
            <pc:sldMk cId="2066587684" sldId="534"/>
            <ac:cxnSpMk id="47" creationId="{CB5D2474-54E0-47CB-9965-27F781C420BF}"/>
          </ac:cxnSpMkLst>
        </pc:cxnChg>
      </pc:sldChg>
      <pc:sldChg chg="addSp delSp modSp new mod modAnim">
        <pc:chgData name="Vân Nguyễn" userId="898c2f3ac369ae4e" providerId="LiveId" clId="{F2B5839C-1886-4237-97C0-B2B4D05E5695}" dt="2021-09-06T15:11:46.410" v="317" actId="1076"/>
        <pc:sldMkLst>
          <pc:docMk/>
          <pc:sldMk cId="1672972970" sldId="535"/>
        </pc:sldMkLst>
        <pc:spChg chg="add del mod">
          <ac:chgData name="Vân Nguyễn" userId="898c2f3ac369ae4e" providerId="LiveId" clId="{F2B5839C-1886-4237-97C0-B2B4D05E5695}" dt="2021-09-06T15:11:12.710" v="314" actId="478"/>
          <ac:spMkLst>
            <pc:docMk/>
            <pc:sldMk cId="1672972970" sldId="535"/>
            <ac:spMk id="5" creationId="{19FA0593-F54A-4130-A845-D2F093EF52F8}"/>
          </ac:spMkLst>
        </pc:spChg>
        <pc:grpChg chg="add mod">
          <ac:chgData name="Vân Nguyễn" userId="898c2f3ac369ae4e" providerId="LiveId" clId="{F2B5839C-1886-4237-97C0-B2B4D05E5695}" dt="2021-09-06T15:11:41.948" v="316"/>
          <ac:grpSpMkLst>
            <pc:docMk/>
            <pc:sldMk cId="1672972970" sldId="535"/>
            <ac:grpSpMk id="7" creationId="{F34BABCD-80F5-41B4-BFA1-242EA03C9CDC}"/>
          </ac:grpSpMkLst>
        </pc:grpChg>
        <pc:picChg chg="add mod">
          <ac:chgData name="Vân Nguyễn" userId="898c2f3ac369ae4e" providerId="LiveId" clId="{F2B5839C-1886-4237-97C0-B2B4D05E5695}" dt="2021-09-06T15:11:46.410" v="317" actId="1076"/>
          <ac:picMkLst>
            <pc:docMk/>
            <pc:sldMk cId="1672972970" sldId="535"/>
            <ac:picMk id="3" creationId="{D231017D-E5BA-41DB-BFFA-B85E0D4ACB1F}"/>
          </ac:picMkLst>
        </pc:picChg>
        <pc:picChg chg="add mod">
          <ac:chgData name="Vân Nguyễn" userId="898c2f3ac369ae4e" providerId="LiveId" clId="{F2B5839C-1886-4237-97C0-B2B4D05E5695}" dt="2021-09-06T15:10:54.094" v="310"/>
          <ac:picMkLst>
            <pc:docMk/>
            <pc:sldMk cId="1672972970" sldId="535"/>
            <ac:picMk id="4" creationId="{5BF5833B-5E6E-4D2B-A9F7-902EE6525A3F}"/>
          </ac:picMkLst>
        </pc:picChg>
        <pc:picChg chg="add mod">
          <ac:chgData name="Vân Nguyễn" userId="898c2f3ac369ae4e" providerId="LiveId" clId="{F2B5839C-1886-4237-97C0-B2B4D05E5695}" dt="2021-09-06T15:11:26.611" v="315"/>
          <ac:picMkLst>
            <pc:docMk/>
            <pc:sldMk cId="1672972970" sldId="535"/>
            <ac:picMk id="6" creationId="{0C93A159-AF86-4F36-A6A2-CEF644F93FD3}"/>
          </ac:picMkLst>
        </pc:picChg>
        <pc:picChg chg="mod">
          <ac:chgData name="Vân Nguyễn" userId="898c2f3ac369ae4e" providerId="LiveId" clId="{F2B5839C-1886-4237-97C0-B2B4D05E5695}" dt="2021-09-06T15:11:41.948" v="316"/>
          <ac:picMkLst>
            <pc:docMk/>
            <pc:sldMk cId="1672972970" sldId="535"/>
            <ac:picMk id="8" creationId="{4EF1AF40-91E0-4624-914F-F4152B6E2414}"/>
          </ac:picMkLst>
        </pc:picChg>
        <pc:picChg chg="mod">
          <ac:chgData name="Vân Nguyễn" userId="898c2f3ac369ae4e" providerId="LiveId" clId="{F2B5839C-1886-4237-97C0-B2B4D05E5695}" dt="2021-09-06T15:11:41.948" v="316"/>
          <ac:picMkLst>
            <pc:docMk/>
            <pc:sldMk cId="1672972970" sldId="535"/>
            <ac:picMk id="9" creationId="{68EDCF56-DC16-402B-A798-597DE6D0C119}"/>
          </ac:picMkLst>
        </pc:picChg>
      </pc:sldChg>
      <pc:sldChg chg="addSp delSp modSp add mod ord">
        <pc:chgData name="Vân Nguyễn" userId="898c2f3ac369ae4e" providerId="LiveId" clId="{F2B5839C-1886-4237-97C0-B2B4D05E5695}" dt="2021-09-07T01:59:22.280" v="695" actId="1076"/>
        <pc:sldMkLst>
          <pc:docMk/>
          <pc:sldMk cId="1660350904" sldId="536"/>
        </pc:sldMkLst>
        <pc:spChg chg="mod">
          <ac:chgData name="Vân Nguyễn" userId="898c2f3ac369ae4e" providerId="LiveId" clId="{F2B5839C-1886-4237-97C0-B2B4D05E5695}" dt="2021-09-07T01:59:16.873" v="694" actId="113"/>
          <ac:spMkLst>
            <pc:docMk/>
            <pc:sldMk cId="1660350904" sldId="536"/>
            <ac:spMk id="4" creationId="{7A4D70CA-4542-43DA-AC33-4451A81D7247}"/>
          </ac:spMkLst>
        </pc:spChg>
        <pc:spChg chg="add del">
          <ac:chgData name="Vân Nguyễn" userId="898c2f3ac369ae4e" providerId="LiveId" clId="{F2B5839C-1886-4237-97C0-B2B4D05E5695}" dt="2021-09-07T00:18:30.235" v="509" actId="478"/>
          <ac:spMkLst>
            <pc:docMk/>
            <pc:sldMk cId="1660350904" sldId="536"/>
            <ac:spMk id="22" creationId="{48FF7F99-8E75-4181-81F3-16FE0349F532}"/>
          </ac:spMkLst>
        </pc:spChg>
        <pc:spChg chg="add del">
          <ac:chgData name="Vân Nguyễn" userId="898c2f3ac369ae4e" providerId="LiveId" clId="{F2B5839C-1886-4237-97C0-B2B4D05E5695}" dt="2021-09-07T00:18:30.235" v="509" actId="478"/>
          <ac:spMkLst>
            <pc:docMk/>
            <pc:sldMk cId="1660350904" sldId="536"/>
            <ac:spMk id="23" creationId="{508A77C4-8769-46CC-9FD1-846A81014820}"/>
          </ac:spMkLst>
        </pc:spChg>
        <pc:spChg chg="mod">
          <ac:chgData name="Vân Nguyễn" userId="898c2f3ac369ae4e" providerId="LiveId" clId="{F2B5839C-1886-4237-97C0-B2B4D05E5695}" dt="2021-09-07T00:19:05.970" v="521" actId="20577"/>
          <ac:spMkLst>
            <pc:docMk/>
            <pc:sldMk cId="1660350904" sldId="536"/>
            <ac:spMk id="24" creationId="{D9BA5FE6-F5DD-4143-9A0D-EB53AD4DBA5E}"/>
          </ac:spMkLst>
        </pc:spChg>
        <pc:spChg chg="add mod">
          <ac:chgData name="Vân Nguyễn" userId="898c2f3ac369ae4e" providerId="LiveId" clId="{F2B5839C-1886-4237-97C0-B2B4D05E5695}" dt="2021-09-07T01:59:22.280" v="695" actId="1076"/>
          <ac:spMkLst>
            <pc:docMk/>
            <pc:sldMk cId="1660350904" sldId="536"/>
            <ac:spMk id="48" creationId="{755A17E9-4061-47DA-82F6-FA68897FFC67}"/>
          </ac:spMkLst>
        </pc:spChg>
        <pc:spChg chg="add mod">
          <ac:chgData name="Vân Nguyễn" userId="898c2f3ac369ae4e" providerId="LiveId" clId="{F2B5839C-1886-4237-97C0-B2B4D05E5695}" dt="2021-09-07T00:20:04.768" v="649" actId="571"/>
          <ac:spMkLst>
            <pc:docMk/>
            <pc:sldMk cId="1660350904" sldId="536"/>
            <ac:spMk id="49" creationId="{E6E32662-D0CC-42FA-A959-E2FFDBBE5E01}"/>
          </ac:spMkLst>
        </pc:spChg>
        <pc:grpChg chg="add del mod">
          <ac:chgData name="Vân Nguyễn" userId="898c2f3ac369ae4e" providerId="LiveId" clId="{F2B5839C-1886-4237-97C0-B2B4D05E5695}" dt="2021-09-07T00:18:59.787" v="519" actId="478"/>
          <ac:grpSpMkLst>
            <pc:docMk/>
            <pc:sldMk cId="1660350904" sldId="536"/>
            <ac:grpSpMk id="35" creationId="{2D59DAFB-A283-472E-AA10-FF6F345E701A}"/>
          </ac:grpSpMkLst>
        </pc:grpChg>
        <pc:grpChg chg="add del mod">
          <ac:chgData name="Vân Nguyễn" userId="898c2f3ac369ae4e" providerId="LiveId" clId="{F2B5839C-1886-4237-97C0-B2B4D05E5695}" dt="2021-09-07T00:18:59.787" v="519" actId="478"/>
          <ac:grpSpMkLst>
            <pc:docMk/>
            <pc:sldMk cId="1660350904" sldId="536"/>
            <ac:grpSpMk id="36" creationId="{3FEE547F-0EF7-44B3-ABE8-87E7F0C43145}"/>
          </ac:grpSpMkLst>
        </pc:grpChg>
        <pc:grpChg chg="add del mod">
          <ac:chgData name="Vân Nguyễn" userId="898c2f3ac369ae4e" providerId="LiveId" clId="{F2B5839C-1886-4237-97C0-B2B4D05E5695}" dt="2021-09-07T00:18:59.787" v="519" actId="478"/>
          <ac:grpSpMkLst>
            <pc:docMk/>
            <pc:sldMk cId="1660350904" sldId="536"/>
            <ac:grpSpMk id="42" creationId="{170F072F-B5D4-48B2-A5D6-15F05C72A0F9}"/>
          </ac:grpSpMkLst>
        </pc:grpChg>
      </pc:sldChg>
      <pc:sldChg chg="add del">
        <pc:chgData name="Vân Nguyễn" userId="898c2f3ac369ae4e" providerId="LiveId" clId="{F2B5839C-1886-4237-97C0-B2B4D05E5695}" dt="2021-09-06T15:11:04.385" v="312"/>
        <pc:sldMkLst>
          <pc:docMk/>
          <pc:sldMk cId="2227605427" sldId="536"/>
        </pc:sldMkLst>
      </pc:sldChg>
      <pc:sldChg chg="add modAnim">
        <pc:chgData name="Vân Nguyễn" userId="898c2f3ac369ae4e" providerId="LiveId" clId="{F2B5839C-1886-4237-97C0-B2B4D05E5695}" dt="2021-09-07T00:20:28.580" v="651"/>
        <pc:sldMkLst>
          <pc:docMk/>
          <pc:sldMk cId="2463211823" sldId="5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zh-CN" altLang="en-US"/>
              <a:t>单击此处添加标题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930D33-079D-4CA9-A1E7-7078CAC5F2FE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73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6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56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6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6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935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3338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 + Bullet points 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"/>
          <p:cNvSpPr txBox="1">
            <a:spLocks noGrp="1"/>
          </p:cNvSpPr>
          <p:nvPr>
            <p:ph type="body" idx="1"/>
          </p:nvPr>
        </p:nvSpPr>
        <p:spPr>
          <a:xfrm>
            <a:off x="813539" y="1262650"/>
            <a:ext cx="6796800" cy="3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title"/>
          </p:nvPr>
        </p:nvSpPr>
        <p:spPr>
          <a:xfrm>
            <a:off x="813539" y="403984"/>
            <a:ext cx="597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/>
          <p:nvPr/>
        </p:nvSpPr>
        <p:spPr>
          <a:xfrm rot="5400000">
            <a:off x="6152149" y="1453220"/>
            <a:ext cx="5169863" cy="2237048"/>
          </a:xfrm>
          <a:custGeom>
            <a:avLst/>
            <a:gdLst/>
            <a:ahLst/>
            <a:cxnLst/>
            <a:rect l="l" t="t" r="r" b="b"/>
            <a:pathLst>
              <a:path w="35653" h="19789" extrusionOk="0">
                <a:moveTo>
                  <a:pt x="1" y="0"/>
                </a:moveTo>
                <a:lnTo>
                  <a:pt x="1" y="11645"/>
                </a:lnTo>
                <a:cubicBezTo>
                  <a:pt x="65" y="11713"/>
                  <a:pt x="132" y="11779"/>
                  <a:pt x="202" y="11843"/>
                </a:cubicBezTo>
                <a:cubicBezTo>
                  <a:pt x="1473" y="13001"/>
                  <a:pt x="3280" y="13378"/>
                  <a:pt x="5002" y="13378"/>
                </a:cubicBezTo>
                <a:cubicBezTo>
                  <a:pt x="5030" y="13378"/>
                  <a:pt x="5057" y="13378"/>
                  <a:pt x="5085" y="13377"/>
                </a:cubicBezTo>
                <a:cubicBezTo>
                  <a:pt x="6831" y="13365"/>
                  <a:pt x="8560" y="13020"/>
                  <a:pt x="10307" y="12976"/>
                </a:cubicBezTo>
                <a:cubicBezTo>
                  <a:pt x="10415" y="12973"/>
                  <a:pt x="10523" y="12972"/>
                  <a:pt x="10631" y="12972"/>
                </a:cubicBezTo>
                <a:cubicBezTo>
                  <a:pt x="12279" y="12972"/>
                  <a:pt x="13983" y="13299"/>
                  <a:pt x="15254" y="14334"/>
                </a:cubicBezTo>
                <a:cubicBezTo>
                  <a:pt x="17162" y="15888"/>
                  <a:pt x="17910" y="18855"/>
                  <a:pt x="20251" y="19616"/>
                </a:cubicBezTo>
                <a:cubicBezTo>
                  <a:pt x="20620" y="19735"/>
                  <a:pt x="20988" y="19788"/>
                  <a:pt x="21355" y="19788"/>
                </a:cubicBezTo>
                <a:cubicBezTo>
                  <a:pt x="23160" y="19788"/>
                  <a:pt x="24936" y="18511"/>
                  <a:pt x="26647" y="17663"/>
                </a:cubicBezTo>
                <a:cubicBezTo>
                  <a:pt x="28371" y="16809"/>
                  <a:pt x="30294" y="16365"/>
                  <a:pt x="32217" y="16365"/>
                </a:cubicBezTo>
                <a:cubicBezTo>
                  <a:pt x="32750" y="16365"/>
                  <a:pt x="33283" y="16400"/>
                  <a:pt x="33812" y="16468"/>
                </a:cubicBezTo>
                <a:cubicBezTo>
                  <a:pt x="34429" y="16549"/>
                  <a:pt x="35041" y="16675"/>
                  <a:pt x="35653" y="16800"/>
                </a:cubicBezTo>
                <a:lnTo>
                  <a:pt x="356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1227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subTitle" idx="1"/>
          </p:nvPr>
        </p:nvSpPr>
        <p:spPr>
          <a:xfrm>
            <a:off x="1770900" y="1678950"/>
            <a:ext cx="5602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961800" y="3882750"/>
            <a:ext cx="722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/>
          <p:nvPr/>
        </p:nvSpPr>
        <p:spPr>
          <a:xfrm rot="10800000" flipH="1">
            <a:off x="5103112" y="-5"/>
            <a:ext cx="4040879" cy="2980690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25306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3953510" y="2782775"/>
            <a:ext cx="4362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title" idx="2"/>
          </p:nvPr>
        </p:nvSpPr>
        <p:spPr>
          <a:xfrm>
            <a:off x="5494910" y="739125"/>
            <a:ext cx="28209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ubTitle" idx="1"/>
          </p:nvPr>
        </p:nvSpPr>
        <p:spPr>
          <a:xfrm>
            <a:off x="5190723" y="3676382"/>
            <a:ext cx="31251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25"/>
          <p:cNvSpPr/>
          <p:nvPr/>
        </p:nvSpPr>
        <p:spPr>
          <a:xfrm flipH="1">
            <a:off x="14" y="2977500"/>
            <a:ext cx="2936414" cy="2166009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97726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/>
          <p:nvPr/>
        </p:nvSpPr>
        <p:spPr>
          <a:xfrm rot="5400000">
            <a:off x="6152149" y="1453220"/>
            <a:ext cx="5169863" cy="2237048"/>
          </a:xfrm>
          <a:custGeom>
            <a:avLst/>
            <a:gdLst/>
            <a:ahLst/>
            <a:cxnLst/>
            <a:rect l="l" t="t" r="r" b="b"/>
            <a:pathLst>
              <a:path w="35653" h="19789" extrusionOk="0">
                <a:moveTo>
                  <a:pt x="1" y="0"/>
                </a:moveTo>
                <a:lnTo>
                  <a:pt x="1" y="11645"/>
                </a:lnTo>
                <a:cubicBezTo>
                  <a:pt x="65" y="11713"/>
                  <a:pt x="132" y="11779"/>
                  <a:pt x="202" y="11843"/>
                </a:cubicBezTo>
                <a:cubicBezTo>
                  <a:pt x="1473" y="13001"/>
                  <a:pt x="3280" y="13378"/>
                  <a:pt x="5002" y="13378"/>
                </a:cubicBezTo>
                <a:cubicBezTo>
                  <a:pt x="5030" y="13378"/>
                  <a:pt x="5057" y="13378"/>
                  <a:pt x="5085" y="13377"/>
                </a:cubicBezTo>
                <a:cubicBezTo>
                  <a:pt x="6831" y="13365"/>
                  <a:pt x="8560" y="13020"/>
                  <a:pt x="10307" y="12976"/>
                </a:cubicBezTo>
                <a:cubicBezTo>
                  <a:pt x="10415" y="12973"/>
                  <a:pt x="10523" y="12972"/>
                  <a:pt x="10631" y="12972"/>
                </a:cubicBezTo>
                <a:cubicBezTo>
                  <a:pt x="12279" y="12972"/>
                  <a:pt x="13983" y="13299"/>
                  <a:pt x="15254" y="14334"/>
                </a:cubicBezTo>
                <a:cubicBezTo>
                  <a:pt x="17162" y="15888"/>
                  <a:pt x="17910" y="18855"/>
                  <a:pt x="20251" y="19616"/>
                </a:cubicBezTo>
                <a:cubicBezTo>
                  <a:pt x="20620" y="19735"/>
                  <a:pt x="20988" y="19788"/>
                  <a:pt x="21355" y="19788"/>
                </a:cubicBezTo>
                <a:cubicBezTo>
                  <a:pt x="23160" y="19788"/>
                  <a:pt x="24936" y="18511"/>
                  <a:pt x="26647" y="17663"/>
                </a:cubicBezTo>
                <a:cubicBezTo>
                  <a:pt x="28371" y="16809"/>
                  <a:pt x="30294" y="16365"/>
                  <a:pt x="32217" y="16365"/>
                </a:cubicBezTo>
                <a:cubicBezTo>
                  <a:pt x="32750" y="16365"/>
                  <a:pt x="33283" y="16400"/>
                  <a:pt x="33812" y="16468"/>
                </a:cubicBezTo>
                <a:cubicBezTo>
                  <a:pt x="34429" y="16549"/>
                  <a:pt x="35041" y="16675"/>
                  <a:pt x="35653" y="16800"/>
                </a:cubicBezTo>
                <a:lnTo>
                  <a:pt x="356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1"/>
          </p:nvPr>
        </p:nvSpPr>
        <p:spPr>
          <a:xfrm>
            <a:off x="821130" y="2283725"/>
            <a:ext cx="3141600" cy="25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2"/>
          </p:nvPr>
        </p:nvSpPr>
        <p:spPr>
          <a:xfrm>
            <a:off x="4268175" y="2283725"/>
            <a:ext cx="3141600" cy="25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21130" y="1702325"/>
            <a:ext cx="23061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title" idx="3"/>
          </p:nvPr>
        </p:nvSpPr>
        <p:spPr>
          <a:xfrm>
            <a:off x="4268175" y="1702325"/>
            <a:ext cx="23061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title" idx="4"/>
          </p:nvPr>
        </p:nvSpPr>
        <p:spPr>
          <a:xfrm>
            <a:off x="813539" y="403984"/>
            <a:ext cx="597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8751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756675" y="1902725"/>
            <a:ext cx="4634400" cy="25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/>
          <p:nvPr/>
        </p:nvSpPr>
        <p:spPr>
          <a:xfrm rot="5400000">
            <a:off x="5440549" y="1453233"/>
            <a:ext cx="5169863" cy="2237048"/>
          </a:xfrm>
          <a:custGeom>
            <a:avLst/>
            <a:gdLst/>
            <a:ahLst/>
            <a:cxnLst/>
            <a:rect l="l" t="t" r="r" b="b"/>
            <a:pathLst>
              <a:path w="35653" h="19789" extrusionOk="0">
                <a:moveTo>
                  <a:pt x="1" y="0"/>
                </a:moveTo>
                <a:lnTo>
                  <a:pt x="1" y="11645"/>
                </a:lnTo>
                <a:cubicBezTo>
                  <a:pt x="65" y="11713"/>
                  <a:pt x="132" y="11779"/>
                  <a:pt x="202" y="11843"/>
                </a:cubicBezTo>
                <a:cubicBezTo>
                  <a:pt x="1473" y="13001"/>
                  <a:pt x="3280" y="13378"/>
                  <a:pt x="5002" y="13378"/>
                </a:cubicBezTo>
                <a:cubicBezTo>
                  <a:pt x="5030" y="13378"/>
                  <a:pt x="5057" y="13378"/>
                  <a:pt x="5085" y="13377"/>
                </a:cubicBezTo>
                <a:cubicBezTo>
                  <a:pt x="6831" y="13365"/>
                  <a:pt x="8560" y="13020"/>
                  <a:pt x="10307" y="12976"/>
                </a:cubicBezTo>
                <a:cubicBezTo>
                  <a:pt x="10415" y="12973"/>
                  <a:pt x="10523" y="12972"/>
                  <a:pt x="10631" y="12972"/>
                </a:cubicBezTo>
                <a:cubicBezTo>
                  <a:pt x="12279" y="12972"/>
                  <a:pt x="13983" y="13299"/>
                  <a:pt x="15254" y="14334"/>
                </a:cubicBezTo>
                <a:cubicBezTo>
                  <a:pt x="17162" y="15888"/>
                  <a:pt x="17910" y="18855"/>
                  <a:pt x="20251" y="19616"/>
                </a:cubicBezTo>
                <a:cubicBezTo>
                  <a:pt x="20620" y="19735"/>
                  <a:pt x="20988" y="19788"/>
                  <a:pt x="21355" y="19788"/>
                </a:cubicBezTo>
                <a:cubicBezTo>
                  <a:pt x="23160" y="19788"/>
                  <a:pt x="24936" y="18511"/>
                  <a:pt x="26647" y="17663"/>
                </a:cubicBezTo>
                <a:cubicBezTo>
                  <a:pt x="28371" y="16809"/>
                  <a:pt x="30294" y="16365"/>
                  <a:pt x="32217" y="16365"/>
                </a:cubicBezTo>
                <a:cubicBezTo>
                  <a:pt x="32750" y="16365"/>
                  <a:pt x="33283" y="16400"/>
                  <a:pt x="33812" y="16468"/>
                </a:cubicBezTo>
                <a:cubicBezTo>
                  <a:pt x="34429" y="16549"/>
                  <a:pt x="35041" y="16675"/>
                  <a:pt x="35653" y="16800"/>
                </a:cubicBezTo>
                <a:lnTo>
                  <a:pt x="356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813550" y="403975"/>
            <a:ext cx="442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8865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203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/>
          <p:nvPr/>
        </p:nvSpPr>
        <p:spPr>
          <a:xfrm rot="10800000">
            <a:off x="5943200" y="12"/>
            <a:ext cx="4570683" cy="5143480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1848475" y="2129725"/>
            <a:ext cx="152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subTitle" idx="1"/>
          </p:nvPr>
        </p:nvSpPr>
        <p:spPr>
          <a:xfrm>
            <a:off x="1848475" y="2637600"/>
            <a:ext cx="15222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title" idx="2"/>
          </p:nvPr>
        </p:nvSpPr>
        <p:spPr>
          <a:xfrm>
            <a:off x="3810899" y="2129725"/>
            <a:ext cx="152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ubTitle" idx="3"/>
          </p:nvPr>
        </p:nvSpPr>
        <p:spPr>
          <a:xfrm>
            <a:off x="3810899" y="2637600"/>
            <a:ext cx="15222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title" idx="4"/>
          </p:nvPr>
        </p:nvSpPr>
        <p:spPr>
          <a:xfrm>
            <a:off x="5773332" y="2129725"/>
            <a:ext cx="152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subTitle" idx="5"/>
          </p:nvPr>
        </p:nvSpPr>
        <p:spPr>
          <a:xfrm>
            <a:off x="5773332" y="2637600"/>
            <a:ext cx="15222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title" idx="6"/>
          </p:nvPr>
        </p:nvSpPr>
        <p:spPr>
          <a:xfrm>
            <a:off x="813550" y="403975"/>
            <a:ext cx="469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8892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/>
          <p:nvPr/>
        </p:nvSpPr>
        <p:spPr>
          <a:xfrm rot="5400000">
            <a:off x="2518040" y="-1488252"/>
            <a:ext cx="4107933" cy="9155586"/>
          </a:xfrm>
          <a:custGeom>
            <a:avLst/>
            <a:gdLst/>
            <a:ahLst/>
            <a:cxnLst/>
            <a:rect l="l" t="t" r="r" b="b"/>
            <a:pathLst>
              <a:path w="25192" h="35646" extrusionOk="0">
                <a:moveTo>
                  <a:pt x="1" y="1"/>
                </a:moveTo>
                <a:cubicBezTo>
                  <a:pt x="2226" y="1517"/>
                  <a:pt x="3612" y="4213"/>
                  <a:pt x="3514" y="6909"/>
                </a:cubicBezTo>
                <a:cubicBezTo>
                  <a:pt x="3373" y="10789"/>
                  <a:pt x="441" y="14462"/>
                  <a:pt x="1399" y="18225"/>
                </a:cubicBezTo>
                <a:cubicBezTo>
                  <a:pt x="2226" y="21471"/>
                  <a:pt x="5713" y="23532"/>
                  <a:pt x="6480" y="26793"/>
                </a:cubicBezTo>
                <a:cubicBezTo>
                  <a:pt x="7162" y="29694"/>
                  <a:pt x="5493" y="32713"/>
                  <a:pt x="5690" y="35646"/>
                </a:cubicBezTo>
                <a:lnTo>
                  <a:pt x="25191" y="35646"/>
                </a:lnTo>
                <a:lnTo>
                  <a:pt x="251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1604250" y="2070450"/>
            <a:ext cx="5935500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subTitle" idx="1"/>
          </p:nvPr>
        </p:nvSpPr>
        <p:spPr>
          <a:xfrm>
            <a:off x="2499150" y="3639775"/>
            <a:ext cx="41457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08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78" y="81176"/>
            <a:ext cx="3073209" cy="776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62" y="4876506"/>
            <a:ext cx="9144000" cy="26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3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/>
          <p:nvPr/>
        </p:nvSpPr>
        <p:spPr>
          <a:xfrm>
            <a:off x="0" y="0"/>
            <a:ext cx="1305146" cy="1050593"/>
          </a:xfrm>
          <a:custGeom>
            <a:avLst/>
            <a:gdLst/>
            <a:ahLst/>
            <a:cxnLst/>
            <a:rect l="l" t="t" r="r" b="b"/>
            <a:pathLst>
              <a:path w="26764" h="21544" extrusionOk="0">
                <a:moveTo>
                  <a:pt x="0" y="0"/>
                </a:moveTo>
                <a:lnTo>
                  <a:pt x="0" y="21544"/>
                </a:lnTo>
                <a:cubicBezTo>
                  <a:pt x="3191" y="20524"/>
                  <a:pt x="6532" y="19418"/>
                  <a:pt x="8983" y="17135"/>
                </a:cubicBezTo>
                <a:cubicBezTo>
                  <a:pt x="11697" y="14606"/>
                  <a:pt x="13136" y="10806"/>
                  <a:pt x="16232" y="8763"/>
                </a:cubicBezTo>
                <a:cubicBezTo>
                  <a:pt x="18249" y="7429"/>
                  <a:pt x="20753" y="7006"/>
                  <a:pt x="22800" y="5719"/>
                </a:cubicBezTo>
                <a:cubicBezTo>
                  <a:pt x="24818" y="4449"/>
                  <a:pt x="26238" y="2321"/>
                  <a:pt x="267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4423375" y="1428938"/>
            <a:ext cx="40452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ubTitle" idx="1"/>
          </p:nvPr>
        </p:nvSpPr>
        <p:spPr>
          <a:xfrm>
            <a:off x="4423375" y="2586303"/>
            <a:ext cx="32064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1203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/>
          <p:nvPr/>
        </p:nvSpPr>
        <p:spPr>
          <a:xfrm>
            <a:off x="1726900" y="563125"/>
            <a:ext cx="5346080" cy="3840000"/>
          </a:xfrm>
          <a:custGeom>
            <a:avLst/>
            <a:gdLst/>
            <a:ahLst/>
            <a:cxnLst/>
            <a:rect l="l" t="t" r="r" b="b"/>
            <a:pathLst>
              <a:path w="255977" h="190311" extrusionOk="0">
                <a:moveTo>
                  <a:pt x="145909" y="1"/>
                </a:moveTo>
                <a:cubicBezTo>
                  <a:pt x="107297" y="1"/>
                  <a:pt x="86873" y="30667"/>
                  <a:pt x="57680" y="44965"/>
                </a:cubicBezTo>
                <a:cubicBezTo>
                  <a:pt x="27929" y="59538"/>
                  <a:pt x="7286" y="72287"/>
                  <a:pt x="3643" y="100824"/>
                </a:cubicBezTo>
                <a:cubicBezTo>
                  <a:pt x="0" y="129361"/>
                  <a:pt x="3035" y="156077"/>
                  <a:pt x="27930" y="169435"/>
                </a:cubicBezTo>
                <a:cubicBezTo>
                  <a:pt x="33671" y="172515"/>
                  <a:pt x="38894" y="173690"/>
                  <a:pt x="43929" y="173690"/>
                </a:cubicBezTo>
                <a:cubicBezTo>
                  <a:pt x="60149" y="173690"/>
                  <a:pt x="74408" y="161493"/>
                  <a:pt x="97659" y="161493"/>
                </a:cubicBezTo>
                <a:cubicBezTo>
                  <a:pt x="98489" y="161493"/>
                  <a:pt x="99330" y="161508"/>
                  <a:pt x="100183" y="161541"/>
                </a:cubicBezTo>
                <a:cubicBezTo>
                  <a:pt x="128173" y="162597"/>
                  <a:pt x="146517" y="190310"/>
                  <a:pt x="177390" y="190310"/>
                </a:cubicBezTo>
                <a:cubicBezTo>
                  <a:pt x="182011" y="190310"/>
                  <a:pt x="186911" y="189690"/>
                  <a:pt x="192167" y="188266"/>
                </a:cubicBezTo>
                <a:cubicBezTo>
                  <a:pt x="218732" y="181070"/>
                  <a:pt x="238428" y="154703"/>
                  <a:pt x="245834" y="129338"/>
                </a:cubicBezTo>
                <a:cubicBezTo>
                  <a:pt x="255976" y="94599"/>
                  <a:pt x="244228" y="59084"/>
                  <a:pt x="220884" y="34080"/>
                </a:cubicBezTo>
                <a:cubicBezTo>
                  <a:pt x="202271" y="14144"/>
                  <a:pt x="176287" y="887"/>
                  <a:pt x="148148" y="35"/>
                </a:cubicBezTo>
                <a:cubicBezTo>
                  <a:pt x="147395" y="12"/>
                  <a:pt x="146649" y="1"/>
                  <a:pt x="1459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" name="Google Shape;67;p33"/>
          <p:cNvSpPr txBox="1">
            <a:spLocks noGrp="1"/>
          </p:cNvSpPr>
          <p:nvPr>
            <p:ph type="title" hasCustomPrompt="1"/>
          </p:nvPr>
        </p:nvSpPr>
        <p:spPr>
          <a:xfrm>
            <a:off x="1652250" y="1655200"/>
            <a:ext cx="58395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2665500" y="3013000"/>
            <a:ext cx="3813000" cy="9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0010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 txBox="1">
            <a:spLocks noGrp="1"/>
          </p:cNvSpPr>
          <p:nvPr>
            <p:ph type="title"/>
          </p:nvPr>
        </p:nvSpPr>
        <p:spPr>
          <a:xfrm>
            <a:off x="749800" y="526050"/>
            <a:ext cx="36669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body" idx="1"/>
          </p:nvPr>
        </p:nvSpPr>
        <p:spPr>
          <a:xfrm>
            <a:off x="749800" y="1306075"/>
            <a:ext cx="36669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title" idx="2"/>
          </p:nvPr>
        </p:nvSpPr>
        <p:spPr>
          <a:xfrm>
            <a:off x="2735650" y="1962396"/>
            <a:ext cx="36669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body" idx="3"/>
          </p:nvPr>
        </p:nvSpPr>
        <p:spPr>
          <a:xfrm>
            <a:off x="2735650" y="2742421"/>
            <a:ext cx="36669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title" idx="4"/>
          </p:nvPr>
        </p:nvSpPr>
        <p:spPr>
          <a:xfrm>
            <a:off x="4727300" y="3404221"/>
            <a:ext cx="36669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5"/>
          </p:nvPr>
        </p:nvSpPr>
        <p:spPr>
          <a:xfrm>
            <a:off x="4727300" y="4184246"/>
            <a:ext cx="36669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/>
          <p:nvPr/>
        </p:nvSpPr>
        <p:spPr>
          <a:xfrm rot="10800000">
            <a:off x="5797383" y="9"/>
            <a:ext cx="4570841" cy="5143480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34"/>
          <p:cNvSpPr/>
          <p:nvPr/>
        </p:nvSpPr>
        <p:spPr>
          <a:xfrm>
            <a:off x="-1224217" y="9"/>
            <a:ext cx="4570841" cy="5143480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76285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 + Design 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6"/>
          <p:cNvSpPr txBox="1">
            <a:spLocks noGrp="1"/>
          </p:cNvSpPr>
          <p:nvPr>
            <p:ph type="title"/>
          </p:nvPr>
        </p:nvSpPr>
        <p:spPr>
          <a:xfrm>
            <a:off x="813550" y="403975"/>
            <a:ext cx="4626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7123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159094"/>
      </p:ext>
    </p:extLst>
  </p:cSld>
  <p:clrMapOvr>
    <a:masterClrMapping/>
  </p:clrMapOvr>
  <p:transition spd="slow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296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21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173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302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4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721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6648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rgbClr val="B4EAF0"/>
            </a:gs>
            <a:gs pos="100000">
              <a:schemeClr val="bg1">
                <a:alpha val="9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11102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  <p:sldLayoutId id="214748429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control" Target="../activeX/activeX11.xml"/><Relationship Id="rId7" Type="http://schemas.openxmlformats.org/officeDocument/2006/relationships/image" Target="../media/image21.wmf"/><Relationship Id="rId2" Type="http://schemas.openxmlformats.org/officeDocument/2006/relationships/control" Target="../activeX/activeX10.xml"/><Relationship Id="rId1" Type="http://schemas.openxmlformats.org/officeDocument/2006/relationships/control" Target="../activeX/activeX9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wmf"/><Relationship Id="rId4" Type="http://schemas.openxmlformats.org/officeDocument/2006/relationships/control" Target="../activeX/activeX12.xml"/><Relationship Id="rId9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control" Target="../activeX/activeX3.xml"/><Relationship Id="rId7" Type="http://schemas.openxmlformats.org/officeDocument/2006/relationships/image" Target="../media/image11.png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image" Target="../media/image10.e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wmf"/><Relationship Id="rId4" Type="http://schemas.openxmlformats.org/officeDocument/2006/relationships/control" Target="../activeX/activeX4.xml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control" Target="../activeX/activeX7.xml"/><Relationship Id="rId7" Type="http://schemas.openxmlformats.org/officeDocument/2006/relationships/image" Target="../media/image11.png"/><Relationship Id="rId2" Type="http://schemas.openxmlformats.org/officeDocument/2006/relationships/control" Target="../activeX/activeX6.xml"/><Relationship Id="rId1" Type="http://schemas.openxmlformats.org/officeDocument/2006/relationships/control" Target="../activeX/activeX5.xml"/><Relationship Id="rId6" Type="http://schemas.openxmlformats.org/officeDocument/2006/relationships/image" Target="../media/image10.emf"/><Relationship Id="rId11" Type="http://schemas.openxmlformats.org/officeDocument/2006/relationships/image" Target="../media/image18.w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wmf"/><Relationship Id="rId4" Type="http://schemas.openxmlformats.org/officeDocument/2006/relationships/control" Target="../activeX/activeX8.xml"/><Relationship Id="rId9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8">
            <a:extLst>
              <a:ext uri="{FF2B5EF4-FFF2-40B4-BE49-F238E27FC236}">
                <a16:creationId xmlns:a16="http://schemas.microsoft.com/office/drawing/2014/main" id="{D7E7AFA9-3079-423E-98E6-B3745B13F7F0}"/>
              </a:ext>
            </a:extLst>
          </p:cNvPr>
          <p:cNvGrpSpPr/>
          <p:nvPr/>
        </p:nvGrpSpPr>
        <p:grpSpPr>
          <a:xfrm>
            <a:off x="69070" y="3163569"/>
            <a:ext cx="9151008" cy="1967375"/>
            <a:chOff x="-69166" y="3185627"/>
            <a:chExt cx="9151008" cy="1967375"/>
          </a:xfrm>
        </p:grpSpPr>
        <p:pic>
          <p:nvPicPr>
            <p:cNvPr id="17" name="图片 19">
              <a:extLst>
                <a:ext uri="{FF2B5EF4-FFF2-40B4-BE49-F238E27FC236}">
                  <a16:creationId xmlns:a16="http://schemas.microsoft.com/office/drawing/2014/main" id="{9064E3CB-B584-45A5-8607-F7BA3D0B0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590" y="3196805"/>
              <a:ext cx="4910252" cy="1956197"/>
            </a:xfrm>
            <a:prstGeom prst="rect">
              <a:avLst/>
            </a:prstGeom>
          </p:spPr>
        </p:pic>
        <p:pic>
          <p:nvPicPr>
            <p:cNvPr id="19" name="图片 21">
              <a:extLst>
                <a:ext uri="{FF2B5EF4-FFF2-40B4-BE49-F238E27FC236}">
                  <a16:creationId xmlns:a16="http://schemas.microsoft.com/office/drawing/2014/main" id="{E4112FB2-8729-4094-B755-FBCAA38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69166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7" y="1"/>
            <a:ext cx="8320353" cy="1623840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42115" y="665444"/>
            <a:ext cx="125976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2A891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UTM Impact" panose="02040603050506020204" pitchFamily="18" charset="0"/>
                <a:ea typeface="微软雅黑 Light" panose="020B0502040204020203" pitchFamily="34" charset="-122"/>
              </a:rPr>
              <a:t>Toán</a:t>
            </a:r>
            <a:endParaRPr lang="zh-CN" altLang="en-US" sz="4400" dirty="0">
              <a:solidFill>
                <a:srgbClr val="2A891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UTM Impact" panose="02040603050506020204" pitchFamily="18" charset="0"/>
              <a:ea typeface="微软雅黑 Light" panose="020B0502040204020203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506" y="73633"/>
            <a:ext cx="1529082" cy="4784057"/>
          </a:xfrm>
          <a:prstGeom prst="rect">
            <a:avLst/>
          </a:prstGeom>
        </p:spPr>
      </p:pic>
      <p:sp>
        <p:nvSpPr>
          <p:cNvPr id="10" name="对角圆角矩形 9"/>
          <p:cNvSpPr/>
          <p:nvPr/>
        </p:nvSpPr>
        <p:spPr bwMode="auto">
          <a:xfrm>
            <a:off x="3389488" y="3147634"/>
            <a:ext cx="2935066" cy="54113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GV: Nguyễn</a:t>
            </a:r>
            <a:r>
              <a:rPr kumimoji="0" lang="en-US" altLang="zh-CN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Thị</a:t>
            </a:r>
            <a:r>
              <a:rPr kumimoji="0" lang="en-US" altLang="zh-CN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Hải</a:t>
            </a:r>
            <a:r>
              <a:rPr kumimoji="0" lang="en-US" altLang="zh-CN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Vân</a:t>
            </a: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Google Shape;222;p3">
            <a:extLst>
              <a:ext uri="{FF2B5EF4-FFF2-40B4-BE49-F238E27FC236}">
                <a16:creationId xmlns:a16="http://schemas.microsoft.com/office/drawing/2014/main" id="{3E7BBF45-3A51-4D66-A0BC-1E338E49D106}"/>
              </a:ext>
            </a:extLst>
          </p:cNvPr>
          <p:cNvSpPr txBox="1">
            <a:spLocks/>
          </p:cNvSpPr>
          <p:nvPr/>
        </p:nvSpPr>
        <p:spPr>
          <a:xfrm>
            <a:off x="1970692" y="1437551"/>
            <a:ext cx="5202615" cy="14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9600"/>
            </a:pPr>
            <a:r>
              <a:rPr lang="en-US" sz="3600" ker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ÔN TẬP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SzPts val="9600"/>
            </a:pPr>
            <a:r>
              <a:rPr lang="en-US" sz="3600" ker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CÁC SỐ ĐẾN 100 000</a:t>
            </a:r>
            <a:br>
              <a:rPr lang="en-US" sz="3600" ker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</a:br>
            <a:r>
              <a:rPr lang="en-US" sz="3600" ker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(tiếp theo)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A6407-76BE-43EE-9BD7-1BC994E58CA9}"/>
              </a:ext>
            </a:extLst>
          </p:cNvPr>
          <p:cNvSpPr txBox="1"/>
          <p:nvPr/>
        </p:nvSpPr>
        <p:spPr>
          <a:xfrm>
            <a:off x="4452157" y="125993"/>
            <a:ext cx="2135521" cy="461665"/>
          </a:xfrm>
          <a:custGeom>
            <a:avLst/>
            <a:gdLst>
              <a:gd name="connsiteX0" fmla="*/ 0 w 2135521"/>
              <a:gd name="connsiteY0" fmla="*/ 0 h 461665"/>
              <a:gd name="connsiteX1" fmla="*/ 512525 w 2135521"/>
              <a:gd name="connsiteY1" fmla="*/ 0 h 461665"/>
              <a:gd name="connsiteX2" fmla="*/ 1003695 w 2135521"/>
              <a:gd name="connsiteY2" fmla="*/ 0 h 461665"/>
              <a:gd name="connsiteX3" fmla="*/ 1516220 w 2135521"/>
              <a:gd name="connsiteY3" fmla="*/ 0 h 461665"/>
              <a:gd name="connsiteX4" fmla="*/ 2135521 w 2135521"/>
              <a:gd name="connsiteY4" fmla="*/ 0 h 461665"/>
              <a:gd name="connsiteX5" fmla="*/ 2135521 w 2135521"/>
              <a:gd name="connsiteY5" fmla="*/ 461665 h 461665"/>
              <a:gd name="connsiteX6" fmla="*/ 1601641 w 2135521"/>
              <a:gd name="connsiteY6" fmla="*/ 461665 h 461665"/>
              <a:gd name="connsiteX7" fmla="*/ 1131826 w 2135521"/>
              <a:gd name="connsiteY7" fmla="*/ 461665 h 461665"/>
              <a:gd name="connsiteX8" fmla="*/ 619301 w 2135521"/>
              <a:gd name="connsiteY8" fmla="*/ 461665 h 461665"/>
              <a:gd name="connsiteX9" fmla="*/ 0 w 2135521"/>
              <a:gd name="connsiteY9" fmla="*/ 461665 h 461665"/>
              <a:gd name="connsiteX10" fmla="*/ 0 w 2135521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5521" h="461665" fill="none" extrusionOk="0">
                <a:moveTo>
                  <a:pt x="0" y="0"/>
                </a:moveTo>
                <a:cubicBezTo>
                  <a:pt x="153182" y="11741"/>
                  <a:pt x="396908" y="-480"/>
                  <a:pt x="512525" y="0"/>
                </a:cubicBezTo>
                <a:cubicBezTo>
                  <a:pt x="628142" y="480"/>
                  <a:pt x="772287" y="1899"/>
                  <a:pt x="1003695" y="0"/>
                </a:cubicBezTo>
                <a:cubicBezTo>
                  <a:pt x="1235103" y="-1899"/>
                  <a:pt x="1306172" y="-1314"/>
                  <a:pt x="1516220" y="0"/>
                </a:cubicBezTo>
                <a:cubicBezTo>
                  <a:pt x="1726269" y="1314"/>
                  <a:pt x="1906131" y="18289"/>
                  <a:pt x="2135521" y="0"/>
                </a:cubicBezTo>
                <a:cubicBezTo>
                  <a:pt x="2132138" y="215600"/>
                  <a:pt x="2135340" y="260708"/>
                  <a:pt x="2135521" y="461665"/>
                </a:cubicBezTo>
                <a:cubicBezTo>
                  <a:pt x="1909174" y="444394"/>
                  <a:pt x="1807568" y="468902"/>
                  <a:pt x="1601641" y="461665"/>
                </a:cubicBezTo>
                <a:cubicBezTo>
                  <a:pt x="1395714" y="454428"/>
                  <a:pt x="1302318" y="451646"/>
                  <a:pt x="1131826" y="461665"/>
                </a:cubicBezTo>
                <a:cubicBezTo>
                  <a:pt x="961334" y="471684"/>
                  <a:pt x="795555" y="475898"/>
                  <a:pt x="619301" y="461665"/>
                </a:cubicBezTo>
                <a:cubicBezTo>
                  <a:pt x="443048" y="447432"/>
                  <a:pt x="204986" y="453680"/>
                  <a:pt x="0" y="461665"/>
                </a:cubicBezTo>
                <a:cubicBezTo>
                  <a:pt x="-3914" y="274240"/>
                  <a:pt x="15520" y="103457"/>
                  <a:pt x="0" y="0"/>
                </a:cubicBezTo>
                <a:close/>
              </a:path>
              <a:path w="2135521" h="461665" stroke="0" extrusionOk="0">
                <a:moveTo>
                  <a:pt x="0" y="0"/>
                </a:moveTo>
                <a:cubicBezTo>
                  <a:pt x="159632" y="-3099"/>
                  <a:pt x="289593" y="-903"/>
                  <a:pt x="491170" y="0"/>
                </a:cubicBezTo>
                <a:cubicBezTo>
                  <a:pt x="692747" y="903"/>
                  <a:pt x="825663" y="-24223"/>
                  <a:pt x="1046405" y="0"/>
                </a:cubicBezTo>
                <a:cubicBezTo>
                  <a:pt x="1267148" y="24223"/>
                  <a:pt x="1347342" y="-15233"/>
                  <a:pt x="1601641" y="0"/>
                </a:cubicBezTo>
                <a:cubicBezTo>
                  <a:pt x="1855940" y="15233"/>
                  <a:pt x="1883651" y="-14855"/>
                  <a:pt x="2135521" y="0"/>
                </a:cubicBezTo>
                <a:cubicBezTo>
                  <a:pt x="2118241" y="223967"/>
                  <a:pt x="2134628" y="364559"/>
                  <a:pt x="2135521" y="461665"/>
                </a:cubicBezTo>
                <a:cubicBezTo>
                  <a:pt x="1902738" y="443636"/>
                  <a:pt x="1743342" y="465778"/>
                  <a:pt x="1601641" y="461665"/>
                </a:cubicBezTo>
                <a:cubicBezTo>
                  <a:pt x="1459940" y="457552"/>
                  <a:pt x="1281786" y="458917"/>
                  <a:pt x="1110471" y="461665"/>
                </a:cubicBezTo>
                <a:cubicBezTo>
                  <a:pt x="939156" y="464414"/>
                  <a:pt x="734270" y="471719"/>
                  <a:pt x="576591" y="461665"/>
                </a:cubicBezTo>
                <a:cubicBezTo>
                  <a:pt x="418912" y="451611"/>
                  <a:pt x="177246" y="467694"/>
                  <a:pt x="0" y="461665"/>
                </a:cubicBezTo>
                <a:cubicBezTo>
                  <a:pt x="8087" y="232880"/>
                  <a:pt x="-17693" y="10031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F5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Thanh Am</a:t>
            </a: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2C66C99-6392-46C0-AE95-8B44E2040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" y="2230995"/>
            <a:ext cx="3298780" cy="33886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8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3">
            <a:extLst>
              <a:ext uri="{FF2B5EF4-FFF2-40B4-BE49-F238E27FC236}">
                <a16:creationId xmlns:a16="http://schemas.microsoft.com/office/drawing/2014/main" id="{74C3DFAD-8FE8-467C-88E2-8BA85B5FE340}"/>
              </a:ext>
            </a:extLst>
          </p:cNvPr>
          <p:cNvGrpSpPr/>
          <p:nvPr/>
        </p:nvGrpSpPr>
        <p:grpSpPr>
          <a:xfrm rot="21193181">
            <a:off x="6971431" y="3335478"/>
            <a:ext cx="2115232" cy="725881"/>
            <a:chOff x="9015984" y="2528554"/>
            <a:chExt cx="2157344" cy="1473489"/>
          </a:xfrm>
        </p:grpSpPr>
        <p:sp>
          <p:nvSpPr>
            <p:cNvPr id="14" name="Freeform 166">
              <a:extLst>
                <a:ext uri="{FF2B5EF4-FFF2-40B4-BE49-F238E27FC236}">
                  <a16:creationId xmlns:a16="http://schemas.microsoft.com/office/drawing/2014/main" id="{6AFAFE6A-85D3-457E-A1BC-99F94F9FECB1}"/>
                </a:ext>
              </a:extLst>
            </p:cNvPr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67">
              <a:extLst>
                <a:ext uri="{FF2B5EF4-FFF2-40B4-BE49-F238E27FC236}">
                  <a16:creationId xmlns:a16="http://schemas.microsoft.com/office/drawing/2014/main" id="{55E11627-C047-4C7A-BB34-DB38D99F2211}"/>
                </a:ext>
              </a:extLst>
            </p:cNvPr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68">
              <a:extLst>
                <a:ext uri="{FF2B5EF4-FFF2-40B4-BE49-F238E27FC236}">
                  <a16:creationId xmlns:a16="http://schemas.microsoft.com/office/drawing/2014/main" id="{E18AC985-23A1-43EC-8044-9446E57EBFD9}"/>
                </a:ext>
              </a:extLst>
            </p:cNvPr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9">
              <a:extLst>
                <a:ext uri="{FF2B5EF4-FFF2-40B4-BE49-F238E27FC236}">
                  <a16:creationId xmlns:a16="http://schemas.microsoft.com/office/drawing/2014/main" id="{2DB7F56A-3BC4-4861-B4F5-5176C01FA22B}"/>
                </a:ext>
              </a:extLst>
            </p:cNvPr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70">
              <a:extLst>
                <a:ext uri="{FF2B5EF4-FFF2-40B4-BE49-F238E27FC236}">
                  <a16:creationId xmlns:a16="http://schemas.microsoft.com/office/drawing/2014/main" id="{CFE538BC-C496-49D4-AE41-2512B8DC4B24}"/>
                </a:ext>
              </a:extLst>
            </p:cNvPr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175">
              <a:extLst>
                <a:ext uri="{FF2B5EF4-FFF2-40B4-BE49-F238E27FC236}">
                  <a16:creationId xmlns:a16="http://schemas.microsoft.com/office/drawing/2014/main" id="{BAB5D669-A5F9-4B5A-925B-CE667E09B1CC}"/>
                </a:ext>
              </a:extLst>
            </p:cNvPr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176">
              <a:extLst>
                <a:ext uri="{FF2B5EF4-FFF2-40B4-BE49-F238E27FC236}">
                  <a16:creationId xmlns:a16="http://schemas.microsoft.com/office/drawing/2014/main" id="{D1F5A9B0-655F-4827-A6B0-C4A33C96FFE9}"/>
                </a:ext>
              </a:extLst>
            </p:cNvPr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177">
              <a:extLst>
                <a:ext uri="{FF2B5EF4-FFF2-40B4-BE49-F238E27FC236}">
                  <a16:creationId xmlns:a16="http://schemas.microsoft.com/office/drawing/2014/main" id="{C363F346-B8B9-4FD4-8BD6-C5CA5F138030}"/>
                </a:ext>
              </a:extLst>
            </p:cNvPr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178">
              <a:extLst>
                <a:ext uri="{FF2B5EF4-FFF2-40B4-BE49-F238E27FC236}">
                  <a16:creationId xmlns:a16="http://schemas.microsoft.com/office/drawing/2014/main" id="{8728F700-DF28-43C9-91BD-B63247B97EDD}"/>
                </a:ext>
              </a:extLst>
            </p:cNvPr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179">
              <a:extLst>
                <a:ext uri="{FF2B5EF4-FFF2-40B4-BE49-F238E27FC236}">
                  <a16:creationId xmlns:a16="http://schemas.microsoft.com/office/drawing/2014/main" id="{C88F8ACF-9F63-4177-8569-2A95EB7999F9}"/>
                </a:ext>
              </a:extLst>
            </p:cNvPr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 descr="A picture containing green&#10;&#10;Description automatically generated">
            <a:extLst>
              <a:ext uri="{FF2B5EF4-FFF2-40B4-BE49-F238E27FC236}">
                <a16:creationId xmlns:a16="http://schemas.microsoft.com/office/drawing/2014/main" id="{F5CCF9BD-7F9A-4EAD-834E-B7E175AF70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 t="76949" r="38891" b="2997"/>
          <a:stretch/>
        </p:blipFill>
        <p:spPr>
          <a:xfrm>
            <a:off x="1600278" y="-54196"/>
            <a:ext cx="6934018" cy="1210806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2192F28E-4FE6-4E16-8050-1D730E3C9B50}"/>
              </a:ext>
            </a:extLst>
          </p:cNvPr>
          <p:cNvSpPr txBox="1"/>
          <p:nvPr/>
        </p:nvSpPr>
        <p:spPr>
          <a:xfrm>
            <a:off x="2686733" y="102997"/>
            <a:ext cx="408769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Điền dấu &gt; ; &lt; ;=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B2A66B-E9C8-46D2-9734-898EB4A7BE81}"/>
              </a:ext>
            </a:extLst>
          </p:cNvPr>
          <p:cNvSpPr txBox="1"/>
          <p:nvPr/>
        </p:nvSpPr>
        <p:spPr>
          <a:xfrm>
            <a:off x="857893" y="1776766"/>
            <a:ext cx="7600205" cy="1323439"/>
          </a:xfrm>
          <a:custGeom>
            <a:avLst/>
            <a:gdLst>
              <a:gd name="connsiteX0" fmla="*/ 0 w 7600205"/>
              <a:gd name="connsiteY0" fmla="*/ 0 h 1323439"/>
              <a:gd name="connsiteX1" fmla="*/ 538924 w 7600205"/>
              <a:gd name="connsiteY1" fmla="*/ 0 h 1323439"/>
              <a:gd name="connsiteX2" fmla="*/ 1229851 w 7600205"/>
              <a:gd name="connsiteY2" fmla="*/ 0 h 1323439"/>
              <a:gd name="connsiteX3" fmla="*/ 2072783 w 7600205"/>
              <a:gd name="connsiteY3" fmla="*/ 0 h 1323439"/>
              <a:gd name="connsiteX4" fmla="*/ 2611707 w 7600205"/>
              <a:gd name="connsiteY4" fmla="*/ 0 h 1323439"/>
              <a:gd name="connsiteX5" fmla="*/ 3378637 w 7600205"/>
              <a:gd name="connsiteY5" fmla="*/ 0 h 1323439"/>
              <a:gd name="connsiteX6" fmla="*/ 3841558 w 7600205"/>
              <a:gd name="connsiteY6" fmla="*/ 0 h 1323439"/>
              <a:gd name="connsiteX7" fmla="*/ 4608488 w 7600205"/>
              <a:gd name="connsiteY7" fmla="*/ 0 h 1323439"/>
              <a:gd name="connsiteX8" fmla="*/ 5071410 w 7600205"/>
              <a:gd name="connsiteY8" fmla="*/ 0 h 1323439"/>
              <a:gd name="connsiteX9" fmla="*/ 5610333 w 7600205"/>
              <a:gd name="connsiteY9" fmla="*/ 0 h 1323439"/>
              <a:gd name="connsiteX10" fmla="*/ 6377263 w 7600205"/>
              <a:gd name="connsiteY10" fmla="*/ 0 h 1323439"/>
              <a:gd name="connsiteX11" fmla="*/ 6916187 w 7600205"/>
              <a:gd name="connsiteY11" fmla="*/ 0 h 1323439"/>
              <a:gd name="connsiteX12" fmla="*/ 7600205 w 7600205"/>
              <a:gd name="connsiteY12" fmla="*/ 0 h 1323439"/>
              <a:gd name="connsiteX13" fmla="*/ 7600205 w 7600205"/>
              <a:gd name="connsiteY13" fmla="*/ 661720 h 1323439"/>
              <a:gd name="connsiteX14" fmla="*/ 7600205 w 7600205"/>
              <a:gd name="connsiteY14" fmla="*/ 1323439 h 1323439"/>
              <a:gd name="connsiteX15" fmla="*/ 7061281 w 7600205"/>
              <a:gd name="connsiteY15" fmla="*/ 1323439 h 1323439"/>
              <a:gd name="connsiteX16" fmla="*/ 6218350 w 7600205"/>
              <a:gd name="connsiteY16" fmla="*/ 1323439 h 1323439"/>
              <a:gd name="connsiteX17" fmla="*/ 5527422 w 7600205"/>
              <a:gd name="connsiteY17" fmla="*/ 1323439 h 1323439"/>
              <a:gd name="connsiteX18" fmla="*/ 4836494 w 7600205"/>
              <a:gd name="connsiteY18" fmla="*/ 1323439 h 1323439"/>
              <a:gd name="connsiteX19" fmla="*/ 3993562 w 7600205"/>
              <a:gd name="connsiteY19" fmla="*/ 1323439 h 1323439"/>
              <a:gd name="connsiteX20" fmla="*/ 3530641 w 7600205"/>
              <a:gd name="connsiteY20" fmla="*/ 1323439 h 1323439"/>
              <a:gd name="connsiteX21" fmla="*/ 2687709 w 7600205"/>
              <a:gd name="connsiteY21" fmla="*/ 1323439 h 1323439"/>
              <a:gd name="connsiteX22" fmla="*/ 2072783 w 7600205"/>
              <a:gd name="connsiteY22" fmla="*/ 1323439 h 1323439"/>
              <a:gd name="connsiteX23" fmla="*/ 1457858 w 7600205"/>
              <a:gd name="connsiteY23" fmla="*/ 1323439 h 1323439"/>
              <a:gd name="connsiteX24" fmla="*/ 994936 w 7600205"/>
              <a:gd name="connsiteY24" fmla="*/ 1323439 h 1323439"/>
              <a:gd name="connsiteX25" fmla="*/ 0 w 7600205"/>
              <a:gd name="connsiteY25" fmla="*/ 1323439 h 1323439"/>
              <a:gd name="connsiteX26" fmla="*/ 0 w 7600205"/>
              <a:gd name="connsiteY26" fmla="*/ 701423 h 1323439"/>
              <a:gd name="connsiteX27" fmla="*/ 0 w 7600205"/>
              <a:gd name="connsiteY27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600205" h="1323439" fill="none" extrusionOk="0">
                <a:moveTo>
                  <a:pt x="0" y="0"/>
                </a:moveTo>
                <a:cubicBezTo>
                  <a:pt x="139318" y="7159"/>
                  <a:pt x="334370" y="-16258"/>
                  <a:pt x="538924" y="0"/>
                </a:cubicBezTo>
                <a:cubicBezTo>
                  <a:pt x="743478" y="16258"/>
                  <a:pt x="1015714" y="-16954"/>
                  <a:pt x="1229851" y="0"/>
                </a:cubicBezTo>
                <a:cubicBezTo>
                  <a:pt x="1443988" y="16954"/>
                  <a:pt x="1867010" y="-4607"/>
                  <a:pt x="2072783" y="0"/>
                </a:cubicBezTo>
                <a:cubicBezTo>
                  <a:pt x="2278556" y="4607"/>
                  <a:pt x="2445680" y="-26130"/>
                  <a:pt x="2611707" y="0"/>
                </a:cubicBezTo>
                <a:cubicBezTo>
                  <a:pt x="2777734" y="26130"/>
                  <a:pt x="3051540" y="-18038"/>
                  <a:pt x="3378637" y="0"/>
                </a:cubicBezTo>
                <a:cubicBezTo>
                  <a:pt x="3705734" y="18038"/>
                  <a:pt x="3625723" y="15142"/>
                  <a:pt x="3841558" y="0"/>
                </a:cubicBezTo>
                <a:cubicBezTo>
                  <a:pt x="4057393" y="-15142"/>
                  <a:pt x="4448968" y="2353"/>
                  <a:pt x="4608488" y="0"/>
                </a:cubicBezTo>
                <a:cubicBezTo>
                  <a:pt x="4768008" y="-2353"/>
                  <a:pt x="4870528" y="-22516"/>
                  <a:pt x="5071410" y="0"/>
                </a:cubicBezTo>
                <a:cubicBezTo>
                  <a:pt x="5272292" y="22516"/>
                  <a:pt x="5460516" y="-9630"/>
                  <a:pt x="5610333" y="0"/>
                </a:cubicBezTo>
                <a:cubicBezTo>
                  <a:pt x="5760150" y="9630"/>
                  <a:pt x="6163092" y="19061"/>
                  <a:pt x="6377263" y="0"/>
                </a:cubicBezTo>
                <a:cubicBezTo>
                  <a:pt x="6591434" y="-19061"/>
                  <a:pt x="6791477" y="-20739"/>
                  <a:pt x="6916187" y="0"/>
                </a:cubicBezTo>
                <a:cubicBezTo>
                  <a:pt x="7040897" y="20739"/>
                  <a:pt x="7360344" y="-24363"/>
                  <a:pt x="7600205" y="0"/>
                </a:cubicBezTo>
                <a:cubicBezTo>
                  <a:pt x="7584537" y="307712"/>
                  <a:pt x="7615270" y="484482"/>
                  <a:pt x="7600205" y="661720"/>
                </a:cubicBezTo>
                <a:cubicBezTo>
                  <a:pt x="7585140" y="838958"/>
                  <a:pt x="7604877" y="1023164"/>
                  <a:pt x="7600205" y="1323439"/>
                </a:cubicBezTo>
                <a:cubicBezTo>
                  <a:pt x="7393750" y="1308073"/>
                  <a:pt x="7296406" y="1306331"/>
                  <a:pt x="7061281" y="1323439"/>
                </a:cubicBezTo>
                <a:cubicBezTo>
                  <a:pt x="6826156" y="1340547"/>
                  <a:pt x="6559202" y="1362916"/>
                  <a:pt x="6218350" y="1323439"/>
                </a:cubicBezTo>
                <a:cubicBezTo>
                  <a:pt x="5877498" y="1283962"/>
                  <a:pt x="5853309" y="1301768"/>
                  <a:pt x="5527422" y="1323439"/>
                </a:cubicBezTo>
                <a:cubicBezTo>
                  <a:pt x="5201535" y="1345110"/>
                  <a:pt x="5132246" y="1310513"/>
                  <a:pt x="4836494" y="1323439"/>
                </a:cubicBezTo>
                <a:cubicBezTo>
                  <a:pt x="4540742" y="1336365"/>
                  <a:pt x="4290506" y="1327612"/>
                  <a:pt x="3993562" y="1323439"/>
                </a:cubicBezTo>
                <a:cubicBezTo>
                  <a:pt x="3696618" y="1319266"/>
                  <a:pt x="3644205" y="1315868"/>
                  <a:pt x="3530641" y="1323439"/>
                </a:cubicBezTo>
                <a:cubicBezTo>
                  <a:pt x="3417077" y="1331010"/>
                  <a:pt x="2874064" y="1361516"/>
                  <a:pt x="2687709" y="1323439"/>
                </a:cubicBezTo>
                <a:cubicBezTo>
                  <a:pt x="2501354" y="1285362"/>
                  <a:pt x="2285195" y="1341649"/>
                  <a:pt x="2072783" y="1323439"/>
                </a:cubicBezTo>
                <a:cubicBezTo>
                  <a:pt x="1860371" y="1305229"/>
                  <a:pt x="1596619" y="1337782"/>
                  <a:pt x="1457858" y="1323439"/>
                </a:cubicBezTo>
                <a:cubicBezTo>
                  <a:pt x="1319098" y="1309096"/>
                  <a:pt x="1143470" y="1314522"/>
                  <a:pt x="994936" y="1323439"/>
                </a:cubicBezTo>
                <a:cubicBezTo>
                  <a:pt x="846402" y="1332356"/>
                  <a:pt x="368488" y="1358080"/>
                  <a:pt x="0" y="1323439"/>
                </a:cubicBezTo>
                <a:cubicBezTo>
                  <a:pt x="-6899" y="1160928"/>
                  <a:pt x="29718" y="990072"/>
                  <a:pt x="0" y="701423"/>
                </a:cubicBezTo>
                <a:cubicBezTo>
                  <a:pt x="-29718" y="412774"/>
                  <a:pt x="-12633" y="158978"/>
                  <a:pt x="0" y="0"/>
                </a:cubicBezTo>
                <a:close/>
              </a:path>
              <a:path w="7600205" h="1323439" stroke="0" extrusionOk="0">
                <a:moveTo>
                  <a:pt x="0" y="0"/>
                </a:moveTo>
                <a:cubicBezTo>
                  <a:pt x="201388" y="27726"/>
                  <a:pt x="545103" y="36380"/>
                  <a:pt x="766930" y="0"/>
                </a:cubicBezTo>
                <a:cubicBezTo>
                  <a:pt x="988757" y="-36380"/>
                  <a:pt x="1154491" y="24723"/>
                  <a:pt x="1305853" y="0"/>
                </a:cubicBezTo>
                <a:cubicBezTo>
                  <a:pt x="1457215" y="-24723"/>
                  <a:pt x="1789700" y="4669"/>
                  <a:pt x="2148785" y="0"/>
                </a:cubicBezTo>
                <a:cubicBezTo>
                  <a:pt x="2507870" y="-4669"/>
                  <a:pt x="2554203" y="16429"/>
                  <a:pt x="2839713" y="0"/>
                </a:cubicBezTo>
                <a:cubicBezTo>
                  <a:pt x="3125223" y="-16429"/>
                  <a:pt x="3318166" y="25586"/>
                  <a:pt x="3454639" y="0"/>
                </a:cubicBezTo>
                <a:cubicBezTo>
                  <a:pt x="3591112" y="-25586"/>
                  <a:pt x="3795274" y="-16669"/>
                  <a:pt x="4069564" y="0"/>
                </a:cubicBezTo>
                <a:cubicBezTo>
                  <a:pt x="4343855" y="16669"/>
                  <a:pt x="4696303" y="-20846"/>
                  <a:pt x="4912496" y="0"/>
                </a:cubicBezTo>
                <a:cubicBezTo>
                  <a:pt x="5128689" y="20846"/>
                  <a:pt x="5460463" y="28625"/>
                  <a:pt x="5679426" y="0"/>
                </a:cubicBezTo>
                <a:cubicBezTo>
                  <a:pt x="5898389" y="-28625"/>
                  <a:pt x="6103370" y="2269"/>
                  <a:pt x="6370354" y="0"/>
                </a:cubicBezTo>
                <a:cubicBezTo>
                  <a:pt x="6637338" y="-2269"/>
                  <a:pt x="6655069" y="-7290"/>
                  <a:pt x="6909277" y="0"/>
                </a:cubicBezTo>
                <a:cubicBezTo>
                  <a:pt x="7163485" y="7290"/>
                  <a:pt x="7422094" y="-20057"/>
                  <a:pt x="7600205" y="0"/>
                </a:cubicBezTo>
                <a:cubicBezTo>
                  <a:pt x="7586485" y="252280"/>
                  <a:pt x="7600455" y="506354"/>
                  <a:pt x="7600205" y="635251"/>
                </a:cubicBezTo>
                <a:cubicBezTo>
                  <a:pt x="7599955" y="764148"/>
                  <a:pt x="7570768" y="1166425"/>
                  <a:pt x="7600205" y="1323439"/>
                </a:cubicBezTo>
                <a:cubicBezTo>
                  <a:pt x="7452799" y="1302116"/>
                  <a:pt x="7326966" y="1346295"/>
                  <a:pt x="7137283" y="1323439"/>
                </a:cubicBezTo>
                <a:cubicBezTo>
                  <a:pt x="6947600" y="1300583"/>
                  <a:pt x="6770400" y="1337057"/>
                  <a:pt x="6446356" y="1323439"/>
                </a:cubicBezTo>
                <a:cubicBezTo>
                  <a:pt x="6122312" y="1309821"/>
                  <a:pt x="5956221" y="1299702"/>
                  <a:pt x="5831430" y="1323439"/>
                </a:cubicBezTo>
                <a:cubicBezTo>
                  <a:pt x="5706639" y="1347176"/>
                  <a:pt x="5225273" y="1310652"/>
                  <a:pt x="5064500" y="1323439"/>
                </a:cubicBezTo>
                <a:cubicBezTo>
                  <a:pt x="4903727" y="1336227"/>
                  <a:pt x="4717075" y="1318001"/>
                  <a:pt x="4525577" y="1323439"/>
                </a:cubicBezTo>
                <a:cubicBezTo>
                  <a:pt x="4334079" y="1328877"/>
                  <a:pt x="3975574" y="1300721"/>
                  <a:pt x="3682645" y="1323439"/>
                </a:cubicBezTo>
                <a:cubicBezTo>
                  <a:pt x="3389716" y="1346157"/>
                  <a:pt x="3183897" y="1320826"/>
                  <a:pt x="2839713" y="1323439"/>
                </a:cubicBezTo>
                <a:cubicBezTo>
                  <a:pt x="2495529" y="1326052"/>
                  <a:pt x="2233380" y="1327096"/>
                  <a:pt x="1996781" y="1323439"/>
                </a:cubicBezTo>
                <a:cubicBezTo>
                  <a:pt x="1760182" y="1319782"/>
                  <a:pt x="1697308" y="1313350"/>
                  <a:pt x="1457858" y="1323439"/>
                </a:cubicBezTo>
                <a:cubicBezTo>
                  <a:pt x="1218408" y="1333528"/>
                  <a:pt x="930470" y="1352714"/>
                  <a:pt x="690928" y="1323439"/>
                </a:cubicBezTo>
                <a:cubicBezTo>
                  <a:pt x="451386" y="1294165"/>
                  <a:pt x="214734" y="1313995"/>
                  <a:pt x="0" y="1323439"/>
                </a:cubicBezTo>
                <a:cubicBezTo>
                  <a:pt x="-11333" y="1001470"/>
                  <a:pt x="-22465" y="924542"/>
                  <a:pt x="0" y="648485"/>
                </a:cubicBezTo>
                <a:cubicBezTo>
                  <a:pt x="22465" y="372428"/>
                  <a:pt x="-283" y="22661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62417790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4327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3742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28676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......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28676</a:t>
            </a:r>
            <a:endParaRPr lang="vi-V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5870 ....... 5890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97321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......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97400</a:t>
            </a:r>
            <a:endParaRPr lang="vi-V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762120" imgH="457200"/>
        </mc:Choice>
        <mc:Fallback>
          <p:control name="TextBox1" r:id="rId1" imgW="762120" imgH="457200">
            <p:pic>
              <p:nvPicPr>
                <p:cNvPr id="24" name="TextBox1">
                  <a:extLst>
                    <a:ext uri="{FF2B5EF4-FFF2-40B4-BE49-F238E27FC236}">
                      <a16:creationId xmlns:a16="http://schemas.microsoft.com/office/drawing/2014/main" id="{CC07BB61-533E-458B-B7E9-E3241C828A5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24761" y="1839032"/>
                  <a:ext cx="761972" cy="45721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762120" imgH="457200"/>
        </mc:Choice>
        <mc:Fallback>
          <p:control name="TextBox2" r:id="rId2" imgW="762120" imgH="457200">
            <p:pic>
              <p:nvPicPr>
                <p:cNvPr id="25" name="TextBox2">
                  <a:extLst>
                    <a:ext uri="{FF2B5EF4-FFF2-40B4-BE49-F238E27FC236}">
                      <a16:creationId xmlns:a16="http://schemas.microsoft.com/office/drawing/2014/main" id="{4EC22DE4-A143-4808-9C5D-9A8C10C1139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98098" y="2548600"/>
                  <a:ext cx="761972" cy="45721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762120" imgH="457200"/>
        </mc:Choice>
        <mc:Fallback>
          <p:control name="TextBox3" r:id="rId3" imgW="762120" imgH="457200">
            <p:pic>
              <p:nvPicPr>
                <p:cNvPr id="26" name="TextBox3">
                  <a:extLst>
                    <a:ext uri="{FF2B5EF4-FFF2-40B4-BE49-F238E27FC236}">
                      <a16:creationId xmlns:a16="http://schemas.microsoft.com/office/drawing/2014/main" id="{CAA4B151-396D-44E8-AAB9-518B3E1AC18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30258" y="1839032"/>
                  <a:ext cx="761972" cy="45721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762120" imgH="457200"/>
        </mc:Choice>
        <mc:Fallback>
          <p:control name="TextBox4" r:id="rId4" imgW="762120" imgH="457200">
            <p:pic>
              <p:nvPicPr>
                <p:cNvPr id="27" name="TextBox4">
                  <a:extLst>
                    <a:ext uri="{FF2B5EF4-FFF2-40B4-BE49-F238E27FC236}">
                      <a16:creationId xmlns:a16="http://schemas.microsoft.com/office/drawing/2014/main" id="{9BEBB4DA-1BC3-4573-9DDF-7E1B19C9F7B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38772" y="2533440"/>
                  <a:ext cx="761972" cy="45721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4740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3">
            <a:extLst>
              <a:ext uri="{FF2B5EF4-FFF2-40B4-BE49-F238E27FC236}">
                <a16:creationId xmlns:a16="http://schemas.microsoft.com/office/drawing/2014/main" id="{74C3DFAD-8FE8-467C-88E2-8BA85B5FE340}"/>
              </a:ext>
            </a:extLst>
          </p:cNvPr>
          <p:cNvGrpSpPr/>
          <p:nvPr/>
        </p:nvGrpSpPr>
        <p:grpSpPr>
          <a:xfrm rot="21193181">
            <a:off x="6971431" y="3335478"/>
            <a:ext cx="2115232" cy="725881"/>
            <a:chOff x="9015984" y="2528554"/>
            <a:chExt cx="2157344" cy="1473489"/>
          </a:xfrm>
        </p:grpSpPr>
        <p:sp>
          <p:nvSpPr>
            <p:cNvPr id="14" name="Freeform 166">
              <a:extLst>
                <a:ext uri="{FF2B5EF4-FFF2-40B4-BE49-F238E27FC236}">
                  <a16:creationId xmlns:a16="http://schemas.microsoft.com/office/drawing/2014/main" id="{6AFAFE6A-85D3-457E-A1BC-99F94F9FECB1}"/>
                </a:ext>
              </a:extLst>
            </p:cNvPr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67">
              <a:extLst>
                <a:ext uri="{FF2B5EF4-FFF2-40B4-BE49-F238E27FC236}">
                  <a16:creationId xmlns:a16="http://schemas.microsoft.com/office/drawing/2014/main" id="{55E11627-C047-4C7A-BB34-DB38D99F2211}"/>
                </a:ext>
              </a:extLst>
            </p:cNvPr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68">
              <a:extLst>
                <a:ext uri="{FF2B5EF4-FFF2-40B4-BE49-F238E27FC236}">
                  <a16:creationId xmlns:a16="http://schemas.microsoft.com/office/drawing/2014/main" id="{E18AC985-23A1-43EC-8044-9446E57EBFD9}"/>
                </a:ext>
              </a:extLst>
            </p:cNvPr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9">
              <a:extLst>
                <a:ext uri="{FF2B5EF4-FFF2-40B4-BE49-F238E27FC236}">
                  <a16:creationId xmlns:a16="http://schemas.microsoft.com/office/drawing/2014/main" id="{2DB7F56A-3BC4-4861-B4F5-5176C01FA22B}"/>
                </a:ext>
              </a:extLst>
            </p:cNvPr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70">
              <a:extLst>
                <a:ext uri="{FF2B5EF4-FFF2-40B4-BE49-F238E27FC236}">
                  <a16:creationId xmlns:a16="http://schemas.microsoft.com/office/drawing/2014/main" id="{CFE538BC-C496-49D4-AE41-2512B8DC4B24}"/>
                </a:ext>
              </a:extLst>
            </p:cNvPr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175">
              <a:extLst>
                <a:ext uri="{FF2B5EF4-FFF2-40B4-BE49-F238E27FC236}">
                  <a16:creationId xmlns:a16="http://schemas.microsoft.com/office/drawing/2014/main" id="{BAB5D669-A5F9-4B5A-925B-CE667E09B1CC}"/>
                </a:ext>
              </a:extLst>
            </p:cNvPr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176">
              <a:extLst>
                <a:ext uri="{FF2B5EF4-FFF2-40B4-BE49-F238E27FC236}">
                  <a16:creationId xmlns:a16="http://schemas.microsoft.com/office/drawing/2014/main" id="{D1F5A9B0-655F-4827-A6B0-C4A33C96FFE9}"/>
                </a:ext>
              </a:extLst>
            </p:cNvPr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177">
              <a:extLst>
                <a:ext uri="{FF2B5EF4-FFF2-40B4-BE49-F238E27FC236}">
                  <a16:creationId xmlns:a16="http://schemas.microsoft.com/office/drawing/2014/main" id="{C363F346-B8B9-4FD4-8BD6-C5CA5F138030}"/>
                </a:ext>
              </a:extLst>
            </p:cNvPr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178">
              <a:extLst>
                <a:ext uri="{FF2B5EF4-FFF2-40B4-BE49-F238E27FC236}">
                  <a16:creationId xmlns:a16="http://schemas.microsoft.com/office/drawing/2014/main" id="{8728F700-DF28-43C9-91BD-B63247B97EDD}"/>
                </a:ext>
              </a:extLst>
            </p:cNvPr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179">
              <a:extLst>
                <a:ext uri="{FF2B5EF4-FFF2-40B4-BE49-F238E27FC236}">
                  <a16:creationId xmlns:a16="http://schemas.microsoft.com/office/drawing/2014/main" id="{C88F8ACF-9F63-4177-8569-2A95EB7999F9}"/>
                </a:ext>
              </a:extLst>
            </p:cNvPr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 descr="A picture containing green&#10;&#10;Description automatically generated">
            <a:extLst>
              <a:ext uri="{FF2B5EF4-FFF2-40B4-BE49-F238E27FC236}">
                <a16:creationId xmlns:a16="http://schemas.microsoft.com/office/drawing/2014/main" id="{F5CCF9BD-7F9A-4EAD-834E-B7E175AF70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t="59095" r="40061" b="20851"/>
          <a:stretch/>
        </p:blipFill>
        <p:spPr>
          <a:xfrm>
            <a:off x="-196298" y="38246"/>
            <a:ext cx="10025960" cy="1210806"/>
          </a:xfrm>
          <a:prstGeom prst="rect">
            <a:avLst/>
          </a:prstGeom>
        </p:spPr>
      </p:pic>
      <p:sp>
        <p:nvSpPr>
          <p:cNvPr id="24" name="Text Box 5">
            <a:extLst>
              <a:ext uri="{FF2B5EF4-FFF2-40B4-BE49-F238E27FC236}">
                <a16:creationId xmlns:a16="http://schemas.microsoft.com/office/drawing/2014/main" id="{CB2C96D3-61C2-4B0B-99A7-8EFEDCF8F45C}"/>
              </a:ext>
            </a:extLst>
          </p:cNvPr>
          <p:cNvSpPr txBox="1"/>
          <p:nvPr/>
        </p:nvSpPr>
        <p:spPr>
          <a:xfrm>
            <a:off x="1333985" y="247929"/>
            <a:ext cx="895286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số sau theo thứ tự </a:t>
            </a:r>
            <a:r>
              <a:rPr lang="vi-VN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B6D325-0C2E-4A32-8A75-BB169D7FBF7E}"/>
              </a:ext>
            </a:extLst>
          </p:cNvPr>
          <p:cNvSpPr/>
          <p:nvPr/>
        </p:nvSpPr>
        <p:spPr bwMode="auto">
          <a:xfrm>
            <a:off x="1288456" y="1427721"/>
            <a:ext cx="1371564" cy="6095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82 797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734D9C-6B52-4D01-BEFD-4AF5DA282E84}"/>
              </a:ext>
            </a:extLst>
          </p:cNvPr>
          <p:cNvSpPr/>
          <p:nvPr/>
        </p:nvSpPr>
        <p:spPr bwMode="auto">
          <a:xfrm>
            <a:off x="2895644" y="1428780"/>
            <a:ext cx="1371564" cy="60958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62 978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873A6A-8AF1-4249-92D9-3EE285581076}"/>
              </a:ext>
            </a:extLst>
          </p:cNvPr>
          <p:cNvSpPr/>
          <p:nvPr/>
        </p:nvSpPr>
        <p:spPr bwMode="auto">
          <a:xfrm>
            <a:off x="4603018" y="1417164"/>
            <a:ext cx="1371564" cy="609584"/>
          </a:xfrm>
          <a:prstGeom prst="rect">
            <a:avLst/>
          </a:prstGeom>
          <a:solidFill>
            <a:srgbClr val="FED3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92 678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5F5F43-3F60-4CEE-A396-247F66B4D6EB}"/>
              </a:ext>
            </a:extLst>
          </p:cNvPr>
          <p:cNvSpPr/>
          <p:nvPr/>
        </p:nvSpPr>
        <p:spPr bwMode="auto">
          <a:xfrm>
            <a:off x="6095982" y="1428780"/>
            <a:ext cx="1371564" cy="609584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79 862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C034F5-6C77-4632-A80A-F5F7EC22880A}"/>
              </a:ext>
            </a:extLst>
          </p:cNvPr>
          <p:cNvSpPr/>
          <p:nvPr/>
        </p:nvSpPr>
        <p:spPr bwMode="auto">
          <a:xfrm>
            <a:off x="1288456" y="1427721"/>
            <a:ext cx="1371564" cy="6095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82 797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E121F58-367B-4FB9-AE96-55661F4A396D}"/>
              </a:ext>
            </a:extLst>
          </p:cNvPr>
          <p:cNvSpPr/>
          <p:nvPr/>
        </p:nvSpPr>
        <p:spPr bwMode="auto">
          <a:xfrm>
            <a:off x="2895644" y="1428780"/>
            <a:ext cx="1371564" cy="60958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62 978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22420B-C37C-4F6A-94A3-60CD0BA14B00}"/>
              </a:ext>
            </a:extLst>
          </p:cNvPr>
          <p:cNvSpPr/>
          <p:nvPr/>
        </p:nvSpPr>
        <p:spPr bwMode="auto">
          <a:xfrm>
            <a:off x="4603018" y="1417164"/>
            <a:ext cx="1371564" cy="609584"/>
          </a:xfrm>
          <a:prstGeom prst="rect">
            <a:avLst/>
          </a:prstGeom>
          <a:solidFill>
            <a:srgbClr val="FED3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92 678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E942A69-C665-482F-A585-4014D1F1FC30}"/>
              </a:ext>
            </a:extLst>
          </p:cNvPr>
          <p:cNvSpPr/>
          <p:nvPr/>
        </p:nvSpPr>
        <p:spPr bwMode="auto">
          <a:xfrm>
            <a:off x="6095982" y="1428780"/>
            <a:ext cx="1371564" cy="609584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79 862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0705110-A364-48F5-94FF-3A24E58F26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14" y="2910273"/>
            <a:ext cx="838178" cy="4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4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6914E-6 L -0.35 0.264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32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175 0.2666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1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175 0.264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132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35 0.264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132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animBg="1"/>
      <p:bldP spid="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4D70CA-4542-43DA-AC33-4451A81D7247}"/>
              </a:ext>
            </a:extLst>
          </p:cNvPr>
          <p:cNvSpPr txBox="1"/>
          <p:nvPr/>
        </p:nvSpPr>
        <p:spPr>
          <a:xfrm>
            <a:off x="749147" y="-21387"/>
            <a:ext cx="9011798" cy="6429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</a:t>
            </a: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021FE9-CE05-4870-8130-2C2C1C9ED59F}"/>
              </a:ext>
            </a:extLst>
          </p:cNvPr>
          <p:cNvGrpSpPr/>
          <p:nvPr/>
        </p:nvGrpSpPr>
        <p:grpSpPr>
          <a:xfrm>
            <a:off x="-23261" y="-21387"/>
            <a:ext cx="863234" cy="5165008"/>
            <a:chOff x="-23261" y="-21387"/>
            <a:chExt cx="863234" cy="516500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446AEA-4EFB-41B6-A23A-DBCA9EB1F9B6}"/>
                </a:ext>
              </a:extLst>
            </p:cNvPr>
            <p:cNvCxnSpPr/>
            <p:nvPr/>
          </p:nvCxnSpPr>
          <p:spPr>
            <a:xfrm>
              <a:off x="839973" y="-21387"/>
              <a:ext cx="0" cy="51648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605A318-FB27-4D0F-B1AC-1316C2B348A2}"/>
                </a:ext>
              </a:extLst>
            </p:cNvPr>
            <p:cNvCxnSpPr/>
            <p:nvPr/>
          </p:nvCxnSpPr>
          <p:spPr>
            <a:xfrm>
              <a:off x="791679" y="-21266"/>
              <a:ext cx="0" cy="51648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D2BD8B-9DC2-485E-BBDB-22AB9E252C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81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1DB9B3B-C838-40C4-A0D1-9901E8FDDB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" y="10096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9BCF3C5-8F18-492A-97BD-3CA98615D5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5906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129CAE-BC6D-4800-B529-0F6CCF22B5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1526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E08F781-0BA5-4287-AE2B-709C650A3F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" y="27241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76E7A4D-0360-485E-ADE8-8004A5587C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051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9C56AA5-ED49-4AD0-AE4F-838262A4C8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1" y="38766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668AC8E-D9E6-4E8E-AFCD-BD7D1448F7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0" y="44481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EFD9F5-C0AF-4BCA-BF9B-7982A0146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1" y="502920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D9BA5FE6-F5DD-4143-9A0D-EB53AD4DBA5E}"/>
              </a:ext>
            </a:extLst>
          </p:cNvPr>
          <p:cNvSpPr txBox="1"/>
          <p:nvPr/>
        </p:nvSpPr>
        <p:spPr>
          <a:xfrm>
            <a:off x="1441084" y="60179"/>
            <a:ext cx="4899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 4:</a:t>
            </a:r>
            <a:endParaRPr lang="vi-VN" dirty="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755A17E9-4061-47DA-82F6-FA68897FFC67}"/>
              </a:ext>
            </a:extLst>
          </p:cNvPr>
          <p:cNvSpPr txBox="1"/>
          <p:nvPr/>
        </p:nvSpPr>
        <p:spPr>
          <a:xfrm>
            <a:off x="791678" y="641203"/>
            <a:ext cx="755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b.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theo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thứ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tự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từ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lớn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đến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bé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: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6035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3">
            <a:extLst>
              <a:ext uri="{FF2B5EF4-FFF2-40B4-BE49-F238E27FC236}">
                <a16:creationId xmlns:a16="http://schemas.microsoft.com/office/drawing/2014/main" id="{74C3DFAD-8FE8-467C-88E2-8BA85B5FE340}"/>
              </a:ext>
            </a:extLst>
          </p:cNvPr>
          <p:cNvGrpSpPr/>
          <p:nvPr/>
        </p:nvGrpSpPr>
        <p:grpSpPr>
          <a:xfrm rot="21193181">
            <a:off x="6971431" y="3335478"/>
            <a:ext cx="2115232" cy="725881"/>
            <a:chOff x="9015984" y="2528554"/>
            <a:chExt cx="2157344" cy="1473489"/>
          </a:xfrm>
        </p:grpSpPr>
        <p:sp>
          <p:nvSpPr>
            <p:cNvPr id="14" name="Freeform 166">
              <a:extLst>
                <a:ext uri="{FF2B5EF4-FFF2-40B4-BE49-F238E27FC236}">
                  <a16:creationId xmlns:a16="http://schemas.microsoft.com/office/drawing/2014/main" id="{6AFAFE6A-85D3-457E-A1BC-99F94F9FECB1}"/>
                </a:ext>
              </a:extLst>
            </p:cNvPr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67">
              <a:extLst>
                <a:ext uri="{FF2B5EF4-FFF2-40B4-BE49-F238E27FC236}">
                  <a16:creationId xmlns:a16="http://schemas.microsoft.com/office/drawing/2014/main" id="{55E11627-C047-4C7A-BB34-DB38D99F2211}"/>
                </a:ext>
              </a:extLst>
            </p:cNvPr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68">
              <a:extLst>
                <a:ext uri="{FF2B5EF4-FFF2-40B4-BE49-F238E27FC236}">
                  <a16:creationId xmlns:a16="http://schemas.microsoft.com/office/drawing/2014/main" id="{E18AC985-23A1-43EC-8044-9446E57EBFD9}"/>
                </a:ext>
              </a:extLst>
            </p:cNvPr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9">
              <a:extLst>
                <a:ext uri="{FF2B5EF4-FFF2-40B4-BE49-F238E27FC236}">
                  <a16:creationId xmlns:a16="http://schemas.microsoft.com/office/drawing/2014/main" id="{2DB7F56A-3BC4-4861-B4F5-5176C01FA22B}"/>
                </a:ext>
              </a:extLst>
            </p:cNvPr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70">
              <a:extLst>
                <a:ext uri="{FF2B5EF4-FFF2-40B4-BE49-F238E27FC236}">
                  <a16:creationId xmlns:a16="http://schemas.microsoft.com/office/drawing/2014/main" id="{CFE538BC-C496-49D4-AE41-2512B8DC4B24}"/>
                </a:ext>
              </a:extLst>
            </p:cNvPr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175">
              <a:extLst>
                <a:ext uri="{FF2B5EF4-FFF2-40B4-BE49-F238E27FC236}">
                  <a16:creationId xmlns:a16="http://schemas.microsoft.com/office/drawing/2014/main" id="{BAB5D669-A5F9-4B5A-925B-CE667E09B1CC}"/>
                </a:ext>
              </a:extLst>
            </p:cNvPr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176">
              <a:extLst>
                <a:ext uri="{FF2B5EF4-FFF2-40B4-BE49-F238E27FC236}">
                  <a16:creationId xmlns:a16="http://schemas.microsoft.com/office/drawing/2014/main" id="{D1F5A9B0-655F-4827-A6B0-C4A33C96FFE9}"/>
                </a:ext>
              </a:extLst>
            </p:cNvPr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177">
              <a:extLst>
                <a:ext uri="{FF2B5EF4-FFF2-40B4-BE49-F238E27FC236}">
                  <a16:creationId xmlns:a16="http://schemas.microsoft.com/office/drawing/2014/main" id="{C363F346-B8B9-4FD4-8BD6-C5CA5F138030}"/>
                </a:ext>
              </a:extLst>
            </p:cNvPr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178">
              <a:extLst>
                <a:ext uri="{FF2B5EF4-FFF2-40B4-BE49-F238E27FC236}">
                  <a16:creationId xmlns:a16="http://schemas.microsoft.com/office/drawing/2014/main" id="{8728F700-DF28-43C9-91BD-B63247B97EDD}"/>
                </a:ext>
              </a:extLst>
            </p:cNvPr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179">
              <a:extLst>
                <a:ext uri="{FF2B5EF4-FFF2-40B4-BE49-F238E27FC236}">
                  <a16:creationId xmlns:a16="http://schemas.microsoft.com/office/drawing/2014/main" id="{C88F8ACF-9F63-4177-8569-2A95EB7999F9}"/>
                </a:ext>
              </a:extLst>
            </p:cNvPr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 descr="A picture containing green&#10;&#10;Description automatically generated">
            <a:extLst>
              <a:ext uri="{FF2B5EF4-FFF2-40B4-BE49-F238E27FC236}">
                <a16:creationId xmlns:a16="http://schemas.microsoft.com/office/drawing/2014/main" id="{F5CCF9BD-7F9A-4EAD-834E-B7E175AF70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t="59095" r="40061" b="20851"/>
          <a:stretch/>
        </p:blipFill>
        <p:spPr>
          <a:xfrm>
            <a:off x="-196298" y="38246"/>
            <a:ext cx="10025960" cy="1210806"/>
          </a:xfrm>
          <a:prstGeom prst="rect">
            <a:avLst/>
          </a:prstGeom>
        </p:spPr>
      </p:pic>
      <p:sp>
        <p:nvSpPr>
          <p:cNvPr id="24" name="Text Box 5">
            <a:extLst>
              <a:ext uri="{FF2B5EF4-FFF2-40B4-BE49-F238E27FC236}">
                <a16:creationId xmlns:a16="http://schemas.microsoft.com/office/drawing/2014/main" id="{CB2C96D3-61C2-4B0B-99A7-8EFEDCF8F45C}"/>
              </a:ext>
            </a:extLst>
          </p:cNvPr>
          <p:cNvSpPr txBox="1"/>
          <p:nvPr/>
        </p:nvSpPr>
        <p:spPr>
          <a:xfrm>
            <a:off x="1333985" y="247929"/>
            <a:ext cx="895286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số sau theo thứ tự </a:t>
            </a:r>
            <a:r>
              <a:rPr lang="vi-VN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B6D325-0C2E-4A32-8A75-BB169D7FBF7E}"/>
              </a:ext>
            </a:extLst>
          </p:cNvPr>
          <p:cNvSpPr/>
          <p:nvPr/>
        </p:nvSpPr>
        <p:spPr bwMode="auto">
          <a:xfrm>
            <a:off x="1288456" y="1427721"/>
            <a:ext cx="1371564" cy="6095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82 797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734D9C-6B52-4D01-BEFD-4AF5DA282E84}"/>
              </a:ext>
            </a:extLst>
          </p:cNvPr>
          <p:cNvSpPr/>
          <p:nvPr/>
        </p:nvSpPr>
        <p:spPr bwMode="auto">
          <a:xfrm>
            <a:off x="2895644" y="1428780"/>
            <a:ext cx="1371564" cy="60958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62 978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873A6A-8AF1-4249-92D9-3EE285581076}"/>
              </a:ext>
            </a:extLst>
          </p:cNvPr>
          <p:cNvSpPr/>
          <p:nvPr/>
        </p:nvSpPr>
        <p:spPr bwMode="auto">
          <a:xfrm>
            <a:off x="4603018" y="1417164"/>
            <a:ext cx="1371564" cy="609584"/>
          </a:xfrm>
          <a:prstGeom prst="rect">
            <a:avLst/>
          </a:prstGeom>
          <a:solidFill>
            <a:srgbClr val="FED3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92 678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5F5F43-3F60-4CEE-A396-247F66B4D6EB}"/>
              </a:ext>
            </a:extLst>
          </p:cNvPr>
          <p:cNvSpPr/>
          <p:nvPr/>
        </p:nvSpPr>
        <p:spPr bwMode="auto">
          <a:xfrm>
            <a:off x="6095982" y="1428780"/>
            <a:ext cx="1371564" cy="609584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79 862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C034F5-6C77-4632-A80A-F5F7EC22880A}"/>
              </a:ext>
            </a:extLst>
          </p:cNvPr>
          <p:cNvSpPr/>
          <p:nvPr/>
        </p:nvSpPr>
        <p:spPr bwMode="auto">
          <a:xfrm>
            <a:off x="1288456" y="1427721"/>
            <a:ext cx="1371564" cy="6095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82 797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E121F58-367B-4FB9-AE96-55661F4A396D}"/>
              </a:ext>
            </a:extLst>
          </p:cNvPr>
          <p:cNvSpPr/>
          <p:nvPr/>
        </p:nvSpPr>
        <p:spPr bwMode="auto">
          <a:xfrm>
            <a:off x="2895644" y="1428780"/>
            <a:ext cx="1371564" cy="60958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62 978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22420B-C37C-4F6A-94A3-60CD0BA14B00}"/>
              </a:ext>
            </a:extLst>
          </p:cNvPr>
          <p:cNvSpPr/>
          <p:nvPr/>
        </p:nvSpPr>
        <p:spPr bwMode="auto">
          <a:xfrm>
            <a:off x="4603018" y="1417164"/>
            <a:ext cx="1371564" cy="609584"/>
          </a:xfrm>
          <a:prstGeom prst="rect">
            <a:avLst/>
          </a:prstGeom>
          <a:solidFill>
            <a:srgbClr val="FED3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92 678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E942A69-C665-482F-A585-4014D1F1FC30}"/>
              </a:ext>
            </a:extLst>
          </p:cNvPr>
          <p:cNvSpPr/>
          <p:nvPr/>
        </p:nvSpPr>
        <p:spPr bwMode="auto">
          <a:xfrm>
            <a:off x="6095982" y="1428780"/>
            <a:ext cx="1371564" cy="609584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79 862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0705110-A364-48F5-94FF-3A24E58F26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14" y="2910273"/>
            <a:ext cx="838178" cy="4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1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6914E-6 L -0.35 0.26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32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175 0.266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1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175 0.26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132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35 0.26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132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9" descr="PPT素材-0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684354" y="-342899"/>
            <a:ext cx="10148161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42" name="Title 1"/>
          <p:cNvSpPr>
            <a:spLocks noGrp="1"/>
          </p:cNvSpPr>
          <p:nvPr/>
        </p:nvSpPr>
        <p:spPr>
          <a:xfrm rot="19560000">
            <a:off x="243859" y="426074"/>
            <a:ext cx="2246869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990694" y="1584325"/>
            <a:ext cx="7395845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 bị 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“Ô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 tập các số đến 100000 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(tt)”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Hoàn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thành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SGK, SBT</a:t>
            </a:r>
            <a:endParaRPr lang="vi-V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" name="Google Shape;542;p7" descr="1-48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436235" y="3023235"/>
            <a:ext cx="3830955" cy="2429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231017D-E5BA-41DB-BFFA-B85E0D4AC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2" y="1571020"/>
            <a:ext cx="8811855" cy="1581371"/>
          </a:xfrm>
          <a:prstGeom prst="rect">
            <a:avLst/>
          </a:prstGeom>
        </p:spPr>
      </p:pic>
      <p:pic>
        <p:nvPicPr>
          <p:cNvPr id="4" name="Picture 10" descr="A picture containing green&#10;&#10;Description automatically generated">
            <a:extLst>
              <a:ext uri="{FF2B5EF4-FFF2-40B4-BE49-F238E27FC236}">
                <a16:creationId xmlns:a16="http://schemas.microsoft.com/office/drawing/2014/main" id="{5BF5833B-5E6E-4D2B-A9F7-902EE6525A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t="59095" r="40061" b="20851"/>
          <a:stretch/>
        </p:blipFill>
        <p:spPr>
          <a:xfrm>
            <a:off x="-196298" y="38246"/>
            <a:ext cx="10025960" cy="1210806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0C93A159-AF86-4F36-A6A2-CEF644F93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672" y="-188955"/>
            <a:ext cx="8320353" cy="1623840"/>
          </a:xfrm>
          <a:prstGeom prst="rect">
            <a:avLst/>
          </a:prstGeom>
        </p:spPr>
      </p:pic>
      <p:grpSp>
        <p:nvGrpSpPr>
          <p:cNvPr id="7" name="组合 18">
            <a:extLst>
              <a:ext uri="{FF2B5EF4-FFF2-40B4-BE49-F238E27FC236}">
                <a16:creationId xmlns:a16="http://schemas.microsoft.com/office/drawing/2014/main" id="{F34BABCD-80F5-41B4-BFA1-242EA03C9CDC}"/>
              </a:ext>
            </a:extLst>
          </p:cNvPr>
          <p:cNvGrpSpPr/>
          <p:nvPr/>
        </p:nvGrpSpPr>
        <p:grpSpPr>
          <a:xfrm>
            <a:off x="69070" y="3163569"/>
            <a:ext cx="9151008" cy="1967375"/>
            <a:chOff x="-69166" y="3185627"/>
            <a:chExt cx="9151008" cy="1967375"/>
          </a:xfrm>
        </p:grpSpPr>
        <p:pic>
          <p:nvPicPr>
            <p:cNvPr id="8" name="图片 19">
              <a:extLst>
                <a:ext uri="{FF2B5EF4-FFF2-40B4-BE49-F238E27FC236}">
                  <a16:creationId xmlns:a16="http://schemas.microsoft.com/office/drawing/2014/main" id="{4EF1AF40-91E0-4624-914F-F4152B6E2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590" y="3196805"/>
              <a:ext cx="4910252" cy="1956197"/>
            </a:xfrm>
            <a:prstGeom prst="rect">
              <a:avLst/>
            </a:prstGeom>
          </p:spPr>
        </p:pic>
        <p:pic>
          <p:nvPicPr>
            <p:cNvPr id="9" name="图片 21">
              <a:extLst>
                <a:ext uri="{FF2B5EF4-FFF2-40B4-BE49-F238E27FC236}">
                  <a16:creationId xmlns:a16="http://schemas.microsoft.com/office/drawing/2014/main" id="{68EDCF56-DC16-402B-A798-597DE6D0C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69166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297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8">
            <a:extLst>
              <a:ext uri="{FF2B5EF4-FFF2-40B4-BE49-F238E27FC236}">
                <a16:creationId xmlns:a16="http://schemas.microsoft.com/office/drawing/2014/main" id="{D7E7AFA9-3079-423E-98E6-B3745B13F7F0}"/>
              </a:ext>
            </a:extLst>
          </p:cNvPr>
          <p:cNvGrpSpPr/>
          <p:nvPr/>
        </p:nvGrpSpPr>
        <p:grpSpPr>
          <a:xfrm>
            <a:off x="69070" y="3163569"/>
            <a:ext cx="9151008" cy="1967375"/>
            <a:chOff x="-69166" y="3185627"/>
            <a:chExt cx="9151008" cy="1967375"/>
          </a:xfrm>
        </p:grpSpPr>
        <p:pic>
          <p:nvPicPr>
            <p:cNvPr id="17" name="图片 19">
              <a:extLst>
                <a:ext uri="{FF2B5EF4-FFF2-40B4-BE49-F238E27FC236}">
                  <a16:creationId xmlns:a16="http://schemas.microsoft.com/office/drawing/2014/main" id="{9064E3CB-B584-45A5-8607-F7BA3D0B0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590" y="3196805"/>
              <a:ext cx="4910252" cy="1956197"/>
            </a:xfrm>
            <a:prstGeom prst="rect">
              <a:avLst/>
            </a:prstGeom>
          </p:spPr>
        </p:pic>
        <p:pic>
          <p:nvPicPr>
            <p:cNvPr id="19" name="图片 21">
              <a:extLst>
                <a:ext uri="{FF2B5EF4-FFF2-40B4-BE49-F238E27FC236}">
                  <a16:creationId xmlns:a16="http://schemas.microsoft.com/office/drawing/2014/main" id="{E4112FB2-8729-4094-B755-FBCAA38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69166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7" y="1"/>
            <a:ext cx="8320353" cy="1623840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57404" y="1129008"/>
            <a:ext cx="407355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2A891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UTM Impact" panose="02040603050506020204" pitchFamily="18" charset="0"/>
                <a:ea typeface="微软雅黑 Light" panose="020B0502040204020203" pitchFamily="34" charset="-122"/>
              </a:rPr>
              <a:t>Chúc các con</a:t>
            </a:r>
          </a:p>
          <a:p>
            <a:pPr algn="ctr" eaLnBrk="1" hangingPunct="1"/>
            <a:r>
              <a:rPr lang="en-US" altLang="zh-CN" sz="5400">
                <a:solidFill>
                  <a:srgbClr val="2A891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UTM Impact" panose="02040603050506020204" pitchFamily="18" charset="0"/>
                <a:ea typeface="微软雅黑 Light" panose="020B0502040204020203" pitchFamily="34" charset="-122"/>
              </a:rPr>
              <a:t>học tốt!</a:t>
            </a:r>
            <a:endParaRPr lang="zh-CN" altLang="en-US" sz="5400" dirty="0">
              <a:solidFill>
                <a:srgbClr val="2A891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UTM Impact" panose="02040603050506020204" pitchFamily="18" charset="0"/>
              <a:ea typeface="微软雅黑 Light" panose="020B0502040204020203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506" y="73633"/>
            <a:ext cx="1529082" cy="4784057"/>
          </a:xfrm>
          <a:prstGeom prst="rect">
            <a:avLst/>
          </a:prstGeom>
        </p:spPr>
      </p:pic>
      <p:sp>
        <p:nvSpPr>
          <p:cNvPr id="10" name="对角圆角矩形 9"/>
          <p:cNvSpPr/>
          <p:nvPr/>
        </p:nvSpPr>
        <p:spPr bwMode="auto">
          <a:xfrm>
            <a:off x="3700558" y="3333730"/>
            <a:ext cx="2782670" cy="36291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Tên GV</a:t>
            </a: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2C66C99-6392-46C0-AE95-8B44E2040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" y="2230995"/>
            <a:ext cx="3298780" cy="3388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222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4D70CA-4542-43DA-AC33-4451A81D7247}"/>
              </a:ext>
            </a:extLst>
          </p:cNvPr>
          <p:cNvSpPr txBox="1"/>
          <p:nvPr/>
        </p:nvSpPr>
        <p:spPr>
          <a:xfrm>
            <a:off x="749147" y="-21387"/>
            <a:ext cx="9011798" cy="6429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021FE9-CE05-4870-8130-2C2C1C9ED59F}"/>
              </a:ext>
            </a:extLst>
          </p:cNvPr>
          <p:cNvGrpSpPr/>
          <p:nvPr/>
        </p:nvGrpSpPr>
        <p:grpSpPr>
          <a:xfrm>
            <a:off x="-23261" y="-21387"/>
            <a:ext cx="863234" cy="5165008"/>
            <a:chOff x="-23261" y="-21387"/>
            <a:chExt cx="863234" cy="516500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446AEA-4EFB-41B6-A23A-DBCA9EB1F9B6}"/>
                </a:ext>
              </a:extLst>
            </p:cNvPr>
            <p:cNvCxnSpPr/>
            <p:nvPr/>
          </p:nvCxnSpPr>
          <p:spPr>
            <a:xfrm>
              <a:off x="839973" y="-21387"/>
              <a:ext cx="0" cy="51648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605A318-FB27-4D0F-B1AC-1316C2B348A2}"/>
                </a:ext>
              </a:extLst>
            </p:cNvPr>
            <p:cNvCxnSpPr/>
            <p:nvPr/>
          </p:nvCxnSpPr>
          <p:spPr>
            <a:xfrm>
              <a:off x="791679" y="-21266"/>
              <a:ext cx="0" cy="51648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D2BD8B-9DC2-485E-BBDB-22AB9E252C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81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1DB9B3B-C838-40C4-A0D1-9901E8FDDB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" y="10096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9BCF3C5-8F18-492A-97BD-3CA98615D5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5906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129CAE-BC6D-4800-B529-0F6CCF22B5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1526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E08F781-0BA5-4287-AE2B-709C650A3F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" y="27241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76E7A4D-0360-485E-ADE8-8004A5587C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051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9C56AA5-ED49-4AD0-AE4F-838262A4C8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1" y="38766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668AC8E-D9E6-4E8E-AFCD-BD7D1448F7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0" y="44481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EFD9F5-C0AF-4BCA-BF9B-7982A0146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1" y="502920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8FF7F99-8E75-4181-81F3-16FE0349F532}"/>
              </a:ext>
            </a:extLst>
          </p:cNvPr>
          <p:cNvSpPr txBox="1"/>
          <p:nvPr/>
        </p:nvSpPr>
        <p:spPr>
          <a:xfrm>
            <a:off x="1444457" y="85725"/>
            <a:ext cx="5896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Thứ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ba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ngày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7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tháng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năm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2021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H" panose="020B0603050302020204" pitchFamily="34" charset="0"/>
              <a:cs typeface="HP001 5H" panose="020B0603050302020204" pitchFamily="34" charset="0"/>
              <a:sym typeface="Arial" panose="020B060402020202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8A77C4-8769-46CC-9FD1-846A81014820}"/>
              </a:ext>
            </a:extLst>
          </p:cNvPr>
          <p:cNvSpPr txBox="1"/>
          <p:nvPr/>
        </p:nvSpPr>
        <p:spPr>
          <a:xfrm>
            <a:off x="1371519" y="535082"/>
            <a:ext cx="5546711" cy="1218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     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Toán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H" panose="020B0603050302020204" pitchFamily="34" charset="0"/>
              <a:cs typeface="HP001 5H" panose="020B0603050302020204" pitchFamily="34" charset="0"/>
              <a:sym typeface="Arial" panose="020B0604020202020204"/>
            </a:endParaRPr>
          </a:p>
          <a:p>
            <a:pPr marL="0" marR="0" lvl="0" indent="0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Ôn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tập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Ȥố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đến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100 000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tiếp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)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H" panose="020B0603050302020204" pitchFamily="34" charset="0"/>
              <a:cs typeface="HP001 5H" panose="020B0603050302020204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7658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">
            <a:extLst>
              <a:ext uri="{FF2B5EF4-FFF2-40B4-BE49-F238E27FC236}">
                <a16:creationId xmlns:a16="http://schemas.microsoft.com/office/drawing/2014/main" id="{4723A39D-4283-4565-BF3F-566FA25BB3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32" y="37083"/>
            <a:ext cx="5395178" cy="4388822"/>
          </a:xfrm>
          <a:prstGeom prst="rect">
            <a:avLst/>
          </a:prstGeom>
        </p:spPr>
      </p:pic>
      <p:grpSp>
        <p:nvGrpSpPr>
          <p:cNvPr id="2" name="组合 18">
            <a:extLst>
              <a:ext uri="{FF2B5EF4-FFF2-40B4-BE49-F238E27FC236}">
                <a16:creationId xmlns:a16="http://schemas.microsoft.com/office/drawing/2014/main" id="{A74F5B10-7DA4-4569-BA46-36416A5F13D6}"/>
              </a:ext>
            </a:extLst>
          </p:cNvPr>
          <p:cNvGrpSpPr/>
          <p:nvPr/>
        </p:nvGrpSpPr>
        <p:grpSpPr>
          <a:xfrm>
            <a:off x="69070" y="3163569"/>
            <a:ext cx="9151008" cy="1967375"/>
            <a:chOff x="-69166" y="3185627"/>
            <a:chExt cx="9151008" cy="1967375"/>
          </a:xfrm>
        </p:grpSpPr>
        <p:pic>
          <p:nvPicPr>
            <p:cNvPr id="3" name="图片 19">
              <a:extLst>
                <a:ext uri="{FF2B5EF4-FFF2-40B4-BE49-F238E27FC236}">
                  <a16:creationId xmlns:a16="http://schemas.microsoft.com/office/drawing/2014/main" id="{10C2EE48-F6CB-40F1-922C-E0783735C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590" y="3196805"/>
              <a:ext cx="4910252" cy="1956197"/>
            </a:xfrm>
            <a:prstGeom prst="rect">
              <a:avLst/>
            </a:prstGeom>
          </p:spPr>
        </p:pic>
        <p:pic>
          <p:nvPicPr>
            <p:cNvPr id="4" name="图片 21">
              <a:extLst>
                <a:ext uri="{FF2B5EF4-FFF2-40B4-BE49-F238E27FC236}">
                  <a16:creationId xmlns:a16="http://schemas.microsoft.com/office/drawing/2014/main" id="{B52CD15E-452D-4FEE-BB94-736AFE80C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69166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12F34552-5D8B-4774-A713-E9BAE1EBD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672" y="-188955"/>
            <a:ext cx="8320353" cy="1623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3B3399-0675-4FB8-BB1E-2D8CBC212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860" y="665444"/>
            <a:ext cx="21076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2A891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Trò chơi</a:t>
            </a:r>
            <a:endParaRPr lang="zh-CN" altLang="en-US" sz="4400" dirty="0">
              <a:solidFill>
                <a:srgbClr val="2A891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7FA645E9-D923-41C9-9D17-DCA4074E0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96" y="27325"/>
            <a:ext cx="1529082" cy="4784057"/>
          </a:xfrm>
          <a:prstGeom prst="rect">
            <a:avLst/>
          </a:prstGeom>
        </p:spPr>
      </p:pic>
      <p:sp>
        <p:nvSpPr>
          <p:cNvPr id="9" name="Google Shape;222;p3">
            <a:extLst>
              <a:ext uri="{FF2B5EF4-FFF2-40B4-BE49-F238E27FC236}">
                <a16:creationId xmlns:a16="http://schemas.microsoft.com/office/drawing/2014/main" id="{9218475D-807C-4A63-851C-938D5EC2753B}"/>
              </a:ext>
            </a:extLst>
          </p:cNvPr>
          <p:cNvSpPr txBox="1">
            <a:spLocks/>
          </p:cNvSpPr>
          <p:nvPr/>
        </p:nvSpPr>
        <p:spPr>
          <a:xfrm>
            <a:off x="2780682" y="1561754"/>
            <a:ext cx="5202615" cy="14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9600"/>
            </a:pPr>
            <a:r>
              <a:rPr lang="en-US" sz="6600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Lobster" panose="00000500000000000000"/>
                <a:cs typeface="Times New Roman" panose="02020603050405020304" pitchFamily="18" charset="0"/>
                <a:sym typeface="Lobster" panose="00000500000000000000"/>
              </a:rPr>
              <a:t>Ai </a:t>
            </a:r>
            <a:r>
              <a:rPr lang="en-US" sz="6600" kern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Lobster" panose="00000500000000000000"/>
                <a:cs typeface="Times New Roman" panose="02020603050405020304" pitchFamily="18" charset="0"/>
                <a:sym typeface="Lobster" panose="00000500000000000000"/>
              </a:rPr>
              <a:t>nhanh</a:t>
            </a:r>
            <a:r>
              <a:rPr lang="en-US" sz="6600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Lobster" panose="00000500000000000000"/>
                <a:cs typeface="Times New Roman" panose="02020603050405020304" pitchFamily="18" charset="0"/>
                <a:sym typeface="Lobster" panose="00000500000000000000"/>
              </a:rPr>
              <a:t> </a:t>
            </a:r>
            <a:r>
              <a:rPr lang="en-US" sz="6600" kern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Lobster" panose="00000500000000000000"/>
                <a:cs typeface="Times New Roman" panose="02020603050405020304" pitchFamily="18" charset="0"/>
                <a:sym typeface="Lobster" panose="00000500000000000000"/>
              </a:rPr>
              <a:t>hơn</a:t>
            </a:r>
            <a:r>
              <a:rPr lang="en-US" sz="6600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Lobster" panose="00000500000000000000"/>
                <a:cs typeface="Times New Roman" panose="02020603050405020304" pitchFamily="18" charset="0"/>
                <a:sym typeface="Lobster" panose="00000500000000000000"/>
              </a:rPr>
              <a:t> </a:t>
            </a:r>
            <a:r>
              <a:rPr lang="en-US" sz="6600" kern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Lobster" panose="00000500000000000000"/>
                <a:cs typeface="Times New Roman" panose="02020603050405020304" pitchFamily="18" charset="0"/>
                <a:sym typeface="Lobster" panose="00000500000000000000"/>
              </a:rPr>
              <a:t>nào</a:t>
            </a:r>
            <a:r>
              <a:rPr lang="en-US" sz="6600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Lobster" panose="00000500000000000000"/>
                <a:cs typeface="Times New Roman" panose="02020603050405020304" pitchFamily="18" charset="0"/>
                <a:sym typeface="Lobster" panose="00000500000000000000"/>
              </a:rPr>
              <a:t>?</a:t>
            </a:r>
          </a:p>
        </p:txBody>
      </p:sp>
      <p:pic>
        <p:nvPicPr>
          <p:cNvPr id="14" name="Picture 1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F0F1233-2701-4D89-8763-E2343BA2792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990" y="1359060"/>
            <a:ext cx="3842580" cy="363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3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">
            <a:extLst>
              <a:ext uri="{FF2B5EF4-FFF2-40B4-BE49-F238E27FC236}">
                <a16:creationId xmlns:a16="http://schemas.microsoft.com/office/drawing/2014/main" id="{83B331D2-CE33-4A1E-B338-96BFA5CC0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095" y="1200186"/>
            <a:ext cx="5779579" cy="3657504"/>
          </a:xfrm>
          <a:prstGeom prst="rect">
            <a:avLst/>
          </a:prstGeom>
        </p:spPr>
      </p:pic>
      <p:grpSp>
        <p:nvGrpSpPr>
          <p:cNvPr id="13" name="组合 3">
            <a:extLst>
              <a:ext uri="{FF2B5EF4-FFF2-40B4-BE49-F238E27FC236}">
                <a16:creationId xmlns:a16="http://schemas.microsoft.com/office/drawing/2014/main" id="{74C3DFAD-8FE8-467C-88E2-8BA85B5FE340}"/>
              </a:ext>
            </a:extLst>
          </p:cNvPr>
          <p:cNvGrpSpPr/>
          <p:nvPr/>
        </p:nvGrpSpPr>
        <p:grpSpPr>
          <a:xfrm rot="21193181">
            <a:off x="6181314" y="3161655"/>
            <a:ext cx="2115232" cy="725881"/>
            <a:chOff x="9015984" y="2528554"/>
            <a:chExt cx="2157344" cy="1473489"/>
          </a:xfrm>
        </p:grpSpPr>
        <p:sp>
          <p:nvSpPr>
            <p:cNvPr id="14" name="Freeform 166">
              <a:extLst>
                <a:ext uri="{FF2B5EF4-FFF2-40B4-BE49-F238E27FC236}">
                  <a16:creationId xmlns:a16="http://schemas.microsoft.com/office/drawing/2014/main" id="{6AFAFE6A-85D3-457E-A1BC-99F94F9FECB1}"/>
                </a:ext>
              </a:extLst>
            </p:cNvPr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67">
              <a:extLst>
                <a:ext uri="{FF2B5EF4-FFF2-40B4-BE49-F238E27FC236}">
                  <a16:creationId xmlns:a16="http://schemas.microsoft.com/office/drawing/2014/main" id="{55E11627-C047-4C7A-BB34-DB38D99F2211}"/>
                </a:ext>
              </a:extLst>
            </p:cNvPr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68">
              <a:extLst>
                <a:ext uri="{FF2B5EF4-FFF2-40B4-BE49-F238E27FC236}">
                  <a16:creationId xmlns:a16="http://schemas.microsoft.com/office/drawing/2014/main" id="{E18AC985-23A1-43EC-8044-9446E57EBFD9}"/>
                </a:ext>
              </a:extLst>
            </p:cNvPr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9">
              <a:extLst>
                <a:ext uri="{FF2B5EF4-FFF2-40B4-BE49-F238E27FC236}">
                  <a16:creationId xmlns:a16="http://schemas.microsoft.com/office/drawing/2014/main" id="{2DB7F56A-3BC4-4861-B4F5-5176C01FA22B}"/>
                </a:ext>
              </a:extLst>
            </p:cNvPr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0">
              <a:extLst>
                <a:ext uri="{FF2B5EF4-FFF2-40B4-BE49-F238E27FC236}">
                  <a16:creationId xmlns:a16="http://schemas.microsoft.com/office/drawing/2014/main" id="{CFE538BC-C496-49D4-AE41-2512B8DC4B24}"/>
                </a:ext>
              </a:extLst>
            </p:cNvPr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75">
              <a:extLst>
                <a:ext uri="{FF2B5EF4-FFF2-40B4-BE49-F238E27FC236}">
                  <a16:creationId xmlns:a16="http://schemas.microsoft.com/office/drawing/2014/main" id="{BAB5D669-A5F9-4B5A-925B-CE667E09B1CC}"/>
                </a:ext>
              </a:extLst>
            </p:cNvPr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76">
              <a:extLst>
                <a:ext uri="{FF2B5EF4-FFF2-40B4-BE49-F238E27FC236}">
                  <a16:creationId xmlns:a16="http://schemas.microsoft.com/office/drawing/2014/main" id="{D1F5A9B0-655F-4827-A6B0-C4A33C96FFE9}"/>
                </a:ext>
              </a:extLst>
            </p:cNvPr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77">
              <a:extLst>
                <a:ext uri="{FF2B5EF4-FFF2-40B4-BE49-F238E27FC236}">
                  <a16:creationId xmlns:a16="http://schemas.microsoft.com/office/drawing/2014/main" id="{C363F346-B8B9-4FD4-8BD6-C5CA5F138030}"/>
                </a:ext>
              </a:extLst>
            </p:cNvPr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78">
              <a:extLst>
                <a:ext uri="{FF2B5EF4-FFF2-40B4-BE49-F238E27FC236}">
                  <a16:creationId xmlns:a16="http://schemas.microsoft.com/office/drawing/2014/main" id="{8728F700-DF28-43C9-91BD-B63247B97EDD}"/>
                </a:ext>
              </a:extLst>
            </p:cNvPr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79">
              <a:extLst>
                <a:ext uri="{FF2B5EF4-FFF2-40B4-BE49-F238E27FC236}">
                  <a16:creationId xmlns:a16="http://schemas.microsoft.com/office/drawing/2014/main" id="{C88F8ACF-9F63-4177-8569-2A95EB7999F9}"/>
                </a:ext>
              </a:extLst>
            </p:cNvPr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1" name="Picture 10" descr="A picture containing green&#10;&#10;Description automatically generated">
            <a:extLst>
              <a:ext uri="{FF2B5EF4-FFF2-40B4-BE49-F238E27FC236}">
                <a16:creationId xmlns:a16="http://schemas.microsoft.com/office/drawing/2014/main" id="{F5CCF9BD-7F9A-4EAD-834E-B7E175AF70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3422" b="79058"/>
          <a:stretch/>
        </p:blipFill>
        <p:spPr>
          <a:xfrm>
            <a:off x="1371684" y="-64191"/>
            <a:ext cx="6934018" cy="1264377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2192F28E-4FE6-4E16-8050-1D730E3C9B50}"/>
              </a:ext>
            </a:extLst>
          </p:cNvPr>
          <p:cNvSpPr txBox="1"/>
          <p:nvPr/>
        </p:nvSpPr>
        <p:spPr>
          <a:xfrm>
            <a:off x="3435400" y="113668"/>
            <a:ext cx="294472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vi-VN" altLang="en-US" sz="3600" b="1">
                <a:latin typeface="Times New Roman" panose="02020603050405020304" charset="0"/>
                <a:cs typeface="Times New Roman" panose="02020603050405020304" charset="0"/>
              </a:rPr>
              <a:t>Tính </a:t>
            </a:r>
            <a:r>
              <a:rPr lang="vi-VN" altLang="en-US" sz="3600" b="1" dirty="0">
                <a:latin typeface="Times New Roman" panose="02020603050405020304" charset="0"/>
                <a:cs typeface="Times New Roman" panose="02020603050405020304" charset="0"/>
              </a:rPr>
              <a:t>nhẩm</a:t>
            </a:r>
            <a:endParaRPr lang="vi-VN" altLang="en-US" sz="3600" b="1" u="sng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C6157515-10D4-49A7-B19A-86FB3FBB3C58}"/>
              </a:ext>
            </a:extLst>
          </p:cNvPr>
          <p:cNvSpPr txBox="1"/>
          <p:nvPr/>
        </p:nvSpPr>
        <p:spPr>
          <a:xfrm>
            <a:off x="1981130" y="1505295"/>
            <a:ext cx="5257800" cy="2774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b="1" dirty="0"/>
              <a:t>7000 + 2000</a:t>
            </a:r>
            <a:r>
              <a:rPr lang="en-US" altLang="en-US" b="1" dirty="0"/>
              <a:t> =</a:t>
            </a:r>
            <a:r>
              <a:rPr lang="vi-VN" altLang="en-US" b="1" dirty="0"/>
              <a:t>		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b="1" dirty="0"/>
              <a:t>9000 – 3000</a:t>
            </a:r>
            <a:r>
              <a:rPr lang="en-US" altLang="en-US" b="1" dirty="0"/>
              <a:t> =</a:t>
            </a:r>
            <a:r>
              <a:rPr lang="vi-VN" altLang="en-US" b="1" dirty="0"/>
              <a:t>		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b="1" dirty="0"/>
              <a:t>8000 : 2</a:t>
            </a:r>
            <a:r>
              <a:rPr lang="en-US" altLang="en-US" b="1" dirty="0"/>
              <a:t> =</a:t>
            </a:r>
            <a:r>
              <a:rPr lang="vi-VN" altLang="en-US" b="1" dirty="0"/>
              <a:t>	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b="1" dirty="0"/>
              <a:t>3000 x 2</a:t>
            </a:r>
            <a:r>
              <a:rPr lang="en-US" altLang="en-US" b="1" dirty="0"/>
              <a:t> =</a:t>
            </a:r>
            <a:r>
              <a:rPr lang="vi-VN" altLang="en-US" b="1" dirty="0"/>
              <a:t>		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1504800" imgH="523800"/>
        </mc:Choice>
        <mc:Fallback>
          <p:control name="TextBox1" r:id="rId1" imgW="1504800" imgH="523800">
            <p:pic>
              <p:nvPicPr>
                <p:cNvPr id="8" name="TextBox1">
                  <a:extLst>
                    <a:ext uri="{FF2B5EF4-FFF2-40B4-BE49-F238E27FC236}">
                      <a16:creationId xmlns:a16="http://schemas.microsoft.com/office/drawing/2014/main" id="{E9CB388E-9D12-4E25-9B70-9AA53CDC06E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76800" y="1504950"/>
                  <a:ext cx="1503363" cy="51911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504800" imgH="523800"/>
        </mc:Choice>
        <mc:Fallback>
          <p:control name="TextBox2" r:id="rId2" imgW="1504800" imgH="523800">
            <p:pic>
              <p:nvPicPr>
                <p:cNvPr id="24" name="TextBox2">
                  <a:extLst>
                    <a:ext uri="{FF2B5EF4-FFF2-40B4-BE49-F238E27FC236}">
                      <a16:creationId xmlns:a16="http://schemas.microsoft.com/office/drawing/2014/main" id="{C6074FA5-9A73-4966-8147-10CE6699DEF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55031" y="2233973"/>
                  <a:ext cx="1503363" cy="51911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1504800" imgH="523800"/>
        </mc:Choice>
        <mc:Fallback>
          <p:control name="TextBox3" r:id="rId3" imgW="1504800" imgH="523800">
            <p:pic>
              <p:nvPicPr>
                <p:cNvPr id="25" name="TextBox3">
                  <a:extLst>
                    <a:ext uri="{FF2B5EF4-FFF2-40B4-BE49-F238E27FC236}">
                      <a16:creationId xmlns:a16="http://schemas.microsoft.com/office/drawing/2014/main" id="{8B0B21D7-029D-4BA7-935E-918BB306680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06480" y="2997552"/>
                  <a:ext cx="1503363" cy="51911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1504800" imgH="523800"/>
        </mc:Choice>
        <mc:Fallback>
          <p:control name="TextBox4" r:id="rId4" imgW="1504800" imgH="523800">
            <p:pic>
              <p:nvPicPr>
                <p:cNvPr id="26" name="TextBox4">
                  <a:extLst>
                    <a:ext uri="{FF2B5EF4-FFF2-40B4-BE49-F238E27FC236}">
                      <a16:creationId xmlns:a16="http://schemas.microsoft.com/office/drawing/2014/main" id="{C4C126DC-4852-475B-B825-C9D3C343DBD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10447" y="3711753"/>
                  <a:ext cx="1503363" cy="51911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8676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">
            <a:extLst>
              <a:ext uri="{FF2B5EF4-FFF2-40B4-BE49-F238E27FC236}">
                <a16:creationId xmlns:a16="http://schemas.microsoft.com/office/drawing/2014/main" id="{83B331D2-CE33-4A1E-B338-96BFA5CC0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095" y="1200186"/>
            <a:ext cx="5779579" cy="3657504"/>
          </a:xfrm>
          <a:prstGeom prst="rect">
            <a:avLst/>
          </a:prstGeom>
        </p:spPr>
      </p:pic>
      <p:grpSp>
        <p:nvGrpSpPr>
          <p:cNvPr id="13" name="组合 3">
            <a:extLst>
              <a:ext uri="{FF2B5EF4-FFF2-40B4-BE49-F238E27FC236}">
                <a16:creationId xmlns:a16="http://schemas.microsoft.com/office/drawing/2014/main" id="{74C3DFAD-8FE8-467C-88E2-8BA85B5FE340}"/>
              </a:ext>
            </a:extLst>
          </p:cNvPr>
          <p:cNvGrpSpPr/>
          <p:nvPr/>
        </p:nvGrpSpPr>
        <p:grpSpPr>
          <a:xfrm rot="21193181">
            <a:off x="6181314" y="3161655"/>
            <a:ext cx="2115232" cy="725881"/>
            <a:chOff x="9015984" y="2528554"/>
            <a:chExt cx="2157344" cy="1473489"/>
          </a:xfrm>
        </p:grpSpPr>
        <p:sp>
          <p:nvSpPr>
            <p:cNvPr id="14" name="Freeform 166">
              <a:extLst>
                <a:ext uri="{FF2B5EF4-FFF2-40B4-BE49-F238E27FC236}">
                  <a16:creationId xmlns:a16="http://schemas.microsoft.com/office/drawing/2014/main" id="{6AFAFE6A-85D3-457E-A1BC-99F94F9FECB1}"/>
                </a:ext>
              </a:extLst>
            </p:cNvPr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67">
              <a:extLst>
                <a:ext uri="{FF2B5EF4-FFF2-40B4-BE49-F238E27FC236}">
                  <a16:creationId xmlns:a16="http://schemas.microsoft.com/office/drawing/2014/main" id="{55E11627-C047-4C7A-BB34-DB38D99F2211}"/>
                </a:ext>
              </a:extLst>
            </p:cNvPr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68">
              <a:extLst>
                <a:ext uri="{FF2B5EF4-FFF2-40B4-BE49-F238E27FC236}">
                  <a16:creationId xmlns:a16="http://schemas.microsoft.com/office/drawing/2014/main" id="{E18AC985-23A1-43EC-8044-9446E57EBFD9}"/>
                </a:ext>
              </a:extLst>
            </p:cNvPr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9">
              <a:extLst>
                <a:ext uri="{FF2B5EF4-FFF2-40B4-BE49-F238E27FC236}">
                  <a16:creationId xmlns:a16="http://schemas.microsoft.com/office/drawing/2014/main" id="{2DB7F56A-3BC4-4861-B4F5-5176C01FA22B}"/>
                </a:ext>
              </a:extLst>
            </p:cNvPr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70">
              <a:extLst>
                <a:ext uri="{FF2B5EF4-FFF2-40B4-BE49-F238E27FC236}">
                  <a16:creationId xmlns:a16="http://schemas.microsoft.com/office/drawing/2014/main" id="{CFE538BC-C496-49D4-AE41-2512B8DC4B24}"/>
                </a:ext>
              </a:extLst>
            </p:cNvPr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175">
              <a:extLst>
                <a:ext uri="{FF2B5EF4-FFF2-40B4-BE49-F238E27FC236}">
                  <a16:creationId xmlns:a16="http://schemas.microsoft.com/office/drawing/2014/main" id="{BAB5D669-A5F9-4B5A-925B-CE667E09B1CC}"/>
                </a:ext>
              </a:extLst>
            </p:cNvPr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176">
              <a:extLst>
                <a:ext uri="{FF2B5EF4-FFF2-40B4-BE49-F238E27FC236}">
                  <a16:creationId xmlns:a16="http://schemas.microsoft.com/office/drawing/2014/main" id="{D1F5A9B0-655F-4827-A6B0-C4A33C96FFE9}"/>
                </a:ext>
              </a:extLst>
            </p:cNvPr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177">
              <a:extLst>
                <a:ext uri="{FF2B5EF4-FFF2-40B4-BE49-F238E27FC236}">
                  <a16:creationId xmlns:a16="http://schemas.microsoft.com/office/drawing/2014/main" id="{C363F346-B8B9-4FD4-8BD6-C5CA5F138030}"/>
                </a:ext>
              </a:extLst>
            </p:cNvPr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178">
              <a:extLst>
                <a:ext uri="{FF2B5EF4-FFF2-40B4-BE49-F238E27FC236}">
                  <a16:creationId xmlns:a16="http://schemas.microsoft.com/office/drawing/2014/main" id="{8728F700-DF28-43C9-91BD-B63247B97EDD}"/>
                </a:ext>
              </a:extLst>
            </p:cNvPr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179">
              <a:extLst>
                <a:ext uri="{FF2B5EF4-FFF2-40B4-BE49-F238E27FC236}">
                  <a16:creationId xmlns:a16="http://schemas.microsoft.com/office/drawing/2014/main" id="{C88F8ACF-9F63-4177-8569-2A95EB7999F9}"/>
                </a:ext>
              </a:extLst>
            </p:cNvPr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 descr="A picture containing green&#10;&#10;Description automatically generated">
            <a:extLst>
              <a:ext uri="{FF2B5EF4-FFF2-40B4-BE49-F238E27FC236}">
                <a16:creationId xmlns:a16="http://schemas.microsoft.com/office/drawing/2014/main" id="{F5CCF9BD-7F9A-4EAD-834E-B7E175AF70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3422" b="79058"/>
          <a:stretch/>
        </p:blipFill>
        <p:spPr>
          <a:xfrm>
            <a:off x="1371684" y="-64191"/>
            <a:ext cx="6934018" cy="1264377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2192F28E-4FE6-4E16-8050-1D730E3C9B50}"/>
              </a:ext>
            </a:extLst>
          </p:cNvPr>
          <p:cNvSpPr txBox="1"/>
          <p:nvPr/>
        </p:nvSpPr>
        <p:spPr>
          <a:xfrm>
            <a:off x="3435400" y="113668"/>
            <a:ext cx="294472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vi-VN" altLang="en-US" sz="3600" b="1" u="sng" dirty="0">
              <a:latin typeface="Times New Roman" panose="02020603050405020304" pitchFamily="18" charset="0"/>
              <a:ea typeface="Times New Roman" panose="02020603050405020304" charset="0"/>
              <a:cs typeface="Times New Roman" panose="02020603050405020304" pitchFamily="18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C6157515-10D4-49A7-B19A-86FB3FBB3C58}"/>
              </a:ext>
            </a:extLst>
          </p:cNvPr>
          <p:cNvSpPr txBox="1"/>
          <p:nvPr/>
        </p:nvSpPr>
        <p:spPr>
          <a:xfrm>
            <a:off x="1981130" y="1505295"/>
            <a:ext cx="5257800" cy="280076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16000 : 2 =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=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11000 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=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49000 : 7 =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1504800" imgH="523800"/>
        </mc:Choice>
        <mc:Fallback>
          <p:control name="TextBox1" r:id="rId1" imgW="1504800" imgH="523800">
            <p:pic>
              <p:nvPicPr>
                <p:cNvPr id="24" name="TextBox1">
                  <a:extLst>
                    <a:ext uri="{FF2B5EF4-FFF2-40B4-BE49-F238E27FC236}">
                      <a16:creationId xmlns:a16="http://schemas.microsoft.com/office/drawing/2014/main" id="{18F20B1A-F849-4081-A0BD-6284223E35E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01884" y="1505263"/>
                  <a:ext cx="1503363" cy="51911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504800" imgH="523800"/>
        </mc:Choice>
        <mc:Fallback>
          <p:control name="TextBox2" r:id="rId2" imgW="1504800" imgH="523800">
            <p:pic>
              <p:nvPicPr>
                <p:cNvPr id="25" name="TextBox2">
                  <a:extLst>
                    <a:ext uri="{FF2B5EF4-FFF2-40B4-BE49-F238E27FC236}">
                      <a16:creationId xmlns:a16="http://schemas.microsoft.com/office/drawing/2014/main" id="{3BF252CF-C72A-41E0-B3EA-D60A10D73E8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01883" y="2208597"/>
                  <a:ext cx="1503363" cy="51911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1504800" imgH="523800"/>
        </mc:Choice>
        <mc:Fallback>
          <p:control name="TextBox3" r:id="rId3" imgW="1504800" imgH="523800">
            <p:pic>
              <p:nvPicPr>
                <p:cNvPr id="26" name="TextBox3">
                  <a:extLst>
                    <a:ext uri="{FF2B5EF4-FFF2-40B4-BE49-F238E27FC236}">
                      <a16:creationId xmlns:a16="http://schemas.microsoft.com/office/drawing/2014/main" id="{BE6BEC98-E4E2-474B-BCBB-68303639D42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72180" y="2908340"/>
                  <a:ext cx="1503363" cy="51911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1504800" imgH="523800"/>
        </mc:Choice>
        <mc:Fallback>
          <p:control name="TextBox4" r:id="rId4" imgW="1504800" imgH="523800">
            <p:pic>
              <p:nvPicPr>
                <p:cNvPr id="27" name="TextBox4">
                  <a:extLst>
                    <a:ext uri="{FF2B5EF4-FFF2-40B4-BE49-F238E27FC236}">
                      <a16:creationId xmlns:a16="http://schemas.microsoft.com/office/drawing/2014/main" id="{B94180F5-398B-405F-B64C-D65F32EE464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71808" y="3698807"/>
                  <a:ext cx="1503363" cy="51911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3163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B40B342-65C5-4405-9A0A-52562AF53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78" y="635340"/>
            <a:ext cx="6629226" cy="3047920"/>
          </a:xfrm>
          <a:prstGeom prst="rect">
            <a:avLst/>
          </a:prstGeom>
        </p:spPr>
      </p:pic>
      <p:grpSp>
        <p:nvGrpSpPr>
          <p:cNvPr id="3" name="组合 18">
            <a:extLst>
              <a:ext uri="{FF2B5EF4-FFF2-40B4-BE49-F238E27FC236}">
                <a16:creationId xmlns:a16="http://schemas.microsoft.com/office/drawing/2014/main" id="{E4695939-3237-44AD-BB8D-36F0AF77D363}"/>
              </a:ext>
            </a:extLst>
          </p:cNvPr>
          <p:cNvGrpSpPr/>
          <p:nvPr/>
        </p:nvGrpSpPr>
        <p:grpSpPr>
          <a:xfrm>
            <a:off x="69070" y="3163569"/>
            <a:ext cx="9151008" cy="1967375"/>
            <a:chOff x="-69166" y="3185627"/>
            <a:chExt cx="9151008" cy="1967375"/>
          </a:xfrm>
        </p:grpSpPr>
        <p:pic>
          <p:nvPicPr>
            <p:cNvPr id="4" name="图片 19">
              <a:extLst>
                <a:ext uri="{FF2B5EF4-FFF2-40B4-BE49-F238E27FC236}">
                  <a16:creationId xmlns:a16="http://schemas.microsoft.com/office/drawing/2014/main" id="{917DE0FD-1A52-48E5-98C2-7FF0ED07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590" y="3196805"/>
              <a:ext cx="4910252" cy="1956197"/>
            </a:xfrm>
            <a:prstGeom prst="rect">
              <a:avLst/>
            </a:prstGeom>
          </p:spPr>
        </p:pic>
        <p:pic>
          <p:nvPicPr>
            <p:cNvPr id="5" name="图片 21">
              <a:extLst>
                <a:ext uri="{FF2B5EF4-FFF2-40B4-BE49-F238E27FC236}">
                  <a16:creationId xmlns:a16="http://schemas.microsoft.com/office/drawing/2014/main" id="{98A15433-64F2-45E3-ACF3-04D4876AA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69166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6" name="图片 4">
            <a:extLst>
              <a:ext uri="{FF2B5EF4-FFF2-40B4-BE49-F238E27FC236}">
                <a16:creationId xmlns:a16="http://schemas.microsoft.com/office/drawing/2014/main" id="{06181963-37C3-4CB5-A112-4E0824F77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672" y="-188955"/>
            <a:ext cx="8320353" cy="1623840"/>
          </a:xfrm>
          <a:prstGeom prst="rect">
            <a:avLst/>
          </a:prstGeom>
        </p:spPr>
      </p:pic>
      <p:sp>
        <p:nvSpPr>
          <p:cNvPr id="9" name="Google Shape;222;p3">
            <a:extLst>
              <a:ext uri="{FF2B5EF4-FFF2-40B4-BE49-F238E27FC236}">
                <a16:creationId xmlns:a16="http://schemas.microsoft.com/office/drawing/2014/main" id="{425289EA-6233-44AA-BA47-A52B65CDEA20}"/>
              </a:ext>
            </a:extLst>
          </p:cNvPr>
          <p:cNvSpPr txBox="1">
            <a:spLocks/>
          </p:cNvSpPr>
          <p:nvPr/>
        </p:nvSpPr>
        <p:spPr>
          <a:xfrm>
            <a:off x="2151864" y="579305"/>
            <a:ext cx="5202615" cy="300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9600"/>
            </a:pPr>
            <a:r>
              <a:rPr lang="en-US" ker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Lobster" panose="00000500000000000000"/>
                <a:cs typeface="Times New Roman" panose="02020603050405020304" pitchFamily="18" charset="0"/>
                <a:sym typeface="Lobster" panose="00000500000000000000"/>
              </a:rPr>
              <a:t>Tại sao em tính nhanh được như vậy?</a:t>
            </a:r>
          </a:p>
        </p:txBody>
      </p:sp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AA32980-754B-408F-9FBB-35CF6C66624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619" y="1490920"/>
            <a:ext cx="3294784" cy="362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">
            <a:extLst>
              <a:ext uri="{FF2B5EF4-FFF2-40B4-BE49-F238E27FC236}">
                <a16:creationId xmlns:a16="http://schemas.microsoft.com/office/drawing/2014/main" id="{83B331D2-CE33-4A1E-B338-96BFA5CC0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95" y="1200186"/>
            <a:ext cx="5779579" cy="3657504"/>
          </a:xfrm>
          <a:prstGeom prst="rect">
            <a:avLst/>
          </a:prstGeom>
        </p:spPr>
      </p:pic>
      <p:grpSp>
        <p:nvGrpSpPr>
          <p:cNvPr id="13" name="组合 3">
            <a:extLst>
              <a:ext uri="{FF2B5EF4-FFF2-40B4-BE49-F238E27FC236}">
                <a16:creationId xmlns:a16="http://schemas.microsoft.com/office/drawing/2014/main" id="{74C3DFAD-8FE8-467C-88E2-8BA85B5FE340}"/>
              </a:ext>
            </a:extLst>
          </p:cNvPr>
          <p:cNvGrpSpPr/>
          <p:nvPr/>
        </p:nvGrpSpPr>
        <p:grpSpPr>
          <a:xfrm rot="21193181">
            <a:off x="6181314" y="3161655"/>
            <a:ext cx="2115232" cy="725881"/>
            <a:chOff x="9015984" y="2528554"/>
            <a:chExt cx="2157344" cy="1473489"/>
          </a:xfrm>
        </p:grpSpPr>
        <p:sp>
          <p:nvSpPr>
            <p:cNvPr id="14" name="Freeform 166">
              <a:extLst>
                <a:ext uri="{FF2B5EF4-FFF2-40B4-BE49-F238E27FC236}">
                  <a16:creationId xmlns:a16="http://schemas.microsoft.com/office/drawing/2014/main" id="{6AFAFE6A-85D3-457E-A1BC-99F94F9FECB1}"/>
                </a:ext>
              </a:extLst>
            </p:cNvPr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67">
              <a:extLst>
                <a:ext uri="{FF2B5EF4-FFF2-40B4-BE49-F238E27FC236}">
                  <a16:creationId xmlns:a16="http://schemas.microsoft.com/office/drawing/2014/main" id="{55E11627-C047-4C7A-BB34-DB38D99F2211}"/>
                </a:ext>
              </a:extLst>
            </p:cNvPr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68">
              <a:extLst>
                <a:ext uri="{FF2B5EF4-FFF2-40B4-BE49-F238E27FC236}">
                  <a16:creationId xmlns:a16="http://schemas.microsoft.com/office/drawing/2014/main" id="{E18AC985-23A1-43EC-8044-9446E57EBFD9}"/>
                </a:ext>
              </a:extLst>
            </p:cNvPr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9">
              <a:extLst>
                <a:ext uri="{FF2B5EF4-FFF2-40B4-BE49-F238E27FC236}">
                  <a16:creationId xmlns:a16="http://schemas.microsoft.com/office/drawing/2014/main" id="{2DB7F56A-3BC4-4861-B4F5-5176C01FA22B}"/>
                </a:ext>
              </a:extLst>
            </p:cNvPr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70">
              <a:extLst>
                <a:ext uri="{FF2B5EF4-FFF2-40B4-BE49-F238E27FC236}">
                  <a16:creationId xmlns:a16="http://schemas.microsoft.com/office/drawing/2014/main" id="{CFE538BC-C496-49D4-AE41-2512B8DC4B24}"/>
                </a:ext>
              </a:extLst>
            </p:cNvPr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175">
              <a:extLst>
                <a:ext uri="{FF2B5EF4-FFF2-40B4-BE49-F238E27FC236}">
                  <a16:creationId xmlns:a16="http://schemas.microsoft.com/office/drawing/2014/main" id="{BAB5D669-A5F9-4B5A-925B-CE667E09B1CC}"/>
                </a:ext>
              </a:extLst>
            </p:cNvPr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176">
              <a:extLst>
                <a:ext uri="{FF2B5EF4-FFF2-40B4-BE49-F238E27FC236}">
                  <a16:creationId xmlns:a16="http://schemas.microsoft.com/office/drawing/2014/main" id="{D1F5A9B0-655F-4827-A6B0-C4A33C96FFE9}"/>
                </a:ext>
              </a:extLst>
            </p:cNvPr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177">
              <a:extLst>
                <a:ext uri="{FF2B5EF4-FFF2-40B4-BE49-F238E27FC236}">
                  <a16:creationId xmlns:a16="http://schemas.microsoft.com/office/drawing/2014/main" id="{C363F346-B8B9-4FD4-8BD6-C5CA5F138030}"/>
                </a:ext>
              </a:extLst>
            </p:cNvPr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178">
              <a:extLst>
                <a:ext uri="{FF2B5EF4-FFF2-40B4-BE49-F238E27FC236}">
                  <a16:creationId xmlns:a16="http://schemas.microsoft.com/office/drawing/2014/main" id="{8728F700-DF28-43C9-91BD-B63247B97EDD}"/>
                </a:ext>
              </a:extLst>
            </p:cNvPr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179">
              <a:extLst>
                <a:ext uri="{FF2B5EF4-FFF2-40B4-BE49-F238E27FC236}">
                  <a16:creationId xmlns:a16="http://schemas.microsoft.com/office/drawing/2014/main" id="{C88F8ACF-9F63-4177-8569-2A95EB7999F9}"/>
                </a:ext>
              </a:extLst>
            </p:cNvPr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 descr="A picture containing green&#10;&#10;Description automatically generated">
            <a:extLst>
              <a:ext uri="{FF2B5EF4-FFF2-40B4-BE49-F238E27FC236}">
                <a16:creationId xmlns:a16="http://schemas.microsoft.com/office/drawing/2014/main" id="{F5CCF9BD-7F9A-4EAD-834E-B7E175AF70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05" r="43422" b="40841"/>
          <a:stretch/>
        </p:blipFill>
        <p:spPr>
          <a:xfrm>
            <a:off x="1162550" y="-20933"/>
            <a:ext cx="6934018" cy="1210806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2192F28E-4FE6-4E16-8050-1D730E3C9B50}"/>
              </a:ext>
            </a:extLst>
          </p:cNvPr>
          <p:cNvSpPr txBox="1"/>
          <p:nvPr/>
        </p:nvSpPr>
        <p:spPr>
          <a:xfrm>
            <a:off x="2686733" y="102997"/>
            <a:ext cx="408769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altLang="en-US" sz="3600" b="1" u="sng" dirty="0">
              <a:latin typeface="Times New Roman" panose="02020603050405020304" pitchFamily="18" charset="0"/>
              <a:ea typeface="Times New Roman" panose="02020603050405020304" charset="0"/>
              <a:cs typeface="Times New Roman" panose="02020603050405020304" pitchFamily="18" charset="0"/>
            </a:endParaRP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0995D826-CBAA-4D19-966F-7A05C7924573}"/>
              </a:ext>
            </a:extLst>
          </p:cNvPr>
          <p:cNvSpPr txBox="1"/>
          <p:nvPr/>
        </p:nvSpPr>
        <p:spPr>
          <a:xfrm>
            <a:off x="1911819" y="1504978"/>
            <a:ext cx="4593883" cy="32932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4637 + 8245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7035 – 2316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325 x 3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25968 : 3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88B2D9C3-8F54-421A-A207-6430AA173B11}"/>
              </a:ext>
            </a:extLst>
          </p:cNvPr>
          <p:cNvSpPr txBox="1"/>
          <p:nvPr/>
        </p:nvSpPr>
        <p:spPr>
          <a:xfrm>
            <a:off x="384384" y="1445475"/>
            <a:ext cx="408769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vi-VN" altLang="en-US" sz="3600" b="1" u="sng" dirty="0">
              <a:latin typeface="Times New Roman" panose="02020603050405020304" pitchFamily="18" charset="0"/>
              <a:ea typeface="Times New Roman" panose="020206030504050203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0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4D70CA-4542-43DA-AC33-4451A81D7247}"/>
              </a:ext>
            </a:extLst>
          </p:cNvPr>
          <p:cNvSpPr txBox="1"/>
          <p:nvPr/>
        </p:nvSpPr>
        <p:spPr>
          <a:xfrm>
            <a:off x="749147" y="-21387"/>
            <a:ext cx="9011798" cy="6429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ǯǯǯǯǯǯǯǯǯǯǯǯ</a:t>
            </a:r>
            <a:endParaRPr kumimoji="0" lang="vi-VN" sz="2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021FE9-CE05-4870-8130-2C2C1C9ED59F}"/>
              </a:ext>
            </a:extLst>
          </p:cNvPr>
          <p:cNvGrpSpPr/>
          <p:nvPr/>
        </p:nvGrpSpPr>
        <p:grpSpPr>
          <a:xfrm>
            <a:off x="-23261" y="-21387"/>
            <a:ext cx="863234" cy="5165008"/>
            <a:chOff x="-23261" y="-21387"/>
            <a:chExt cx="863234" cy="516500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446AEA-4EFB-41B6-A23A-DBCA9EB1F9B6}"/>
                </a:ext>
              </a:extLst>
            </p:cNvPr>
            <p:cNvCxnSpPr/>
            <p:nvPr/>
          </p:nvCxnSpPr>
          <p:spPr>
            <a:xfrm>
              <a:off x="839973" y="-21387"/>
              <a:ext cx="0" cy="51648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605A318-FB27-4D0F-B1AC-1316C2B348A2}"/>
                </a:ext>
              </a:extLst>
            </p:cNvPr>
            <p:cNvCxnSpPr/>
            <p:nvPr/>
          </p:nvCxnSpPr>
          <p:spPr>
            <a:xfrm>
              <a:off x="791679" y="-21266"/>
              <a:ext cx="0" cy="51648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D2BD8B-9DC2-485E-BBDB-22AB9E252C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81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1DB9B3B-C838-40C4-A0D1-9901E8FDDB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" y="10096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9BCF3C5-8F18-492A-97BD-3CA98615D5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5906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129CAE-BC6D-4800-B529-0F6CCF22B5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1526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E08F781-0BA5-4287-AE2B-709C650A3F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" y="27241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76E7A4D-0360-485E-ADE8-8004A5587C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3051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9C56AA5-ED49-4AD0-AE4F-838262A4C8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1" y="38766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668AC8E-D9E6-4E8E-AFCD-BD7D1448F7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0" y="444817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EFD9F5-C0AF-4BCA-BF9B-7982A0146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1" y="502920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8FF7F99-8E75-4181-81F3-16FE0349F532}"/>
              </a:ext>
            </a:extLst>
          </p:cNvPr>
          <p:cNvSpPr txBox="1"/>
          <p:nvPr/>
        </p:nvSpPr>
        <p:spPr>
          <a:xfrm>
            <a:off x="1444457" y="85725"/>
            <a:ext cx="6019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Thứ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hai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ngày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tháng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năm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2021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H" panose="020B0603050302020204" pitchFamily="34" charset="0"/>
              <a:cs typeface="HP001 5H" panose="020B0603050302020204" pitchFamily="34" charset="0"/>
              <a:sym typeface="Arial" panose="020B060402020202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8A77C4-8769-46CC-9FD1-846A81014820}"/>
              </a:ext>
            </a:extLst>
          </p:cNvPr>
          <p:cNvSpPr txBox="1"/>
          <p:nvPr/>
        </p:nvSpPr>
        <p:spPr>
          <a:xfrm>
            <a:off x="1371519" y="535082"/>
            <a:ext cx="5546711" cy="1218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     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Toán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H" panose="020B0603050302020204" pitchFamily="34" charset="0"/>
              <a:cs typeface="HP001 5H" panose="020B0603050302020204" pitchFamily="34" charset="0"/>
              <a:sym typeface="Arial" panose="020B0604020202020204"/>
            </a:endParaRPr>
          </a:p>
          <a:p>
            <a:pPr marL="0" marR="0" lvl="0" indent="0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Ôn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tập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Ȥố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đến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100 000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tiếp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)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H" panose="020B0603050302020204" pitchFamily="34" charset="0"/>
              <a:cs typeface="HP001 5H" panose="020B0603050302020204" pitchFamily="34" charset="0"/>
              <a:sym typeface="Arial" panose="020B0604020202020204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D9BA5FE6-F5DD-4143-9A0D-EB53AD4DBA5E}"/>
              </a:ext>
            </a:extLst>
          </p:cNvPr>
          <p:cNvSpPr txBox="1"/>
          <p:nvPr/>
        </p:nvSpPr>
        <p:spPr>
          <a:xfrm>
            <a:off x="1521102" y="1753108"/>
            <a:ext cx="4899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 2: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tính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ǟồi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宋体" pitchFamily="2" charset="-122"/>
                <a:cs typeface="HP001 5H" panose="020B0603050302020204" pitchFamily="34" charset="0"/>
                <a:sym typeface="Arial" panose="020B0604020202020204"/>
              </a:rPr>
              <a:t>tính</a:t>
            </a:r>
            <a:endParaRPr lang="vi-VN" dirty="0"/>
          </a:p>
        </p:txBody>
      </p:sp>
      <p:grpSp>
        <p:nvGrpSpPr>
          <p:cNvPr id="35" name="Nhóm 34">
            <a:extLst>
              <a:ext uri="{FF2B5EF4-FFF2-40B4-BE49-F238E27FC236}">
                <a16:creationId xmlns:a16="http://schemas.microsoft.com/office/drawing/2014/main" id="{2D59DAFB-A283-472E-AA10-FF6F345E701A}"/>
              </a:ext>
            </a:extLst>
          </p:cNvPr>
          <p:cNvGrpSpPr/>
          <p:nvPr/>
        </p:nvGrpSpPr>
        <p:grpSpPr>
          <a:xfrm>
            <a:off x="1219288" y="2237890"/>
            <a:ext cx="5201192" cy="1188611"/>
            <a:chOff x="1219288" y="2237890"/>
            <a:chExt cx="5201192" cy="1188611"/>
          </a:xfrm>
        </p:grpSpPr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3B90577A-DA50-4C53-A4A0-EEDE5E596A7C}"/>
                </a:ext>
              </a:extLst>
            </p:cNvPr>
            <p:cNvSpPr txBox="1"/>
            <p:nvPr/>
          </p:nvSpPr>
          <p:spPr>
            <a:xfrm>
              <a:off x="1521102" y="2237890"/>
              <a:ext cx="48993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4637</a:t>
              </a:r>
              <a:endPara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" name="Nhóm 29">
              <a:extLst>
                <a:ext uri="{FF2B5EF4-FFF2-40B4-BE49-F238E27FC236}">
                  <a16:creationId xmlns:a16="http://schemas.microsoft.com/office/drawing/2014/main" id="{4EA9897B-3E3D-45EB-B97C-20E39ED076DF}"/>
                </a:ext>
              </a:extLst>
            </p:cNvPr>
            <p:cNvGrpSpPr/>
            <p:nvPr/>
          </p:nvGrpSpPr>
          <p:grpSpPr>
            <a:xfrm>
              <a:off x="1219288" y="2495552"/>
              <a:ext cx="1559138" cy="930949"/>
              <a:chOff x="1219288" y="2495552"/>
              <a:chExt cx="1559138" cy="930949"/>
            </a:xfrm>
          </p:grpSpPr>
          <p:sp>
            <p:nvSpPr>
              <p:cNvPr id="28" name="Text Box 8">
                <a:extLst>
                  <a:ext uri="{FF2B5EF4-FFF2-40B4-BE49-F238E27FC236}">
                    <a16:creationId xmlns:a16="http://schemas.microsoft.com/office/drawing/2014/main" id="{FADC8E86-6A29-4486-B23F-C0BAF0123F36}"/>
                  </a:ext>
                </a:extLst>
              </p:cNvPr>
              <p:cNvSpPr txBox="1"/>
              <p:nvPr/>
            </p:nvSpPr>
            <p:spPr>
              <a:xfrm>
                <a:off x="1219288" y="2495552"/>
                <a:ext cx="476250" cy="6461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vi-VN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 Box 8">
                <a:extLst>
                  <a:ext uri="{FF2B5EF4-FFF2-40B4-BE49-F238E27FC236}">
                    <a16:creationId xmlns:a16="http://schemas.microsoft.com/office/drawing/2014/main" id="{BC390D90-8E19-45B1-AC81-0C8206CB5B76}"/>
                  </a:ext>
                </a:extLst>
              </p:cNvPr>
              <p:cNvSpPr txBox="1"/>
              <p:nvPr/>
            </p:nvSpPr>
            <p:spPr>
              <a:xfrm>
                <a:off x="1521126" y="2780389"/>
                <a:ext cx="1257300" cy="6461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8245</a:t>
                </a:r>
                <a:endParaRPr lang="vi-VN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Đường nối Thẳng 10">
                <a:extLst>
                  <a:ext uri="{FF2B5EF4-FFF2-40B4-BE49-F238E27FC236}">
                    <a16:creationId xmlns:a16="http://schemas.microsoft.com/office/drawing/2014/main" id="{1E8A20A5-7924-43F8-9C56-D57F530CA0A2}"/>
                  </a:ext>
                </a:extLst>
              </p:cNvPr>
              <p:cNvCxnSpPr/>
              <p:nvPr/>
            </p:nvCxnSpPr>
            <p:spPr>
              <a:xfrm>
                <a:off x="1444457" y="3409928"/>
                <a:ext cx="1146395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3FEE547F-0EF7-44B3-ABE8-87E7F0C43145}"/>
              </a:ext>
            </a:extLst>
          </p:cNvPr>
          <p:cNvGrpSpPr/>
          <p:nvPr/>
        </p:nvGrpSpPr>
        <p:grpSpPr>
          <a:xfrm>
            <a:off x="4018886" y="2231880"/>
            <a:ext cx="5201192" cy="1188611"/>
            <a:chOff x="1219288" y="2237890"/>
            <a:chExt cx="5201192" cy="1188611"/>
          </a:xfrm>
        </p:grpSpPr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1CFA40B9-BDA6-468C-A5DA-1DED57A55890}"/>
                </a:ext>
              </a:extLst>
            </p:cNvPr>
            <p:cNvSpPr txBox="1"/>
            <p:nvPr/>
          </p:nvSpPr>
          <p:spPr>
            <a:xfrm>
              <a:off x="1521102" y="2237890"/>
              <a:ext cx="48993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7035</a:t>
              </a:r>
              <a:endPara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B1C3BC5A-0FDE-4F39-BCC7-7B4D14FE1CDD}"/>
                </a:ext>
              </a:extLst>
            </p:cNvPr>
            <p:cNvGrpSpPr/>
            <p:nvPr/>
          </p:nvGrpSpPr>
          <p:grpSpPr>
            <a:xfrm>
              <a:off x="1219288" y="2495552"/>
              <a:ext cx="1559138" cy="930949"/>
              <a:chOff x="1219288" y="2495552"/>
              <a:chExt cx="1559138" cy="930949"/>
            </a:xfrm>
          </p:grpSpPr>
          <p:sp>
            <p:nvSpPr>
              <p:cNvPr id="39" name="Text Box 8">
                <a:extLst>
                  <a:ext uri="{FF2B5EF4-FFF2-40B4-BE49-F238E27FC236}">
                    <a16:creationId xmlns:a16="http://schemas.microsoft.com/office/drawing/2014/main" id="{A1ECE5C9-DF26-4FE8-89D1-BAFB138402EF}"/>
                  </a:ext>
                </a:extLst>
              </p:cNvPr>
              <p:cNvSpPr txBox="1"/>
              <p:nvPr/>
            </p:nvSpPr>
            <p:spPr>
              <a:xfrm>
                <a:off x="1219288" y="2495552"/>
                <a:ext cx="476250" cy="6461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vi-VN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 Box 8">
                <a:extLst>
                  <a:ext uri="{FF2B5EF4-FFF2-40B4-BE49-F238E27FC236}">
                    <a16:creationId xmlns:a16="http://schemas.microsoft.com/office/drawing/2014/main" id="{721324A3-61BF-47B0-AF8D-901FF51D5F39}"/>
                  </a:ext>
                </a:extLst>
              </p:cNvPr>
              <p:cNvSpPr txBox="1"/>
              <p:nvPr/>
            </p:nvSpPr>
            <p:spPr>
              <a:xfrm>
                <a:off x="1521126" y="2780389"/>
                <a:ext cx="1257300" cy="6461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2316</a:t>
                </a:r>
                <a:endParaRPr lang="vi-VN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1" name="Đường nối Thẳng 40">
                <a:extLst>
                  <a:ext uri="{FF2B5EF4-FFF2-40B4-BE49-F238E27FC236}">
                    <a16:creationId xmlns:a16="http://schemas.microsoft.com/office/drawing/2014/main" id="{9FD7E6F0-DBB5-4D5D-8255-3A1EC6ADF93C}"/>
                  </a:ext>
                </a:extLst>
              </p:cNvPr>
              <p:cNvCxnSpPr/>
              <p:nvPr/>
            </p:nvCxnSpPr>
            <p:spPr>
              <a:xfrm>
                <a:off x="1444457" y="3409928"/>
                <a:ext cx="1146395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Nhóm 41">
            <a:extLst>
              <a:ext uri="{FF2B5EF4-FFF2-40B4-BE49-F238E27FC236}">
                <a16:creationId xmlns:a16="http://schemas.microsoft.com/office/drawing/2014/main" id="{170F072F-B5D4-48B2-A5D6-15F05C72A0F9}"/>
              </a:ext>
            </a:extLst>
          </p:cNvPr>
          <p:cNvGrpSpPr/>
          <p:nvPr/>
        </p:nvGrpSpPr>
        <p:grpSpPr>
          <a:xfrm>
            <a:off x="6918230" y="2206116"/>
            <a:ext cx="5201192" cy="1188611"/>
            <a:chOff x="1219288" y="2237890"/>
            <a:chExt cx="5201192" cy="1188611"/>
          </a:xfrm>
        </p:grpSpPr>
        <p:sp>
          <p:nvSpPr>
            <p:cNvPr id="43" name="Hộp Văn bản 42">
              <a:extLst>
                <a:ext uri="{FF2B5EF4-FFF2-40B4-BE49-F238E27FC236}">
                  <a16:creationId xmlns:a16="http://schemas.microsoft.com/office/drawing/2014/main" id="{81C97833-C9C9-45D6-A16C-5F08349C2874}"/>
                </a:ext>
              </a:extLst>
            </p:cNvPr>
            <p:cNvSpPr txBox="1"/>
            <p:nvPr/>
          </p:nvSpPr>
          <p:spPr>
            <a:xfrm>
              <a:off x="1521102" y="2237890"/>
              <a:ext cx="48993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325</a:t>
              </a:r>
              <a:endPara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Nhóm 43">
              <a:extLst>
                <a:ext uri="{FF2B5EF4-FFF2-40B4-BE49-F238E27FC236}">
                  <a16:creationId xmlns:a16="http://schemas.microsoft.com/office/drawing/2014/main" id="{B1DF3DC0-E9E1-4703-9064-16F3AE328E78}"/>
                </a:ext>
              </a:extLst>
            </p:cNvPr>
            <p:cNvGrpSpPr/>
            <p:nvPr/>
          </p:nvGrpSpPr>
          <p:grpSpPr>
            <a:xfrm>
              <a:off x="1219288" y="2495552"/>
              <a:ext cx="1559138" cy="930949"/>
              <a:chOff x="1219288" y="2495552"/>
              <a:chExt cx="1559138" cy="930949"/>
            </a:xfrm>
          </p:grpSpPr>
          <p:sp>
            <p:nvSpPr>
              <p:cNvPr id="45" name="Text Box 8">
                <a:extLst>
                  <a:ext uri="{FF2B5EF4-FFF2-40B4-BE49-F238E27FC236}">
                    <a16:creationId xmlns:a16="http://schemas.microsoft.com/office/drawing/2014/main" id="{F504ACFB-A161-4601-9761-F9AA2ACE0B46}"/>
                  </a:ext>
                </a:extLst>
              </p:cNvPr>
              <p:cNvSpPr txBox="1"/>
              <p:nvPr/>
            </p:nvSpPr>
            <p:spPr>
              <a:xfrm>
                <a:off x="1219288" y="2495552"/>
                <a:ext cx="476250" cy="6461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endParaRPr lang="vi-VN" alt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 Box 8">
                <a:extLst>
                  <a:ext uri="{FF2B5EF4-FFF2-40B4-BE49-F238E27FC236}">
                    <a16:creationId xmlns:a16="http://schemas.microsoft.com/office/drawing/2014/main" id="{7B05A766-CB98-4852-BDD4-D3B3BF0F02A8}"/>
                  </a:ext>
                </a:extLst>
              </p:cNvPr>
              <p:cNvSpPr txBox="1"/>
              <p:nvPr/>
            </p:nvSpPr>
            <p:spPr>
              <a:xfrm>
                <a:off x="1521126" y="2780389"/>
                <a:ext cx="1257300" cy="6461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3</a:t>
                </a:r>
                <a:endParaRPr lang="vi-VN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7" name="Đường nối Thẳng 46">
                <a:extLst>
                  <a:ext uri="{FF2B5EF4-FFF2-40B4-BE49-F238E27FC236}">
                    <a16:creationId xmlns:a16="http://schemas.microsoft.com/office/drawing/2014/main" id="{CB5D2474-54E0-47CB-9965-27F781C420BF}"/>
                  </a:ext>
                </a:extLst>
              </p:cNvPr>
              <p:cNvCxnSpPr/>
              <p:nvPr/>
            </p:nvCxnSpPr>
            <p:spPr>
              <a:xfrm>
                <a:off x="1444457" y="3409928"/>
                <a:ext cx="1146395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66587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F319BF0C-E847-4229-BE60-715B38EEAA46}"/>
              </a:ext>
            </a:extLst>
          </p:cNvPr>
          <p:cNvSpPr txBox="1"/>
          <p:nvPr/>
        </p:nvSpPr>
        <p:spPr>
          <a:xfrm>
            <a:off x="5907015" y="3518901"/>
            <a:ext cx="140811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8656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E0AA67ED-7641-4E40-ADE5-F4E2681594A1}"/>
              </a:ext>
            </a:extLst>
          </p:cNvPr>
          <p:cNvSpPr txBox="1"/>
          <p:nvPr/>
        </p:nvSpPr>
        <p:spPr>
          <a:xfrm>
            <a:off x="1160390" y="2034588"/>
            <a:ext cx="1752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12882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820D4B66-B6E6-455D-8093-60CB68B622BF}"/>
              </a:ext>
            </a:extLst>
          </p:cNvPr>
          <p:cNvSpPr txBox="1"/>
          <p:nvPr/>
        </p:nvSpPr>
        <p:spPr>
          <a:xfrm>
            <a:off x="1377878" y="805863"/>
            <a:ext cx="12573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4637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EA7DE66E-3F0E-47D1-9758-028567B35DE9}"/>
              </a:ext>
            </a:extLst>
          </p:cNvPr>
          <p:cNvSpPr txBox="1"/>
          <p:nvPr/>
        </p:nvSpPr>
        <p:spPr>
          <a:xfrm>
            <a:off x="1342953" y="1385301"/>
            <a:ext cx="12573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8245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6E63DAD1-599D-41F3-A464-5D1424B6B338}"/>
              </a:ext>
            </a:extLst>
          </p:cNvPr>
          <p:cNvSpPr txBox="1"/>
          <p:nvPr/>
        </p:nvSpPr>
        <p:spPr>
          <a:xfrm>
            <a:off x="1006403" y="1096376"/>
            <a:ext cx="476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9F5FD1-E0A9-4ACD-9AD9-741256B3FDFA}"/>
              </a:ext>
            </a:extLst>
          </p:cNvPr>
          <p:cNvCxnSpPr/>
          <p:nvPr/>
        </p:nvCxnSpPr>
        <p:spPr>
          <a:xfrm>
            <a:off x="1122290" y="2031413"/>
            <a:ext cx="152241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Box 8">
            <a:extLst>
              <a:ext uri="{FF2B5EF4-FFF2-40B4-BE49-F238E27FC236}">
                <a16:creationId xmlns:a16="http://schemas.microsoft.com/office/drawing/2014/main" id="{AE6874D0-D04F-44ED-8E7C-E9A2AB8DB085}"/>
              </a:ext>
            </a:extLst>
          </p:cNvPr>
          <p:cNvSpPr txBox="1"/>
          <p:nvPr/>
        </p:nvSpPr>
        <p:spPr>
          <a:xfrm>
            <a:off x="5526015" y="1971723"/>
            <a:ext cx="12573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4719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FD168A2-2E5A-4262-A19C-C1C05060035B}"/>
              </a:ext>
            </a:extLst>
          </p:cNvPr>
          <p:cNvSpPr txBox="1"/>
          <p:nvPr/>
        </p:nvSpPr>
        <p:spPr>
          <a:xfrm>
            <a:off x="5591103" y="742998"/>
            <a:ext cx="12573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7035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659F17AC-068A-4C3A-9B2C-5BD113E55A6E}"/>
              </a:ext>
            </a:extLst>
          </p:cNvPr>
          <p:cNvSpPr txBox="1"/>
          <p:nvPr/>
        </p:nvSpPr>
        <p:spPr>
          <a:xfrm>
            <a:off x="5218040" y="1033511"/>
            <a:ext cx="476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9AA93B-7570-49AA-9A20-F24FADAB8131}"/>
              </a:ext>
            </a:extLst>
          </p:cNvPr>
          <p:cNvCxnSpPr/>
          <p:nvPr/>
        </p:nvCxnSpPr>
        <p:spPr>
          <a:xfrm>
            <a:off x="5335515" y="1968548"/>
            <a:ext cx="152241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Box 8">
            <a:extLst>
              <a:ext uri="{FF2B5EF4-FFF2-40B4-BE49-F238E27FC236}">
                <a16:creationId xmlns:a16="http://schemas.microsoft.com/office/drawing/2014/main" id="{D9A55434-6A87-4F38-89D7-D039396224C4}"/>
              </a:ext>
            </a:extLst>
          </p:cNvPr>
          <p:cNvSpPr txBox="1"/>
          <p:nvPr/>
        </p:nvSpPr>
        <p:spPr>
          <a:xfrm>
            <a:off x="5545065" y="1365298"/>
            <a:ext cx="12573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2316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B256199C-A67F-4471-A2FD-367E67892C84}"/>
              </a:ext>
            </a:extLst>
          </p:cNvPr>
          <p:cNvSpPr txBox="1"/>
          <p:nvPr/>
        </p:nvSpPr>
        <p:spPr>
          <a:xfrm>
            <a:off x="1563615" y="4166601"/>
            <a:ext cx="1089025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975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AB1A015C-7853-4FB7-8604-27C50244BB89}"/>
              </a:ext>
            </a:extLst>
          </p:cNvPr>
          <p:cNvSpPr txBox="1"/>
          <p:nvPr/>
        </p:nvSpPr>
        <p:spPr>
          <a:xfrm>
            <a:off x="1530278" y="3055351"/>
            <a:ext cx="126682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325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5CF71EFC-CEE4-4E82-B617-6E1B21037CFD}"/>
              </a:ext>
            </a:extLst>
          </p:cNvPr>
          <p:cNvSpPr txBox="1"/>
          <p:nvPr/>
        </p:nvSpPr>
        <p:spPr>
          <a:xfrm>
            <a:off x="877815" y="3341101"/>
            <a:ext cx="47625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D2A0BE-C1BD-4394-96C8-166944C63E4D}"/>
              </a:ext>
            </a:extLst>
          </p:cNvPr>
          <p:cNvCxnSpPr/>
          <p:nvPr/>
        </p:nvCxnSpPr>
        <p:spPr>
          <a:xfrm>
            <a:off x="1274690" y="4166601"/>
            <a:ext cx="152241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Box 8">
            <a:extLst>
              <a:ext uri="{FF2B5EF4-FFF2-40B4-BE49-F238E27FC236}">
                <a16:creationId xmlns:a16="http://schemas.microsoft.com/office/drawing/2014/main" id="{4F8803A9-4A5B-4A1E-900C-7556A8C9E660}"/>
              </a:ext>
            </a:extLst>
          </p:cNvPr>
          <p:cNvSpPr txBox="1"/>
          <p:nvPr/>
        </p:nvSpPr>
        <p:spPr>
          <a:xfrm>
            <a:off x="4306815" y="2909301"/>
            <a:ext cx="152241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25968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5F701D-A5C2-4E13-B1BC-0F996449DD49}"/>
              </a:ext>
            </a:extLst>
          </p:cNvPr>
          <p:cNvCxnSpPr/>
          <p:nvPr/>
        </p:nvCxnSpPr>
        <p:spPr>
          <a:xfrm flipV="1">
            <a:off x="5840340" y="2909301"/>
            <a:ext cx="0" cy="15462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Box 8">
            <a:extLst>
              <a:ext uri="{FF2B5EF4-FFF2-40B4-BE49-F238E27FC236}">
                <a16:creationId xmlns:a16="http://schemas.microsoft.com/office/drawing/2014/main" id="{17C5FE77-5A01-4EF3-BBB5-C8E19A5E3599}"/>
              </a:ext>
            </a:extLst>
          </p:cNvPr>
          <p:cNvSpPr txBox="1"/>
          <p:nvPr/>
        </p:nvSpPr>
        <p:spPr>
          <a:xfrm>
            <a:off x="2046215" y="3520488"/>
            <a:ext cx="736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B37870D3-A65A-4A29-8FA5-F60190B89A5A}"/>
              </a:ext>
            </a:extLst>
          </p:cNvPr>
          <p:cNvSpPr txBox="1"/>
          <p:nvPr/>
        </p:nvSpPr>
        <p:spPr>
          <a:xfrm>
            <a:off x="6045128" y="2939463"/>
            <a:ext cx="54768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FB08B2-DC87-4152-AF77-261C203ECA5B}"/>
              </a:ext>
            </a:extLst>
          </p:cNvPr>
          <p:cNvCxnSpPr/>
          <p:nvPr/>
        </p:nvCxnSpPr>
        <p:spPr>
          <a:xfrm>
            <a:off x="5829228" y="3509376"/>
            <a:ext cx="122078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Box 8">
            <a:extLst>
              <a:ext uri="{FF2B5EF4-FFF2-40B4-BE49-F238E27FC236}">
                <a16:creationId xmlns:a16="http://schemas.microsoft.com/office/drawing/2014/main" id="{E52D28B8-7B5F-42FB-86EB-8B616B198B9D}"/>
              </a:ext>
            </a:extLst>
          </p:cNvPr>
          <p:cNvSpPr txBox="1"/>
          <p:nvPr/>
        </p:nvSpPr>
        <p:spPr>
          <a:xfrm>
            <a:off x="4560815" y="3326813"/>
            <a:ext cx="736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4CC18E41-FB7A-4EB8-B859-1445D5449EF0}"/>
              </a:ext>
            </a:extLst>
          </p:cNvPr>
          <p:cNvSpPr txBox="1"/>
          <p:nvPr/>
        </p:nvSpPr>
        <p:spPr>
          <a:xfrm>
            <a:off x="4789415" y="3707813"/>
            <a:ext cx="736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BB2ABD5A-BB51-467A-9344-73FC617EA832}"/>
              </a:ext>
            </a:extLst>
          </p:cNvPr>
          <p:cNvSpPr txBox="1"/>
          <p:nvPr/>
        </p:nvSpPr>
        <p:spPr>
          <a:xfrm>
            <a:off x="5094215" y="4165013"/>
            <a:ext cx="736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B33BD653-1B50-4B6F-9947-719B9AA3B08B}"/>
              </a:ext>
            </a:extLst>
          </p:cNvPr>
          <p:cNvSpPr txBox="1"/>
          <p:nvPr/>
        </p:nvSpPr>
        <p:spPr>
          <a:xfrm>
            <a:off x="5359328" y="4588876"/>
            <a:ext cx="738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 descr="A picture containing green&#10;&#10;Description automatically generated">
            <a:extLst>
              <a:ext uri="{FF2B5EF4-FFF2-40B4-BE49-F238E27FC236}">
                <a16:creationId xmlns:a16="http://schemas.microsoft.com/office/drawing/2014/main" id="{0A045D8A-5AE5-4134-91D5-F8C7B2841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05" r="43422" b="40841"/>
          <a:stretch/>
        </p:blipFill>
        <p:spPr>
          <a:xfrm>
            <a:off x="1162550" y="-20933"/>
            <a:ext cx="6934018" cy="976022"/>
          </a:xfrm>
          <a:prstGeom prst="rect">
            <a:avLst/>
          </a:prstGeom>
        </p:spPr>
      </p:pic>
      <p:sp>
        <p:nvSpPr>
          <p:cNvPr id="28" name="Text Box 3">
            <a:extLst>
              <a:ext uri="{FF2B5EF4-FFF2-40B4-BE49-F238E27FC236}">
                <a16:creationId xmlns:a16="http://schemas.microsoft.com/office/drawing/2014/main" id="{8EADA258-E2E4-44BC-A1F5-0AD97945804C}"/>
              </a:ext>
            </a:extLst>
          </p:cNvPr>
          <p:cNvSpPr txBox="1"/>
          <p:nvPr/>
        </p:nvSpPr>
        <p:spPr>
          <a:xfrm>
            <a:off x="2686733" y="102997"/>
            <a:ext cx="408769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Đặt tính rồi tính</a:t>
            </a:r>
            <a:endParaRPr lang="vi-VN" altLang="en-US" sz="3600" b="1" u="sng" dirty="0">
              <a:latin typeface="Times New Roman" panose="02020603050405020304" pitchFamily="18" charset="0"/>
              <a:ea typeface="Times New Roman" panose="020206030504050203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5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4" grpId="0"/>
      <p:bldP spid="23" grpId="0"/>
      <p:bldP spid="24" grpId="0"/>
      <p:bldP spid="25" grpId="0"/>
      <p:bldP spid="26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heme/theme1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AFE91F"/>
      </a:dk2>
      <a:lt2>
        <a:srgbClr val="B2B2B2"/>
      </a:lt2>
      <a:accent1>
        <a:srgbClr val="70D34D"/>
      </a:accent1>
      <a:accent2>
        <a:srgbClr val="4192DB"/>
      </a:accent2>
      <a:accent3>
        <a:srgbClr val="FFFFFF"/>
      </a:accent3>
      <a:accent4>
        <a:srgbClr val="000000"/>
      </a:accent4>
      <a:accent5>
        <a:srgbClr val="BBE6B2"/>
      </a:accent5>
      <a:accent6>
        <a:srgbClr val="3A84C6"/>
      </a:accent6>
      <a:hlink>
        <a:srgbClr val="EC7A24"/>
      </a:hlink>
      <a:folHlink>
        <a:srgbClr val="AB6C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ack from Winter Brea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90D1D3"/>
      </a:accent1>
      <a:accent2>
        <a:srgbClr val="FFB94D"/>
      </a:accent2>
      <a:accent3>
        <a:srgbClr val="F4805D"/>
      </a:accent3>
      <a:accent4>
        <a:srgbClr val="385054"/>
      </a:accent4>
      <a:accent5>
        <a:srgbClr val="5B2F20"/>
      </a:accent5>
      <a:accent6>
        <a:srgbClr val="FFD2B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Pages>0</Pages>
  <Words>373</Words>
  <Characters>0</Characters>
  <Application>Microsoft Office PowerPoint</Application>
  <DocSecurity>0</DocSecurity>
  <PresentationFormat>Trình chiếu Trên màn hình (16:9)</PresentationFormat>
  <Lines>0</Lines>
  <Paragraphs>122</Paragraphs>
  <Slides>16</Slides>
  <Notes>4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16</vt:i4>
      </vt:variant>
      <vt:variant>
        <vt:lpstr>Hiện Tùy chỉnh</vt:lpstr>
      </vt:variant>
      <vt:variant>
        <vt:i4>1</vt:i4>
      </vt:variant>
    </vt:vector>
  </HeadingPairs>
  <TitlesOfParts>
    <vt:vector size="28" baseType="lpstr">
      <vt:lpstr>UTM Impact</vt:lpstr>
      <vt:lpstr>HP001 5H</vt:lpstr>
      <vt:lpstr>UTM Androgyne</vt:lpstr>
      <vt:lpstr>Gloria Hallelujah</vt:lpstr>
      <vt:lpstr>HP001 5 hàng</vt:lpstr>
      <vt:lpstr>Nunito</vt:lpstr>
      <vt:lpstr>Times New Roman</vt:lpstr>
      <vt:lpstr>等线</vt:lpstr>
      <vt:lpstr>Arial</vt:lpstr>
      <vt:lpstr>2_Default Design</vt:lpstr>
      <vt:lpstr>1_Back from Winter Break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自定义放映 1</vt:lpstr>
    </vt:vector>
  </TitlesOfParts>
  <Company>Guild Design Inc.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PPT544</dc:title>
  <dc:creator>www.themegallery.com</dc:creator>
  <cp:lastModifiedBy>Vân Nguyễn</cp:lastModifiedBy>
  <cp:revision>258</cp:revision>
  <cp:lastPrinted>1899-12-30T00:00:00Z</cp:lastPrinted>
  <dcterms:created xsi:type="dcterms:W3CDTF">2008-02-28T09:07:44Z</dcterms:created>
  <dcterms:modified xsi:type="dcterms:W3CDTF">2021-09-07T01:59:46Z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2052-8.1.0.3526</vt:lpwstr>
  </property>
</Properties>
</file>