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56" r:id="rId2"/>
    <p:sldId id="11436" r:id="rId3"/>
    <p:sldId id="258" r:id="rId4"/>
    <p:sldId id="11416" r:id="rId5"/>
    <p:sldId id="11437" r:id="rId6"/>
    <p:sldId id="11438" r:id="rId7"/>
    <p:sldId id="11439" r:id="rId8"/>
    <p:sldId id="11441" r:id="rId9"/>
    <p:sldId id="11442" r:id="rId10"/>
    <p:sldId id="11443" r:id="rId11"/>
    <p:sldId id="11444" r:id="rId12"/>
    <p:sldId id="11445" r:id="rId13"/>
    <p:sldId id="11446" r:id="rId14"/>
    <p:sldId id="11447" r:id="rId15"/>
    <p:sldId id="11448" r:id="rId16"/>
    <p:sldId id="11449" r:id="rId17"/>
    <p:sldId id="11450" r:id="rId18"/>
    <p:sldId id="11451" r:id="rId19"/>
    <p:sldId id="11452" r:id="rId20"/>
    <p:sldId id="11453" r:id="rId21"/>
    <p:sldId id="11435" r:id="rId22"/>
    <p:sldId id="287" r:id="rId23"/>
    <p:sldId id="289" r:id="rId24"/>
    <p:sldId id="11454" r:id="rId25"/>
    <p:sldId id="11414" r:id="rId26"/>
    <p:sldId id="11415" r:id="rId27"/>
    <p:sldId id="11455" r:id="rId28"/>
    <p:sldId id="11425" r:id="rId29"/>
    <p:sldId id="11433" r:id="rId30"/>
  </p:sldIdLst>
  <p:sldSz cx="12192000" cy="6858000"/>
  <p:notesSz cx="6858000" cy="9144000"/>
  <p:embeddedFontLst>
    <p:embeddedFont>
      <p:font typeface="等线" panose="020B0604020202020204" charset="-122"/>
      <p:regular r:id="rId32"/>
      <p:bold r:id="rId33"/>
    </p:embeddedFont>
    <p:embeddedFont>
      <p:font typeface="UTM Camellia" panose="02040603050506020204" pitchFamily="18" charset="0"/>
      <p:regular r:id="rId34"/>
    </p:embeddedFont>
    <p:embeddedFont>
      <p:font typeface="等线 Light" panose="020B0604020202020204" charset="-122"/>
      <p:regular r:id="rId35"/>
    </p:embeddedFont>
    <p:embeddedFont>
      <p:font typeface="UVN Dzung Dakao" panose="00000400000000000000" pitchFamily="2" charset="0"/>
      <p:italic r:id="rId36"/>
    </p:embeddedFont>
    <p:embeddedFont>
      <p:font typeface="UTM Cooper Black" panose="02040603050506020204" pitchFamily="18" charset="0"/>
      <p:regular r:id="rId37"/>
      <p:italic r:id="rId38"/>
    </p:embeddedFont>
    <p:embeddedFont>
      <p:font typeface="UTM Impact" panose="02040603050506020204" pitchFamily="18" charset="0"/>
      <p:regular r:id="rId39"/>
    </p:embeddedFont>
  </p:embeddedFontLst>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C6EF"/>
    <a:srgbClr val="6FCD5B"/>
    <a:srgbClr val="59A0A5"/>
    <a:srgbClr val="D2EBF1"/>
    <a:srgbClr val="2B8392"/>
    <a:srgbClr val="556DD7"/>
    <a:srgbClr val="12CC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53" autoAdjust="0"/>
    <p:restoredTop sz="94660"/>
  </p:normalViewPr>
  <p:slideViewPr>
    <p:cSldViewPr snapToGrid="0">
      <p:cViewPr>
        <p:scale>
          <a:sx n="68" d="100"/>
          <a:sy n="68" d="100"/>
        </p:scale>
        <p:origin x="2022" y="10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印品丫丫体-D版" panose="02010601030101010101" pitchFamily="2" charset="-122"/>
                <a:ea typeface="印品丫丫体-D版" panose="02010601030101010101"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印品丫丫体-D版" panose="02010601030101010101" pitchFamily="2" charset="-122"/>
                <a:ea typeface="印品丫丫体-D版" panose="02010601030101010101" pitchFamily="2" charset="-122"/>
              </a:defRPr>
            </a:lvl1pPr>
          </a:lstStyle>
          <a:p>
            <a:fld id="{41200B3C-1DB5-4FA0-B920-6BB629A52B1E}" type="datetimeFigureOut">
              <a:rPr lang="zh-CN" altLang="en-US" smtClean="0"/>
              <a:pPr/>
              <a:t>2021/12/5</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印品丫丫体-D版" panose="02010601030101010101" pitchFamily="2" charset="-122"/>
                <a:ea typeface="印品丫丫体-D版" panose="02010601030101010101"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印品丫丫体-D版" panose="02010601030101010101" pitchFamily="2" charset="-122"/>
                <a:ea typeface="印品丫丫体-D版" panose="02010601030101010101" pitchFamily="2" charset="-122"/>
              </a:defRPr>
            </a:lvl1pPr>
          </a:lstStyle>
          <a:p>
            <a:fld id="{F2E8695B-2B5C-4B14-B60D-630EB92AB14B}" type="slidenum">
              <a:rPr lang="zh-CN" altLang="en-US" smtClean="0"/>
              <a:pPr/>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印品丫丫体-D版" panose="02010601030101010101" pitchFamily="2" charset="-122"/>
        <a:ea typeface="印品丫丫体-D版" panose="02010601030101010101" pitchFamily="2" charset="-122"/>
        <a:cs typeface="+mn-cs"/>
      </a:defRPr>
    </a:lvl1pPr>
    <a:lvl2pPr marL="457200" algn="l" defTabSz="914400" rtl="0" eaLnBrk="1" latinLnBrk="0" hangingPunct="1">
      <a:defRPr sz="1200" kern="1200">
        <a:solidFill>
          <a:schemeClr val="tx1"/>
        </a:solidFill>
        <a:latin typeface="印品丫丫体-D版" panose="02010601030101010101" pitchFamily="2" charset="-122"/>
        <a:ea typeface="印品丫丫体-D版" panose="02010601030101010101" pitchFamily="2" charset="-122"/>
        <a:cs typeface="+mn-cs"/>
      </a:defRPr>
    </a:lvl2pPr>
    <a:lvl3pPr marL="914400" algn="l" defTabSz="914400" rtl="0" eaLnBrk="1" latinLnBrk="0" hangingPunct="1">
      <a:defRPr sz="1200" kern="1200">
        <a:solidFill>
          <a:schemeClr val="tx1"/>
        </a:solidFill>
        <a:latin typeface="印品丫丫体-D版" panose="02010601030101010101" pitchFamily="2" charset="-122"/>
        <a:ea typeface="印品丫丫体-D版" panose="02010601030101010101" pitchFamily="2" charset="-122"/>
        <a:cs typeface="+mn-cs"/>
      </a:defRPr>
    </a:lvl3pPr>
    <a:lvl4pPr marL="1371600" algn="l" defTabSz="914400" rtl="0" eaLnBrk="1" latinLnBrk="0" hangingPunct="1">
      <a:defRPr sz="1200" kern="1200">
        <a:solidFill>
          <a:schemeClr val="tx1"/>
        </a:solidFill>
        <a:latin typeface="印品丫丫体-D版" panose="02010601030101010101" pitchFamily="2" charset="-122"/>
        <a:ea typeface="印品丫丫体-D版" panose="02010601030101010101" pitchFamily="2" charset="-122"/>
        <a:cs typeface="+mn-cs"/>
      </a:defRPr>
    </a:lvl4pPr>
    <a:lvl5pPr marL="1828800" algn="l" defTabSz="914400" rtl="0" eaLnBrk="1" latinLnBrk="0" hangingPunct="1">
      <a:defRPr sz="1200" kern="1200">
        <a:solidFill>
          <a:schemeClr val="tx1"/>
        </a:solidFill>
        <a:latin typeface="印品丫丫体-D版" panose="02010601030101010101" pitchFamily="2" charset="-122"/>
        <a:ea typeface="印品丫丫体-D版" panose="02010601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1</a:t>
            </a:fld>
            <a:endParaRPr lang="zh-CN" altLang="en-US" dirty="0"/>
          </a:p>
        </p:txBody>
      </p:sp>
    </p:spTree>
    <p:extLst>
      <p:ext uri="{BB962C8B-B14F-4D97-AF65-F5344CB8AC3E}">
        <p14:creationId xmlns:p14="http://schemas.microsoft.com/office/powerpoint/2010/main" val="169788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15</a:t>
            </a:fld>
            <a:endParaRPr lang="zh-CN" altLang="en-US" dirty="0"/>
          </a:p>
        </p:txBody>
      </p:sp>
    </p:spTree>
    <p:extLst>
      <p:ext uri="{BB962C8B-B14F-4D97-AF65-F5344CB8AC3E}">
        <p14:creationId xmlns:p14="http://schemas.microsoft.com/office/powerpoint/2010/main" val="4239023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16</a:t>
            </a:fld>
            <a:endParaRPr lang="zh-CN" altLang="en-US" dirty="0"/>
          </a:p>
        </p:txBody>
      </p:sp>
    </p:spTree>
    <p:extLst>
      <p:ext uri="{BB962C8B-B14F-4D97-AF65-F5344CB8AC3E}">
        <p14:creationId xmlns:p14="http://schemas.microsoft.com/office/powerpoint/2010/main" val="2996605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18</a:t>
            </a:fld>
            <a:endParaRPr lang="zh-CN" altLang="en-US" dirty="0"/>
          </a:p>
        </p:txBody>
      </p:sp>
    </p:spTree>
    <p:extLst>
      <p:ext uri="{BB962C8B-B14F-4D97-AF65-F5344CB8AC3E}">
        <p14:creationId xmlns:p14="http://schemas.microsoft.com/office/powerpoint/2010/main" val="2011442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19</a:t>
            </a:fld>
            <a:endParaRPr lang="zh-CN" altLang="en-US" dirty="0"/>
          </a:p>
        </p:txBody>
      </p:sp>
    </p:spTree>
    <p:extLst>
      <p:ext uri="{BB962C8B-B14F-4D97-AF65-F5344CB8AC3E}">
        <p14:creationId xmlns:p14="http://schemas.microsoft.com/office/powerpoint/2010/main" val="930508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21</a:t>
            </a:fld>
            <a:endParaRPr lang="zh-CN" altLang="en-US" dirty="0"/>
          </a:p>
        </p:txBody>
      </p:sp>
    </p:spTree>
    <p:extLst>
      <p:ext uri="{BB962C8B-B14F-4D97-AF65-F5344CB8AC3E}">
        <p14:creationId xmlns:p14="http://schemas.microsoft.com/office/powerpoint/2010/main" val="3286524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22</a:t>
            </a:fld>
            <a:endParaRPr lang="zh-CN" altLang="en-US" dirty="0"/>
          </a:p>
        </p:txBody>
      </p:sp>
    </p:spTree>
    <p:extLst>
      <p:ext uri="{BB962C8B-B14F-4D97-AF65-F5344CB8AC3E}">
        <p14:creationId xmlns:p14="http://schemas.microsoft.com/office/powerpoint/2010/main" val="2048013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23</a:t>
            </a:fld>
            <a:endParaRPr lang="zh-CN" altLang="en-US" dirty="0"/>
          </a:p>
        </p:txBody>
      </p:sp>
    </p:spTree>
    <p:extLst>
      <p:ext uri="{BB962C8B-B14F-4D97-AF65-F5344CB8AC3E}">
        <p14:creationId xmlns:p14="http://schemas.microsoft.com/office/powerpoint/2010/main" val="1659673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25</a:t>
            </a:fld>
            <a:endParaRPr lang="zh-CN" altLang="en-US" dirty="0"/>
          </a:p>
        </p:txBody>
      </p:sp>
    </p:spTree>
    <p:extLst>
      <p:ext uri="{BB962C8B-B14F-4D97-AF65-F5344CB8AC3E}">
        <p14:creationId xmlns:p14="http://schemas.microsoft.com/office/powerpoint/2010/main" val="2574825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26</a:t>
            </a:fld>
            <a:endParaRPr lang="zh-CN" altLang="en-US" dirty="0"/>
          </a:p>
        </p:txBody>
      </p:sp>
    </p:spTree>
    <p:extLst>
      <p:ext uri="{BB962C8B-B14F-4D97-AF65-F5344CB8AC3E}">
        <p14:creationId xmlns:p14="http://schemas.microsoft.com/office/powerpoint/2010/main" val="1955118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28</a:t>
            </a:fld>
            <a:endParaRPr lang="zh-CN" altLang="en-US" dirty="0"/>
          </a:p>
        </p:txBody>
      </p:sp>
    </p:spTree>
    <p:extLst>
      <p:ext uri="{BB962C8B-B14F-4D97-AF65-F5344CB8AC3E}">
        <p14:creationId xmlns:p14="http://schemas.microsoft.com/office/powerpoint/2010/main" val="141227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3</a:t>
            </a:fld>
            <a:endParaRPr lang="zh-CN" altLang="en-US" dirty="0"/>
          </a:p>
        </p:txBody>
      </p:sp>
    </p:spTree>
    <p:extLst>
      <p:ext uri="{BB962C8B-B14F-4D97-AF65-F5344CB8AC3E}">
        <p14:creationId xmlns:p14="http://schemas.microsoft.com/office/powerpoint/2010/main" val="3303333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29</a:t>
            </a:fld>
            <a:endParaRPr lang="zh-CN" altLang="en-US" dirty="0"/>
          </a:p>
        </p:txBody>
      </p:sp>
    </p:spTree>
    <p:extLst>
      <p:ext uri="{BB962C8B-B14F-4D97-AF65-F5344CB8AC3E}">
        <p14:creationId xmlns:p14="http://schemas.microsoft.com/office/powerpoint/2010/main" val="211328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4</a:t>
            </a:fld>
            <a:endParaRPr lang="zh-CN" altLang="en-US" dirty="0"/>
          </a:p>
        </p:txBody>
      </p:sp>
    </p:spTree>
    <p:extLst>
      <p:ext uri="{BB962C8B-B14F-4D97-AF65-F5344CB8AC3E}">
        <p14:creationId xmlns:p14="http://schemas.microsoft.com/office/powerpoint/2010/main" val="428621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6</a:t>
            </a:fld>
            <a:endParaRPr lang="zh-CN" altLang="en-US" dirty="0"/>
          </a:p>
        </p:txBody>
      </p:sp>
    </p:spTree>
    <p:extLst>
      <p:ext uri="{BB962C8B-B14F-4D97-AF65-F5344CB8AC3E}">
        <p14:creationId xmlns:p14="http://schemas.microsoft.com/office/powerpoint/2010/main" val="2186841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7</a:t>
            </a:fld>
            <a:endParaRPr lang="zh-CN" altLang="en-US" dirty="0"/>
          </a:p>
        </p:txBody>
      </p:sp>
    </p:spTree>
    <p:extLst>
      <p:ext uri="{BB962C8B-B14F-4D97-AF65-F5344CB8AC3E}">
        <p14:creationId xmlns:p14="http://schemas.microsoft.com/office/powerpoint/2010/main" val="1637093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9</a:t>
            </a:fld>
            <a:endParaRPr lang="zh-CN" altLang="en-US" dirty="0"/>
          </a:p>
        </p:txBody>
      </p:sp>
    </p:spTree>
    <p:extLst>
      <p:ext uri="{BB962C8B-B14F-4D97-AF65-F5344CB8AC3E}">
        <p14:creationId xmlns:p14="http://schemas.microsoft.com/office/powerpoint/2010/main" val="1234479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10</a:t>
            </a:fld>
            <a:endParaRPr lang="zh-CN" altLang="en-US" dirty="0"/>
          </a:p>
        </p:txBody>
      </p:sp>
    </p:spTree>
    <p:extLst>
      <p:ext uri="{BB962C8B-B14F-4D97-AF65-F5344CB8AC3E}">
        <p14:creationId xmlns:p14="http://schemas.microsoft.com/office/powerpoint/2010/main" val="2109065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12</a:t>
            </a:fld>
            <a:endParaRPr lang="zh-CN" altLang="en-US" dirty="0"/>
          </a:p>
        </p:txBody>
      </p:sp>
    </p:spTree>
    <p:extLst>
      <p:ext uri="{BB962C8B-B14F-4D97-AF65-F5344CB8AC3E}">
        <p14:creationId xmlns:p14="http://schemas.microsoft.com/office/powerpoint/2010/main" val="514435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13</a:t>
            </a:fld>
            <a:endParaRPr lang="zh-CN" altLang="en-US" dirty="0"/>
          </a:p>
        </p:txBody>
      </p:sp>
    </p:spTree>
    <p:extLst>
      <p:ext uri="{BB962C8B-B14F-4D97-AF65-F5344CB8AC3E}">
        <p14:creationId xmlns:p14="http://schemas.microsoft.com/office/powerpoint/2010/main" val="2405217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17F5DE3-3A91-49F3-83B6-C8EB99693F12}"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17F5DE3-3A91-49F3-83B6-C8EB99693F12}"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17F5DE3-3A91-49F3-83B6-C8EB99693F12}"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17F5DE3-3A91-49F3-83B6-C8EB99693F12}"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E17F5DE3-3A91-49F3-83B6-C8EB99693F12}"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17F5DE3-3A91-49F3-83B6-C8EB99693F12}" type="datetimeFigureOut">
              <a:rPr lang="zh-CN" altLang="en-US" smtClean="0"/>
              <a:t>2021/12/5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17F5DE3-3A91-49F3-83B6-C8EB99693F12}" type="datetimeFigureOut">
              <a:rPr lang="zh-CN" altLang="en-US" smtClean="0"/>
              <a:t>2021/12/5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17F5DE3-3A91-49F3-83B6-C8EB99693F12}" type="datetimeFigureOut">
              <a:rPr lang="zh-CN" altLang="en-US" smtClean="0"/>
              <a:t>2021/12/5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17F5DE3-3A91-49F3-83B6-C8EB99693F12}" type="datetimeFigureOut">
              <a:rPr lang="zh-CN" altLang="en-US" smtClean="0"/>
              <a:t>2021/12/5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E17F5DE3-3A91-49F3-83B6-C8EB99693F12}" type="datetimeFigureOut">
              <a:rPr lang="zh-CN" altLang="en-US" smtClean="0"/>
              <a:t>2021/12/5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E17F5DE3-3A91-49F3-83B6-C8EB99693F12}" type="datetimeFigureOut">
              <a:rPr lang="zh-CN" altLang="en-US" smtClean="0"/>
              <a:t>2021/12/5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丫丫体-D版" panose="02010601030101010101" pitchFamily="2" charset="-122"/>
                <a:ea typeface="印品丫丫体-D版" panose="02010601030101010101" pitchFamily="2" charset="-122"/>
              </a:defRPr>
            </a:lvl1pPr>
          </a:lstStyle>
          <a:p>
            <a:fld id="{E17F5DE3-3A91-49F3-83B6-C8EB99693F12}" type="datetimeFigureOut">
              <a:rPr lang="zh-CN" altLang="en-US" smtClean="0"/>
              <a:pPr/>
              <a:t>2021/12/5</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丫丫体-D版" panose="02010601030101010101" pitchFamily="2" charset="-122"/>
                <a:ea typeface="印品丫丫体-D版" panose="02010601030101010101"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丫丫体-D版" panose="02010601030101010101" pitchFamily="2" charset="-122"/>
                <a:ea typeface="印品丫丫体-D版" panose="02010601030101010101" pitchFamily="2" charset="-122"/>
              </a:defRPr>
            </a:lvl1pPr>
          </a:lstStyle>
          <a:p>
            <a:fld id="{65F55A2D-0743-4FD7-A220-9FA28E159189}" type="slidenum">
              <a:rPr lang="zh-CN" altLang="en-US" smtClean="0"/>
              <a:pPr/>
              <a:t>‹#›</a:t>
            </a:fld>
            <a:endParaRPr lang="zh-CN" altLang="en-US" dirty="0"/>
          </a:p>
        </p:txBody>
      </p:sp>
      <p:sp>
        <p:nvSpPr>
          <p:cNvPr id="8" name="TextBox 7">
            <a:extLst>
              <a:ext uri="{FF2B5EF4-FFF2-40B4-BE49-F238E27FC236}">
                <a16:creationId xmlns:a16="http://schemas.microsoft.com/office/drawing/2014/main" id="{265B87C7-870E-49EE-AADE-18B1E3DE2FDB}"/>
              </a:ext>
            </a:extLst>
          </p:cNvPr>
          <p:cNvSpPr txBox="1"/>
          <p:nvPr userDrawn="1"/>
        </p:nvSpPr>
        <p:spPr>
          <a:xfrm>
            <a:off x="12333" y="45522"/>
            <a:ext cx="825867" cy="369332"/>
          </a:xfrm>
          <a:prstGeom prst="rect">
            <a:avLst/>
          </a:prstGeom>
          <a:noFill/>
        </p:spPr>
        <p:txBody>
          <a:bodyPr wrap="none" rtlCol="0">
            <a:spAutoFit/>
          </a:bodyPr>
          <a:lstStyle/>
          <a:p>
            <a:r>
              <a:rPr lang="en-US">
                <a:latin typeface="UVN Dzung Dakao" panose="00000400000000000000" pitchFamily="2" charset="0"/>
              </a:rPr>
              <a:t>KTUTS</a:t>
            </a:r>
          </a:p>
        </p:txBody>
      </p:sp>
      <p:sp>
        <p:nvSpPr>
          <p:cNvPr id="9" name="TextBox 8">
            <a:extLst>
              <a:ext uri="{FF2B5EF4-FFF2-40B4-BE49-F238E27FC236}">
                <a16:creationId xmlns:a16="http://schemas.microsoft.com/office/drawing/2014/main" id="{034B81B1-0005-43FA-93DA-A977DE66ABD5}"/>
              </a:ext>
            </a:extLst>
          </p:cNvPr>
          <p:cNvSpPr txBox="1"/>
          <p:nvPr userDrawn="1"/>
        </p:nvSpPr>
        <p:spPr>
          <a:xfrm>
            <a:off x="-31934" y="6443146"/>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0" name="TextBox 9">
            <a:extLst>
              <a:ext uri="{FF2B5EF4-FFF2-40B4-BE49-F238E27FC236}">
                <a16:creationId xmlns:a16="http://schemas.microsoft.com/office/drawing/2014/main" id="{FF5DDF5E-F579-47D9-AA84-42C8FCFD225E}"/>
              </a:ext>
            </a:extLst>
          </p:cNvPr>
          <p:cNvSpPr txBox="1"/>
          <p:nvPr userDrawn="1"/>
        </p:nvSpPr>
        <p:spPr>
          <a:xfrm>
            <a:off x="11366133" y="45522"/>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pic>
        <p:nvPicPr>
          <p:cNvPr id="12" name="Picture 11" descr="A picture containing diagram&#10;&#10;Description automatically generated">
            <a:extLst>
              <a:ext uri="{FF2B5EF4-FFF2-40B4-BE49-F238E27FC236}">
                <a16:creationId xmlns:a16="http://schemas.microsoft.com/office/drawing/2014/main" id="{BF768D65-FDFD-4F37-80D4-D356EE2B4D6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449234" y="9279231"/>
            <a:ext cx="1792406" cy="1548440"/>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B873B251-0172-4A3D-AC9A-8EF36BB7DBF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024756" y="-5159783"/>
            <a:ext cx="1792406" cy="1548440"/>
          </a:xfrm>
          <a:prstGeom prst="rect">
            <a:avLst/>
          </a:prstGeom>
        </p:spPr>
      </p:pic>
      <p:pic>
        <p:nvPicPr>
          <p:cNvPr id="14" name="Picture 13"/>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784209" y="-267547"/>
            <a:ext cx="2616590" cy="2093172"/>
          </a:xfrm>
          <a:prstGeom prst="rect">
            <a:avLst/>
          </a:prstGeom>
        </p:spPr>
      </p:pic>
      <p:pic>
        <p:nvPicPr>
          <p:cNvPr id="15" name="Picture 14"/>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121620" y="7501795"/>
            <a:ext cx="2616590" cy="209317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丫丫体-D版" panose="02010601030101010101" pitchFamily="2" charset="-122"/>
          <a:ea typeface="印品丫丫体-D版" panose="0201060103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丫丫体-D版" panose="02010601030101010101" pitchFamily="2" charset="-122"/>
          <a:ea typeface="印品丫丫体-D版" panose="0201060103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丫丫体-D版" panose="02010601030101010101" pitchFamily="2" charset="-122"/>
          <a:ea typeface="印品丫丫体-D版" panose="0201060103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丫丫体-D版" panose="02010601030101010101" pitchFamily="2" charset="-122"/>
          <a:ea typeface="印品丫丫体-D版" panose="0201060103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丫丫体-D版" panose="02010601030101010101" pitchFamily="2" charset="-122"/>
          <a:ea typeface="印品丫丫体-D版" panose="02010601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jpe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2.png"/><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0.png"/><Relationship Id="rId15" Type="http://schemas.openxmlformats.org/officeDocument/2006/relationships/image" Target="../media/image15.png"/><Relationship Id="rId10" Type="http://schemas.openxmlformats.org/officeDocument/2006/relationships/image" Target="../media/image13.png"/><Relationship Id="rId4" Type="http://schemas.openxmlformats.org/officeDocument/2006/relationships/image" Target="../media/image8.jpg"/><Relationship Id="rId9" Type="http://schemas.openxmlformats.org/officeDocument/2006/relationships/image" Target="../media/image12.png"/><Relationship Id="rId1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1.wav"/><Relationship Id="rId7"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3.jpe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jpe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7.png"/><Relationship Id="rId10" Type="http://schemas.openxmlformats.org/officeDocument/2006/relationships/image" Target="../media/image19.jpeg"/><Relationship Id="rId4" Type="http://schemas.openxmlformats.org/officeDocument/2006/relationships/image" Target="../media/image22.png"/><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0.png"/><Relationship Id="rId15" Type="http://schemas.openxmlformats.org/officeDocument/2006/relationships/image" Target="../media/image15.png"/><Relationship Id="rId10" Type="http://schemas.openxmlformats.org/officeDocument/2006/relationships/image" Target="../media/image13.png"/><Relationship Id="rId4" Type="http://schemas.openxmlformats.org/officeDocument/2006/relationships/image" Target="../media/image8.jpg"/><Relationship Id="rId9" Type="http://schemas.openxmlformats.org/officeDocument/2006/relationships/image" Target="../media/image12.png"/><Relationship Id="rId1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1.wav"/><Relationship Id="rId7"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3.jpeg"/><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jpe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7.png"/><Relationship Id="rId10" Type="http://schemas.openxmlformats.org/officeDocument/2006/relationships/image" Target="../media/image20.png"/><Relationship Id="rId4" Type="http://schemas.openxmlformats.org/officeDocument/2006/relationships/image" Target="../media/image22.png"/><Relationship Id="rId9"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0.png"/><Relationship Id="rId15" Type="http://schemas.openxmlformats.org/officeDocument/2006/relationships/image" Target="../media/image15.png"/><Relationship Id="rId10" Type="http://schemas.openxmlformats.org/officeDocument/2006/relationships/image" Target="../media/image13.png"/><Relationship Id="rId4" Type="http://schemas.openxmlformats.org/officeDocument/2006/relationships/image" Target="../media/image8.jpg"/><Relationship Id="rId9" Type="http://schemas.openxmlformats.org/officeDocument/2006/relationships/image" Target="../media/image12.png"/><Relationship Id="rId14"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jpeg"/><Relationship Id="rId7"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jpe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7.png"/><Relationship Id="rId10" Type="http://schemas.openxmlformats.org/officeDocument/2006/relationships/image" Target="../media/image21.png"/><Relationship Id="rId4" Type="http://schemas.openxmlformats.org/officeDocument/2006/relationships/image" Target="../media/image22.png"/><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slideLayout" Target="../slideLayouts/slideLayout7.xml"/><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15.png"/><Relationship Id="rId10" Type="http://schemas.microsoft.com/office/2007/relationships/hdphoto" Target="../media/hdphoto3.wdp"/><Relationship Id="rId4" Type="http://schemas.openxmlformats.org/officeDocument/2006/relationships/image" Target="../media/image8.jpg"/><Relationship Id="rId9" Type="http://schemas.openxmlformats.org/officeDocument/2006/relationships/image" Target="../media/image11.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2.png"/><Relationship Id="rId12" Type="http://schemas.openxmlformats.org/officeDocument/2006/relationships/image" Target="../media/image25.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3.wdp"/><Relationship Id="rId11" Type="http://schemas.openxmlformats.org/officeDocument/2006/relationships/image" Target="../media/image24.pn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8.jpg"/><Relationship Id="rId9"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3.jpeg"/><Relationship Id="rId7"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 Id="rId9" Type="http://schemas.openxmlformats.org/officeDocument/2006/relationships/image" Target="../media/image32.jp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slideLayout" Target="../slideLayouts/slideLayout7.xml"/><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audio" Target="../media/media3.mp3"/><Relationship Id="rId16" Type="http://schemas.openxmlformats.org/officeDocument/2006/relationships/image" Target="../media/image15.png"/><Relationship Id="rId1" Type="http://schemas.microsoft.com/office/2007/relationships/media" Target="../media/media3.mp3"/><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24.png"/><Relationship Id="rId10" Type="http://schemas.microsoft.com/office/2007/relationships/hdphoto" Target="../media/hdphoto3.wdp"/><Relationship Id="rId4" Type="http://schemas.openxmlformats.org/officeDocument/2006/relationships/image" Target="../media/image8.jpg"/><Relationship Id="rId9" Type="http://schemas.openxmlformats.org/officeDocument/2006/relationships/image" Target="../media/image11.png"/><Relationship Id="rId14" Type="http://schemas.openxmlformats.org/officeDocument/2006/relationships/image" Target="../media/image14.png"/></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jpe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22.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slideLayout" Target="../slideLayouts/slideLayout7.xml"/><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audio" Target="../media/media4.mp3"/><Relationship Id="rId1" Type="http://schemas.microsoft.com/office/2007/relationships/media" Target="../media/media4.mp3"/><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15.png"/><Relationship Id="rId10" Type="http://schemas.microsoft.com/office/2007/relationships/hdphoto" Target="../media/hdphoto3.wdp"/><Relationship Id="rId4" Type="http://schemas.openxmlformats.org/officeDocument/2006/relationships/image" Target="../media/image8.jpg"/><Relationship Id="rId9" Type="http://schemas.openxmlformats.org/officeDocument/2006/relationships/image" Target="../media/image11.png"/><Relationship Id="rId1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jpeg"/><Relationship Id="rId7"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1.wav"/><Relationship Id="rId7"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3.jpe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jpeg"/><Relationship Id="rId7" Type="http://schemas.openxmlformats.org/officeDocument/2006/relationships/image" Target="../media/image7.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22.pn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slideLayout" Target="../slideLayouts/slideLayout7.xml"/><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audio" Target="../media/media2.mp3"/><Relationship Id="rId16" Type="http://schemas.openxmlformats.org/officeDocument/2006/relationships/image" Target="../media/image15.png"/><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24.png"/><Relationship Id="rId10" Type="http://schemas.microsoft.com/office/2007/relationships/hdphoto" Target="../media/hdphoto3.wdp"/><Relationship Id="rId4" Type="http://schemas.openxmlformats.org/officeDocument/2006/relationships/image" Target="../media/image8.jpg"/><Relationship Id="rId9" Type="http://schemas.openxmlformats.org/officeDocument/2006/relationships/image" Target="../media/image11.pn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1.wav"/><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3.jpe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jpeg"/><Relationship Id="rId7" Type="http://schemas.openxmlformats.org/officeDocument/2006/relationships/image" Target="../media/image7.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22.pn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slideLayout" Target="../slideLayouts/slideLayout7.xml"/><Relationship Id="rId7" Type="http://schemas.openxmlformats.org/officeDocument/2006/relationships/image" Target="../media/image10.png"/><Relationship Id="rId12" Type="http://schemas.openxmlformats.org/officeDocument/2006/relationships/image" Target="../media/image13.png"/><Relationship Id="rId17" Type="http://schemas.openxmlformats.org/officeDocument/2006/relationships/image" Target="../media/image15.png"/><Relationship Id="rId2" Type="http://schemas.openxmlformats.org/officeDocument/2006/relationships/audio" Target="../media/media2.mp3"/><Relationship Id="rId16" Type="http://schemas.openxmlformats.org/officeDocument/2006/relationships/image" Target="../media/image25.png"/><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24.png"/><Relationship Id="rId10" Type="http://schemas.microsoft.com/office/2007/relationships/hdphoto" Target="../media/hdphoto3.wdp"/><Relationship Id="rId4" Type="http://schemas.openxmlformats.org/officeDocument/2006/relationships/image" Target="../media/image8.jpg"/><Relationship Id="rId9" Type="http://schemas.openxmlformats.org/officeDocument/2006/relationships/image" Target="../media/image11.png"/><Relationship Id="rId1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1.wav"/><Relationship Id="rId7"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3.jpe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pic>
        <p:nvPicPr>
          <p:cNvPr id="19"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8484" y="373869"/>
            <a:ext cx="4285216" cy="3908175"/>
          </a:xfrm>
          <a:prstGeom prst="rect">
            <a:avLst/>
          </a:prstGeom>
        </p:spPr>
      </p:pic>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27" name="矩形 26"/>
          <p:cNvSpPr/>
          <p:nvPr/>
        </p:nvSpPr>
        <p:spPr>
          <a:xfrm>
            <a:off x="6914873" y="741842"/>
            <a:ext cx="3728543" cy="485069"/>
          </a:xfrm>
          <a:prstGeom prst="rect">
            <a:avLst/>
          </a:prstGeom>
        </p:spPr>
        <p:txBody>
          <a:bodyPr wrap="square">
            <a:spAutoFit/>
          </a:bodyPr>
          <a:lstStyle/>
          <a:p>
            <a:pPr algn="ctr">
              <a:lnSpc>
                <a:spcPts val="3000"/>
              </a:lnSpc>
            </a:pPr>
            <a:r>
              <a:rPr lang="en-US" altLang="zh-CN" sz="4000" b="1" dirty="0">
                <a:solidFill>
                  <a:srgbClr val="002060"/>
                </a:solidFill>
                <a:latin typeface="UTM Camellia" panose="02040603050506020204" pitchFamily="18" charset="0"/>
                <a:ea typeface="印品丫丫体-D版" panose="02010601030101010101" pitchFamily="2" charset="-122"/>
              </a:rPr>
              <a:t>KHOA HỌC</a:t>
            </a:r>
            <a:endParaRPr lang="zh-CN" altLang="en-US" sz="4000" b="1" dirty="0">
              <a:solidFill>
                <a:srgbClr val="002060"/>
              </a:solidFill>
              <a:latin typeface="UTM Camellia" panose="02040603050506020204" pitchFamily="18" charset="0"/>
              <a:ea typeface="印品丫丫体-D版" panose="02010601030101010101" pitchFamily="2" charset="-122"/>
            </a:endParaRPr>
          </a:p>
        </p:txBody>
      </p:sp>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957" y="3606151"/>
            <a:ext cx="6216108" cy="2883549"/>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671" y="1215047"/>
            <a:ext cx="5273466" cy="4469947"/>
          </a:xfrm>
          <a:prstGeom prst="rect">
            <a:avLst/>
          </a:prstGeom>
        </p:spPr>
      </p:pic>
      <p:pic>
        <p:nvPicPr>
          <p:cNvPr id="17"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671091" y="3569375"/>
            <a:ext cx="6216108" cy="2883549"/>
          </a:xfrm>
          <a:prstGeom prst="rect">
            <a:avLst/>
          </a:prstGeom>
        </p:spPr>
      </p:pic>
      <p:sp>
        <p:nvSpPr>
          <p:cNvPr id="26" name="矩形 25"/>
          <p:cNvSpPr/>
          <p:nvPr/>
        </p:nvSpPr>
        <p:spPr>
          <a:xfrm>
            <a:off x="5139559" y="1215047"/>
            <a:ext cx="6823839" cy="2123658"/>
          </a:xfrm>
          <a:prstGeom prst="rect">
            <a:avLst/>
          </a:prstGeom>
        </p:spPr>
        <p:txBody>
          <a:bodyPr wrap="square">
            <a:spAutoFit/>
          </a:bodyPr>
          <a:lstStyle/>
          <a:p>
            <a:pPr algn="ctr"/>
            <a:r>
              <a:rPr lang="en-US" altLang="zh-CN" sz="6600" b="1" dirty="0">
                <a:solidFill>
                  <a:srgbClr val="59A0A5"/>
                </a:solidFill>
                <a:effectLst/>
                <a:latin typeface="UTM Cooper Black" panose="02040603050506020204" pitchFamily="18" charset="0"/>
                <a:ea typeface="印品丫丫体-D版" panose="02010601030101010101" pitchFamily="2" charset="-122"/>
              </a:rPr>
              <a:t>BẢO VỆ </a:t>
            </a:r>
          </a:p>
          <a:p>
            <a:pPr algn="ctr"/>
            <a:r>
              <a:rPr lang="en-US" altLang="zh-CN" sz="6600" b="1" dirty="0">
                <a:solidFill>
                  <a:srgbClr val="59A0A5"/>
                </a:solidFill>
                <a:effectLst/>
                <a:latin typeface="UTM Cooper Black" panose="02040603050506020204" pitchFamily="18" charset="0"/>
                <a:ea typeface="印品丫丫体-D版" panose="02010601030101010101" pitchFamily="2" charset="-122"/>
              </a:rPr>
              <a:t>NGUỒN NƯỚC</a:t>
            </a:r>
            <a:endParaRPr lang="zh-CN" altLang="en-US" sz="6600" b="1" dirty="0">
              <a:solidFill>
                <a:srgbClr val="59A0A5"/>
              </a:solidFill>
              <a:latin typeface="UTM Cooper Black" panose="02040603050506020204" pitchFamily="18" charset="0"/>
              <a:ea typeface="印品丫丫体-D版" panose="02010601030101010101" pitchFamily="2" charset="-122"/>
            </a:endParaRPr>
          </a:p>
        </p:txBody>
      </p:sp>
      <p:pic>
        <p:nvPicPr>
          <p:cNvPr id="21" name="图形 27"/>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0951207" y="1739734"/>
            <a:ext cx="584200" cy="514652"/>
          </a:xfrm>
          <a:prstGeom prst="rect">
            <a:avLst/>
          </a:prstGeom>
        </p:spPr>
      </p:pic>
      <p:sp>
        <p:nvSpPr>
          <p:cNvPr id="2" name="TextBox 1">
            <a:extLst>
              <a:ext uri="{FF2B5EF4-FFF2-40B4-BE49-F238E27FC236}">
                <a16:creationId xmlns:a16="http://schemas.microsoft.com/office/drawing/2014/main" id="{D7F5D68F-99A2-4A50-8878-F228B48926C8}"/>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3" name="TextBox 12">
            <a:extLst>
              <a:ext uri="{FF2B5EF4-FFF2-40B4-BE49-F238E27FC236}">
                <a16:creationId xmlns:a16="http://schemas.microsoft.com/office/drawing/2014/main" id="{6EFCBAB3-FE22-4A2D-8B8E-80D4485BCF01}"/>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75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750"/>
                                        <p:tgtEl>
                                          <p:spTgt spid="17"/>
                                        </p:tgtEl>
                                      </p:cBhvr>
                                    </p:animEffect>
                                  </p:childTnLst>
                                </p:cTn>
                              </p:par>
                            </p:childTnLst>
                          </p:cTn>
                        </p:par>
                        <p:par>
                          <p:cTn id="17" fill="hold">
                            <p:stCondLst>
                              <p:cond delay="1500"/>
                            </p:stCondLst>
                            <p:childTnLst>
                              <p:par>
                                <p:cTn id="18" presetID="22" presetClass="entr" presetSubtype="2"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right)">
                                      <p:cBhvr>
                                        <p:cTn id="20" dur="750"/>
                                        <p:tgtEl>
                                          <p:spTgt spid="19"/>
                                        </p:tgtEl>
                                      </p:cBhvr>
                                    </p:animEffect>
                                  </p:childTnLst>
                                </p:cTn>
                              </p:par>
                            </p:childTnLst>
                          </p:cTn>
                        </p:par>
                        <p:par>
                          <p:cTn id="21" fill="hold">
                            <p:stCondLst>
                              <p:cond delay="2250"/>
                            </p:stCondLst>
                            <p:childTnLst>
                              <p:par>
                                <p:cTn id="22" presetID="53" presetClass="entr" presetSubtype="16"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750" fill="hold"/>
                                        <p:tgtEl>
                                          <p:spTgt spid="27"/>
                                        </p:tgtEl>
                                        <p:attrNameLst>
                                          <p:attrName>ppt_w</p:attrName>
                                        </p:attrNameLst>
                                      </p:cBhvr>
                                      <p:tavLst>
                                        <p:tav tm="0">
                                          <p:val>
                                            <p:fltVal val="0"/>
                                          </p:val>
                                        </p:tav>
                                        <p:tav tm="100000">
                                          <p:val>
                                            <p:strVal val="#ppt_w"/>
                                          </p:val>
                                        </p:tav>
                                      </p:tavLst>
                                    </p:anim>
                                    <p:anim calcmode="lin" valueType="num">
                                      <p:cBhvr>
                                        <p:cTn id="25" dur="750" fill="hold"/>
                                        <p:tgtEl>
                                          <p:spTgt spid="27"/>
                                        </p:tgtEl>
                                        <p:attrNameLst>
                                          <p:attrName>ppt_h</p:attrName>
                                        </p:attrNameLst>
                                      </p:cBhvr>
                                      <p:tavLst>
                                        <p:tav tm="0">
                                          <p:val>
                                            <p:fltVal val="0"/>
                                          </p:val>
                                        </p:tav>
                                        <p:tav tm="100000">
                                          <p:val>
                                            <p:strVal val="#ppt_h"/>
                                          </p:val>
                                        </p:tav>
                                      </p:tavLst>
                                    </p:anim>
                                    <p:animEffect transition="in" filter="fade">
                                      <p:cBhvr>
                                        <p:cTn id="26" dur="750"/>
                                        <p:tgtEl>
                                          <p:spTgt spid="27"/>
                                        </p:tgtEl>
                                      </p:cBhvr>
                                    </p:animEffect>
                                  </p:childTnLst>
                                </p:cTn>
                              </p:par>
                            </p:childTnLst>
                          </p:cTn>
                        </p:par>
                        <p:par>
                          <p:cTn id="27" fill="hold">
                            <p:stCondLst>
                              <p:cond delay="3000"/>
                            </p:stCondLst>
                            <p:childTnLst>
                              <p:par>
                                <p:cTn id="28" presetID="16" presetClass="entr" presetSubtype="21"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barn(inVertical)">
                                      <p:cBhvr>
                                        <p:cTn id="30" dur="750"/>
                                        <p:tgtEl>
                                          <p:spTgt spid="26"/>
                                        </p:tgtEl>
                                      </p:cBhvr>
                                    </p:animEffect>
                                  </p:childTnLst>
                                </p:cTn>
                              </p:par>
                            </p:childTnLst>
                          </p:cTn>
                        </p:par>
                        <p:par>
                          <p:cTn id="31" fill="hold">
                            <p:stCondLst>
                              <p:cond delay="3750"/>
                            </p:stCondLst>
                            <p:childTnLst>
                              <p:par>
                                <p:cTn id="32" presetID="53" presetClass="entr" presetSubtype="16"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750" fill="hold"/>
                                        <p:tgtEl>
                                          <p:spTgt spid="21"/>
                                        </p:tgtEl>
                                        <p:attrNameLst>
                                          <p:attrName>ppt_w</p:attrName>
                                        </p:attrNameLst>
                                      </p:cBhvr>
                                      <p:tavLst>
                                        <p:tav tm="0">
                                          <p:val>
                                            <p:fltVal val="0"/>
                                          </p:val>
                                        </p:tav>
                                        <p:tav tm="100000">
                                          <p:val>
                                            <p:strVal val="#ppt_w"/>
                                          </p:val>
                                        </p:tav>
                                      </p:tavLst>
                                    </p:anim>
                                    <p:anim calcmode="lin" valueType="num">
                                      <p:cBhvr>
                                        <p:cTn id="35" dur="750" fill="hold"/>
                                        <p:tgtEl>
                                          <p:spTgt spid="21"/>
                                        </p:tgtEl>
                                        <p:attrNameLst>
                                          <p:attrName>ppt_h</p:attrName>
                                        </p:attrNameLst>
                                      </p:cBhvr>
                                      <p:tavLst>
                                        <p:tav tm="0">
                                          <p:val>
                                            <p:fltVal val="0"/>
                                          </p:val>
                                        </p:tav>
                                        <p:tav tm="100000">
                                          <p:val>
                                            <p:strVal val="#ppt_h"/>
                                          </p:val>
                                        </p:tav>
                                      </p:tavLst>
                                    </p:anim>
                                    <p:animEffect transition="in" filter="fade">
                                      <p:cBhvr>
                                        <p:cTn id="36"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pic>
        <p:nvPicPr>
          <p:cNvPr id="27" name="图片 11"/>
          <p:cNvPicPr>
            <a:picLocks noChangeAspect="1"/>
          </p:cNvPicPr>
          <p:nvPr/>
        </p:nvPicPr>
        <p:blipFill rotWithShape="1">
          <a:blip r:embed="rId4">
            <a:extLst>
              <a:ext uri="{28A0092B-C50C-407E-A947-70E740481C1C}">
                <a14:useLocalDpi xmlns:a14="http://schemas.microsoft.com/office/drawing/2010/main" val="0"/>
              </a:ext>
            </a:extLst>
          </a:blip>
          <a:srcRect b="27202"/>
          <a:stretch/>
        </p:blipFill>
        <p:spPr>
          <a:xfrm>
            <a:off x="404586" y="5145846"/>
            <a:ext cx="11406414" cy="1357654"/>
          </a:xfrm>
          <a:prstGeom prst="rect">
            <a:avLst/>
          </a:prstGeom>
        </p:spPr>
      </p:pic>
      <p:grpSp>
        <p:nvGrpSpPr>
          <p:cNvPr id="14" name="Group 13"/>
          <p:cNvGrpSpPr/>
          <p:nvPr/>
        </p:nvGrpSpPr>
        <p:grpSpPr>
          <a:xfrm>
            <a:off x="5471161" y="538719"/>
            <a:ext cx="6251141" cy="5078313"/>
            <a:chOff x="5412511" y="2018928"/>
            <a:chExt cx="6251141" cy="5078313"/>
          </a:xfrm>
        </p:grpSpPr>
        <p:sp>
          <p:nvSpPr>
            <p:cNvPr id="12" name="Rectangle 11"/>
            <p:cNvSpPr/>
            <p:nvPr/>
          </p:nvSpPr>
          <p:spPr>
            <a:xfrm>
              <a:off x="5412511" y="2018928"/>
              <a:ext cx="6251141" cy="5078313"/>
            </a:xfrm>
            <a:prstGeom prst="rect">
              <a:avLst/>
            </a:prstGeom>
          </p:spPr>
          <p:txBody>
            <a:bodyPr wrap="square">
              <a:spAutoFit/>
            </a:bodyPr>
            <a:lstStyle/>
            <a:p>
              <a:pPr algn="just"/>
              <a:r>
                <a:rPr lang="en-US" altLang="en-US" sz="3200" b="1" dirty="0">
                  <a:solidFill>
                    <a:srgbClr val="002060"/>
                  </a:solidFill>
                  <a:latin typeface="Arial" panose="020B0604020202020204" pitchFamily="34" charset="0"/>
                </a:rPr>
                <a:t>	</a:t>
              </a:r>
              <a:r>
                <a:rPr lang="vi-VN" altLang="en-US" sz="3600" b="1" dirty="0">
                  <a:solidFill>
                    <a:srgbClr val="002060"/>
                  </a:solidFill>
                </a:rPr>
                <a:t>Vứt rác có thể tái chế vào một thùng riêng vừa tiết kiệm vừa bảo vệ được môi trường đất vì những chai lọ, túi nhựa rất khó phân huỷ, chúng sẽ là nơi ẩn náu của mầm bệnh và các vật trung gian truyền bệnh.</a:t>
              </a:r>
              <a:endParaRPr lang="en-US" altLang="en-US" sz="3600" b="1" dirty="0">
                <a:solidFill>
                  <a:srgbClr val="002060"/>
                </a:solidFill>
                <a:latin typeface="Arial" panose="020B0604020202020204" pitchFamily="34" charset="0"/>
              </a:endParaRPr>
            </a:p>
          </p:txBody>
        </p:sp>
        <p:pic>
          <p:nvPicPr>
            <p:cNvPr id="31" name="图形 27"/>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704240" y="2098675"/>
              <a:ext cx="584200" cy="514652"/>
            </a:xfrm>
            <a:prstGeom prst="rect">
              <a:avLst/>
            </a:prstGeom>
          </p:spPr>
        </p:pic>
      </p:grpSp>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41161" t="1181" r="37147" b="72439"/>
          <a:stretch/>
        </p:blipFill>
        <p:spPr>
          <a:xfrm flipH="1">
            <a:off x="1321650" y="3789411"/>
            <a:ext cx="959074" cy="1166325"/>
          </a:xfrm>
          <a:prstGeom prst="rect">
            <a:avLst/>
          </a:prstGeom>
        </p:spPr>
      </p:pic>
      <p:sp>
        <p:nvSpPr>
          <p:cNvPr id="32" name="Text Box 13"/>
          <p:cNvSpPr txBox="1">
            <a:spLocks noChangeArrowheads="1"/>
          </p:cNvSpPr>
          <p:nvPr/>
        </p:nvSpPr>
        <p:spPr bwMode="auto">
          <a:xfrm>
            <a:off x="2280724" y="3918930"/>
            <a:ext cx="2356065" cy="783193"/>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000" b="1" dirty="0" err="1">
                <a:solidFill>
                  <a:srgbClr val="00B050"/>
                </a:solidFill>
                <a:latin typeface="Arial" panose="020B0604020202020204" pitchFamily="34" charset="0"/>
              </a:rPr>
              <a:t>Nên</a:t>
            </a:r>
            <a:r>
              <a:rPr lang="en-US" altLang="vi-VN" sz="4000" b="1" dirty="0">
                <a:solidFill>
                  <a:srgbClr val="00B050"/>
                </a:solidFill>
                <a:latin typeface="Arial" panose="020B0604020202020204" pitchFamily="34" charset="0"/>
              </a:rPr>
              <a:t> </a:t>
            </a:r>
            <a:r>
              <a:rPr lang="en-US" altLang="vi-VN" sz="4000" b="1" dirty="0" err="1">
                <a:solidFill>
                  <a:srgbClr val="00B050"/>
                </a:solidFill>
                <a:latin typeface="Arial" panose="020B0604020202020204" pitchFamily="34" charset="0"/>
              </a:rPr>
              <a:t>làm</a:t>
            </a:r>
            <a:endParaRPr lang="en-US" altLang="vi-VN" sz="4000" b="1" dirty="0">
              <a:solidFill>
                <a:srgbClr val="00B050"/>
              </a:solidFill>
              <a:latin typeface="Arial" panose="020B0604020202020204" pitchFamily="34" charset="0"/>
            </a:endParaRPr>
          </a:p>
        </p:txBody>
      </p:sp>
      <p:pic>
        <p:nvPicPr>
          <p:cNvPr id="33"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98484" y="373869"/>
            <a:ext cx="4285216" cy="3908175"/>
          </a:xfrm>
          <a:prstGeom prst="rect">
            <a:avLst/>
          </a:prstGeom>
        </p:spPr>
      </p:pic>
      <p:pic>
        <p:nvPicPr>
          <p:cNvPr id="18" name="Picture 17" descr="06"/>
          <p:cNvPicPr>
            <a:picLocks noChangeAspect="1" noChangeArrowheads="1"/>
          </p:cNvPicPr>
          <p:nvPr/>
        </p:nvPicPr>
        <p:blipFill rotWithShape="1">
          <a:blip r:embed="rId9"/>
          <a:srcRect l="6218" t="3202" r="6155" b="2428"/>
          <a:stretch/>
        </p:blipFill>
        <p:spPr bwMode="auto">
          <a:xfrm>
            <a:off x="817949" y="563274"/>
            <a:ext cx="4401028" cy="3303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r="52122" b="64444"/>
          <a:stretch/>
        </p:blipFill>
        <p:spPr>
          <a:xfrm>
            <a:off x="0" y="4145477"/>
            <a:ext cx="2456005" cy="2438400"/>
          </a:xfrm>
          <a:prstGeom prst="rect">
            <a:avLst/>
          </a:prstGeom>
        </p:spPr>
      </p:pic>
      <p:sp>
        <p:nvSpPr>
          <p:cNvPr id="16" name="TextBox 15">
            <a:extLst>
              <a:ext uri="{FF2B5EF4-FFF2-40B4-BE49-F238E27FC236}">
                <a16:creationId xmlns:a16="http://schemas.microsoft.com/office/drawing/2014/main" id="{D9506714-5E8B-489E-A786-CE82E2376757}"/>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7" name="TextBox 16">
            <a:extLst>
              <a:ext uri="{FF2B5EF4-FFF2-40B4-BE49-F238E27FC236}">
                <a16:creationId xmlns:a16="http://schemas.microsoft.com/office/drawing/2014/main" id="{10601A73-DDF7-4EE5-8FF9-BFF6C28CFCB0}"/>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3288208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75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0-#ppt_w/2"/>
                                          </p:val>
                                        </p:tav>
                                        <p:tav tm="100000">
                                          <p:val>
                                            <p:strVal val="#ppt_x"/>
                                          </p:val>
                                        </p:tav>
                                      </p:tavLst>
                                    </p:anim>
                                    <p:anim calcmode="lin" valueType="num">
                                      <p:cBhvr additive="base">
                                        <p:cTn id="22" dur="500" fill="hold"/>
                                        <p:tgtEl>
                                          <p:spTgt spid="32"/>
                                        </p:tgtEl>
                                        <p:attrNameLst>
                                          <p:attrName>ppt_y</p:attrName>
                                        </p:attrNameLst>
                                      </p:cBhvr>
                                      <p:tavLst>
                                        <p:tav tm="0">
                                          <p:val>
                                            <p:strVal val="#ppt_y"/>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34006" y="2851131"/>
            <a:ext cx="2971800" cy="2354668"/>
          </a:xfrm>
          <a:prstGeom prst="rect">
            <a:avLst/>
          </a:prstGeom>
        </p:spPr>
      </p:pic>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148524" y="2507443"/>
            <a:ext cx="4343400" cy="3441438"/>
          </a:xfrm>
          <a:prstGeom prst="rect">
            <a:avLst/>
          </a:prstGeom>
        </p:spPr>
      </p:pic>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t="66667" r="51639"/>
          <a:stretch/>
        </p:blipFill>
        <p:spPr>
          <a:xfrm flipH="1">
            <a:off x="7525263" y="2381319"/>
            <a:ext cx="4304971" cy="3966965"/>
          </a:xfrm>
          <a:prstGeom prst="rect">
            <a:avLst/>
          </a:prstGeom>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l="10783" t="66864" r="52887" b="-197"/>
          <a:stretch/>
        </p:blipFill>
        <p:spPr>
          <a:xfrm flipH="1">
            <a:off x="6641892" y="3531476"/>
            <a:ext cx="1748414" cy="2144665"/>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l="10783" t="66864" r="52887" b="-197"/>
          <a:stretch/>
        </p:blipFill>
        <p:spPr>
          <a:xfrm flipH="1">
            <a:off x="10043697" y="2710874"/>
            <a:ext cx="2148303" cy="2635182"/>
          </a:xfrm>
          <a:prstGeom prst="rect">
            <a:avLst/>
          </a:prstGeom>
        </p:spPr>
      </p:pic>
      <p:grpSp>
        <p:nvGrpSpPr>
          <p:cNvPr id="21" name="Group 20"/>
          <p:cNvGrpSpPr/>
          <p:nvPr/>
        </p:nvGrpSpPr>
        <p:grpSpPr>
          <a:xfrm>
            <a:off x="573781" y="78359"/>
            <a:ext cx="4579840" cy="3305489"/>
            <a:chOff x="748960" y="-14508"/>
            <a:chExt cx="4579840" cy="3305489"/>
          </a:xfrm>
        </p:grpSpPr>
        <p:pic>
          <p:nvPicPr>
            <p:cNvPr id="16" name="Picture 15"/>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a:off x="748960" y="-14508"/>
              <a:ext cx="4579840" cy="3305489"/>
            </a:xfrm>
            <a:prstGeom prst="rect">
              <a:avLst/>
            </a:prstGeom>
          </p:spPr>
        </p:pic>
        <p:sp>
          <p:nvSpPr>
            <p:cNvPr id="13" name="矩形 25"/>
            <p:cNvSpPr/>
            <p:nvPr/>
          </p:nvSpPr>
          <p:spPr>
            <a:xfrm>
              <a:off x="1332702" y="1078763"/>
              <a:ext cx="3317772" cy="1446550"/>
            </a:xfrm>
            <a:prstGeom prst="rect">
              <a:avLst/>
            </a:prstGeom>
          </p:spPr>
          <p:txBody>
            <a:bodyPr wrap="square">
              <a:spAutoFit/>
            </a:bodyPr>
            <a:lstStyle/>
            <a:p>
              <a:pPr algn="ctr"/>
              <a:r>
                <a:rPr lang="en-US" altLang="zh-CN" sz="4400" b="1" dirty="0">
                  <a:solidFill>
                    <a:srgbClr val="6FCD5B"/>
                  </a:solidFill>
                  <a:latin typeface="UTM Impact" panose="02040603050506020204" pitchFamily="18" charset="0"/>
                  <a:ea typeface="印品丫丫体-D版" panose="02010601030101010101" pitchFamily="2" charset="-122"/>
                </a:rPr>
                <a:t>CHẤT BẨN </a:t>
              </a:r>
            </a:p>
            <a:p>
              <a:pPr algn="ctr"/>
              <a:r>
                <a:rPr lang="en-US" altLang="zh-CN" sz="4400" b="1" dirty="0">
                  <a:solidFill>
                    <a:srgbClr val="6FCD5B"/>
                  </a:solidFill>
                  <a:latin typeface="UTM Impact" panose="02040603050506020204" pitchFamily="18" charset="0"/>
                  <a:ea typeface="印品丫丫体-D版" panose="02010601030101010101" pitchFamily="2" charset="-122"/>
                </a:rPr>
                <a:t>SIÊU LẦY</a:t>
              </a:r>
              <a:endParaRPr lang="zh-CN" altLang="en-US" sz="4400" b="1" dirty="0">
                <a:solidFill>
                  <a:srgbClr val="6FCD5B"/>
                </a:solidFill>
                <a:latin typeface="UTM Impact" panose="02040603050506020204" pitchFamily="18" charset="0"/>
                <a:ea typeface="印品丫丫体-D版" panose="02010601030101010101" pitchFamily="2" charset="-122"/>
              </a:endParaRPr>
            </a:p>
          </p:txBody>
        </p:sp>
      </p:grpSp>
      <p:sp>
        <p:nvSpPr>
          <p:cNvPr id="14" name="Rectangle 13"/>
          <p:cNvSpPr/>
          <p:nvPr/>
        </p:nvSpPr>
        <p:spPr>
          <a:xfrm>
            <a:off x="409903"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6609847"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29536" y="5044966"/>
            <a:ext cx="1600303" cy="1600303"/>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74977" y="5044966"/>
            <a:ext cx="1600303" cy="1600303"/>
          </a:xfrm>
          <a:prstGeom prst="rect">
            <a:avLst/>
          </a:prstGeom>
        </p:spPr>
      </p:pic>
      <p:grpSp>
        <p:nvGrpSpPr>
          <p:cNvPr id="23" name="Group 22"/>
          <p:cNvGrpSpPr/>
          <p:nvPr/>
        </p:nvGrpSpPr>
        <p:grpSpPr>
          <a:xfrm>
            <a:off x="7342681" y="55901"/>
            <a:ext cx="4670134" cy="3305489"/>
            <a:chOff x="3802062" y="20942"/>
            <a:chExt cx="4670134" cy="3305489"/>
          </a:xfrm>
        </p:grpSpPr>
        <p:pic>
          <p:nvPicPr>
            <p:cNvPr id="22" name="Picture 21"/>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flipH="1">
              <a:off x="3802062" y="20942"/>
              <a:ext cx="4670134" cy="3305489"/>
            </a:xfrm>
            <a:prstGeom prst="rect">
              <a:avLst/>
            </a:prstGeom>
          </p:spPr>
        </p:pic>
        <p:sp>
          <p:nvSpPr>
            <p:cNvPr id="6" name="矩形 25"/>
            <p:cNvSpPr/>
            <p:nvPr/>
          </p:nvSpPr>
          <p:spPr>
            <a:xfrm>
              <a:off x="4546324" y="1128700"/>
              <a:ext cx="3105859" cy="1446550"/>
            </a:xfrm>
            <a:prstGeom prst="rect">
              <a:avLst/>
            </a:prstGeom>
          </p:spPr>
          <p:txBody>
            <a:bodyPr wrap="square">
              <a:spAutoFit/>
            </a:bodyPr>
            <a:lstStyle/>
            <a:p>
              <a:pPr algn="ctr"/>
              <a:r>
                <a:rPr lang="en-US" altLang="zh-CN" sz="4400" b="1" dirty="0">
                  <a:solidFill>
                    <a:srgbClr val="16C6EF"/>
                  </a:solidFill>
                  <a:latin typeface="UTM Impact" panose="02040603050506020204" pitchFamily="18" charset="0"/>
                  <a:ea typeface="印品丫丫体-D版" panose="02010601030101010101" pitchFamily="2" charset="-122"/>
                </a:rPr>
                <a:t>GIỌT NƯỚC </a:t>
              </a:r>
            </a:p>
            <a:p>
              <a:pPr algn="ctr"/>
              <a:r>
                <a:rPr lang="en-US" altLang="zh-CN" sz="4400" b="1" dirty="0">
                  <a:solidFill>
                    <a:srgbClr val="16C6EF"/>
                  </a:solidFill>
                  <a:latin typeface="UTM Impact" panose="02040603050506020204" pitchFamily="18" charset="0"/>
                  <a:ea typeface="印品丫丫体-D版" panose="02010601030101010101" pitchFamily="2" charset="-122"/>
                </a:rPr>
                <a:t>TINH KHIẾT</a:t>
              </a:r>
              <a:endParaRPr lang="zh-CN" altLang="en-US" sz="4400" b="1" dirty="0">
                <a:solidFill>
                  <a:srgbClr val="16C6EF"/>
                </a:solidFill>
                <a:latin typeface="UTM Impact" panose="02040603050506020204" pitchFamily="18" charset="0"/>
                <a:ea typeface="印品丫丫体-D版" panose="02010601030101010101" pitchFamily="2" charset="-122"/>
              </a:endParaRPr>
            </a:p>
          </p:txBody>
        </p:sp>
      </p:grpSp>
      <p:pic>
        <p:nvPicPr>
          <p:cNvPr id="40" name="Picture 3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79818" y="6095599"/>
            <a:ext cx="803133" cy="401568"/>
          </a:xfrm>
          <a:prstGeom prst="rect">
            <a:avLst/>
          </a:prstGeom>
        </p:spPr>
      </p:pic>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81795" y="6095599"/>
            <a:ext cx="805003" cy="402502"/>
          </a:xfrm>
          <a:prstGeom prst="rect">
            <a:avLst/>
          </a:prstGeom>
        </p:spPr>
      </p:pic>
      <p:pic>
        <p:nvPicPr>
          <p:cNvPr id="25" name="Picture 2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98110" y="6095599"/>
            <a:ext cx="805003" cy="402502"/>
          </a:xfrm>
          <a:prstGeom prst="rect">
            <a:avLst/>
          </a:prstGeom>
        </p:spPr>
      </p:pic>
      <p:pic>
        <p:nvPicPr>
          <p:cNvPr id="26" name="Am-thanh-oh-nooo-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62340" y="-165323"/>
            <a:ext cx="487363" cy="487363"/>
          </a:xfrm>
          <a:prstGeom prst="rect">
            <a:avLst/>
          </a:prstGeom>
        </p:spPr>
      </p:pic>
    </p:spTree>
    <p:extLst>
      <p:ext uri="{BB962C8B-B14F-4D97-AF65-F5344CB8AC3E}">
        <p14:creationId xmlns:p14="http://schemas.microsoft.com/office/powerpoint/2010/main" val="2136402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right)">
                                      <p:cBhvr>
                                        <p:cTn id="7" dur="1000"/>
                                        <p:tgtEl>
                                          <p:spTgt spid="25"/>
                                        </p:tgtEl>
                                      </p:cBhvr>
                                    </p:animEffect>
                                  </p:childTnLst>
                                </p:cTn>
                              </p:par>
                              <p:par>
                                <p:cTn id="8" presetID="1" presetClass="mediacall" presetSubtype="0" fill="hold" nodeType="withEffect">
                                  <p:stCondLst>
                                    <p:cond delay="0"/>
                                  </p:stCondLst>
                                  <p:childTnLst>
                                    <p:cmd type="call" cmd="playFrom(0.0)">
                                      <p:cBhvr>
                                        <p:cTn id="9" dur="2899" fill="hold"/>
                                        <p:tgtEl>
                                          <p:spTgt spid="26"/>
                                        </p:tgtEl>
                                      </p:cBhvr>
                                    </p:cmd>
                                  </p:childTnLst>
                                </p:cTn>
                              </p:par>
                              <p:par>
                                <p:cTn id="10" presetID="32" presetClass="emph" presetSubtype="0" repeatCount="5000" fill="hold" nodeType="withEffect">
                                  <p:stCondLst>
                                    <p:cond delay="0"/>
                                  </p:stCondLst>
                                  <p:childTnLst>
                                    <p:animRot by="120000">
                                      <p:cBhvr>
                                        <p:cTn id="11" dur="50" fill="hold">
                                          <p:stCondLst>
                                            <p:cond delay="0"/>
                                          </p:stCondLst>
                                        </p:cTn>
                                        <p:tgtEl>
                                          <p:spTgt spid="11"/>
                                        </p:tgtEl>
                                        <p:attrNameLst>
                                          <p:attrName>r</p:attrName>
                                        </p:attrNameLst>
                                      </p:cBhvr>
                                    </p:animRot>
                                    <p:animRot by="-240000">
                                      <p:cBhvr>
                                        <p:cTn id="12" dur="100" fill="hold">
                                          <p:stCondLst>
                                            <p:cond delay="100"/>
                                          </p:stCondLst>
                                        </p:cTn>
                                        <p:tgtEl>
                                          <p:spTgt spid="11"/>
                                        </p:tgtEl>
                                        <p:attrNameLst>
                                          <p:attrName>r</p:attrName>
                                        </p:attrNameLst>
                                      </p:cBhvr>
                                    </p:animRot>
                                    <p:animRot by="240000">
                                      <p:cBhvr>
                                        <p:cTn id="13" dur="100" fill="hold">
                                          <p:stCondLst>
                                            <p:cond delay="200"/>
                                          </p:stCondLst>
                                        </p:cTn>
                                        <p:tgtEl>
                                          <p:spTgt spid="11"/>
                                        </p:tgtEl>
                                        <p:attrNameLst>
                                          <p:attrName>r</p:attrName>
                                        </p:attrNameLst>
                                      </p:cBhvr>
                                    </p:animRot>
                                    <p:animRot by="-240000">
                                      <p:cBhvr>
                                        <p:cTn id="14" dur="100" fill="hold">
                                          <p:stCondLst>
                                            <p:cond delay="300"/>
                                          </p:stCondLst>
                                        </p:cTn>
                                        <p:tgtEl>
                                          <p:spTgt spid="11"/>
                                        </p:tgtEl>
                                        <p:attrNameLst>
                                          <p:attrName>r</p:attrName>
                                        </p:attrNameLst>
                                      </p:cBhvr>
                                    </p:animRot>
                                    <p:animRot by="120000">
                                      <p:cBhvr>
                                        <p:cTn id="15" dur="100" fill="hold">
                                          <p:stCondLst>
                                            <p:cond delay="400"/>
                                          </p:stCondLst>
                                        </p:cTn>
                                        <p:tgtEl>
                                          <p:spTgt spid="11"/>
                                        </p:tgtEl>
                                        <p:attrNameLst>
                                          <p:attrName>r</p:attrName>
                                        </p:attrNameLst>
                                      </p:cBhvr>
                                    </p:animRot>
                                  </p:childTnLst>
                                </p:cTn>
                              </p:par>
                              <p:par>
                                <p:cTn id="16" presetID="32" presetClass="emph" presetSubtype="0" repeatCount="5000" fill="hold" nodeType="withEffect">
                                  <p:stCondLst>
                                    <p:cond delay="0"/>
                                  </p:stCondLst>
                                  <p:childTnLst>
                                    <p:animRot by="120000">
                                      <p:cBhvr>
                                        <p:cTn id="17" dur="50" fill="hold">
                                          <p:stCondLst>
                                            <p:cond delay="0"/>
                                          </p:stCondLst>
                                        </p:cTn>
                                        <p:tgtEl>
                                          <p:spTgt spid="10"/>
                                        </p:tgtEl>
                                        <p:attrNameLst>
                                          <p:attrName>r</p:attrName>
                                        </p:attrNameLst>
                                      </p:cBhvr>
                                    </p:animRot>
                                    <p:animRot by="-240000">
                                      <p:cBhvr>
                                        <p:cTn id="18" dur="100" fill="hold">
                                          <p:stCondLst>
                                            <p:cond delay="100"/>
                                          </p:stCondLst>
                                        </p:cTn>
                                        <p:tgtEl>
                                          <p:spTgt spid="10"/>
                                        </p:tgtEl>
                                        <p:attrNameLst>
                                          <p:attrName>r</p:attrName>
                                        </p:attrNameLst>
                                      </p:cBhvr>
                                    </p:animRot>
                                    <p:animRot by="240000">
                                      <p:cBhvr>
                                        <p:cTn id="19" dur="100" fill="hold">
                                          <p:stCondLst>
                                            <p:cond delay="200"/>
                                          </p:stCondLst>
                                        </p:cTn>
                                        <p:tgtEl>
                                          <p:spTgt spid="10"/>
                                        </p:tgtEl>
                                        <p:attrNameLst>
                                          <p:attrName>r</p:attrName>
                                        </p:attrNameLst>
                                      </p:cBhvr>
                                    </p:animRot>
                                    <p:animRot by="-240000">
                                      <p:cBhvr>
                                        <p:cTn id="20" dur="100" fill="hold">
                                          <p:stCondLst>
                                            <p:cond delay="300"/>
                                          </p:stCondLst>
                                        </p:cTn>
                                        <p:tgtEl>
                                          <p:spTgt spid="10"/>
                                        </p:tgtEl>
                                        <p:attrNameLst>
                                          <p:attrName>r</p:attrName>
                                        </p:attrNameLst>
                                      </p:cBhvr>
                                    </p:animRot>
                                    <p:animRot by="120000">
                                      <p:cBhvr>
                                        <p:cTn id="21" dur="100" fill="hold">
                                          <p:stCondLst>
                                            <p:cond delay="400"/>
                                          </p:stCondLst>
                                        </p:cTn>
                                        <p:tgtEl>
                                          <p:spTgt spid="10"/>
                                        </p:tgtEl>
                                        <p:attrNameLst>
                                          <p:attrName>r</p:attrName>
                                        </p:attrNameLst>
                                      </p:cBhvr>
                                    </p:animRot>
                                  </p:childTnLst>
                                </p:cTn>
                              </p:par>
                              <p:par>
                                <p:cTn id="22" presetID="32" presetClass="emph" presetSubtype="0" repeatCount="5000" fill="hold" nodeType="withEffect">
                                  <p:stCondLst>
                                    <p:cond delay="0"/>
                                  </p:stCondLst>
                                  <p:childTnLst>
                                    <p:animRot by="120000">
                                      <p:cBhvr>
                                        <p:cTn id="23" dur="50" fill="hold">
                                          <p:stCondLst>
                                            <p:cond delay="0"/>
                                          </p:stCondLst>
                                        </p:cTn>
                                        <p:tgtEl>
                                          <p:spTgt spid="12"/>
                                        </p:tgtEl>
                                        <p:attrNameLst>
                                          <p:attrName>r</p:attrName>
                                        </p:attrNameLst>
                                      </p:cBhvr>
                                    </p:animRot>
                                    <p:animRot by="-240000">
                                      <p:cBhvr>
                                        <p:cTn id="24" dur="100" fill="hold">
                                          <p:stCondLst>
                                            <p:cond delay="100"/>
                                          </p:stCondLst>
                                        </p:cTn>
                                        <p:tgtEl>
                                          <p:spTgt spid="12"/>
                                        </p:tgtEl>
                                        <p:attrNameLst>
                                          <p:attrName>r</p:attrName>
                                        </p:attrNameLst>
                                      </p:cBhvr>
                                    </p:animRot>
                                    <p:animRot by="240000">
                                      <p:cBhvr>
                                        <p:cTn id="25" dur="100" fill="hold">
                                          <p:stCondLst>
                                            <p:cond delay="200"/>
                                          </p:stCondLst>
                                        </p:cTn>
                                        <p:tgtEl>
                                          <p:spTgt spid="12"/>
                                        </p:tgtEl>
                                        <p:attrNameLst>
                                          <p:attrName>r</p:attrName>
                                        </p:attrNameLst>
                                      </p:cBhvr>
                                    </p:animRot>
                                    <p:animRot by="-240000">
                                      <p:cBhvr>
                                        <p:cTn id="26" dur="100" fill="hold">
                                          <p:stCondLst>
                                            <p:cond delay="300"/>
                                          </p:stCondLst>
                                        </p:cTn>
                                        <p:tgtEl>
                                          <p:spTgt spid="12"/>
                                        </p:tgtEl>
                                        <p:attrNameLst>
                                          <p:attrName>r</p:attrName>
                                        </p:attrNameLst>
                                      </p:cBhvr>
                                    </p:animRot>
                                    <p:animRot by="120000">
                                      <p:cBhvr>
                                        <p:cTn id="27" dur="100" fill="hold">
                                          <p:stCondLst>
                                            <p:cond delay="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9" name="矩形 8"/>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10" name="矩形 9"/>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37" name="Text Box 13"/>
          <p:cNvSpPr txBox="1">
            <a:spLocks noChangeArrowheads="1"/>
          </p:cNvSpPr>
          <p:nvPr/>
        </p:nvSpPr>
        <p:spPr bwMode="auto">
          <a:xfrm>
            <a:off x="926191" y="277837"/>
            <a:ext cx="10363200" cy="119062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Quan </a:t>
            </a:r>
            <a:r>
              <a:rPr lang="en-US" altLang="vi-VN" b="1" dirty="0" err="1">
                <a:solidFill>
                  <a:srgbClr val="002060"/>
                </a:solidFill>
                <a:latin typeface="Arial" panose="020B0604020202020204" pitchFamily="34" charset="0"/>
              </a:rPr>
              <a:t>sát</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từng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tranh</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em</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hãy</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nêu</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những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việc</a:t>
            </a:r>
            <a:r>
              <a:rPr lang="en-US" altLang="vi-VN" b="1" dirty="0">
                <a:solidFill>
                  <a:srgbClr val="00206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và</a:t>
            </a:r>
            <a:r>
              <a:rPr lang="en-US" altLang="vi-VN" b="1" dirty="0">
                <a:solidFill>
                  <a:srgbClr val="002060"/>
                </a:solidFill>
                <a:latin typeface="Arial" panose="020B0604020202020204" pitchFamily="34" charset="0"/>
              </a:rPr>
              <a:t> </a:t>
            </a:r>
            <a:r>
              <a:rPr lang="en-US" altLang="vi-VN" b="1" dirty="0" err="1">
                <a:solidFill>
                  <a:srgbClr val="FF0000"/>
                </a:solidFill>
                <a:latin typeface="Arial" panose="020B0604020202020204" pitchFamily="34" charset="0"/>
              </a:rPr>
              <a:t>không</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để</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bảo</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vệ</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nguồn</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nước</a:t>
            </a:r>
            <a:r>
              <a:rPr lang="en-US" altLang="vi-VN" b="1" dirty="0">
                <a:solidFill>
                  <a:srgbClr val="002060"/>
                </a:solidFill>
                <a:latin typeface="Arial" panose="020B0604020202020204" pitchFamily="34" charset="0"/>
              </a:rPr>
              <a:t>.</a:t>
            </a:r>
          </a:p>
        </p:txBody>
      </p:sp>
      <p:grpSp>
        <p:nvGrpSpPr>
          <p:cNvPr id="3" name="Group 2"/>
          <p:cNvGrpSpPr/>
          <p:nvPr/>
        </p:nvGrpSpPr>
        <p:grpSpPr>
          <a:xfrm>
            <a:off x="1315635" y="1563788"/>
            <a:ext cx="2730998" cy="2225249"/>
            <a:chOff x="1315635" y="1563788"/>
            <a:chExt cx="2730998" cy="2225249"/>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5635" y="1563788"/>
              <a:ext cx="2631212" cy="2155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 name="Text Box 13"/>
            <p:cNvSpPr txBox="1">
              <a:spLocks noChangeArrowheads="1"/>
            </p:cNvSpPr>
            <p:nvPr/>
          </p:nvSpPr>
          <p:spPr bwMode="auto">
            <a:xfrm>
              <a:off x="3473706" y="315336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1</a:t>
              </a:r>
            </a:p>
          </p:txBody>
        </p:sp>
      </p:grpSp>
      <p:grpSp>
        <p:nvGrpSpPr>
          <p:cNvPr id="4" name="Group 3"/>
          <p:cNvGrpSpPr/>
          <p:nvPr/>
        </p:nvGrpSpPr>
        <p:grpSpPr>
          <a:xfrm>
            <a:off x="4199031" y="1555456"/>
            <a:ext cx="3626391" cy="2249727"/>
            <a:chOff x="4199031" y="1555456"/>
            <a:chExt cx="3626391" cy="2249727"/>
          </a:xfrm>
        </p:grpSpPr>
        <p:pic>
          <p:nvPicPr>
            <p:cNvPr id="47" name="Picture 15"/>
            <p:cNvPicPr>
              <a:picLocks noChangeAspect="1" noChangeArrowheads="1"/>
            </p:cNvPicPr>
            <p:nvPr/>
          </p:nvPicPr>
          <p:blipFill>
            <a:blip r:embed="rId6"/>
            <a:srcRect/>
            <a:stretch>
              <a:fillRect/>
            </a:stretch>
          </p:blipFill>
          <p:spPr bwMode="auto">
            <a:xfrm>
              <a:off x="4199031" y="1555456"/>
              <a:ext cx="3551491" cy="21637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8" name="Text Box 13"/>
            <p:cNvSpPr txBox="1">
              <a:spLocks noChangeArrowheads="1"/>
            </p:cNvSpPr>
            <p:nvPr/>
          </p:nvSpPr>
          <p:spPr bwMode="auto">
            <a:xfrm>
              <a:off x="7252495" y="3169508"/>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2</a:t>
              </a:r>
            </a:p>
          </p:txBody>
        </p:sp>
      </p:grpSp>
      <p:grpSp>
        <p:nvGrpSpPr>
          <p:cNvPr id="5" name="Group 4"/>
          <p:cNvGrpSpPr/>
          <p:nvPr/>
        </p:nvGrpSpPr>
        <p:grpSpPr>
          <a:xfrm>
            <a:off x="8002707" y="1564536"/>
            <a:ext cx="2990311" cy="2241999"/>
            <a:chOff x="8002707" y="1564536"/>
            <a:chExt cx="2990311" cy="2241999"/>
          </a:xfrm>
        </p:grpSpPr>
        <p:pic>
          <p:nvPicPr>
            <p:cNvPr id="56" name="Picture 17" descr="06"/>
            <p:cNvPicPr>
              <a:picLocks noChangeAspect="1" noChangeArrowheads="1"/>
            </p:cNvPicPr>
            <p:nvPr/>
          </p:nvPicPr>
          <p:blipFill rotWithShape="1">
            <a:blip r:embed="rId7"/>
            <a:srcRect l="6218" t="3202" r="6155" b="2428"/>
            <a:stretch/>
          </p:blipFill>
          <p:spPr bwMode="auto">
            <a:xfrm>
              <a:off x="8002707" y="1564536"/>
              <a:ext cx="2858126" cy="2145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9" name="Text Box 13"/>
            <p:cNvSpPr txBox="1">
              <a:spLocks noChangeArrowheads="1"/>
            </p:cNvSpPr>
            <p:nvPr/>
          </p:nvSpPr>
          <p:spPr bwMode="auto">
            <a:xfrm>
              <a:off x="10420091" y="3170860"/>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3</a:t>
              </a:r>
            </a:p>
          </p:txBody>
        </p:sp>
      </p:grpSp>
      <p:grpSp>
        <p:nvGrpSpPr>
          <p:cNvPr id="6" name="Group 5"/>
          <p:cNvGrpSpPr/>
          <p:nvPr/>
        </p:nvGrpSpPr>
        <p:grpSpPr>
          <a:xfrm>
            <a:off x="1315635" y="3977852"/>
            <a:ext cx="2438497" cy="2424688"/>
            <a:chOff x="1315635" y="3977852"/>
            <a:chExt cx="2438497" cy="2424688"/>
          </a:xfrm>
        </p:grpSpPr>
        <p:pic>
          <p:nvPicPr>
            <p:cNvPr id="54" name="Picture 36"/>
            <p:cNvPicPr>
              <a:picLocks noChangeAspect="1" noChangeArrowheads="1"/>
            </p:cNvPicPr>
            <p:nvPr/>
          </p:nvPicPr>
          <p:blipFill>
            <a:blip r:embed="rId8"/>
            <a:srcRect/>
            <a:stretch>
              <a:fillRect/>
            </a:stretch>
          </p:blipFill>
          <p:spPr bwMode="auto">
            <a:xfrm>
              <a:off x="1315635" y="3977852"/>
              <a:ext cx="2314866" cy="23268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0" name="Text Box 13"/>
            <p:cNvSpPr txBox="1">
              <a:spLocks noChangeArrowheads="1"/>
            </p:cNvSpPr>
            <p:nvPr/>
          </p:nvSpPr>
          <p:spPr bwMode="auto">
            <a:xfrm>
              <a:off x="3181205" y="5766865"/>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4</a:t>
              </a:r>
            </a:p>
          </p:txBody>
        </p:sp>
      </p:grpSp>
      <p:grpSp>
        <p:nvGrpSpPr>
          <p:cNvPr id="7" name="Group 6"/>
          <p:cNvGrpSpPr/>
          <p:nvPr/>
        </p:nvGrpSpPr>
        <p:grpSpPr>
          <a:xfrm>
            <a:off x="3918854" y="3994227"/>
            <a:ext cx="3184809" cy="2417644"/>
            <a:chOff x="3918854" y="3994227"/>
            <a:chExt cx="3184809" cy="2417644"/>
          </a:xfrm>
        </p:grpSpPr>
        <p:pic>
          <p:nvPicPr>
            <p:cNvPr id="50" name="Picture 26"/>
            <p:cNvPicPr>
              <a:picLocks noChangeAspect="1" noChangeArrowheads="1"/>
            </p:cNvPicPr>
            <p:nvPr/>
          </p:nvPicPr>
          <p:blipFill>
            <a:blip r:embed="rId9"/>
            <a:srcRect/>
            <a:stretch>
              <a:fillRect/>
            </a:stretch>
          </p:blipFill>
          <p:spPr bwMode="auto">
            <a:xfrm>
              <a:off x="3918854" y="3994227"/>
              <a:ext cx="3098502" cy="2310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 name="Text Box 13"/>
            <p:cNvSpPr txBox="1">
              <a:spLocks noChangeArrowheads="1"/>
            </p:cNvSpPr>
            <p:nvPr/>
          </p:nvSpPr>
          <p:spPr bwMode="auto">
            <a:xfrm>
              <a:off x="6530736" y="5776196"/>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chemeClr val="bg1"/>
                  </a:solidFill>
                  <a:latin typeface="Arial" panose="020B0604020202020204" pitchFamily="34" charset="0"/>
                </a:rPr>
                <a:t>5</a:t>
              </a:r>
            </a:p>
          </p:txBody>
        </p:sp>
      </p:grpSp>
      <p:grpSp>
        <p:nvGrpSpPr>
          <p:cNvPr id="11" name="Group 10"/>
          <p:cNvGrpSpPr/>
          <p:nvPr/>
        </p:nvGrpSpPr>
        <p:grpSpPr>
          <a:xfrm>
            <a:off x="7297533" y="3994227"/>
            <a:ext cx="3619499" cy="2380320"/>
            <a:chOff x="7297533" y="3994227"/>
            <a:chExt cx="3619499" cy="2380320"/>
          </a:xfrm>
        </p:grpSpPr>
        <p:pic>
          <p:nvPicPr>
            <p:cNvPr id="52" name="Picture 29"/>
            <p:cNvPicPr>
              <a:picLocks noChangeAspect="1" noChangeArrowheads="1"/>
            </p:cNvPicPr>
            <p:nvPr/>
          </p:nvPicPr>
          <p:blipFill>
            <a:blip r:embed="rId10"/>
            <a:srcRect/>
            <a:stretch>
              <a:fillRect/>
            </a:stretch>
          </p:blipFill>
          <p:spPr bwMode="auto">
            <a:xfrm>
              <a:off x="7297533" y="3994227"/>
              <a:ext cx="3543300" cy="2310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2" name="Text Box 13"/>
            <p:cNvSpPr txBox="1">
              <a:spLocks noChangeArrowheads="1"/>
            </p:cNvSpPr>
            <p:nvPr/>
          </p:nvSpPr>
          <p:spPr bwMode="auto">
            <a:xfrm>
              <a:off x="10344105" y="573887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6</a:t>
              </a:r>
            </a:p>
          </p:txBody>
        </p:sp>
      </p:grpSp>
      <p:grpSp>
        <p:nvGrpSpPr>
          <p:cNvPr id="13" name="Group 12"/>
          <p:cNvGrpSpPr/>
          <p:nvPr/>
        </p:nvGrpSpPr>
        <p:grpSpPr>
          <a:xfrm>
            <a:off x="1263648" y="1961546"/>
            <a:ext cx="2706782" cy="1191816"/>
            <a:chOff x="1263648" y="2010446"/>
            <a:chExt cx="2706782" cy="1191816"/>
          </a:xfrm>
        </p:grpSpPr>
        <p:sp>
          <p:nvSpPr>
            <p:cNvPr id="63" name="Rectangle 62"/>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4" name="Text Box 13"/>
            <p:cNvSpPr txBox="1">
              <a:spLocks noChangeArrowheads="1"/>
            </p:cNvSpPr>
            <p:nvPr/>
          </p:nvSpPr>
          <p:spPr bwMode="auto">
            <a:xfrm>
              <a:off x="1510569" y="2010446"/>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grpSp>
        <p:nvGrpSpPr>
          <p:cNvPr id="27" name="Group 26"/>
          <p:cNvGrpSpPr/>
          <p:nvPr/>
        </p:nvGrpSpPr>
        <p:grpSpPr>
          <a:xfrm>
            <a:off x="4175448" y="1977692"/>
            <a:ext cx="3598658" cy="1191816"/>
            <a:chOff x="1263648" y="2026592"/>
            <a:chExt cx="2706782" cy="1191816"/>
          </a:xfrm>
        </p:grpSpPr>
        <p:sp>
          <p:nvSpPr>
            <p:cNvPr id="28" name="Rectangle 27"/>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Text Box 13"/>
            <p:cNvSpPr txBox="1">
              <a:spLocks noChangeArrowheads="1"/>
            </p:cNvSpPr>
            <p:nvPr/>
          </p:nvSpPr>
          <p:spPr bwMode="auto">
            <a:xfrm>
              <a:off x="1519626" y="2026592"/>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grpSp>
        <p:nvGrpSpPr>
          <p:cNvPr id="30" name="Group 29"/>
          <p:cNvGrpSpPr/>
          <p:nvPr/>
        </p:nvGrpSpPr>
        <p:grpSpPr>
          <a:xfrm>
            <a:off x="7977823" y="2078480"/>
            <a:ext cx="2918367" cy="1025982"/>
            <a:chOff x="1263648" y="2127380"/>
            <a:chExt cx="2706782" cy="1025982"/>
          </a:xfrm>
        </p:grpSpPr>
        <p:sp>
          <p:nvSpPr>
            <p:cNvPr id="31" name="Rectangle 30"/>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Text Box 13"/>
            <p:cNvSpPr txBox="1">
              <a:spLocks noChangeArrowheads="1"/>
            </p:cNvSpPr>
            <p:nvPr/>
          </p:nvSpPr>
          <p:spPr bwMode="auto">
            <a:xfrm>
              <a:off x="1471110" y="2216673"/>
              <a:ext cx="2233776" cy="783193"/>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000" b="1" dirty="0">
                  <a:solidFill>
                    <a:srgbClr val="FFFF00"/>
                  </a:solidFill>
                  <a:latin typeface="Arial" panose="020B0604020202020204" pitchFamily="34" charset="0"/>
                </a:rPr>
                <a:t> </a:t>
              </a:r>
              <a:r>
                <a:rPr lang="en-US" altLang="vi-VN" sz="4000" b="1" dirty="0" err="1">
                  <a:solidFill>
                    <a:srgbClr val="FFFF00"/>
                  </a:solidFill>
                  <a:latin typeface="Arial" panose="020B0604020202020204" pitchFamily="34" charset="0"/>
                </a:rPr>
                <a:t>Nên</a:t>
              </a:r>
              <a:r>
                <a:rPr lang="en-US" altLang="vi-VN" sz="4000" b="1" dirty="0">
                  <a:solidFill>
                    <a:srgbClr val="FFFF00"/>
                  </a:solidFill>
                  <a:latin typeface="Arial" panose="020B0604020202020204" pitchFamily="34" charset="0"/>
                </a:rPr>
                <a:t> </a:t>
              </a:r>
              <a:r>
                <a:rPr lang="en-US" altLang="vi-VN" sz="4000" b="1" dirty="0" err="1">
                  <a:solidFill>
                    <a:srgbClr val="FFFF00"/>
                  </a:solidFill>
                  <a:latin typeface="Arial" panose="020B0604020202020204" pitchFamily="34" charset="0"/>
                </a:rPr>
                <a:t>làm</a:t>
              </a:r>
              <a:endParaRPr lang="en-US" altLang="vi-VN" sz="4000" b="1" dirty="0">
                <a:solidFill>
                  <a:srgbClr val="FFFF00"/>
                </a:solidFill>
                <a:latin typeface="Arial" panose="020B0604020202020204" pitchFamily="34" charset="0"/>
              </a:endParaRPr>
            </a:p>
          </p:txBody>
        </p:sp>
      </p:grpSp>
      <p:grpSp>
        <p:nvGrpSpPr>
          <p:cNvPr id="33" name="Group 32"/>
          <p:cNvGrpSpPr/>
          <p:nvPr/>
        </p:nvGrpSpPr>
        <p:grpSpPr>
          <a:xfrm>
            <a:off x="1263648" y="4569299"/>
            <a:ext cx="2426605" cy="1025982"/>
            <a:chOff x="1263648" y="2127380"/>
            <a:chExt cx="2706782" cy="1025982"/>
          </a:xfrm>
        </p:grpSpPr>
        <p:sp>
          <p:nvSpPr>
            <p:cNvPr id="34" name="Rectangle 33"/>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 name="Text Box 13"/>
            <p:cNvSpPr txBox="1">
              <a:spLocks noChangeArrowheads="1"/>
            </p:cNvSpPr>
            <p:nvPr/>
          </p:nvSpPr>
          <p:spPr bwMode="auto">
            <a:xfrm>
              <a:off x="1272107" y="2270056"/>
              <a:ext cx="2631672" cy="715089"/>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3600" b="1" dirty="0">
                  <a:solidFill>
                    <a:srgbClr val="FFFF00"/>
                  </a:solidFill>
                  <a:latin typeface="Arial" panose="020B0604020202020204" pitchFamily="34" charset="0"/>
                </a:rPr>
                <a:t> </a:t>
              </a:r>
              <a:r>
                <a:rPr lang="en-US" altLang="vi-VN" sz="3600" b="1" dirty="0" err="1">
                  <a:solidFill>
                    <a:srgbClr val="FFFF00"/>
                  </a:solidFill>
                  <a:latin typeface="Arial" panose="020B0604020202020204" pitchFamily="34" charset="0"/>
                </a:rPr>
                <a:t>Nên</a:t>
              </a:r>
              <a:r>
                <a:rPr lang="en-US" altLang="vi-VN" sz="3600" b="1" dirty="0">
                  <a:solidFill>
                    <a:srgbClr val="FFFF00"/>
                  </a:solidFill>
                  <a:latin typeface="Arial" panose="020B0604020202020204" pitchFamily="34" charset="0"/>
                </a:rPr>
                <a:t> </a:t>
              </a:r>
              <a:r>
                <a:rPr lang="en-US" altLang="vi-VN" sz="3600" b="1" dirty="0" err="1">
                  <a:solidFill>
                    <a:srgbClr val="FFFF00"/>
                  </a:solidFill>
                  <a:latin typeface="Arial" panose="020B0604020202020204" pitchFamily="34" charset="0"/>
                </a:rPr>
                <a:t>làm</a:t>
              </a:r>
              <a:endParaRPr lang="en-US" altLang="vi-VN" sz="3600" b="1" dirty="0">
                <a:solidFill>
                  <a:srgbClr val="FFFF00"/>
                </a:solidFill>
                <a:latin typeface="Arial" panose="020B0604020202020204" pitchFamily="34" charset="0"/>
              </a:endParaRPr>
            </a:p>
          </p:txBody>
        </p:sp>
      </p:grpSp>
      <p:sp>
        <p:nvSpPr>
          <p:cNvPr id="36" name="TextBox 35">
            <a:extLst>
              <a:ext uri="{FF2B5EF4-FFF2-40B4-BE49-F238E27FC236}">
                <a16:creationId xmlns:a16="http://schemas.microsoft.com/office/drawing/2014/main" id="{D76CB39B-CE2F-4E18-8C76-79AB8D7E8341}"/>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38" name="TextBox 37">
            <a:extLst>
              <a:ext uri="{FF2B5EF4-FFF2-40B4-BE49-F238E27FC236}">
                <a16:creationId xmlns:a16="http://schemas.microsoft.com/office/drawing/2014/main" id="{DC2D707E-36AE-4307-A6F6-B5330BD4E0AD}"/>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217653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pic>
        <p:nvPicPr>
          <p:cNvPr id="27" name="图片 11"/>
          <p:cNvPicPr>
            <a:picLocks noChangeAspect="1"/>
          </p:cNvPicPr>
          <p:nvPr/>
        </p:nvPicPr>
        <p:blipFill rotWithShape="1">
          <a:blip r:embed="rId4">
            <a:extLst>
              <a:ext uri="{28A0092B-C50C-407E-A947-70E740481C1C}">
                <a14:useLocalDpi xmlns:a14="http://schemas.microsoft.com/office/drawing/2010/main" val="0"/>
              </a:ext>
            </a:extLst>
          </a:blip>
          <a:srcRect b="27202"/>
          <a:stretch/>
        </p:blipFill>
        <p:spPr>
          <a:xfrm>
            <a:off x="404586" y="5145846"/>
            <a:ext cx="11406414" cy="1357654"/>
          </a:xfrm>
          <a:prstGeom prst="rect">
            <a:avLst/>
          </a:prstGeom>
        </p:spPr>
      </p:pic>
      <p:grpSp>
        <p:nvGrpSpPr>
          <p:cNvPr id="14" name="Group 13"/>
          <p:cNvGrpSpPr/>
          <p:nvPr/>
        </p:nvGrpSpPr>
        <p:grpSpPr>
          <a:xfrm>
            <a:off x="756084" y="1209989"/>
            <a:ext cx="6251141" cy="2308324"/>
            <a:chOff x="5412511" y="2018928"/>
            <a:chExt cx="6251141" cy="2308324"/>
          </a:xfrm>
        </p:grpSpPr>
        <p:sp>
          <p:nvSpPr>
            <p:cNvPr id="12" name="Rectangle 11"/>
            <p:cNvSpPr/>
            <p:nvPr/>
          </p:nvSpPr>
          <p:spPr>
            <a:xfrm>
              <a:off x="5412511" y="2018928"/>
              <a:ext cx="6251141" cy="2308324"/>
            </a:xfrm>
            <a:prstGeom prst="rect">
              <a:avLst/>
            </a:prstGeom>
          </p:spPr>
          <p:txBody>
            <a:bodyPr wrap="square">
              <a:spAutoFit/>
            </a:bodyPr>
            <a:lstStyle/>
            <a:p>
              <a:pPr algn="just"/>
              <a:r>
                <a:rPr lang="en-US" altLang="en-US" sz="4400" b="1" dirty="0">
                  <a:solidFill>
                    <a:srgbClr val="002060"/>
                  </a:solidFill>
                  <a:latin typeface="Arial" panose="020B0604020202020204" pitchFamily="34" charset="0"/>
                </a:rPr>
                <a:t>	</a:t>
              </a:r>
              <a:r>
                <a:rPr lang="vi-VN" altLang="en-US" sz="4800" b="1" dirty="0">
                  <a:solidFill>
                    <a:srgbClr val="002060"/>
                  </a:solidFill>
                </a:rPr>
                <a:t>Nhà tiêu tự hoại </a:t>
              </a:r>
              <a:r>
                <a:rPr lang="vi-VN" altLang="en-US" sz="4800" b="1" dirty="0" smtClean="0">
                  <a:solidFill>
                    <a:srgbClr val="002060"/>
                  </a:solidFill>
                </a:rPr>
                <a:t>trá</a:t>
              </a:r>
              <a:r>
                <a:rPr lang="en-US" altLang="en-US" sz="4800" b="1" dirty="0" smtClean="0">
                  <a:solidFill>
                    <a:srgbClr val="002060"/>
                  </a:solidFill>
                  <a:latin typeface="Arial" panose="020B0604020202020204" pitchFamily="34" charset="0"/>
                  <a:cs typeface="Arial" panose="020B0604020202020204" pitchFamily="34" charset="0"/>
                </a:rPr>
                <a:t>n</a:t>
              </a:r>
              <a:r>
                <a:rPr lang="vi-VN" altLang="en-US" sz="4800" b="1" dirty="0" smtClean="0">
                  <a:solidFill>
                    <a:srgbClr val="002060"/>
                  </a:solidFill>
                </a:rPr>
                <a:t>h </a:t>
              </a:r>
              <a:r>
                <a:rPr lang="vi-VN" altLang="en-US" sz="4800" b="1" dirty="0">
                  <a:solidFill>
                    <a:srgbClr val="002060"/>
                  </a:solidFill>
                </a:rPr>
                <a:t>làm ô nhiễm nguồn nước</a:t>
              </a:r>
              <a:r>
                <a:rPr lang="en-US" altLang="en-US" sz="4800" b="1" dirty="0">
                  <a:solidFill>
                    <a:srgbClr val="002060"/>
                  </a:solidFill>
                </a:rPr>
                <a:t>.</a:t>
              </a:r>
              <a:endParaRPr lang="en-US" altLang="en-US" sz="4800" b="1" dirty="0">
                <a:solidFill>
                  <a:srgbClr val="002060"/>
                </a:solidFill>
                <a:latin typeface="Arial" panose="020B0604020202020204" pitchFamily="34" charset="0"/>
              </a:endParaRPr>
            </a:p>
          </p:txBody>
        </p:sp>
        <p:pic>
          <p:nvPicPr>
            <p:cNvPr id="31" name="图形 27"/>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704240" y="2098675"/>
              <a:ext cx="584200" cy="514652"/>
            </a:xfrm>
            <a:prstGeom prst="rect">
              <a:avLst/>
            </a:prstGeom>
          </p:spPr>
        </p:pic>
      </p:grpSp>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41161" t="1181" r="37147" b="72439"/>
          <a:stretch/>
        </p:blipFill>
        <p:spPr>
          <a:xfrm flipH="1">
            <a:off x="2323627" y="3329912"/>
            <a:ext cx="959074" cy="1166325"/>
          </a:xfrm>
          <a:prstGeom prst="rect">
            <a:avLst/>
          </a:prstGeom>
        </p:spPr>
      </p:pic>
      <p:sp>
        <p:nvSpPr>
          <p:cNvPr id="32" name="Text Box 13"/>
          <p:cNvSpPr txBox="1">
            <a:spLocks noChangeArrowheads="1"/>
          </p:cNvSpPr>
          <p:nvPr/>
        </p:nvSpPr>
        <p:spPr bwMode="auto">
          <a:xfrm>
            <a:off x="3173151" y="3430076"/>
            <a:ext cx="2770247" cy="85129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400" b="1" dirty="0" err="1">
                <a:solidFill>
                  <a:srgbClr val="00B050"/>
                </a:solidFill>
                <a:latin typeface="Arial" panose="020B0604020202020204" pitchFamily="34" charset="0"/>
              </a:rPr>
              <a:t>Nên</a:t>
            </a:r>
            <a:r>
              <a:rPr lang="en-US" altLang="vi-VN" sz="4400" b="1" dirty="0">
                <a:solidFill>
                  <a:srgbClr val="00B050"/>
                </a:solidFill>
                <a:latin typeface="Arial" panose="020B0604020202020204" pitchFamily="34" charset="0"/>
              </a:rPr>
              <a:t> </a:t>
            </a:r>
            <a:r>
              <a:rPr lang="en-US" altLang="vi-VN" sz="4400" b="1" dirty="0" err="1">
                <a:solidFill>
                  <a:srgbClr val="00B050"/>
                </a:solidFill>
                <a:latin typeface="Arial" panose="020B0604020202020204" pitchFamily="34" charset="0"/>
              </a:rPr>
              <a:t>làm</a:t>
            </a:r>
            <a:endParaRPr lang="en-US" altLang="vi-VN" sz="4400" b="1" dirty="0">
              <a:solidFill>
                <a:srgbClr val="00B050"/>
              </a:solidFill>
              <a:latin typeface="Arial" panose="020B0604020202020204" pitchFamily="34" charset="0"/>
            </a:endParaRPr>
          </a:p>
        </p:txBody>
      </p:sp>
      <p:pic>
        <p:nvPicPr>
          <p:cNvPr id="33"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25784" y="386717"/>
            <a:ext cx="4285216" cy="3908175"/>
          </a:xfrm>
          <a:prstGeom prst="rect">
            <a:avLst/>
          </a:prstGeom>
        </p:spPr>
      </p:pic>
      <p:pic>
        <p:nvPicPr>
          <p:cNvPr id="2" name="Picture 1"/>
          <p:cNvPicPr>
            <a:picLocks noChangeAspect="1"/>
          </p:cNvPicPr>
          <p:nvPr/>
        </p:nvPicPr>
        <p:blipFill rotWithShape="1">
          <a:blip r:embed="rId9">
            <a:extLst>
              <a:ext uri="{28A0092B-C50C-407E-A947-70E740481C1C}">
                <a14:useLocalDpi xmlns:a14="http://schemas.microsoft.com/office/drawing/2010/main" val="0"/>
              </a:ext>
            </a:extLst>
          </a:blip>
          <a:srcRect r="52122" b="64444"/>
          <a:stretch/>
        </p:blipFill>
        <p:spPr>
          <a:xfrm>
            <a:off x="-29706" y="3456852"/>
            <a:ext cx="3080656" cy="3058573"/>
          </a:xfrm>
          <a:prstGeom prst="rect">
            <a:avLst/>
          </a:prstGeom>
        </p:spPr>
      </p:pic>
      <p:pic>
        <p:nvPicPr>
          <p:cNvPr id="17" name="Picture 36"/>
          <p:cNvPicPr>
            <a:picLocks noChangeAspect="1" noChangeArrowheads="1"/>
          </p:cNvPicPr>
          <p:nvPr/>
        </p:nvPicPr>
        <p:blipFill>
          <a:blip r:embed="rId10"/>
          <a:srcRect/>
          <a:stretch>
            <a:fillRect/>
          </a:stretch>
        </p:blipFill>
        <p:spPr bwMode="auto">
          <a:xfrm>
            <a:off x="7297183" y="1190787"/>
            <a:ext cx="4111258" cy="41325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D1811A8F-38D1-4529-9008-516D67B13D7C}"/>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8" name="TextBox 17">
            <a:extLst>
              <a:ext uri="{FF2B5EF4-FFF2-40B4-BE49-F238E27FC236}">
                <a16:creationId xmlns:a16="http://schemas.microsoft.com/office/drawing/2014/main" id="{D295F5B5-5389-4CF0-9BD0-662622DC9CDC}"/>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3431612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75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0-#ppt_w/2"/>
                                          </p:val>
                                        </p:tav>
                                        <p:tav tm="100000">
                                          <p:val>
                                            <p:strVal val="#ppt_x"/>
                                          </p:val>
                                        </p:tav>
                                      </p:tavLst>
                                    </p:anim>
                                    <p:anim calcmode="lin" valueType="num">
                                      <p:cBhvr additive="base">
                                        <p:cTn id="22" dur="500" fill="hold"/>
                                        <p:tgtEl>
                                          <p:spTgt spid="32"/>
                                        </p:tgtEl>
                                        <p:attrNameLst>
                                          <p:attrName>ppt_y</p:attrName>
                                        </p:attrNameLst>
                                      </p:cBhvr>
                                      <p:tavLst>
                                        <p:tav tm="0">
                                          <p:val>
                                            <p:strVal val="#ppt_y"/>
                                          </p:val>
                                        </p:tav>
                                        <p:tav tm="100000">
                                          <p:val>
                                            <p:strVal val="#ppt_y"/>
                                          </p:val>
                                        </p:tav>
                                      </p:tavLst>
                                    </p:anim>
                                  </p:childTnLst>
                                </p:cTn>
                              </p:par>
                              <p:par>
                                <p:cTn id="23" presetID="3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34006" y="2851131"/>
            <a:ext cx="2971800" cy="2354668"/>
          </a:xfrm>
          <a:prstGeom prst="rect">
            <a:avLst/>
          </a:prstGeom>
        </p:spPr>
      </p:pic>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148524" y="2507443"/>
            <a:ext cx="4343400" cy="3441438"/>
          </a:xfrm>
          <a:prstGeom prst="rect">
            <a:avLst/>
          </a:prstGeom>
        </p:spPr>
      </p:pic>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t="66667" r="51639"/>
          <a:stretch/>
        </p:blipFill>
        <p:spPr>
          <a:xfrm flipH="1">
            <a:off x="7525263" y="2381319"/>
            <a:ext cx="4304971" cy="3966965"/>
          </a:xfrm>
          <a:prstGeom prst="rect">
            <a:avLst/>
          </a:prstGeom>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l="10783" t="66864" r="52887" b="-197"/>
          <a:stretch/>
        </p:blipFill>
        <p:spPr>
          <a:xfrm flipH="1">
            <a:off x="6641892" y="3531476"/>
            <a:ext cx="1748414" cy="2144665"/>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l="10783" t="66864" r="52887" b="-197"/>
          <a:stretch/>
        </p:blipFill>
        <p:spPr>
          <a:xfrm flipH="1">
            <a:off x="10043697" y="2710874"/>
            <a:ext cx="2148303" cy="2635182"/>
          </a:xfrm>
          <a:prstGeom prst="rect">
            <a:avLst/>
          </a:prstGeom>
        </p:spPr>
      </p:pic>
      <p:grpSp>
        <p:nvGrpSpPr>
          <p:cNvPr id="21" name="Group 20"/>
          <p:cNvGrpSpPr/>
          <p:nvPr/>
        </p:nvGrpSpPr>
        <p:grpSpPr>
          <a:xfrm>
            <a:off x="573781" y="78359"/>
            <a:ext cx="4579840" cy="3305489"/>
            <a:chOff x="748960" y="-14508"/>
            <a:chExt cx="4579840" cy="3305489"/>
          </a:xfrm>
        </p:grpSpPr>
        <p:pic>
          <p:nvPicPr>
            <p:cNvPr id="16" name="Picture 15"/>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a:off x="748960" y="-14508"/>
              <a:ext cx="4579840" cy="3305489"/>
            </a:xfrm>
            <a:prstGeom prst="rect">
              <a:avLst/>
            </a:prstGeom>
          </p:spPr>
        </p:pic>
        <p:sp>
          <p:nvSpPr>
            <p:cNvPr id="13" name="矩形 25"/>
            <p:cNvSpPr/>
            <p:nvPr/>
          </p:nvSpPr>
          <p:spPr>
            <a:xfrm>
              <a:off x="1332702" y="1078763"/>
              <a:ext cx="3317772" cy="1446550"/>
            </a:xfrm>
            <a:prstGeom prst="rect">
              <a:avLst/>
            </a:prstGeom>
          </p:spPr>
          <p:txBody>
            <a:bodyPr wrap="square">
              <a:spAutoFit/>
            </a:bodyPr>
            <a:lstStyle/>
            <a:p>
              <a:pPr algn="ctr"/>
              <a:r>
                <a:rPr lang="en-US" altLang="zh-CN" sz="4400" b="1" dirty="0">
                  <a:solidFill>
                    <a:srgbClr val="6FCD5B"/>
                  </a:solidFill>
                  <a:latin typeface="UTM Impact" panose="02040603050506020204" pitchFamily="18" charset="0"/>
                  <a:ea typeface="印品丫丫体-D版" panose="02010601030101010101" pitchFamily="2" charset="-122"/>
                </a:rPr>
                <a:t>CHẤT BẨN </a:t>
              </a:r>
            </a:p>
            <a:p>
              <a:pPr algn="ctr"/>
              <a:r>
                <a:rPr lang="en-US" altLang="zh-CN" sz="4400" b="1" dirty="0">
                  <a:solidFill>
                    <a:srgbClr val="6FCD5B"/>
                  </a:solidFill>
                  <a:latin typeface="UTM Impact" panose="02040603050506020204" pitchFamily="18" charset="0"/>
                  <a:ea typeface="印品丫丫体-D版" panose="02010601030101010101" pitchFamily="2" charset="-122"/>
                </a:rPr>
                <a:t>SIÊU LẦY</a:t>
              </a:r>
              <a:endParaRPr lang="zh-CN" altLang="en-US" sz="4400" b="1" dirty="0">
                <a:solidFill>
                  <a:srgbClr val="6FCD5B"/>
                </a:solidFill>
                <a:latin typeface="UTM Impact" panose="02040603050506020204" pitchFamily="18" charset="0"/>
                <a:ea typeface="印品丫丫体-D版" panose="02010601030101010101" pitchFamily="2" charset="-122"/>
              </a:endParaRPr>
            </a:p>
          </p:txBody>
        </p:sp>
      </p:grpSp>
      <p:sp>
        <p:nvSpPr>
          <p:cNvPr id="14" name="Rectangle 13"/>
          <p:cNvSpPr/>
          <p:nvPr/>
        </p:nvSpPr>
        <p:spPr>
          <a:xfrm>
            <a:off x="409903"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6609847"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29536" y="5044966"/>
            <a:ext cx="1600303" cy="1600303"/>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74977" y="5044966"/>
            <a:ext cx="1600303" cy="1600303"/>
          </a:xfrm>
          <a:prstGeom prst="rect">
            <a:avLst/>
          </a:prstGeom>
        </p:spPr>
      </p:pic>
      <p:grpSp>
        <p:nvGrpSpPr>
          <p:cNvPr id="23" name="Group 22"/>
          <p:cNvGrpSpPr/>
          <p:nvPr/>
        </p:nvGrpSpPr>
        <p:grpSpPr>
          <a:xfrm>
            <a:off x="7342681" y="55901"/>
            <a:ext cx="4670134" cy="3305489"/>
            <a:chOff x="3802062" y="20942"/>
            <a:chExt cx="4670134" cy="3305489"/>
          </a:xfrm>
        </p:grpSpPr>
        <p:pic>
          <p:nvPicPr>
            <p:cNvPr id="22" name="Picture 21"/>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flipH="1">
              <a:off x="3802062" y="20942"/>
              <a:ext cx="4670134" cy="3305489"/>
            </a:xfrm>
            <a:prstGeom prst="rect">
              <a:avLst/>
            </a:prstGeom>
          </p:spPr>
        </p:pic>
        <p:sp>
          <p:nvSpPr>
            <p:cNvPr id="6" name="矩形 25"/>
            <p:cNvSpPr/>
            <p:nvPr/>
          </p:nvSpPr>
          <p:spPr>
            <a:xfrm>
              <a:off x="4546324" y="1128700"/>
              <a:ext cx="3105859" cy="1446550"/>
            </a:xfrm>
            <a:prstGeom prst="rect">
              <a:avLst/>
            </a:prstGeom>
          </p:spPr>
          <p:txBody>
            <a:bodyPr wrap="square">
              <a:spAutoFit/>
            </a:bodyPr>
            <a:lstStyle/>
            <a:p>
              <a:pPr algn="ctr"/>
              <a:r>
                <a:rPr lang="en-US" altLang="zh-CN" sz="4400" b="1" dirty="0">
                  <a:solidFill>
                    <a:srgbClr val="16C6EF"/>
                  </a:solidFill>
                  <a:latin typeface="UTM Impact" panose="02040603050506020204" pitchFamily="18" charset="0"/>
                  <a:ea typeface="印品丫丫体-D版" panose="02010601030101010101" pitchFamily="2" charset="-122"/>
                </a:rPr>
                <a:t>GIỌT NƯỚC </a:t>
              </a:r>
            </a:p>
            <a:p>
              <a:pPr algn="ctr"/>
              <a:r>
                <a:rPr lang="en-US" altLang="zh-CN" sz="4400" b="1" dirty="0">
                  <a:solidFill>
                    <a:srgbClr val="16C6EF"/>
                  </a:solidFill>
                  <a:latin typeface="UTM Impact" panose="02040603050506020204" pitchFamily="18" charset="0"/>
                  <a:ea typeface="印品丫丫体-D版" panose="02010601030101010101" pitchFamily="2" charset="-122"/>
                </a:rPr>
                <a:t>TINH KHIẾT</a:t>
              </a:r>
              <a:endParaRPr lang="zh-CN" altLang="en-US" sz="4400" b="1" dirty="0">
                <a:solidFill>
                  <a:srgbClr val="16C6EF"/>
                </a:solidFill>
                <a:latin typeface="UTM Impact" panose="02040603050506020204" pitchFamily="18" charset="0"/>
                <a:ea typeface="印品丫丫体-D版" panose="02010601030101010101" pitchFamily="2" charset="-122"/>
              </a:endParaRPr>
            </a:p>
          </p:txBody>
        </p:sp>
      </p:grpSp>
      <p:pic>
        <p:nvPicPr>
          <p:cNvPr id="40" name="Picture 3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79818" y="6095599"/>
            <a:ext cx="803133" cy="401568"/>
          </a:xfrm>
          <a:prstGeom prst="rect">
            <a:avLst/>
          </a:prstGeom>
        </p:spPr>
      </p:pic>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81795" y="6095599"/>
            <a:ext cx="805003" cy="402502"/>
          </a:xfrm>
          <a:prstGeom prst="rect">
            <a:avLst/>
          </a:prstGeom>
        </p:spPr>
      </p:pic>
      <p:pic>
        <p:nvPicPr>
          <p:cNvPr id="25" name="Picture 2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98110" y="6095599"/>
            <a:ext cx="805003" cy="402502"/>
          </a:xfrm>
          <a:prstGeom prst="rect">
            <a:avLst/>
          </a:prstGeom>
        </p:spPr>
      </p:pic>
      <p:pic>
        <p:nvPicPr>
          <p:cNvPr id="24" name="Picture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61199" y="6095599"/>
            <a:ext cx="805003" cy="402502"/>
          </a:xfrm>
          <a:prstGeom prst="rect">
            <a:avLst/>
          </a:prstGeom>
        </p:spPr>
      </p:pic>
      <p:pic>
        <p:nvPicPr>
          <p:cNvPr id="26" name="Am-thanh-oh-nooo-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62340" y="-165323"/>
            <a:ext cx="487363" cy="487363"/>
          </a:xfrm>
          <a:prstGeom prst="rect">
            <a:avLst/>
          </a:prstGeom>
        </p:spPr>
      </p:pic>
    </p:spTree>
    <p:extLst>
      <p:ext uri="{BB962C8B-B14F-4D97-AF65-F5344CB8AC3E}">
        <p14:creationId xmlns:p14="http://schemas.microsoft.com/office/powerpoint/2010/main" val="3844977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right)">
                                      <p:cBhvr>
                                        <p:cTn id="7" dur="1000"/>
                                        <p:tgtEl>
                                          <p:spTgt spid="24"/>
                                        </p:tgtEl>
                                      </p:cBhvr>
                                    </p:animEffect>
                                  </p:childTnLst>
                                </p:cTn>
                              </p:par>
                              <p:par>
                                <p:cTn id="8" presetID="1" presetClass="mediacall" presetSubtype="0" fill="hold" nodeType="withEffect">
                                  <p:stCondLst>
                                    <p:cond delay="0"/>
                                  </p:stCondLst>
                                  <p:childTnLst>
                                    <p:cmd type="call" cmd="playFrom(0.0)">
                                      <p:cBhvr>
                                        <p:cTn id="9" dur="2899" fill="hold"/>
                                        <p:tgtEl>
                                          <p:spTgt spid="26"/>
                                        </p:tgtEl>
                                      </p:cBhvr>
                                    </p:cmd>
                                  </p:childTnLst>
                                </p:cTn>
                              </p:par>
                              <p:par>
                                <p:cTn id="10" presetID="32" presetClass="emph" presetSubtype="0" repeatCount="5000" fill="hold" nodeType="withEffect">
                                  <p:stCondLst>
                                    <p:cond delay="0"/>
                                  </p:stCondLst>
                                  <p:childTnLst>
                                    <p:animRot by="120000">
                                      <p:cBhvr>
                                        <p:cTn id="11" dur="50" fill="hold">
                                          <p:stCondLst>
                                            <p:cond delay="0"/>
                                          </p:stCondLst>
                                        </p:cTn>
                                        <p:tgtEl>
                                          <p:spTgt spid="11"/>
                                        </p:tgtEl>
                                        <p:attrNameLst>
                                          <p:attrName>r</p:attrName>
                                        </p:attrNameLst>
                                      </p:cBhvr>
                                    </p:animRot>
                                    <p:animRot by="-240000">
                                      <p:cBhvr>
                                        <p:cTn id="12" dur="100" fill="hold">
                                          <p:stCondLst>
                                            <p:cond delay="100"/>
                                          </p:stCondLst>
                                        </p:cTn>
                                        <p:tgtEl>
                                          <p:spTgt spid="11"/>
                                        </p:tgtEl>
                                        <p:attrNameLst>
                                          <p:attrName>r</p:attrName>
                                        </p:attrNameLst>
                                      </p:cBhvr>
                                    </p:animRot>
                                    <p:animRot by="240000">
                                      <p:cBhvr>
                                        <p:cTn id="13" dur="100" fill="hold">
                                          <p:stCondLst>
                                            <p:cond delay="200"/>
                                          </p:stCondLst>
                                        </p:cTn>
                                        <p:tgtEl>
                                          <p:spTgt spid="11"/>
                                        </p:tgtEl>
                                        <p:attrNameLst>
                                          <p:attrName>r</p:attrName>
                                        </p:attrNameLst>
                                      </p:cBhvr>
                                    </p:animRot>
                                    <p:animRot by="-240000">
                                      <p:cBhvr>
                                        <p:cTn id="14" dur="100" fill="hold">
                                          <p:stCondLst>
                                            <p:cond delay="300"/>
                                          </p:stCondLst>
                                        </p:cTn>
                                        <p:tgtEl>
                                          <p:spTgt spid="11"/>
                                        </p:tgtEl>
                                        <p:attrNameLst>
                                          <p:attrName>r</p:attrName>
                                        </p:attrNameLst>
                                      </p:cBhvr>
                                    </p:animRot>
                                    <p:animRot by="120000">
                                      <p:cBhvr>
                                        <p:cTn id="15" dur="100" fill="hold">
                                          <p:stCondLst>
                                            <p:cond delay="400"/>
                                          </p:stCondLst>
                                        </p:cTn>
                                        <p:tgtEl>
                                          <p:spTgt spid="11"/>
                                        </p:tgtEl>
                                        <p:attrNameLst>
                                          <p:attrName>r</p:attrName>
                                        </p:attrNameLst>
                                      </p:cBhvr>
                                    </p:animRot>
                                  </p:childTnLst>
                                </p:cTn>
                              </p:par>
                              <p:par>
                                <p:cTn id="16" presetID="32" presetClass="emph" presetSubtype="0" repeatCount="5000" fill="hold" nodeType="withEffect">
                                  <p:stCondLst>
                                    <p:cond delay="0"/>
                                  </p:stCondLst>
                                  <p:childTnLst>
                                    <p:animRot by="120000">
                                      <p:cBhvr>
                                        <p:cTn id="17" dur="50" fill="hold">
                                          <p:stCondLst>
                                            <p:cond delay="0"/>
                                          </p:stCondLst>
                                        </p:cTn>
                                        <p:tgtEl>
                                          <p:spTgt spid="10"/>
                                        </p:tgtEl>
                                        <p:attrNameLst>
                                          <p:attrName>r</p:attrName>
                                        </p:attrNameLst>
                                      </p:cBhvr>
                                    </p:animRot>
                                    <p:animRot by="-240000">
                                      <p:cBhvr>
                                        <p:cTn id="18" dur="100" fill="hold">
                                          <p:stCondLst>
                                            <p:cond delay="100"/>
                                          </p:stCondLst>
                                        </p:cTn>
                                        <p:tgtEl>
                                          <p:spTgt spid="10"/>
                                        </p:tgtEl>
                                        <p:attrNameLst>
                                          <p:attrName>r</p:attrName>
                                        </p:attrNameLst>
                                      </p:cBhvr>
                                    </p:animRot>
                                    <p:animRot by="240000">
                                      <p:cBhvr>
                                        <p:cTn id="19" dur="100" fill="hold">
                                          <p:stCondLst>
                                            <p:cond delay="200"/>
                                          </p:stCondLst>
                                        </p:cTn>
                                        <p:tgtEl>
                                          <p:spTgt spid="10"/>
                                        </p:tgtEl>
                                        <p:attrNameLst>
                                          <p:attrName>r</p:attrName>
                                        </p:attrNameLst>
                                      </p:cBhvr>
                                    </p:animRot>
                                    <p:animRot by="-240000">
                                      <p:cBhvr>
                                        <p:cTn id="20" dur="100" fill="hold">
                                          <p:stCondLst>
                                            <p:cond delay="300"/>
                                          </p:stCondLst>
                                        </p:cTn>
                                        <p:tgtEl>
                                          <p:spTgt spid="10"/>
                                        </p:tgtEl>
                                        <p:attrNameLst>
                                          <p:attrName>r</p:attrName>
                                        </p:attrNameLst>
                                      </p:cBhvr>
                                    </p:animRot>
                                    <p:animRot by="120000">
                                      <p:cBhvr>
                                        <p:cTn id="21" dur="100" fill="hold">
                                          <p:stCondLst>
                                            <p:cond delay="400"/>
                                          </p:stCondLst>
                                        </p:cTn>
                                        <p:tgtEl>
                                          <p:spTgt spid="10"/>
                                        </p:tgtEl>
                                        <p:attrNameLst>
                                          <p:attrName>r</p:attrName>
                                        </p:attrNameLst>
                                      </p:cBhvr>
                                    </p:animRot>
                                  </p:childTnLst>
                                </p:cTn>
                              </p:par>
                              <p:par>
                                <p:cTn id="22" presetID="32" presetClass="emph" presetSubtype="0" repeatCount="5000" fill="hold" nodeType="withEffect">
                                  <p:stCondLst>
                                    <p:cond delay="0"/>
                                  </p:stCondLst>
                                  <p:childTnLst>
                                    <p:animRot by="120000">
                                      <p:cBhvr>
                                        <p:cTn id="23" dur="50" fill="hold">
                                          <p:stCondLst>
                                            <p:cond delay="0"/>
                                          </p:stCondLst>
                                        </p:cTn>
                                        <p:tgtEl>
                                          <p:spTgt spid="12"/>
                                        </p:tgtEl>
                                        <p:attrNameLst>
                                          <p:attrName>r</p:attrName>
                                        </p:attrNameLst>
                                      </p:cBhvr>
                                    </p:animRot>
                                    <p:animRot by="-240000">
                                      <p:cBhvr>
                                        <p:cTn id="24" dur="100" fill="hold">
                                          <p:stCondLst>
                                            <p:cond delay="100"/>
                                          </p:stCondLst>
                                        </p:cTn>
                                        <p:tgtEl>
                                          <p:spTgt spid="12"/>
                                        </p:tgtEl>
                                        <p:attrNameLst>
                                          <p:attrName>r</p:attrName>
                                        </p:attrNameLst>
                                      </p:cBhvr>
                                    </p:animRot>
                                    <p:animRot by="240000">
                                      <p:cBhvr>
                                        <p:cTn id="25" dur="100" fill="hold">
                                          <p:stCondLst>
                                            <p:cond delay="200"/>
                                          </p:stCondLst>
                                        </p:cTn>
                                        <p:tgtEl>
                                          <p:spTgt spid="12"/>
                                        </p:tgtEl>
                                        <p:attrNameLst>
                                          <p:attrName>r</p:attrName>
                                        </p:attrNameLst>
                                      </p:cBhvr>
                                    </p:animRot>
                                    <p:animRot by="-240000">
                                      <p:cBhvr>
                                        <p:cTn id="26" dur="100" fill="hold">
                                          <p:stCondLst>
                                            <p:cond delay="300"/>
                                          </p:stCondLst>
                                        </p:cTn>
                                        <p:tgtEl>
                                          <p:spTgt spid="12"/>
                                        </p:tgtEl>
                                        <p:attrNameLst>
                                          <p:attrName>r</p:attrName>
                                        </p:attrNameLst>
                                      </p:cBhvr>
                                    </p:animRot>
                                    <p:animRot by="120000">
                                      <p:cBhvr>
                                        <p:cTn id="27" dur="100" fill="hold">
                                          <p:stCondLst>
                                            <p:cond delay="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9" name="矩形 8"/>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10" name="矩形 9"/>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37" name="Text Box 13"/>
          <p:cNvSpPr txBox="1">
            <a:spLocks noChangeArrowheads="1"/>
          </p:cNvSpPr>
          <p:nvPr/>
        </p:nvSpPr>
        <p:spPr bwMode="auto">
          <a:xfrm>
            <a:off x="926191" y="277837"/>
            <a:ext cx="10363200" cy="119062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Quan </a:t>
            </a:r>
            <a:r>
              <a:rPr lang="en-US" altLang="vi-VN" b="1" dirty="0" err="1">
                <a:solidFill>
                  <a:srgbClr val="002060"/>
                </a:solidFill>
                <a:latin typeface="Arial" panose="020B0604020202020204" pitchFamily="34" charset="0"/>
              </a:rPr>
              <a:t>sát</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từng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tranh</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em</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hãy</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nêu</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những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việc</a:t>
            </a:r>
            <a:r>
              <a:rPr lang="en-US" altLang="vi-VN" b="1" dirty="0">
                <a:solidFill>
                  <a:srgbClr val="00206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và</a:t>
            </a:r>
            <a:r>
              <a:rPr lang="en-US" altLang="vi-VN" b="1" dirty="0">
                <a:solidFill>
                  <a:srgbClr val="002060"/>
                </a:solidFill>
                <a:latin typeface="Arial" panose="020B0604020202020204" pitchFamily="34" charset="0"/>
              </a:rPr>
              <a:t> </a:t>
            </a:r>
            <a:r>
              <a:rPr lang="en-US" altLang="vi-VN" b="1" dirty="0" err="1">
                <a:solidFill>
                  <a:srgbClr val="FF0000"/>
                </a:solidFill>
                <a:latin typeface="Arial" panose="020B0604020202020204" pitchFamily="34" charset="0"/>
              </a:rPr>
              <a:t>không</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để</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bảo</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vệ</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nguồn</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nước</a:t>
            </a:r>
            <a:r>
              <a:rPr lang="en-US" altLang="vi-VN" b="1" dirty="0">
                <a:solidFill>
                  <a:srgbClr val="002060"/>
                </a:solidFill>
                <a:latin typeface="Arial" panose="020B0604020202020204" pitchFamily="34" charset="0"/>
              </a:rPr>
              <a:t>.</a:t>
            </a:r>
          </a:p>
        </p:txBody>
      </p:sp>
      <p:grpSp>
        <p:nvGrpSpPr>
          <p:cNvPr id="3" name="Group 2"/>
          <p:cNvGrpSpPr/>
          <p:nvPr/>
        </p:nvGrpSpPr>
        <p:grpSpPr>
          <a:xfrm>
            <a:off x="1315635" y="1563788"/>
            <a:ext cx="2730998" cy="2225249"/>
            <a:chOff x="1315635" y="1563788"/>
            <a:chExt cx="2730998" cy="2225249"/>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5635" y="1563788"/>
              <a:ext cx="2631212" cy="2155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 name="Text Box 13"/>
            <p:cNvSpPr txBox="1">
              <a:spLocks noChangeArrowheads="1"/>
            </p:cNvSpPr>
            <p:nvPr/>
          </p:nvSpPr>
          <p:spPr bwMode="auto">
            <a:xfrm>
              <a:off x="3473706" y="315336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1</a:t>
              </a:r>
            </a:p>
          </p:txBody>
        </p:sp>
      </p:grpSp>
      <p:grpSp>
        <p:nvGrpSpPr>
          <p:cNvPr id="4" name="Group 3"/>
          <p:cNvGrpSpPr/>
          <p:nvPr/>
        </p:nvGrpSpPr>
        <p:grpSpPr>
          <a:xfrm>
            <a:off x="4199031" y="1555456"/>
            <a:ext cx="3626391" cy="2249727"/>
            <a:chOff x="4199031" y="1555456"/>
            <a:chExt cx="3626391" cy="2249727"/>
          </a:xfrm>
        </p:grpSpPr>
        <p:pic>
          <p:nvPicPr>
            <p:cNvPr id="47" name="Picture 15"/>
            <p:cNvPicPr>
              <a:picLocks noChangeAspect="1" noChangeArrowheads="1"/>
            </p:cNvPicPr>
            <p:nvPr/>
          </p:nvPicPr>
          <p:blipFill>
            <a:blip r:embed="rId6"/>
            <a:srcRect/>
            <a:stretch>
              <a:fillRect/>
            </a:stretch>
          </p:blipFill>
          <p:spPr bwMode="auto">
            <a:xfrm>
              <a:off x="4199031" y="1555456"/>
              <a:ext cx="3551491" cy="21637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8" name="Text Box 13"/>
            <p:cNvSpPr txBox="1">
              <a:spLocks noChangeArrowheads="1"/>
            </p:cNvSpPr>
            <p:nvPr/>
          </p:nvSpPr>
          <p:spPr bwMode="auto">
            <a:xfrm>
              <a:off x="7252495" y="3169508"/>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2</a:t>
              </a:r>
            </a:p>
          </p:txBody>
        </p:sp>
      </p:grpSp>
      <p:grpSp>
        <p:nvGrpSpPr>
          <p:cNvPr id="5" name="Group 4"/>
          <p:cNvGrpSpPr/>
          <p:nvPr/>
        </p:nvGrpSpPr>
        <p:grpSpPr>
          <a:xfrm>
            <a:off x="8002707" y="1564536"/>
            <a:ext cx="2990311" cy="2241999"/>
            <a:chOff x="8002707" y="1564536"/>
            <a:chExt cx="2990311" cy="2241999"/>
          </a:xfrm>
        </p:grpSpPr>
        <p:pic>
          <p:nvPicPr>
            <p:cNvPr id="56" name="Picture 17" descr="06"/>
            <p:cNvPicPr>
              <a:picLocks noChangeAspect="1" noChangeArrowheads="1"/>
            </p:cNvPicPr>
            <p:nvPr/>
          </p:nvPicPr>
          <p:blipFill rotWithShape="1">
            <a:blip r:embed="rId7"/>
            <a:srcRect l="6218" t="3202" r="6155" b="2428"/>
            <a:stretch/>
          </p:blipFill>
          <p:spPr bwMode="auto">
            <a:xfrm>
              <a:off x="8002707" y="1564536"/>
              <a:ext cx="2858126" cy="2145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9" name="Text Box 13"/>
            <p:cNvSpPr txBox="1">
              <a:spLocks noChangeArrowheads="1"/>
            </p:cNvSpPr>
            <p:nvPr/>
          </p:nvSpPr>
          <p:spPr bwMode="auto">
            <a:xfrm>
              <a:off x="10420091" y="3170860"/>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3</a:t>
              </a:r>
            </a:p>
          </p:txBody>
        </p:sp>
      </p:grpSp>
      <p:grpSp>
        <p:nvGrpSpPr>
          <p:cNvPr id="6" name="Group 5"/>
          <p:cNvGrpSpPr/>
          <p:nvPr/>
        </p:nvGrpSpPr>
        <p:grpSpPr>
          <a:xfrm>
            <a:off x="1315635" y="3977852"/>
            <a:ext cx="2438497" cy="2424688"/>
            <a:chOff x="1315635" y="3977852"/>
            <a:chExt cx="2438497" cy="2424688"/>
          </a:xfrm>
        </p:grpSpPr>
        <p:pic>
          <p:nvPicPr>
            <p:cNvPr id="54" name="Picture 36"/>
            <p:cNvPicPr>
              <a:picLocks noChangeAspect="1" noChangeArrowheads="1"/>
            </p:cNvPicPr>
            <p:nvPr/>
          </p:nvPicPr>
          <p:blipFill>
            <a:blip r:embed="rId8"/>
            <a:srcRect/>
            <a:stretch>
              <a:fillRect/>
            </a:stretch>
          </p:blipFill>
          <p:spPr bwMode="auto">
            <a:xfrm>
              <a:off x="1315635" y="3977852"/>
              <a:ext cx="2314866" cy="23268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0" name="Text Box 13"/>
            <p:cNvSpPr txBox="1">
              <a:spLocks noChangeArrowheads="1"/>
            </p:cNvSpPr>
            <p:nvPr/>
          </p:nvSpPr>
          <p:spPr bwMode="auto">
            <a:xfrm>
              <a:off x="3181205" y="5766865"/>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4</a:t>
              </a:r>
            </a:p>
          </p:txBody>
        </p:sp>
      </p:grpSp>
      <p:grpSp>
        <p:nvGrpSpPr>
          <p:cNvPr id="7" name="Group 6"/>
          <p:cNvGrpSpPr/>
          <p:nvPr/>
        </p:nvGrpSpPr>
        <p:grpSpPr>
          <a:xfrm>
            <a:off x="3918854" y="3994227"/>
            <a:ext cx="3184809" cy="2417644"/>
            <a:chOff x="3918854" y="3994227"/>
            <a:chExt cx="3184809" cy="2417644"/>
          </a:xfrm>
        </p:grpSpPr>
        <p:pic>
          <p:nvPicPr>
            <p:cNvPr id="50" name="Picture 26"/>
            <p:cNvPicPr>
              <a:picLocks noChangeAspect="1" noChangeArrowheads="1"/>
            </p:cNvPicPr>
            <p:nvPr/>
          </p:nvPicPr>
          <p:blipFill>
            <a:blip r:embed="rId9"/>
            <a:srcRect/>
            <a:stretch>
              <a:fillRect/>
            </a:stretch>
          </p:blipFill>
          <p:spPr bwMode="auto">
            <a:xfrm>
              <a:off x="3918854" y="3994227"/>
              <a:ext cx="3098502" cy="2310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 name="Text Box 13"/>
            <p:cNvSpPr txBox="1">
              <a:spLocks noChangeArrowheads="1"/>
            </p:cNvSpPr>
            <p:nvPr/>
          </p:nvSpPr>
          <p:spPr bwMode="auto">
            <a:xfrm>
              <a:off x="6530736" y="5776196"/>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chemeClr val="bg1"/>
                  </a:solidFill>
                  <a:latin typeface="Arial" panose="020B0604020202020204" pitchFamily="34" charset="0"/>
                </a:rPr>
                <a:t>5</a:t>
              </a:r>
            </a:p>
          </p:txBody>
        </p:sp>
      </p:grpSp>
      <p:grpSp>
        <p:nvGrpSpPr>
          <p:cNvPr id="11" name="Group 10"/>
          <p:cNvGrpSpPr/>
          <p:nvPr/>
        </p:nvGrpSpPr>
        <p:grpSpPr>
          <a:xfrm>
            <a:off x="7297533" y="3994227"/>
            <a:ext cx="3619499" cy="2380320"/>
            <a:chOff x="7297533" y="3994227"/>
            <a:chExt cx="3619499" cy="2380320"/>
          </a:xfrm>
        </p:grpSpPr>
        <p:pic>
          <p:nvPicPr>
            <p:cNvPr id="52" name="Picture 29"/>
            <p:cNvPicPr>
              <a:picLocks noChangeAspect="1" noChangeArrowheads="1"/>
            </p:cNvPicPr>
            <p:nvPr/>
          </p:nvPicPr>
          <p:blipFill>
            <a:blip r:embed="rId10"/>
            <a:srcRect/>
            <a:stretch>
              <a:fillRect/>
            </a:stretch>
          </p:blipFill>
          <p:spPr bwMode="auto">
            <a:xfrm>
              <a:off x="7297533" y="3994227"/>
              <a:ext cx="3543300" cy="2310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2" name="Text Box 13"/>
            <p:cNvSpPr txBox="1">
              <a:spLocks noChangeArrowheads="1"/>
            </p:cNvSpPr>
            <p:nvPr/>
          </p:nvSpPr>
          <p:spPr bwMode="auto">
            <a:xfrm>
              <a:off x="10344105" y="573887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6</a:t>
              </a:r>
            </a:p>
          </p:txBody>
        </p:sp>
      </p:grpSp>
      <p:grpSp>
        <p:nvGrpSpPr>
          <p:cNvPr id="13" name="Group 12"/>
          <p:cNvGrpSpPr/>
          <p:nvPr/>
        </p:nvGrpSpPr>
        <p:grpSpPr>
          <a:xfrm>
            <a:off x="1263648" y="1961546"/>
            <a:ext cx="2706782" cy="1191816"/>
            <a:chOff x="1263648" y="2010446"/>
            <a:chExt cx="2706782" cy="1191816"/>
          </a:xfrm>
        </p:grpSpPr>
        <p:sp>
          <p:nvSpPr>
            <p:cNvPr id="63" name="Rectangle 62"/>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4" name="Text Box 13"/>
            <p:cNvSpPr txBox="1">
              <a:spLocks noChangeArrowheads="1"/>
            </p:cNvSpPr>
            <p:nvPr/>
          </p:nvSpPr>
          <p:spPr bwMode="auto">
            <a:xfrm>
              <a:off x="1510569" y="2010446"/>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grpSp>
        <p:nvGrpSpPr>
          <p:cNvPr id="27" name="Group 26"/>
          <p:cNvGrpSpPr/>
          <p:nvPr/>
        </p:nvGrpSpPr>
        <p:grpSpPr>
          <a:xfrm>
            <a:off x="4175448" y="1977692"/>
            <a:ext cx="3598658" cy="1191816"/>
            <a:chOff x="1263648" y="2026592"/>
            <a:chExt cx="2706782" cy="1191816"/>
          </a:xfrm>
        </p:grpSpPr>
        <p:sp>
          <p:nvSpPr>
            <p:cNvPr id="28" name="Rectangle 27"/>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Text Box 13"/>
            <p:cNvSpPr txBox="1">
              <a:spLocks noChangeArrowheads="1"/>
            </p:cNvSpPr>
            <p:nvPr/>
          </p:nvSpPr>
          <p:spPr bwMode="auto">
            <a:xfrm>
              <a:off x="1519626" y="2026592"/>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grpSp>
        <p:nvGrpSpPr>
          <p:cNvPr id="30" name="Group 29"/>
          <p:cNvGrpSpPr/>
          <p:nvPr/>
        </p:nvGrpSpPr>
        <p:grpSpPr>
          <a:xfrm>
            <a:off x="7977823" y="2078480"/>
            <a:ext cx="2918367" cy="1025982"/>
            <a:chOff x="1263648" y="2127380"/>
            <a:chExt cx="2706782" cy="1025982"/>
          </a:xfrm>
        </p:grpSpPr>
        <p:sp>
          <p:nvSpPr>
            <p:cNvPr id="31" name="Rectangle 30"/>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Text Box 13"/>
            <p:cNvSpPr txBox="1">
              <a:spLocks noChangeArrowheads="1"/>
            </p:cNvSpPr>
            <p:nvPr/>
          </p:nvSpPr>
          <p:spPr bwMode="auto">
            <a:xfrm>
              <a:off x="1471110" y="2216673"/>
              <a:ext cx="2233776" cy="783193"/>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000" b="1" dirty="0">
                  <a:solidFill>
                    <a:srgbClr val="FFFF00"/>
                  </a:solidFill>
                  <a:latin typeface="Arial" panose="020B0604020202020204" pitchFamily="34" charset="0"/>
                </a:rPr>
                <a:t> </a:t>
              </a:r>
              <a:r>
                <a:rPr lang="en-US" altLang="vi-VN" sz="4000" b="1" dirty="0" err="1">
                  <a:solidFill>
                    <a:srgbClr val="FFFF00"/>
                  </a:solidFill>
                  <a:latin typeface="Arial" panose="020B0604020202020204" pitchFamily="34" charset="0"/>
                </a:rPr>
                <a:t>Nên</a:t>
              </a:r>
              <a:r>
                <a:rPr lang="en-US" altLang="vi-VN" sz="4000" b="1" dirty="0">
                  <a:solidFill>
                    <a:srgbClr val="FFFF00"/>
                  </a:solidFill>
                  <a:latin typeface="Arial" panose="020B0604020202020204" pitchFamily="34" charset="0"/>
                </a:rPr>
                <a:t> </a:t>
              </a:r>
              <a:r>
                <a:rPr lang="en-US" altLang="vi-VN" sz="4000" b="1" dirty="0" err="1">
                  <a:solidFill>
                    <a:srgbClr val="FFFF00"/>
                  </a:solidFill>
                  <a:latin typeface="Arial" panose="020B0604020202020204" pitchFamily="34" charset="0"/>
                </a:rPr>
                <a:t>làm</a:t>
              </a:r>
              <a:endParaRPr lang="en-US" altLang="vi-VN" sz="4000" b="1" dirty="0">
                <a:solidFill>
                  <a:srgbClr val="FFFF00"/>
                </a:solidFill>
                <a:latin typeface="Arial" panose="020B0604020202020204" pitchFamily="34" charset="0"/>
              </a:endParaRPr>
            </a:p>
          </p:txBody>
        </p:sp>
      </p:grpSp>
      <p:grpSp>
        <p:nvGrpSpPr>
          <p:cNvPr id="33" name="Group 32"/>
          <p:cNvGrpSpPr/>
          <p:nvPr/>
        </p:nvGrpSpPr>
        <p:grpSpPr>
          <a:xfrm>
            <a:off x="1263648" y="4569299"/>
            <a:ext cx="2426605" cy="1025982"/>
            <a:chOff x="1263648" y="2127380"/>
            <a:chExt cx="2706782" cy="1025982"/>
          </a:xfrm>
        </p:grpSpPr>
        <p:sp>
          <p:nvSpPr>
            <p:cNvPr id="34" name="Rectangle 33"/>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 name="Text Box 13"/>
            <p:cNvSpPr txBox="1">
              <a:spLocks noChangeArrowheads="1"/>
            </p:cNvSpPr>
            <p:nvPr/>
          </p:nvSpPr>
          <p:spPr bwMode="auto">
            <a:xfrm>
              <a:off x="1272107" y="2270056"/>
              <a:ext cx="2631672" cy="715089"/>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3600" b="1" dirty="0">
                  <a:solidFill>
                    <a:srgbClr val="FFFF00"/>
                  </a:solidFill>
                  <a:latin typeface="Arial" panose="020B0604020202020204" pitchFamily="34" charset="0"/>
                </a:rPr>
                <a:t> </a:t>
              </a:r>
              <a:r>
                <a:rPr lang="en-US" altLang="vi-VN" sz="3600" b="1" dirty="0" err="1">
                  <a:solidFill>
                    <a:srgbClr val="FFFF00"/>
                  </a:solidFill>
                  <a:latin typeface="Arial" panose="020B0604020202020204" pitchFamily="34" charset="0"/>
                </a:rPr>
                <a:t>Nên</a:t>
              </a:r>
              <a:r>
                <a:rPr lang="en-US" altLang="vi-VN" sz="3600" b="1" dirty="0">
                  <a:solidFill>
                    <a:srgbClr val="FFFF00"/>
                  </a:solidFill>
                  <a:latin typeface="Arial" panose="020B0604020202020204" pitchFamily="34" charset="0"/>
                </a:rPr>
                <a:t> </a:t>
              </a:r>
              <a:r>
                <a:rPr lang="en-US" altLang="vi-VN" sz="3600" b="1" dirty="0" err="1">
                  <a:solidFill>
                    <a:srgbClr val="FFFF00"/>
                  </a:solidFill>
                  <a:latin typeface="Arial" panose="020B0604020202020204" pitchFamily="34" charset="0"/>
                </a:rPr>
                <a:t>làm</a:t>
              </a:r>
              <a:endParaRPr lang="en-US" altLang="vi-VN" sz="3600" b="1" dirty="0">
                <a:solidFill>
                  <a:srgbClr val="FFFF00"/>
                </a:solidFill>
                <a:latin typeface="Arial" panose="020B0604020202020204" pitchFamily="34" charset="0"/>
              </a:endParaRPr>
            </a:p>
          </p:txBody>
        </p:sp>
      </p:grpSp>
      <p:grpSp>
        <p:nvGrpSpPr>
          <p:cNvPr id="36" name="Group 35"/>
          <p:cNvGrpSpPr/>
          <p:nvPr/>
        </p:nvGrpSpPr>
        <p:grpSpPr>
          <a:xfrm>
            <a:off x="3842655" y="4569299"/>
            <a:ext cx="3226277" cy="1025982"/>
            <a:chOff x="1235032" y="2127380"/>
            <a:chExt cx="2735398" cy="1025982"/>
          </a:xfrm>
        </p:grpSpPr>
        <p:sp>
          <p:nvSpPr>
            <p:cNvPr id="38" name="Rectangle 37"/>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9" name="Text Box 13"/>
            <p:cNvSpPr txBox="1">
              <a:spLocks noChangeArrowheads="1"/>
            </p:cNvSpPr>
            <p:nvPr/>
          </p:nvSpPr>
          <p:spPr bwMode="auto">
            <a:xfrm>
              <a:off x="1235032" y="2167034"/>
              <a:ext cx="2631672" cy="85129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400" b="1" dirty="0">
                  <a:solidFill>
                    <a:srgbClr val="FFFF00"/>
                  </a:solidFill>
                  <a:latin typeface="Arial" panose="020B0604020202020204" pitchFamily="34" charset="0"/>
                </a:rPr>
                <a:t> </a:t>
              </a:r>
              <a:r>
                <a:rPr lang="en-US" altLang="vi-VN" sz="4400" b="1" dirty="0" err="1">
                  <a:solidFill>
                    <a:srgbClr val="FFFF00"/>
                  </a:solidFill>
                  <a:latin typeface="Arial" panose="020B0604020202020204" pitchFamily="34" charset="0"/>
                </a:rPr>
                <a:t>Nên</a:t>
              </a:r>
              <a:r>
                <a:rPr lang="en-US" altLang="vi-VN" sz="4400" b="1" dirty="0">
                  <a:solidFill>
                    <a:srgbClr val="FFFF00"/>
                  </a:solidFill>
                  <a:latin typeface="Arial" panose="020B0604020202020204" pitchFamily="34" charset="0"/>
                </a:rPr>
                <a:t> </a:t>
              </a:r>
              <a:r>
                <a:rPr lang="en-US" altLang="vi-VN" sz="4400" b="1" dirty="0" err="1">
                  <a:solidFill>
                    <a:srgbClr val="FFFF00"/>
                  </a:solidFill>
                  <a:latin typeface="Arial" panose="020B0604020202020204" pitchFamily="34" charset="0"/>
                </a:rPr>
                <a:t>làm</a:t>
              </a:r>
              <a:endParaRPr lang="en-US" altLang="vi-VN" sz="4400" b="1" dirty="0">
                <a:solidFill>
                  <a:srgbClr val="FFFF00"/>
                </a:solidFill>
                <a:latin typeface="Arial" panose="020B0604020202020204" pitchFamily="34" charset="0"/>
              </a:endParaRPr>
            </a:p>
          </p:txBody>
        </p:sp>
      </p:grpSp>
      <p:sp>
        <p:nvSpPr>
          <p:cNvPr id="40" name="TextBox 39">
            <a:extLst>
              <a:ext uri="{FF2B5EF4-FFF2-40B4-BE49-F238E27FC236}">
                <a16:creationId xmlns:a16="http://schemas.microsoft.com/office/drawing/2014/main" id="{89C04A57-0A87-4CB0-9C40-74D978F3A74B}"/>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41" name="TextBox 40">
            <a:extLst>
              <a:ext uri="{FF2B5EF4-FFF2-40B4-BE49-F238E27FC236}">
                <a16:creationId xmlns:a16="http://schemas.microsoft.com/office/drawing/2014/main" id="{0104A8A3-C58A-4D5D-AD24-C96829E740D2}"/>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1477118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pic>
        <p:nvPicPr>
          <p:cNvPr id="27" name="图片 11"/>
          <p:cNvPicPr>
            <a:picLocks noChangeAspect="1"/>
          </p:cNvPicPr>
          <p:nvPr/>
        </p:nvPicPr>
        <p:blipFill rotWithShape="1">
          <a:blip r:embed="rId4">
            <a:extLst>
              <a:ext uri="{28A0092B-C50C-407E-A947-70E740481C1C}">
                <a14:useLocalDpi xmlns:a14="http://schemas.microsoft.com/office/drawing/2010/main" val="0"/>
              </a:ext>
            </a:extLst>
          </a:blip>
          <a:srcRect b="27202"/>
          <a:stretch/>
        </p:blipFill>
        <p:spPr>
          <a:xfrm>
            <a:off x="404586" y="5145846"/>
            <a:ext cx="11406414" cy="1357654"/>
          </a:xfrm>
          <a:prstGeom prst="rect">
            <a:avLst/>
          </a:prstGeom>
        </p:spPr>
      </p:pic>
      <p:grpSp>
        <p:nvGrpSpPr>
          <p:cNvPr id="14" name="Group 13"/>
          <p:cNvGrpSpPr/>
          <p:nvPr/>
        </p:nvGrpSpPr>
        <p:grpSpPr>
          <a:xfrm>
            <a:off x="5365285" y="511225"/>
            <a:ext cx="6251141" cy="4154984"/>
            <a:chOff x="5412511" y="2018928"/>
            <a:chExt cx="6251141" cy="4154984"/>
          </a:xfrm>
        </p:grpSpPr>
        <p:sp>
          <p:nvSpPr>
            <p:cNvPr id="12" name="Rectangle 11"/>
            <p:cNvSpPr/>
            <p:nvPr/>
          </p:nvSpPr>
          <p:spPr>
            <a:xfrm>
              <a:off x="5412511" y="2018928"/>
              <a:ext cx="6251141" cy="4154984"/>
            </a:xfrm>
            <a:prstGeom prst="rect">
              <a:avLst/>
            </a:prstGeom>
          </p:spPr>
          <p:txBody>
            <a:bodyPr wrap="square">
              <a:spAutoFit/>
            </a:bodyPr>
            <a:lstStyle/>
            <a:p>
              <a:pPr algn="just"/>
              <a:r>
                <a:rPr lang="en-US" altLang="en-US" sz="4000" b="1" dirty="0">
                  <a:solidFill>
                    <a:srgbClr val="002060"/>
                  </a:solidFill>
                  <a:latin typeface="Arial" panose="020B0604020202020204" pitchFamily="34" charset="0"/>
                </a:rPr>
                <a:t>	</a:t>
              </a:r>
              <a:r>
                <a:rPr lang="vi-VN" altLang="en-US" sz="4400" b="1" dirty="0">
                  <a:solidFill>
                    <a:srgbClr val="002060"/>
                  </a:solidFill>
                </a:rPr>
                <a:t>Khơi thông cống rãnh quanh giếng, để nước bẩn không ngấm xuống mạch ngầm và muỗi không có nơi sinh sản.</a:t>
              </a:r>
              <a:endParaRPr lang="en-US" altLang="en-US" sz="4400" b="1" dirty="0">
                <a:solidFill>
                  <a:srgbClr val="002060"/>
                </a:solidFill>
                <a:latin typeface="Arial" panose="020B0604020202020204" pitchFamily="34" charset="0"/>
              </a:endParaRPr>
            </a:p>
          </p:txBody>
        </p:sp>
        <p:pic>
          <p:nvPicPr>
            <p:cNvPr id="31" name="图形 27"/>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704240" y="2098675"/>
              <a:ext cx="584200" cy="514652"/>
            </a:xfrm>
            <a:prstGeom prst="rect">
              <a:avLst/>
            </a:prstGeom>
          </p:spPr>
        </p:pic>
      </p:grpSp>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41161" t="1181" r="37147" b="72439"/>
          <a:stretch/>
        </p:blipFill>
        <p:spPr>
          <a:xfrm flipH="1">
            <a:off x="5465071" y="4464779"/>
            <a:ext cx="959074" cy="1166325"/>
          </a:xfrm>
          <a:prstGeom prst="rect">
            <a:avLst/>
          </a:prstGeom>
        </p:spPr>
      </p:pic>
      <p:sp>
        <p:nvSpPr>
          <p:cNvPr id="32" name="Text Box 13"/>
          <p:cNvSpPr txBox="1">
            <a:spLocks noChangeArrowheads="1"/>
          </p:cNvSpPr>
          <p:nvPr/>
        </p:nvSpPr>
        <p:spPr bwMode="auto">
          <a:xfrm>
            <a:off x="6424145" y="4594298"/>
            <a:ext cx="2770247" cy="85129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400" b="1" dirty="0" err="1">
                <a:solidFill>
                  <a:srgbClr val="00B050"/>
                </a:solidFill>
                <a:latin typeface="Arial" panose="020B0604020202020204" pitchFamily="34" charset="0"/>
              </a:rPr>
              <a:t>Nên</a:t>
            </a:r>
            <a:r>
              <a:rPr lang="en-US" altLang="vi-VN" sz="4400" b="1" dirty="0">
                <a:solidFill>
                  <a:srgbClr val="00B050"/>
                </a:solidFill>
                <a:latin typeface="Arial" panose="020B0604020202020204" pitchFamily="34" charset="0"/>
              </a:rPr>
              <a:t> </a:t>
            </a:r>
            <a:r>
              <a:rPr lang="en-US" altLang="vi-VN" sz="4400" b="1" dirty="0" err="1">
                <a:solidFill>
                  <a:srgbClr val="00B050"/>
                </a:solidFill>
                <a:latin typeface="Arial" panose="020B0604020202020204" pitchFamily="34" charset="0"/>
              </a:rPr>
              <a:t>làm</a:t>
            </a:r>
            <a:endParaRPr lang="en-US" altLang="vi-VN" sz="4400" b="1" dirty="0">
              <a:solidFill>
                <a:srgbClr val="00B050"/>
              </a:solidFill>
              <a:latin typeface="Arial" panose="020B0604020202020204" pitchFamily="34" charset="0"/>
            </a:endParaRPr>
          </a:p>
        </p:txBody>
      </p:sp>
      <p:pic>
        <p:nvPicPr>
          <p:cNvPr id="33"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98484" y="373869"/>
            <a:ext cx="4285216" cy="3908175"/>
          </a:xfrm>
          <a:prstGeom prst="rect">
            <a:avLst/>
          </a:prstGeom>
        </p:spPr>
      </p:pic>
      <p:pic>
        <p:nvPicPr>
          <p:cNvPr id="2" name="Picture 1"/>
          <p:cNvPicPr>
            <a:picLocks noChangeAspect="1"/>
          </p:cNvPicPr>
          <p:nvPr/>
        </p:nvPicPr>
        <p:blipFill rotWithShape="1">
          <a:blip r:embed="rId9">
            <a:extLst>
              <a:ext uri="{28A0092B-C50C-407E-A947-70E740481C1C}">
                <a14:useLocalDpi xmlns:a14="http://schemas.microsoft.com/office/drawing/2010/main" val="0"/>
              </a:ext>
            </a:extLst>
          </a:blip>
          <a:srcRect r="52122" b="64444"/>
          <a:stretch/>
        </p:blipFill>
        <p:spPr>
          <a:xfrm flipH="1">
            <a:off x="9548894" y="3799608"/>
            <a:ext cx="2569415" cy="2550997"/>
          </a:xfrm>
          <a:prstGeom prst="rect">
            <a:avLst/>
          </a:prstGeom>
        </p:spPr>
      </p:pic>
      <p:pic>
        <p:nvPicPr>
          <p:cNvPr id="18" name="Picture 26"/>
          <p:cNvPicPr>
            <a:picLocks noChangeAspect="1" noChangeArrowheads="1"/>
          </p:cNvPicPr>
          <p:nvPr/>
        </p:nvPicPr>
        <p:blipFill>
          <a:blip r:embed="rId10"/>
          <a:srcRect/>
          <a:stretch>
            <a:fillRect/>
          </a:stretch>
        </p:blipFill>
        <p:spPr bwMode="auto">
          <a:xfrm>
            <a:off x="533435" y="547684"/>
            <a:ext cx="4679452" cy="39266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240DF89E-97B4-4CDB-80FB-E0F8DCA7294F}"/>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7" name="TextBox 16">
            <a:extLst>
              <a:ext uri="{FF2B5EF4-FFF2-40B4-BE49-F238E27FC236}">
                <a16:creationId xmlns:a16="http://schemas.microsoft.com/office/drawing/2014/main" id="{A6F07CB8-A372-4806-AF7E-E5FA9FBC3F14}"/>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849401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75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0-#ppt_w/2"/>
                                          </p:val>
                                        </p:tav>
                                        <p:tav tm="100000">
                                          <p:val>
                                            <p:strVal val="#ppt_x"/>
                                          </p:val>
                                        </p:tav>
                                      </p:tavLst>
                                    </p:anim>
                                    <p:anim calcmode="lin" valueType="num">
                                      <p:cBhvr additive="base">
                                        <p:cTn id="22" dur="500" fill="hold"/>
                                        <p:tgtEl>
                                          <p:spTgt spid="32"/>
                                        </p:tgtEl>
                                        <p:attrNameLst>
                                          <p:attrName>ppt_y</p:attrName>
                                        </p:attrNameLst>
                                      </p:cBhvr>
                                      <p:tavLst>
                                        <p:tav tm="0">
                                          <p:val>
                                            <p:strVal val="#ppt_y"/>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34006" y="2851131"/>
            <a:ext cx="2971800" cy="2354668"/>
          </a:xfrm>
          <a:prstGeom prst="rect">
            <a:avLst/>
          </a:prstGeom>
        </p:spPr>
      </p:pic>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148524" y="2507443"/>
            <a:ext cx="4343400" cy="3441438"/>
          </a:xfrm>
          <a:prstGeom prst="rect">
            <a:avLst/>
          </a:prstGeom>
        </p:spPr>
      </p:pic>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t="66667" r="51639"/>
          <a:stretch/>
        </p:blipFill>
        <p:spPr>
          <a:xfrm flipH="1">
            <a:off x="7525263" y="2381319"/>
            <a:ext cx="4304971" cy="3966965"/>
          </a:xfrm>
          <a:prstGeom prst="rect">
            <a:avLst/>
          </a:prstGeom>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l="10783" t="66864" r="52887" b="-197"/>
          <a:stretch/>
        </p:blipFill>
        <p:spPr>
          <a:xfrm flipH="1">
            <a:off x="6641892" y="3531476"/>
            <a:ext cx="1748414" cy="2144665"/>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l="10783" t="66864" r="52887" b="-197"/>
          <a:stretch/>
        </p:blipFill>
        <p:spPr>
          <a:xfrm flipH="1">
            <a:off x="10043697" y="2710874"/>
            <a:ext cx="2148303" cy="2635182"/>
          </a:xfrm>
          <a:prstGeom prst="rect">
            <a:avLst/>
          </a:prstGeom>
        </p:spPr>
      </p:pic>
      <p:grpSp>
        <p:nvGrpSpPr>
          <p:cNvPr id="21" name="Group 20"/>
          <p:cNvGrpSpPr/>
          <p:nvPr/>
        </p:nvGrpSpPr>
        <p:grpSpPr>
          <a:xfrm>
            <a:off x="573781" y="78359"/>
            <a:ext cx="4579840" cy="3305489"/>
            <a:chOff x="748960" y="-14508"/>
            <a:chExt cx="4579840" cy="3305489"/>
          </a:xfrm>
        </p:grpSpPr>
        <p:pic>
          <p:nvPicPr>
            <p:cNvPr id="16" name="Picture 15"/>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a:off x="748960" y="-14508"/>
              <a:ext cx="4579840" cy="3305489"/>
            </a:xfrm>
            <a:prstGeom prst="rect">
              <a:avLst/>
            </a:prstGeom>
          </p:spPr>
        </p:pic>
        <p:sp>
          <p:nvSpPr>
            <p:cNvPr id="13" name="矩形 25"/>
            <p:cNvSpPr/>
            <p:nvPr/>
          </p:nvSpPr>
          <p:spPr>
            <a:xfrm>
              <a:off x="1332702" y="1078763"/>
              <a:ext cx="3317772" cy="1446550"/>
            </a:xfrm>
            <a:prstGeom prst="rect">
              <a:avLst/>
            </a:prstGeom>
          </p:spPr>
          <p:txBody>
            <a:bodyPr wrap="square">
              <a:spAutoFit/>
            </a:bodyPr>
            <a:lstStyle/>
            <a:p>
              <a:pPr algn="ctr"/>
              <a:r>
                <a:rPr lang="en-US" altLang="zh-CN" sz="4400" b="1" dirty="0">
                  <a:solidFill>
                    <a:srgbClr val="6FCD5B"/>
                  </a:solidFill>
                  <a:latin typeface="UTM Impact" panose="02040603050506020204" pitchFamily="18" charset="0"/>
                  <a:ea typeface="印品丫丫体-D版" panose="02010601030101010101" pitchFamily="2" charset="-122"/>
                </a:rPr>
                <a:t>CHẤT BẨN </a:t>
              </a:r>
            </a:p>
            <a:p>
              <a:pPr algn="ctr"/>
              <a:r>
                <a:rPr lang="en-US" altLang="zh-CN" sz="4400" b="1" dirty="0">
                  <a:solidFill>
                    <a:srgbClr val="6FCD5B"/>
                  </a:solidFill>
                  <a:latin typeface="UTM Impact" panose="02040603050506020204" pitchFamily="18" charset="0"/>
                  <a:ea typeface="印品丫丫体-D版" panose="02010601030101010101" pitchFamily="2" charset="-122"/>
                </a:rPr>
                <a:t>SIÊU LẦY</a:t>
              </a:r>
              <a:endParaRPr lang="zh-CN" altLang="en-US" sz="4400" b="1" dirty="0">
                <a:solidFill>
                  <a:srgbClr val="6FCD5B"/>
                </a:solidFill>
                <a:latin typeface="UTM Impact" panose="02040603050506020204" pitchFamily="18" charset="0"/>
                <a:ea typeface="印品丫丫体-D版" panose="02010601030101010101" pitchFamily="2" charset="-122"/>
              </a:endParaRPr>
            </a:p>
          </p:txBody>
        </p:sp>
      </p:grpSp>
      <p:sp>
        <p:nvSpPr>
          <p:cNvPr id="14" name="Rectangle 13"/>
          <p:cNvSpPr/>
          <p:nvPr/>
        </p:nvSpPr>
        <p:spPr>
          <a:xfrm>
            <a:off x="409903"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6609847"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29536" y="5044966"/>
            <a:ext cx="1600303" cy="1600303"/>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74977" y="5044966"/>
            <a:ext cx="1600303" cy="1600303"/>
          </a:xfrm>
          <a:prstGeom prst="rect">
            <a:avLst/>
          </a:prstGeom>
        </p:spPr>
      </p:pic>
      <p:grpSp>
        <p:nvGrpSpPr>
          <p:cNvPr id="23" name="Group 22"/>
          <p:cNvGrpSpPr/>
          <p:nvPr/>
        </p:nvGrpSpPr>
        <p:grpSpPr>
          <a:xfrm>
            <a:off x="7342681" y="55901"/>
            <a:ext cx="4670134" cy="3305489"/>
            <a:chOff x="3802062" y="20942"/>
            <a:chExt cx="4670134" cy="3305489"/>
          </a:xfrm>
        </p:grpSpPr>
        <p:pic>
          <p:nvPicPr>
            <p:cNvPr id="22" name="Picture 21"/>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flipH="1">
              <a:off x="3802062" y="20942"/>
              <a:ext cx="4670134" cy="3305489"/>
            </a:xfrm>
            <a:prstGeom prst="rect">
              <a:avLst/>
            </a:prstGeom>
          </p:spPr>
        </p:pic>
        <p:sp>
          <p:nvSpPr>
            <p:cNvPr id="6" name="矩形 25"/>
            <p:cNvSpPr/>
            <p:nvPr/>
          </p:nvSpPr>
          <p:spPr>
            <a:xfrm>
              <a:off x="4546324" y="1128700"/>
              <a:ext cx="3105859" cy="1446550"/>
            </a:xfrm>
            <a:prstGeom prst="rect">
              <a:avLst/>
            </a:prstGeom>
          </p:spPr>
          <p:txBody>
            <a:bodyPr wrap="square">
              <a:spAutoFit/>
            </a:bodyPr>
            <a:lstStyle/>
            <a:p>
              <a:pPr algn="ctr"/>
              <a:r>
                <a:rPr lang="en-US" altLang="zh-CN" sz="4400" b="1" dirty="0">
                  <a:solidFill>
                    <a:srgbClr val="16C6EF"/>
                  </a:solidFill>
                  <a:latin typeface="UTM Impact" panose="02040603050506020204" pitchFamily="18" charset="0"/>
                  <a:ea typeface="印品丫丫体-D版" panose="02010601030101010101" pitchFamily="2" charset="-122"/>
                </a:rPr>
                <a:t>GIỌT NƯỚC </a:t>
              </a:r>
            </a:p>
            <a:p>
              <a:pPr algn="ctr"/>
              <a:r>
                <a:rPr lang="en-US" altLang="zh-CN" sz="4400" b="1" dirty="0">
                  <a:solidFill>
                    <a:srgbClr val="16C6EF"/>
                  </a:solidFill>
                  <a:latin typeface="UTM Impact" panose="02040603050506020204" pitchFamily="18" charset="0"/>
                  <a:ea typeface="印品丫丫体-D版" panose="02010601030101010101" pitchFamily="2" charset="-122"/>
                </a:rPr>
                <a:t>TINH KHIẾT</a:t>
              </a:r>
              <a:endParaRPr lang="zh-CN" altLang="en-US" sz="4400" b="1" dirty="0">
                <a:solidFill>
                  <a:srgbClr val="16C6EF"/>
                </a:solidFill>
                <a:latin typeface="UTM Impact" panose="02040603050506020204" pitchFamily="18" charset="0"/>
                <a:ea typeface="印品丫丫体-D版" panose="02010601030101010101" pitchFamily="2" charset="-122"/>
              </a:endParaRPr>
            </a:p>
          </p:txBody>
        </p:sp>
      </p:grpSp>
      <p:pic>
        <p:nvPicPr>
          <p:cNvPr id="40" name="Picture 3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79818" y="6095599"/>
            <a:ext cx="803133" cy="401568"/>
          </a:xfrm>
          <a:prstGeom prst="rect">
            <a:avLst/>
          </a:prstGeom>
        </p:spPr>
      </p:pic>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81795" y="6095599"/>
            <a:ext cx="805003" cy="402502"/>
          </a:xfrm>
          <a:prstGeom prst="rect">
            <a:avLst/>
          </a:prstGeom>
        </p:spPr>
      </p:pic>
      <p:pic>
        <p:nvPicPr>
          <p:cNvPr id="25" name="Picture 2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98110" y="6095599"/>
            <a:ext cx="805003" cy="402502"/>
          </a:xfrm>
          <a:prstGeom prst="rect">
            <a:avLst/>
          </a:prstGeom>
        </p:spPr>
      </p:pic>
      <p:pic>
        <p:nvPicPr>
          <p:cNvPr id="24" name="Picture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61199" y="6095599"/>
            <a:ext cx="805003" cy="402502"/>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77514" y="6095599"/>
            <a:ext cx="805003" cy="402502"/>
          </a:xfrm>
          <a:prstGeom prst="rect">
            <a:avLst/>
          </a:prstGeom>
        </p:spPr>
      </p:pic>
      <p:pic>
        <p:nvPicPr>
          <p:cNvPr id="27" name="Am-thanh-oh-nooo-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62340" y="-165323"/>
            <a:ext cx="487363" cy="487363"/>
          </a:xfrm>
          <a:prstGeom prst="rect">
            <a:avLst/>
          </a:prstGeom>
        </p:spPr>
      </p:pic>
    </p:spTree>
    <p:extLst>
      <p:ext uri="{BB962C8B-B14F-4D97-AF65-F5344CB8AC3E}">
        <p14:creationId xmlns:p14="http://schemas.microsoft.com/office/powerpoint/2010/main" val="221483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par>
                                <p:cTn id="8" presetID="1" presetClass="mediacall" presetSubtype="0" fill="hold" nodeType="withEffect">
                                  <p:stCondLst>
                                    <p:cond delay="0"/>
                                  </p:stCondLst>
                                  <p:childTnLst>
                                    <p:cmd type="call" cmd="playFrom(0.0)">
                                      <p:cBhvr>
                                        <p:cTn id="9" dur="2899" fill="hold"/>
                                        <p:tgtEl>
                                          <p:spTgt spid="27"/>
                                        </p:tgtEl>
                                      </p:cBhvr>
                                    </p:cmd>
                                  </p:childTnLst>
                                </p:cTn>
                              </p:par>
                              <p:par>
                                <p:cTn id="10" presetID="32" presetClass="emph" presetSubtype="0" repeatCount="5000" fill="hold" nodeType="withEffect">
                                  <p:stCondLst>
                                    <p:cond delay="0"/>
                                  </p:stCondLst>
                                  <p:childTnLst>
                                    <p:animRot by="120000">
                                      <p:cBhvr>
                                        <p:cTn id="11" dur="50" fill="hold">
                                          <p:stCondLst>
                                            <p:cond delay="0"/>
                                          </p:stCondLst>
                                        </p:cTn>
                                        <p:tgtEl>
                                          <p:spTgt spid="11"/>
                                        </p:tgtEl>
                                        <p:attrNameLst>
                                          <p:attrName>r</p:attrName>
                                        </p:attrNameLst>
                                      </p:cBhvr>
                                    </p:animRot>
                                    <p:animRot by="-240000">
                                      <p:cBhvr>
                                        <p:cTn id="12" dur="100" fill="hold">
                                          <p:stCondLst>
                                            <p:cond delay="100"/>
                                          </p:stCondLst>
                                        </p:cTn>
                                        <p:tgtEl>
                                          <p:spTgt spid="11"/>
                                        </p:tgtEl>
                                        <p:attrNameLst>
                                          <p:attrName>r</p:attrName>
                                        </p:attrNameLst>
                                      </p:cBhvr>
                                    </p:animRot>
                                    <p:animRot by="240000">
                                      <p:cBhvr>
                                        <p:cTn id="13" dur="100" fill="hold">
                                          <p:stCondLst>
                                            <p:cond delay="200"/>
                                          </p:stCondLst>
                                        </p:cTn>
                                        <p:tgtEl>
                                          <p:spTgt spid="11"/>
                                        </p:tgtEl>
                                        <p:attrNameLst>
                                          <p:attrName>r</p:attrName>
                                        </p:attrNameLst>
                                      </p:cBhvr>
                                    </p:animRot>
                                    <p:animRot by="-240000">
                                      <p:cBhvr>
                                        <p:cTn id="14" dur="100" fill="hold">
                                          <p:stCondLst>
                                            <p:cond delay="300"/>
                                          </p:stCondLst>
                                        </p:cTn>
                                        <p:tgtEl>
                                          <p:spTgt spid="11"/>
                                        </p:tgtEl>
                                        <p:attrNameLst>
                                          <p:attrName>r</p:attrName>
                                        </p:attrNameLst>
                                      </p:cBhvr>
                                    </p:animRot>
                                    <p:animRot by="120000">
                                      <p:cBhvr>
                                        <p:cTn id="15" dur="100" fill="hold">
                                          <p:stCondLst>
                                            <p:cond delay="400"/>
                                          </p:stCondLst>
                                        </p:cTn>
                                        <p:tgtEl>
                                          <p:spTgt spid="11"/>
                                        </p:tgtEl>
                                        <p:attrNameLst>
                                          <p:attrName>r</p:attrName>
                                        </p:attrNameLst>
                                      </p:cBhvr>
                                    </p:animRot>
                                  </p:childTnLst>
                                </p:cTn>
                              </p:par>
                              <p:par>
                                <p:cTn id="16" presetID="32" presetClass="emph" presetSubtype="0" repeatCount="5000" fill="hold" nodeType="withEffect">
                                  <p:stCondLst>
                                    <p:cond delay="0"/>
                                  </p:stCondLst>
                                  <p:childTnLst>
                                    <p:animRot by="120000">
                                      <p:cBhvr>
                                        <p:cTn id="17" dur="50" fill="hold">
                                          <p:stCondLst>
                                            <p:cond delay="0"/>
                                          </p:stCondLst>
                                        </p:cTn>
                                        <p:tgtEl>
                                          <p:spTgt spid="10"/>
                                        </p:tgtEl>
                                        <p:attrNameLst>
                                          <p:attrName>r</p:attrName>
                                        </p:attrNameLst>
                                      </p:cBhvr>
                                    </p:animRot>
                                    <p:animRot by="-240000">
                                      <p:cBhvr>
                                        <p:cTn id="18" dur="100" fill="hold">
                                          <p:stCondLst>
                                            <p:cond delay="100"/>
                                          </p:stCondLst>
                                        </p:cTn>
                                        <p:tgtEl>
                                          <p:spTgt spid="10"/>
                                        </p:tgtEl>
                                        <p:attrNameLst>
                                          <p:attrName>r</p:attrName>
                                        </p:attrNameLst>
                                      </p:cBhvr>
                                    </p:animRot>
                                    <p:animRot by="240000">
                                      <p:cBhvr>
                                        <p:cTn id="19" dur="100" fill="hold">
                                          <p:stCondLst>
                                            <p:cond delay="200"/>
                                          </p:stCondLst>
                                        </p:cTn>
                                        <p:tgtEl>
                                          <p:spTgt spid="10"/>
                                        </p:tgtEl>
                                        <p:attrNameLst>
                                          <p:attrName>r</p:attrName>
                                        </p:attrNameLst>
                                      </p:cBhvr>
                                    </p:animRot>
                                    <p:animRot by="-240000">
                                      <p:cBhvr>
                                        <p:cTn id="20" dur="100" fill="hold">
                                          <p:stCondLst>
                                            <p:cond delay="300"/>
                                          </p:stCondLst>
                                        </p:cTn>
                                        <p:tgtEl>
                                          <p:spTgt spid="10"/>
                                        </p:tgtEl>
                                        <p:attrNameLst>
                                          <p:attrName>r</p:attrName>
                                        </p:attrNameLst>
                                      </p:cBhvr>
                                    </p:animRot>
                                    <p:animRot by="120000">
                                      <p:cBhvr>
                                        <p:cTn id="21" dur="100" fill="hold">
                                          <p:stCondLst>
                                            <p:cond delay="400"/>
                                          </p:stCondLst>
                                        </p:cTn>
                                        <p:tgtEl>
                                          <p:spTgt spid="10"/>
                                        </p:tgtEl>
                                        <p:attrNameLst>
                                          <p:attrName>r</p:attrName>
                                        </p:attrNameLst>
                                      </p:cBhvr>
                                    </p:animRot>
                                  </p:childTnLst>
                                </p:cTn>
                              </p:par>
                              <p:par>
                                <p:cTn id="22" presetID="32" presetClass="emph" presetSubtype="0" repeatCount="5000" fill="hold" nodeType="withEffect">
                                  <p:stCondLst>
                                    <p:cond delay="0"/>
                                  </p:stCondLst>
                                  <p:childTnLst>
                                    <p:animRot by="120000">
                                      <p:cBhvr>
                                        <p:cTn id="23" dur="50" fill="hold">
                                          <p:stCondLst>
                                            <p:cond delay="0"/>
                                          </p:stCondLst>
                                        </p:cTn>
                                        <p:tgtEl>
                                          <p:spTgt spid="12"/>
                                        </p:tgtEl>
                                        <p:attrNameLst>
                                          <p:attrName>r</p:attrName>
                                        </p:attrNameLst>
                                      </p:cBhvr>
                                    </p:animRot>
                                    <p:animRot by="-240000">
                                      <p:cBhvr>
                                        <p:cTn id="24" dur="100" fill="hold">
                                          <p:stCondLst>
                                            <p:cond delay="100"/>
                                          </p:stCondLst>
                                        </p:cTn>
                                        <p:tgtEl>
                                          <p:spTgt spid="12"/>
                                        </p:tgtEl>
                                        <p:attrNameLst>
                                          <p:attrName>r</p:attrName>
                                        </p:attrNameLst>
                                      </p:cBhvr>
                                    </p:animRot>
                                    <p:animRot by="240000">
                                      <p:cBhvr>
                                        <p:cTn id="25" dur="100" fill="hold">
                                          <p:stCondLst>
                                            <p:cond delay="200"/>
                                          </p:stCondLst>
                                        </p:cTn>
                                        <p:tgtEl>
                                          <p:spTgt spid="12"/>
                                        </p:tgtEl>
                                        <p:attrNameLst>
                                          <p:attrName>r</p:attrName>
                                        </p:attrNameLst>
                                      </p:cBhvr>
                                    </p:animRot>
                                    <p:animRot by="-240000">
                                      <p:cBhvr>
                                        <p:cTn id="26" dur="100" fill="hold">
                                          <p:stCondLst>
                                            <p:cond delay="300"/>
                                          </p:stCondLst>
                                        </p:cTn>
                                        <p:tgtEl>
                                          <p:spTgt spid="12"/>
                                        </p:tgtEl>
                                        <p:attrNameLst>
                                          <p:attrName>r</p:attrName>
                                        </p:attrNameLst>
                                      </p:cBhvr>
                                    </p:animRot>
                                    <p:animRot by="120000">
                                      <p:cBhvr>
                                        <p:cTn id="27" dur="100" fill="hold">
                                          <p:stCondLst>
                                            <p:cond delay="400"/>
                                          </p:stCondLst>
                                        </p:cTn>
                                        <p:tgtEl>
                                          <p:spTgt spid="12"/>
                                        </p:tgtEl>
                                        <p:attrNameLst>
                                          <p:attrName>r</p:attrName>
                                        </p:attrNameLst>
                                      </p:cBhvr>
                                    </p:animRot>
                                  </p:childTnLst>
                                </p:cTn>
                              </p:par>
                              <p:par>
                                <p:cTn id="28" presetID="53" presetClass="exit" presetSubtype="32" fill="hold" nodeType="withEffect">
                                  <p:stCondLst>
                                    <p:cond delay="0"/>
                                  </p:stCondLst>
                                  <p:childTnLst>
                                    <p:anim calcmode="lin" valueType="num">
                                      <p:cBhvr>
                                        <p:cTn id="29" dur="500"/>
                                        <p:tgtEl>
                                          <p:spTgt spid="8"/>
                                        </p:tgtEl>
                                        <p:attrNameLst>
                                          <p:attrName>ppt_w</p:attrName>
                                        </p:attrNameLst>
                                      </p:cBhvr>
                                      <p:tavLst>
                                        <p:tav tm="0">
                                          <p:val>
                                            <p:strVal val="ppt_w"/>
                                          </p:val>
                                        </p:tav>
                                        <p:tav tm="100000">
                                          <p:val>
                                            <p:fltVal val="0"/>
                                          </p:val>
                                        </p:tav>
                                      </p:tavLst>
                                    </p:anim>
                                    <p:anim calcmode="lin" valueType="num">
                                      <p:cBhvr>
                                        <p:cTn id="30" dur="500"/>
                                        <p:tgtEl>
                                          <p:spTgt spid="8"/>
                                        </p:tgtEl>
                                        <p:attrNameLst>
                                          <p:attrName>ppt_h</p:attrName>
                                        </p:attrNameLst>
                                      </p:cBhvr>
                                      <p:tavLst>
                                        <p:tav tm="0">
                                          <p:val>
                                            <p:strVal val="ppt_h"/>
                                          </p:val>
                                        </p:tav>
                                        <p:tav tm="100000">
                                          <p:val>
                                            <p:fltVal val="0"/>
                                          </p:val>
                                        </p:tav>
                                      </p:tavLst>
                                    </p:anim>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9" name="矩形 8"/>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10" name="矩形 9"/>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37" name="Text Box 13"/>
          <p:cNvSpPr txBox="1">
            <a:spLocks noChangeArrowheads="1"/>
          </p:cNvSpPr>
          <p:nvPr/>
        </p:nvSpPr>
        <p:spPr bwMode="auto">
          <a:xfrm>
            <a:off x="926191" y="277837"/>
            <a:ext cx="10363200" cy="119062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Quan </a:t>
            </a:r>
            <a:r>
              <a:rPr lang="en-US" altLang="vi-VN" b="1" dirty="0" err="1">
                <a:solidFill>
                  <a:srgbClr val="002060"/>
                </a:solidFill>
                <a:latin typeface="Arial" panose="020B0604020202020204" pitchFamily="34" charset="0"/>
              </a:rPr>
              <a:t>sát</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từng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tranh</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em</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hãy</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nêu</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những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việc</a:t>
            </a:r>
            <a:r>
              <a:rPr lang="en-US" altLang="vi-VN" b="1" dirty="0">
                <a:solidFill>
                  <a:srgbClr val="00206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và</a:t>
            </a:r>
            <a:r>
              <a:rPr lang="en-US" altLang="vi-VN" b="1" dirty="0">
                <a:solidFill>
                  <a:srgbClr val="002060"/>
                </a:solidFill>
                <a:latin typeface="Arial" panose="020B0604020202020204" pitchFamily="34" charset="0"/>
              </a:rPr>
              <a:t> </a:t>
            </a:r>
            <a:r>
              <a:rPr lang="en-US" altLang="vi-VN" b="1" dirty="0" err="1">
                <a:solidFill>
                  <a:srgbClr val="FF0000"/>
                </a:solidFill>
                <a:latin typeface="Arial" panose="020B0604020202020204" pitchFamily="34" charset="0"/>
              </a:rPr>
              <a:t>không</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để</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bảo</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vệ</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nguồn</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nước</a:t>
            </a:r>
            <a:r>
              <a:rPr lang="en-US" altLang="vi-VN" b="1" dirty="0">
                <a:solidFill>
                  <a:srgbClr val="002060"/>
                </a:solidFill>
                <a:latin typeface="Arial" panose="020B0604020202020204" pitchFamily="34" charset="0"/>
              </a:rPr>
              <a:t>.</a:t>
            </a:r>
          </a:p>
        </p:txBody>
      </p:sp>
      <p:grpSp>
        <p:nvGrpSpPr>
          <p:cNvPr id="3" name="Group 2"/>
          <p:cNvGrpSpPr/>
          <p:nvPr/>
        </p:nvGrpSpPr>
        <p:grpSpPr>
          <a:xfrm>
            <a:off x="1315635" y="1563788"/>
            <a:ext cx="2730998" cy="2225249"/>
            <a:chOff x="1315635" y="1563788"/>
            <a:chExt cx="2730998" cy="2225249"/>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5635" y="1563788"/>
              <a:ext cx="2631212" cy="2155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 name="Text Box 13"/>
            <p:cNvSpPr txBox="1">
              <a:spLocks noChangeArrowheads="1"/>
            </p:cNvSpPr>
            <p:nvPr/>
          </p:nvSpPr>
          <p:spPr bwMode="auto">
            <a:xfrm>
              <a:off x="3473706" y="315336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1</a:t>
              </a:r>
            </a:p>
          </p:txBody>
        </p:sp>
      </p:grpSp>
      <p:grpSp>
        <p:nvGrpSpPr>
          <p:cNvPr id="4" name="Group 3"/>
          <p:cNvGrpSpPr/>
          <p:nvPr/>
        </p:nvGrpSpPr>
        <p:grpSpPr>
          <a:xfrm>
            <a:off x="4199031" y="1555456"/>
            <a:ext cx="3626391" cy="2249727"/>
            <a:chOff x="4199031" y="1555456"/>
            <a:chExt cx="3626391" cy="2249727"/>
          </a:xfrm>
        </p:grpSpPr>
        <p:pic>
          <p:nvPicPr>
            <p:cNvPr id="47" name="Picture 15"/>
            <p:cNvPicPr>
              <a:picLocks noChangeAspect="1" noChangeArrowheads="1"/>
            </p:cNvPicPr>
            <p:nvPr/>
          </p:nvPicPr>
          <p:blipFill>
            <a:blip r:embed="rId5"/>
            <a:srcRect/>
            <a:stretch>
              <a:fillRect/>
            </a:stretch>
          </p:blipFill>
          <p:spPr bwMode="auto">
            <a:xfrm>
              <a:off x="4199031" y="1555456"/>
              <a:ext cx="3551491" cy="21637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8" name="Text Box 13"/>
            <p:cNvSpPr txBox="1">
              <a:spLocks noChangeArrowheads="1"/>
            </p:cNvSpPr>
            <p:nvPr/>
          </p:nvSpPr>
          <p:spPr bwMode="auto">
            <a:xfrm>
              <a:off x="7252495" y="3169508"/>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2</a:t>
              </a:r>
            </a:p>
          </p:txBody>
        </p:sp>
      </p:grpSp>
      <p:grpSp>
        <p:nvGrpSpPr>
          <p:cNvPr id="5" name="Group 4"/>
          <p:cNvGrpSpPr/>
          <p:nvPr/>
        </p:nvGrpSpPr>
        <p:grpSpPr>
          <a:xfrm>
            <a:off x="8002707" y="1564536"/>
            <a:ext cx="2990311" cy="2241999"/>
            <a:chOff x="8002707" y="1564536"/>
            <a:chExt cx="2990311" cy="2241999"/>
          </a:xfrm>
        </p:grpSpPr>
        <p:pic>
          <p:nvPicPr>
            <p:cNvPr id="56" name="Picture 17" descr="06"/>
            <p:cNvPicPr>
              <a:picLocks noChangeAspect="1" noChangeArrowheads="1"/>
            </p:cNvPicPr>
            <p:nvPr/>
          </p:nvPicPr>
          <p:blipFill rotWithShape="1">
            <a:blip r:embed="rId6"/>
            <a:srcRect l="6218" t="3202" r="6155" b="2428"/>
            <a:stretch/>
          </p:blipFill>
          <p:spPr bwMode="auto">
            <a:xfrm>
              <a:off x="8002707" y="1564536"/>
              <a:ext cx="2858126" cy="2145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9" name="Text Box 13"/>
            <p:cNvSpPr txBox="1">
              <a:spLocks noChangeArrowheads="1"/>
            </p:cNvSpPr>
            <p:nvPr/>
          </p:nvSpPr>
          <p:spPr bwMode="auto">
            <a:xfrm>
              <a:off x="10420091" y="3170860"/>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3</a:t>
              </a:r>
            </a:p>
          </p:txBody>
        </p:sp>
      </p:grpSp>
      <p:grpSp>
        <p:nvGrpSpPr>
          <p:cNvPr id="6" name="Group 5"/>
          <p:cNvGrpSpPr/>
          <p:nvPr/>
        </p:nvGrpSpPr>
        <p:grpSpPr>
          <a:xfrm>
            <a:off x="1315635" y="3977852"/>
            <a:ext cx="2438497" cy="2424688"/>
            <a:chOff x="1315635" y="3977852"/>
            <a:chExt cx="2438497" cy="2424688"/>
          </a:xfrm>
        </p:grpSpPr>
        <p:pic>
          <p:nvPicPr>
            <p:cNvPr id="54" name="Picture 36"/>
            <p:cNvPicPr>
              <a:picLocks noChangeAspect="1" noChangeArrowheads="1"/>
            </p:cNvPicPr>
            <p:nvPr/>
          </p:nvPicPr>
          <p:blipFill>
            <a:blip r:embed="rId7"/>
            <a:srcRect/>
            <a:stretch>
              <a:fillRect/>
            </a:stretch>
          </p:blipFill>
          <p:spPr bwMode="auto">
            <a:xfrm>
              <a:off x="1315635" y="3977852"/>
              <a:ext cx="2314866" cy="23268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0" name="Text Box 13"/>
            <p:cNvSpPr txBox="1">
              <a:spLocks noChangeArrowheads="1"/>
            </p:cNvSpPr>
            <p:nvPr/>
          </p:nvSpPr>
          <p:spPr bwMode="auto">
            <a:xfrm>
              <a:off x="3181205" y="5766865"/>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4</a:t>
              </a:r>
            </a:p>
          </p:txBody>
        </p:sp>
      </p:grpSp>
      <p:grpSp>
        <p:nvGrpSpPr>
          <p:cNvPr id="7" name="Group 6"/>
          <p:cNvGrpSpPr/>
          <p:nvPr/>
        </p:nvGrpSpPr>
        <p:grpSpPr>
          <a:xfrm>
            <a:off x="3918854" y="3994227"/>
            <a:ext cx="3184809" cy="2417644"/>
            <a:chOff x="3918854" y="3994227"/>
            <a:chExt cx="3184809" cy="2417644"/>
          </a:xfrm>
        </p:grpSpPr>
        <p:pic>
          <p:nvPicPr>
            <p:cNvPr id="50" name="Picture 26"/>
            <p:cNvPicPr>
              <a:picLocks noChangeAspect="1" noChangeArrowheads="1"/>
            </p:cNvPicPr>
            <p:nvPr/>
          </p:nvPicPr>
          <p:blipFill>
            <a:blip r:embed="rId8"/>
            <a:srcRect/>
            <a:stretch>
              <a:fillRect/>
            </a:stretch>
          </p:blipFill>
          <p:spPr bwMode="auto">
            <a:xfrm>
              <a:off x="3918854" y="3994227"/>
              <a:ext cx="3098502" cy="2310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 name="Text Box 13"/>
            <p:cNvSpPr txBox="1">
              <a:spLocks noChangeArrowheads="1"/>
            </p:cNvSpPr>
            <p:nvPr/>
          </p:nvSpPr>
          <p:spPr bwMode="auto">
            <a:xfrm>
              <a:off x="6530736" y="5776196"/>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chemeClr val="bg1"/>
                  </a:solidFill>
                  <a:latin typeface="Arial" panose="020B0604020202020204" pitchFamily="34" charset="0"/>
                </a:rPr>
                <a:t>5</a:t>
              </a:r>
            </a:p>
          </p:txBody>
        </p:sp>
      </p:grpSp>
      <p:grpSp>
        <p:nvGrpSpPr>
          <p:cNvPr id="11" name="Group 10"/>
          <p:cNvGrpSpPr/>
          <p:nvPr/>
        </p:nvGrpSpPr>
        <p:grpSpPr>
          <a:xfrm>
            <a:off x="7297533" y="3994227"/>
            <a:ext cx="3619499" cy="2380320"/>
            <a:chOff x="7297533" y="3994227"/>
            <a:chExt cx="3619499" cy="2380320"/>
          </a:xfrm>
        </p:grpSpPr>
        <p:pic>
          <p:nvPicPr>
            <p:cNvPr id="52" name="Picture 29"/>
            <p:cNvPicPr>
              <a:picLocks noChangeAspect="1" noChangeArrowheads="1"/>
            </p:cNvPicPr>
            <p:nvPr/>
          </p:nvPicPr>
          <p:blipFill>
            <a:blip r:embed="rId9"/>
            <a:srcRect/>
            <a:stretch>
              <a:fillRect/>
            </a:stretch>
          </p:blipFill>
          <p:spPr bwMode="auto">
            <a:xfrm>
              <a:off x="7297533" y="3994227"/>
              <a:ext cx="3543300" cy="2310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2" name="Text Box 13"/>
            <p:cNvSpPr txBox="1">
              <a:spLocks noChangeArrowheads="1"/>
            </p:cNvSpPr>
            <p:nvPr/>
          </p:nvSpPr>
          <p:spPr bwMode="auto">
            <a:xfrm>
              <a:off x="10344105" y="573887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6</a:t>
              </a:r>
            </a:p>
          </p:txBody>
        </p:sp>
      </p:grpSp>
      <p:grpSp>
        <p:nvGrpSpPr>
          <p:cNvPr id="13" name="Group 12"/>
          <p:cNvGrpSpPr/>
          <p:nvPr/>
        </p:nvGrpSpPr>
        <p:grpSpPr>
          <a:xfrm>
            <a:off x="1263648" y="1961546"/>
            <a:ext cx="2706782" cy="1191816"/>
            <a:chOff x="1263648" y="2010446"/>
            <a:chExt cx="2706782" cy="1191816"/>
          </a:xfrm>
        </p:grpSpPr>
        <p:sp>
          <p:nvSpPr>
            <p:cNvPr id="63" name="Rectangle 62"/>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4" name="Text Box 13"/>
            <p:cNvSpPr txBox="1">
              <a:spLocks noChangeArrowheads="1"/>
            </p:cNvSpPr>
            <p:nvPr/>
          </p:nvSpPr>
          <p:spPr bwMode="auto">
            <a:xfrm>
              <a:off x="1510569" y="2010446"/>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grpSp>
        <p:nvGrpSpPr>
          <p:cNvPr id="27" name="Group 26"/>
          <p:cNvGrpSpPr/>
          <p:nvPr/>
        </p:nvGrpSpPr>
        <p:grpSpPr>
          <a:xfrm>
            <a:off x="4175448" y="1977692"/>
            <a:ext cx="3598658" cy="1191816"/>
            <a:chOff x="1263648" y="2026592"/>
            <a:chExt cx="2706782" cy="1191816"/>
          </a:xfrm>
        </p:grpSpPr>
        <p:sp>
          <p:nvSpPr>
            <p:cNvPr id="28" name="Rectangle 27"/>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Text Box 13"/>
            <p:cNvSpPr txBox="1">
              <a:spLocks noChangeArrowheads="1"/>
            </p:cNvSpPr>
            <p:nvPr/>
          </p:nvSpPr>
          <p:spPr bwMode="auto">
            <a:xfrm>
              <a:off x="1519626" y="2026592"/>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grpSp>
        <p:nvGrpSpPr>
          <p:cNvPr id="30" name="Group 29"/>
          <p:cNvGrpSpPr/>
          <p:nvPr/>
        </p:nvGrpSpPr>
        <p:grpSpPr>
          <a:xfrm>
            <a:off x="7977823" y="2078480"/>
            <a:ext cx="2918367" cy="1025982"/>
            <a:chOff x="1263648" y="2127380"/>
            <a:chExt cx="2706782" cy="1025982"/>
          </a:xfrm>
        </p:grpSpPr>
        <p:sp>
          <p:nvSpPr>
            <p:cNvPr id="31" name="Rectangle 30"/>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Text Box 13"/>
            <p:cNvSpPr txBox="1">
              <a:spLocks noChangeArrowheads="1"/>
            </p:cNvSpPr>
            <p:nvPr/>
          </p:nvSpPr>
          <p:spPr bwMode="auto">
            <a:xfrm>
              <a:off x="1471110" y="2216673"/>
              <a:ext cx="2233776" cy="783193"/>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000" b="1" dirty="0">
                  <a:solidFill>
                    <a:srgbClr val="FFFF00"/>
                  </a:solidFill>
                  <a:latin typeface="Arial" panose="020B0604020202020204" pitchFamily="34" charset="0"/>
                </a:rPr>
                <a:t> </a:t>
              </a:r>
              <a:r>
                <a:rPr lang="en-US" altLang="vi-VN" sz="4000" b="1" dirty="0" err="1">
                  <a:solidFill>
                    <a:srgbClr val="FFFF00"/>
                  </a:solidFill>
                  <a:latin typeface="Arial" panose="020B0604020202020204" pitchFamily="34" charset="0"/>
                </a:rPr>
                <a:t>Nên</a:t>
              </a:r>
              <a:r>
                <a:rPr lang="en-US" altLang="vi-VN" sz="4000" b="1" dirty="0">
                  <a:solidFill>
                    <a:srgbClr val="FFFF00"/>
                  </a:solidFill>
                  <a:latin typeface="Arial" panose="020B0604020202020204" pitchFamily="34" charset="0"/>
                </a:rPr>
                <a:t> </a:t>
              </a:r>
              <a:r>
                <a:rPr lang="en-US" altLang="vi-VN" sz="4000" b="1" dirty="0" err="1">
                  <a:solidFill>
                    <a:srgbClr val="FFFF00"/>
                  </a:solidFill>
                  <a:latin typeface="Arial" panose="020B0604020202020204" pitchFamily="34" charset="0"/>
                </a:rPr>
                <a:t>làm</a:t>
              </a:r>
              <a:endParaRPr lang="en-US" altLang="vi-VN" sz="4000" b="1" dirty="0">
                <a:solidFill>
                  <a:srgbClr val="FFFF00"/>
                </a:solidFill>
                <a:latin typeface="Arial" panose="020B0604020202020204" pitchFamily="34" charset="0"/>
              </a:endParaRPr>
            </a:p>
          </p:txBody>
        </p:sp>
      </p:grpSp>
      <p:grpSp>
        <p:nvGrpSpPr>
          <p:cNvPr id="33" name="Group 32"/>
          <p:cNvGrpSpPr/>
          <p:nvPr/>
        </p:nvGrpSpPr>
        <p:grpSpPr>
          <a:xfrm>
            <a:off x="1263648" y="4569299"/>
            <a:ext cx="2426605" cy="1025982"/>
            <a:chOff x="1263648" y="2127380"/>
            <a:chExt cx="2706782" cy="1025982"/>
          </a:xfrm>
        </p:grpSpPr>
        <p:sp>
          <p:nvSpPr>
            <p:cNvPr id="34" name="Rectangle 33"/>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 name="Text Box 13"/>
            <p:cNvSpPr txBox="1">
              <a:spLocks noChangeArrowheads="1"/>
            </p:cNvSpPr>
            <p:nvPr/>
          </p:nvSpPr>
          <p:spPr bwMode="auto">
            <a:xfrm>
              <a:off x="1272107" y="2270056"/>
              <a:ext cx="2631672" cy="715089"/>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3600" b="1" dirty="0">
                  <a:solidFill>
                    <a:srgbClr val="FFFF00"/>
                  </a:solidFill>
                  <a:latin typeface="Arial" panose="020B0604020202020204" pitchFamily="34" charset="0"/>
                </a:rPr>
                <a:t> </a:t>
              </a:r>
              <a:r>
                <a:rPr lang="en-US" altLang="vi-VN" sz="3600" b="1" dirty="0" err="1">
                  <a:solidFill>
                    <a:srgbClr val="FFFF00"/>
                  </a:solidFill>
                  <a:latin typeface="Arial" panose="020B0604020202020204" pitchFamily="34" charset="0"/>
                </a:rPr>
                <a:t>Nên</a:t>
              </a:r>
              <a:r>
                <a:rPr lang="en-US" altLang="vi-VN" sz="3600" b="1" dirty="0">
                  <a:solidFill>
                    <a:srgbClr val="FFFF00"/>
                  </a:solidFill>
                  <a:latin typeface="Arial" panose="020B0604020202020204" pitchFamily="34" charset="0"/>
                </a:rPr>
                <a:t> </a:t>
              </a:r>
              <a:r>
                <a:rPr lang="en-US" altLang="vi-VN" sz="3600" b="1" dirty="0" err="1">
                  <a:solidFill>
                    <a:srgbClr val="FFFF00"/>
                  </a:solidFill>
                  <a:latin typeface="Arial" panose="020B0604020202020204" pitchFamily="34" charset="0"/>
                </a:rPr>
                <a:t>làm</a:t>
              </a:r>
              <a:endParaRPr lang="en-US" altLang="vi-VN" sz="3600" b="1" dirty="0">
                <a:solidFill>
                  <a:srgbClr val="FFFF00"/>
                </a:solidFill>
                <a:latin typeface="Arial" panose="020B0604020202020204" pitchFamily="34" charset="0"/>
              </a:endParaRPr>
            </a:p>
          </p:txBody>
        </p:sp>
      </p:grpSp>
      <p:grpSp>
        <p:nvGrpSpPr>
          <p:cNvPr id="36" name="Group 35"/>
          <p:cNvGrpSpPr/>
          <p:nvPr/>
        </p:nvGrpSpPr>
        <p:grpSpPr>
          <a:xfrm>
            <a:off x="3842655" y="4569299"/>
            <a:ext cx="3226277" cy="1025982"/>
            <a:chOff x="1235032" y="2127380"/>
            <a:chExt cx="2735398" cy="1025982"/>
          </a:xfrm>
        </p:grpSpPr>
        <p:sp>
          <p:nvSpPr>
            <p:cNvPr id="38" name="Rectangle 37"/>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9" name="Text Box 13"/>
            <p:cNvSpPr txBox="1">
              <a:spLocks noChangeArrowheads="1"/>
            </p:cNvSpPr>
            <p:nvPr/>
          </p:nvSpPr>
          <p:spPr bwMode="auto">
            <a:xfrm>
              <a:off x="1235032" y="2167034"/>
              <a:ext cx="2631672" cy="85129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400" b="1" dirty="0">
                  <a:solidFill>
                    <a:srgbClr val="FFFF00"/>
                  </a:solidFill>
                  <a:latin typeface="Arial" panose="020B0604020202020204" pitchFamily="34" charset="0"/>
                </a:rPr>
                <a:t> </a:t>
              </a:r>
              <a:r>
                <a:rPr lang="en-US" altLang="vi-VN" sz="4400" b="1" dirty="0" err="1">
                  <a:solidFill>
                    <a:srgbClr val="FFFF00"/>
                  </a:solidFill>
                  <a:latin typeface="Arial" panose="020B0604020202020204" pitchFamily="34" charset="0"/>
                </a:rPr>
                <a:t>Nên</a:t>
              </a:r>
              <a:r>
                <a:rPr lang="en-US" altLang="vi-VN" sz="4400" b="1" dirty="0">
                  <a:solidFill>
                    <a:srgbClr val="FFFF00"/>
                  </a:solidFill>
                  <a:latin typeface="Arial" panose="020B0604020202020204" pitchFamily="34" charset="0"/>
                </a:rPr>
                <a:t> </a:t>
              </a:r>
              <a:r>
                <a:rPr lang="en-US" altLang="vi-VN" sz="4400" b="1" dirty="0" err="1">
                  <a:solidFill>
                    <a:srgbClr val="FFFF00"/>
                  </a:solidFill>
                  <a:latin typeface="Arial" panose="020B0604020202020204" pitchFamily="34" charset="0"/>
                </a:rPr>
                <a:t>làm</a:t>
              </a:r>
              <a:endParaRPr lang="en-US" altLang="vi-VN" sz="4400" b="1" dirty="0">
                <a:solidFill>
                  <a:srgbClr val="FFFF00"/>
                </a:solidFill>
                <a:latin typeface="Arial" panose="020B0604020202020204" pitchFamily="34" charset="0"/>
              </a:endParaRPr>
            </a:p>
          </p:txBody>
        </p:sp>
      </p:grpSp>
      <p:grpSp>
        <p:nvGrpSpPr>
          <p:cNvPr id="40" name="Group 39"/>
          <p:cNvGrpSpPr/>
          <p:nvPr/>
        </p:nvGrpSpPr>
        <p:grpSpPr>
          <a:xfrm>
            <a:off x="7211226" y="4569299"/>
            <a:ext cx="3649607" cy="1025982"/>
            <a:chOff x="1235032" y="2127380"/>
            <a:chExt cx="2735398" cy="1025982"/>
          </a:xfrm>
        </p:grpSpPr>
        <p:sp>
          <p:nvSpPr>
            <p:cNvPr id="41" name="Rectangle 40"/>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2" name="Text Box 13"/>
            <p:cNvSpPr txBox="1">
              <a:spLocks noChangeArrowheads="1"/>
            </p:cNvSpPr>
            <p:nvPr/>
          </p:nvSpPr>
          <p:spPr bwMode="auto">
            <a:xfrm>
              <a:off x="1235032" y="2167034"/>
              <a:ext cx="2631672" cy="85129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400" b="1" dirty="0">
                  <a:solidFill>
                    <a:srgbClr val="FFFF00"/>
                  </a:solidFill>
                  <a:latin typeface="Arial" panose="020B0604020202020204" pitchFamily="34" charset="0"/>
                </a:rPr>
                <a:t> </a:t>
              </a:r>
              <a:r>
                <a:rPr lang="en-US" altLang="vi-VN" sz="4400" b="1" dirty="0" err="1">
                  <a:solidFill>
                    <a:srgbClr val="FFFF00"/>
                  </a:solidFill>
                  <a:latin typeface="Arial" panose="020B0604020202020204" pitchFamily="34" charset="0"/>
                </a:rPr>
                <a:t>Nên</a:t>
              </a:r>
              <a:r>
                <a:rPr lang="en-US" altLang="vi-VN" sz="4400" b="1" dirty="0">
                  <a:solidFill>
                    <a:srgbClr val="FFFF00"/>
                  </a:solidFill>
                  <a:latin typeface="Arial" panose="020B0604020202020204" pitchFamily="34" charset="0"/>
                </a:rPr>
                <a:t> </a:t>
              </a:r>
              <a:r>
                <a:rPr lang="en-US" altLang="vi-VN" sz="4400" b="1" dirty="0" err="1">
                  <a:solidFill>
                    <a:srgbClr val="FFFF00"/>
                  </a:solidFill>
                  <a:latin typeface="Arial" panose="020B0604020202020204" pitchFamily="34" charset="0"/>
                </a:rPr>
                <a:t>làm</a:t>
              </a:r>
              <a:endParaRPr lang="en-US" altLang="vi-VN" sz="4400" b="1" dirty="0">
                <a:solidFill>
                  <a:srgbClr val="FFFF00"/>
                </a:solidFill>
                <a:latin typeface="Arial" panose="020B0604020202020204" pitchFamily="34" charset="0"/>
              </a:endParaRPr>
            </a:p>
          </p:txBody>
        </p:sp>
      </p:grpSp>
      <p:sp>
        <p:nvSpPr>
          <p:cNvPr id="43" name="TextBox 42">
            <a:extLst>
              <a:ext uri="{FF2B5EF4-FFF2-40B4-BE49-F238E27FC236}">
                <a16:creationId xmlns:a16="http://schemas.microsoft.com/office/drawing/2014/main" id="{10CF82F9-BADA-4416-B1E0-06EEC87F4C98}"/>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44" name="TextBox 43">
            <a:extLst>
              <a:ext uri="{FF2B5EF4-FFF2-40B4-BE49-F238E27FC236}">
                <a16:creationId xmlns:a16="http://schemas.microsoft.com/office/drawing/2014/main" id="{4897D6E2-36DD-40E1-A56D-B29B57678E3A}"/>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1926020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pic>
        <p:nvPicPr>
          <p:cNvPr id="27" name="图片 11"/>
          <p:cNvPicPr>
            <a:picLocks noChangeAspect="1"/>
          </p:cNvPicPr>
          <p:nvPr/>
        </p:nvPicPr>
        <p:blipFill rotWithShape="1">
          <a:blip r:embed="rId4">
            <a:extLst>
              <a:ext uri="{28A0092B-C50C-407E-A947-70E740481C1C}">
                <a14:useLocalDpi xmlns:a14="http://schemas.microsoft.com/office/drawing/2010/main" val="0"/>
              </a:ext>
            </a:extLst>
          </a:blip>
          <a:srcRect b="27202"/>
          <a:stretch/>
        </p:blipFill>
        <p:spPr>
          <a:xfrm>
            <a:off x="404586" y="5145846"/>
            <a:ext cx="11406414" cy="1357654"/>
          </a:xfrm>
          <a:prstGeom prst="rect">
            <a:avLst/>
          </a:prstGeom>
        </p:spPr>
      </p:pic>
      <p:grpSp>
        <p:nvGrpSpPr>
          <p:cNvPr id="14" name="Group 13"/>
          <p:cNvGrpSpPr/>
          <p:nvPr/>
        </p:nvGrpSpPr>
        <p:grpSpPr>
          <a:xfrm>
            <a:off x="481909" y="1593644"/>
            <a:ext cx="5209266" cy="1446550"/>
            <a:chOff x="5412511" y="2018928"/>
            <a:chExt cx="6251141" cy="1446550"/>
          </a:xfrm>
        </p:grpSpPr>
        <p:sp>
          <p:nvSpPr>
            <p:cNvPr id="12" name="Rectangle 11"/>
            <p:cNvSpPr/>
            <p:nvPr/>
          </p:nvSpPr>
          <p:spPr>
            <a:xfrm>
              <a:off x="5412511" y="2018928"/>
              <a:ext cx="6251141" cy="1446550"/>
            </a:xfrm>
            <a:prstGeom prst="rect">
              <a:avLst/>
            </a:prstGeom>
          </p:spPr>
          <p:txBody>
            <a:bodyPr wrap="square">
              <a:spAutoFit/>
            </a:bodyPr>
            <a:lstStyle/>
            <a:p>
              <a:pPr algn="just"/>
              <a:r>
                <a:rPr lang="en-US" altLang="en-US" sz="4000" b="1" dirty="0">
                  <a:solidFill>
                    <a:srgbClr val="002060"/>
                  </a:solidFill>
                  <a:latin typeface="Arial" panose="020B0604020202020204" pitchFamily="34" charset="0"/>
                </a:rPr>
                <a:t>	</a:t>
              </a:r>
              <a:r>
                <a:rPr lang="vi-VN" altLang="en-US" sz="4400" b="1" dirty="0">
                  <a:solidFill>
                    <a:srgbClr val="002060"/>
                  </a:solidFill>
                </a:rPr>
                <a:t>Xây dựng hệ thống thoát nước thải</a:t>
              </a:r>
              <a:r>
                <a:rPr lang="en-US" altLang="en-US" sz="4400" b="1" dirty="0">
                  <a:solidFill>
                    <a:srgbClr val="002060"/>
                  </a:solidFill>
                </a:rPr>
                <a:t>.</a:t>
              </a:r>
              <a:endParaRPr lang="en-US" altLang="en-US" sz="4400" b="1" dirty="0">
                <a:solidFill>
                  <a:srgbClr val="002060"/>
                </a:solidFill>
                <a:latin typeface="Arial" panose="020B0604020202020204" pitchFamily="34" charset="0"/>
              </a:endParaRPr>
            </a:p>
          </p:txBody>
        </p:sp>
        <p:pic>
          <p:nvPicPr>
            <p:cNvPr id="31" name="图形 27"/>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704239" y="2098674"/>
              <a:ext cx="782158" cy="608487"/>
            </a:xfrm>
            <a:prstGeom prst="rect">
              <a:avLst/>
            </a:prstGeom>
          </p:spPr>
        </p:pic>
      </p:grpSp>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41161" t="1181" r="37147" b="72439"/>
          <a:stretch/>
        </p:blipFill>
        <p:spPr>
          <a:xfrm flipH="1">
            <a:off x="1935042" y="3299482"/>
            <a:ext cx="959074" cy="1166325"/>
          </a:xfrm>
          <a:prstGeom prst="rect">
            <a:avLst/>
          </a:prstGeom>
        </p:spPr>
      </p:pic>
      <p:sp>
        <p:nvSpPr>
          <p:cNvPr id="32" name="Text Box 13"/>
          <p:cNvSpPr txBox="1">
            <a:spLocks noChangeArrowheads="1"/>
          </p:cNvSpPr>
          <p:nvPr/>
        </p:nvSpPr>
        <p:spPr bwMode="auto">
          <a:xfrm>
            <a:off x="2894116" y="3429001"/>
            <a:ext cx="2770247" cy="85129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400" b="1" dirty="0" err="1">
                <a:solidFill>
                  <a:srgbClr val="00B050"/>
                </a:solidFill>
                <a:latin typeface="Arial" panose="020B0604020202020204" pitchFamily="34" charset="0"/>
              </a:rPr>
              <a:t>Nên</a:t>
            </a:r>
            <a:r>
              <a:rPr lang="en-US" altLang="vi-VN" sz="4400" b="1" dirty="0">
                <a:solidFill>
                  <a:srgbClr val="00B050"/>
                </a:solidFill>
                <a:latin typeface="Arial" panose="020B0604020202020204" pitchFamily="34" charset="0"/>
              </a:rPr>
              <a:t> </a:t>
            </a:r>
            <a:r>
              <a:rPr lang="en-US" altLang="vi-VN" sz="4400" b="1" dirty="0" err="1">
                <a:solidFill>
                  <a:srgbClr val="00B050"/>
                </a:solidFill>
                <a:latin typeface="Arial" panose="020B0604020202020204" pitchFamily="34" charset="0"/>
              </a:rPr>
              <a:t>làm</a:t>
            </a:r>
            <a:endParaRPr lang="en-US" altLang="vi-VN" sz="4400" b="1" dirty="0">
              <a:solidFill>
                <a:srgbClr val="00B050"/>
              </a:solidFill>
              <a:latin typeface="Arial" panose="020B0604020202020204" pitchFamily="34" charset="0"/>
            </a:endParaRPr>
          </a:p>
        </p:txBody>
      </p:sp>
      <p:pic>
        <p:nvPicPr>
          <p:cNvPr id="33"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25784" y="373163"/>
            <a:ext cx="4285216" cy="3908175"/>
          </a:xfrm>
          <a:prstGeom prst="rect">
            <a:avLst/>
          </a:prstGeom>
        </p:spPr>
      </p:pic>
      <p:pic>
        <p:nvPicPr>
          <p:cNvPr id="2" name="Picture 1"/>
          <p:cNvPicPr>
            <a:picLocks noChangeAspect="1"/>
          </p:cNvPicPr>
          <p:nvPr/>
        </p:nvPicPr>
        <p:blipFill rotWithShape="1">
          <a:blip r:embed="rId9">
            <a:extLst>
              <a:ext uri="{28A0092B-C50C-407E-A947-70E740481C1C}">
                <a14:useLocalDpi xmlns:a14="http://schemas.microsoft.com/office/drawing/2010/main" val="0"/>
              </a:ext>
            </a:extLst>
          </a:blip>
          <a:srcRect r="52122" b="64444"/>
          <a:stretch/>
        </p:blipFill>
        <p:spPr>
          <a:xfrm>
            <a:off x="252184" y="3965021"/>
            <a:ext cx="2569415" cy="2550997"/>
          </a:xfrm>
          <a:prstGeom prst="rect">
            <a:avLst/>
          </a:prstGeom>
        </p:spPr>
      </p:pic>
      <p:pic>
        <p:nvPicPr>
          <p:cNvPr id="17" name="Picture 29"/>
          <p:cNvPicPr>
            <a:picLocks noChangeAspect="1" noChangeArrowheads="1"/>
          </p:cNvPicPr>
          <p:nvPr/>
        </p:nvPicPr>
        <p:blipFill>
          <a:blip r:embed="rId10"/>
          <a:srcRect/>
          <a:stretch>
            <a:fillRect/>
          </a:stretch>
        </p:blipFill>
        <p:spPr bwMode="auto">
          <a:xfrm>
            <a:off x="5903679" y="1406311"/>
            <a:ext cx="5651908" cy="36854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0B315FAB-57C9-4672-BC79-FF32E499F08F}"/>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8" name="TextBox 17">
            <a:extLst>
              <a:ext uri="{FF2B5EF4-FFF2-40B4-BE49-F238E27FC236}">
                <a16:creationId xmlns:a16="http://schemas.microsoft.com/office/drawing/2014/main" id="{A931627A-F001-4366-BD3F-3CE579574290}"/>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3528415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7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4263258" y="4050429"/>
            <a:ext cx="1642837" cy="1301681"/>
          </a:xfrm>
          <a:prstGeom prst="rect">
            <a:avLst/>
          </a:prstGeom>
        </p:spPr>
      </p:pic>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34006" y="2851131"/>
            <a:ext cx="2971800" cy="2354668"/>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148524" y="2507443"/>
            <a:ext cx="4343400" cy="3441438"/>
          </a:xfrm>
          <a:prstGeom prst="rect">
            <a:avLst/>
          </a:prstGeom>
        </p:spPr>
      </p:pic>
      <p:pic>
        <p:nvPicPr>
          <p:cNvPr id="10" name="Picture 9"/>
          <p:cNvPicPr>
            <a:picLocks noChangeAspect="1"/>
          </p:cNvPicPr>
          <p:nvPr/>
        </p:nvPicPr>
        <p:blipFill rotWithShape="1">
          <a:blip r:embed="rId11">
            <a:extLst>
              <a:ext uri="{28A0092B-C50C-407E-A947-70E740481C1C}">
                <a14:useLocalDpi xmlns:a14="http://schemas.microsoft.com/office/drawing/2010/main" val="0"/>
              </a:ext>
            </a:extLst>
          </a:blip>
          <a:srcRect t="66667" r="51639"/>
          <a:stretch/>
        </p:blipFill>
        <p:spPr>
          <a:xfrm flipH="1">
            <a:off x="7525263" y="2381319"/>
            <a:ext cx="4304971" cy="3966965"/>
          </a:xfrm>
          <a:prstGeom prst="rect">
            <a:avLst/>
          </a:prstGeom>
        </p:spPr>
      </p:pic>
      <p:pic>
        <p:nvPicPr>
          <p:cNvPr id="11" name="Picture 10"/>
          <p:cNvPicPr>
            <a:picLocks noChangeAspect="1"/>
          </p:cNvPicPr>
          <p:nvPr/>
        </p:nvPicPr>
        <p:blipFill rotWithShape="1">
          <a:blip r:embed="rId11">
            <a:extLst>
              <a:ext uri="{28A0092B-C50C-407E-A947-70E740481C1C}">
                <a14:useLocalDpi xmlns:a14="http://schemas.microsoft.com/office/drawing/2010/main" val="0"/>
              </a:ext>
            </a:extLst>
          </a:blip>
          <a:srcRect l="10783" t="66864" r="52887" b="-197"/>
          <a:stretch/>
        </p:blipFill>
        <p:spPr>
          <a:xfrm flipH="1">
            <a:off x="6641892" y="3531476"/>
            <a:ext cx="1748414" cy="2144665"/>
          </a:xfrm>
          <a:prstGeom prst="rect">
            <a:avLst/>
          </a:prstGeom>
        </p:spPr>
      </p:pic>
      <p:pic>
        <p:nvPicPr>
          <p:cNvPr id="12" name="Picture 11"/>
          <p:cNvPicPr>
            <a:picLocks noChangeAspect="1"/>
          </p:cNvPicPr>
          <p:nvPr/>
        </p:nvPicPr>
        <p:blipFill rotWithShape="1">
          <a:blip r:embed="rId11">
            <a:extLst>
              <a:ext uri="{28A0092B-C50C-407E-A947-70E740481C1C}">
                <a14:useLocalDpi xmlns:a14="http://schemas.microsoft.com/office/drawing/2010/main" val="0"/>
              </a:ext>
            </a:extLst>
          </a:blip>
          <a:srcRect l="10783" t="66864" r="52887" b="-197"/>
          <a:stretch/>
        </p:blipFill>
        <p:spPr>
          <a:xfrm flipH="1">
            <a:off x="10043697" y="2710874"/>
            <a:ext cx="2148303" cy="2635182"/>
          </a:xfrm>
          <a:prstGeom prst="rect">
            <a:avLst/>
          </a:prstGeom>
        </p:spPr>
      </p:pic>
      <p:grpSp>
        <p:nvGrpSpPr>
          <p:cNvPr id="21" name="Group 20"/>
          <p:cNvGrpSpPr/>
          <p:nvPr/>
        </p:nvGrpSpPr>
        <p:grpSpPr>
          <a:xfrm>
            <a:off x="573781" y="78359"/>
            <a:ext cx="4579840" cy="3305489"/>
            <a:chOff x="748960" y="-14508"/>
            <a:chExt cx="4579840" cy="3305489"/>
          </a:xfrm>
        </p:grpSpPr>
        <p:pic>
          <p:nvPicPr>
            <p:cNvPr id="16" name="Picture 15"/>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a:off x="748960" y="-14508"/>
              <a:ext cx="4579840" cy="3305489"/>
            </a:xfrm>
            <a:prstGeom prst="rect">
              <a:avLst/>
            </a:prstGeom>
          </p:spPr>
        </p:pic>
        <p:sp>
          <p:nvSpPr>
            <p:cNvPr id="13" name="矩形 25"/>
            <p:cNvSpPr/>
            <p:nvPr/>
          </p:nvSpPr>
          <p:spPr>
            <a:xfrm>
              <a:off x="1332702" y="1078763"/>
              <a:ext cx="3317772" cy="1446550"/>
            </a:xfrm>
            <a:prstGeom prst="rect">
              <a:avLst/>
            </a:prstGeom>
          </p:spPr>
          <p:txBody>
            <a:bodyPr wrap="square">
              <a:spAutoFit/>
            </a:bodyPr>
            <a:lstStyle/>
            <a:p>
              <a:pPr algn="ctr"/>
              <a:r>
                <a:rPr lang="en-US" altLang="zh-CN" sz="4400" b="1" dirty="0">
                  <a:solidFill>
                    <a:srgbClr val="6FCD5B"/>
                  </a:solidFill>
                  <a:latin typeface="UTM Impact" panose="02040603050506020204" pitchFamily="18" charset="0"/>
                  <a:ea typeface="印品丫丫体-D版" panose="02010601030101010101" pitchFamily="2" charset="-122"/>
                </a:rPr>
                <a:t>CHẤT BẨN </a:t>
              </a:r>
            </a:p>
            <a:p>
              <a:pPr algn="ctr"/>
              <a:r>
                <a:rPr lang="en-US" altLang="zh-CN" sz="4400" b="1" dirty="0">
                  <a:solidFill>
                    <a:srgbClr val="6FCD5B"/>
                  </a:solidFill>
                  <a:latin typeface="UTM Impact" panose="02040603050506020204" pitchFamily="18" charset="0"/>
                  <a:ea typeface="印品丫丫体-D版" panose="02010601030101010101" pitchFamily="2" charset="-122"/>
                </a:rPr>
                <a:t>SIÊU LẦY</a:t>
              </a:r>
              <a:endParaRPr lang="zh-CN" altLang="en-US" sz="4400" b="1" dirty="0">
                <a:solidFill>
                  <a:srgbClr val="6FCD5B"/>
                </a:solidFill>
                <a:latin typeface="UTM Impact" panose="02040603050506020204" pitchFamily="18" charset="0"/>
                <a:ea typeface="印品丫丫体-D版" panose="02010601030101010101" pitchFamily="2" charset="-122"/>
              </a:endParaRPr>
            </a:p>
          </p:txBody>
        </p:sp>
      </p:grpSp>
      <p:sp>
        <p:nvSpPr>
          <p:cNvPr id="14" name="Rectangle 13"/>
          <p:cNvSpPr/>
          <p:nvPr/>
        </p:nvSpPr>
        <p:spPr>
          <a:xfrm>
            <a:off x="409903"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6609847"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9536" y="5044966"/>
            <a:ext cx="1600303" cy="1600303"/>
          </a:xfrm>
          <a:prstGeom prst="rect">
            <a:avLst/>
          </a:prstGeom>
        </p:spPr>
      </p:pic>
      <p:pic>
        <p:nvPicPr>
          <p:cNvPr id="20" name="Picture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74977" y="5044966"/>
            <a:ext cx="1600303" cy="1600303"/>
          </a:xfrm>
          <a:prstGeom prst="rect">
            <a:avLst/>
          </a:prstGeom>
        </p:spPr>
      </p:pic>
      <p:grpSp>
        <p:nvGrpSpPr>
          <p:cNvPr id="23" name="Group 22"/>
          <p:cNvGrpSpPr/>
          <p:nvPr/>
        </p:nvGrpSpPr>
        <p:grpSpPr>
          <a:xfrm>
            <a:off x="7342681" y="55901"/>
            <a:ext cx="4670134" cy="3305489"/>
            <a:chOff x="3802062" y="20942"/>
            <a:chExt cx="4670134" cy="3305489"/>
          </a:xfrm>
        </p:grpSpPr>
        <p:pic>
          <p:nvPicPr>
            <p:cNvPr id="22" name="Picture 21"/>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flipH="1">
              <a:off x="3802062" y="20942"/>
              <a:ext cx="4670134" cy="3305489"/>
            </a:xfrm>
            <a:prstGeom prst="rect">
              <a:avLst/>
            </a:prstGeom>
          </p:spPr>
        </p:pic>
        <p:sp>
          <p:nvSpPr>
            <p:cNvPr id="6" name="矩形 25"/>
            <p:cNvSpPr/>
            <p:nvPr/>
          </p:nvSpPr>
          <p:spPr>
            <a:xfrm>
              <a:off x="4546324" y="1128700"/>
              <a:ext cx="3105859" cy="1446550"/>
            </a:xfrm>
            <a:prstGeom prst="rect">
              <a:avLst/>
            </a:prstGeom>
          </p:spPr>
          <p:txBody>
            <a:bodyPr wrap="square">
              <a:spAutoFit/>
            </a:bodyPr>
            <a:lstStyle/>
            <a:p>
              <a:pPr algn="ctr"/>
              <a:r>
                <a:rPr lang="en-US" altLang="zh-CN" sz="4400" b="1" dirty="0">
                  <a:solidFill>
                    <a:srgbClr val="16C6EF"/>
                  </a:solidFill>
                  <a:latin typeface="UTM Impact" panose="02040603050506020204" pitchFamily="18" charset="0"/>
                  <a:ea typeface="印品丫丫体-D版" panose="02010601030101010101" pitchFamily="2" charset="-122"/>
                </a:rPr>
                <a:t>GIỌT NƯỚC </a:t>
              </a:r>
            </a:p>
            <a:p>
              <a:pPr algn="ctr"/>
              <a:r>
                <a:rPr lang="en-US" altLang="zh-CN" sz="4400" b="1" dirty="0">
                  <a:solidFill>
                    <a:srgbClr val="16C6EF"/>
                  </a:solidFill>
                  <a:latin typeface="UTM Impact" panose="02040603050506020204" pitchFamily="18" charset="0"/>
                  <a:ea typeface="印品丫丫体-D版" panose="02010601030101010101" pitchFamily="2" charset="-122"/>
                </a:rPr>
                <a:t>TINH KHIẾT</a:t>
              </a:r>
              <a:endParaRPr lang="zh-CN" altLang="en-US" sz="4400" b="1" dirty="0">
                <a:solidFill>
                  <a:srgbClr val="16C6EF"/>
                </a:solidFill>
                <a:latin typeface="UTM Impact" panose="02040603050506020204" pitchFamily="18" charset="0"/>
                <a:ea typeface="印品丫丫体-D版" panose="02010601030101010101" pitchFamily="2" charset="-122"/>
              </a:endParaRPr>
            </a:p>
          </p:txBody>
        </p:sp>
      </p:grpSp>
      <p:sp>
        <p:nvSpPr>
          <p:cNvPr id="24" name="Rectangle 23"/>
          <p:cNvSpPr/>
          <p:nvPr/>
        </p:nvSpPr>
        <p:spPr>
          <a:xfrm>
            <a:off x="0" y="0"/>
            <a:ext cx="12206884" cy="6858000"/>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矩形 25"/>
          <p:cNvSpPr/>
          <p:nvPr/>
        </p:nvSpPr>
        <p:spPr>
          <a:xfrm>
            <a:off x="365369" y="2038740"/>
            <a:ext cx="11354775" cy="3154710"/>
          </a:xfrm>
          <a:prstGeom prst="rect">
            <a:avLst/>
          </a:prstGeom>
        </p:spPr>
        <p:txBody>
          <a:bodyPr wrap="square">
            <a:spAutoFit/>
          </a:bodyPr>
          <a:lstStyle/>
          <a:p>
            <a:pPr algn="ctr"/>
            <a:r>
              <a:rPr lang="en-US" altLang="zh-CN" sz="19900" b="1" dirty="0">
                <a:solidFill>
                  <a:srgbClr val="FFC000"/>
                </a:solidFill>
                <a:effectLst>
                  <a:outerShdw blurRad="38100" dist="38100" dir="2700000" algn="tl">
                    <a:srgbClr val="000000">
                      <a:alpha val="43137"/>
                    </a:srgbClr>
                  </a:outerShdw>
                </a:effectLst>
                <a:latin typeface="UTM Impact" panose="02040603050506020204" pitchFamily="18" charset="0"/>
                <a:ea typeface="印品丫丫体-D版" panose="02010601030101010101" pitchFamily="2" charset="-122"/>
              </a:rPr>
              <a:t>GAME ON</a:t>
            </a:r>
            <a:endParaRPr lang="zh-CN" altLang="en-US" sz="19900" b="1" dirty="0">
              <a:solidFill>
                <a:srgbClr val="FFC000"/>
              </a:solidFill>
              <a:effectLst>
                <a:outerShdw blurRad="38100" dist="38100" dir="2700000" algn="tl">
                  <a:srgbClr val="000000">
                    <a:alpha val="43137"/>
                  </a:srgbClr>
                </a:outerShdw>
              </a:effectLst>
              <a:latin typeface="UTM Impact" panose="02040603050506020204" pitchFamily="18" charset="0"/>
              <a:ea typeface="印品丫丫体-D版" panose="02010601030101010101" pitchFamily="2" charset="-122"/>
            </a:endParaRPr>
          </a:p>
        </p:txBody>
      </p:sp>
      <p:pic>
        <p:nvPicPr>
          <p:cNvPr id="26" name="Am-thanh-xuat-hien-tieu-de-trong-phim-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78326" y="684267"/>
            <a:ext cx="487363" cy="487363"/>
          </a:xfrm>
          <a:prstGeom prst="rect">
            <a:avLst/>
          </a:prstGeom>
        </p:spPr>
      </p:pic>
    </p:spTree>
    <p:extLst>
      <p:ext uri="{BB962C8B-B14F-4D97-AF65-F5344CB8AC3E}">
        <p14:creationId xmlns:p14="http://schemas.microsoft.com/office/powerpoint/2010/main" val="4181733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0-#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0-#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1+#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1+#ppt_w/2"/>
                                          </p:val>
                                        </p:tav>
                                        <p:tav tm="100000">
                                          <p:val>
                                            <p:strVal val="#ppt_x"/>
                                          </p:val>
                                        </p:tav>
                                      </p:tavLst>
                                    </p:anim>
                                    <p:anim calcmode="lin" valueType="num">
                                      <p:cBhvr additive="base">
                                        <p:cTn id="40" dur="500" fill="hold"/>
                                        <p:tgtEl>
                                          <p:spTgt spid="10"/>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1+#ppt_w/2"/>
                                          </p:val>
                                        </p:tav>
                                        <p:tav tm="100000">
                                          <p:val>
                                            <p:strVal val="#ppt_x"/>
                                          </p:val>
                                        </p:tav>
                                      </p:tavLst>
                                    </p:anim>
                                    <p:anim calcmode="lin" valueType="num">
                                      <p:cBhvr additive="base">
                                        <p:cTn id="4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anim calcmode="lin" valueType="num">
                                      <p:cBhvr>
                                        <p:cTn id="55" dur="1000" fill="hold"/>
                                        <p:tgtEl>
                                          <p:spTgt spid="15"/>
                                        </p:tgtEl>
                                        <p:attrNameLst>
                                          <p:attrName>ppt_x</p:attrName>
                                        </p:attrNameLst>
                                      </p:cBhvr>
                                      <p:tavLst>
                                        <p:tav tm="0">
                                          <p:val>
                                            <p:strVal val="#ppt_x"/>
                                          </p:val>
                                        </p:tav>
                                        <p:tav tm="100000">
                                          <p:val>
                                            <p:strVal val="#ppt_x"/>
                                          </p:val>
                                        </p:tav>
                                      </p:tavLst>
                                    </p:anim>
                                    <p:anim calcmode="lin" valueType="num">
                                      <p:cBhvr>
                                        <p:cTn id="56" dur="1000" fill="hold"/>
                                        <p:tgtEl>
                                          <p:spTgt spid="15"/>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1000"/>
                                        <p:tgtEl>
                                          <p:spTgt spid="19"/>
                                        </p:tgtEl>
                                      </p:cBhvr>
                                    </p:animEffect>
                                    <p:anim calcmode="lin" valueType="num">
                                      <p:cBhvr>
                                        <p:cTn id="60" dur="1000" fill="hold"/>
                                        <p:tgtEl>
                                          <p:spTgt spid="19"/>
                                        </p:tgtEl>
                                        <p:attrNameLst>
                                          <p:attrName>ppt_x</p:attrName>
                                        </p:attrNameLst>
                                      </p:cBhvr>
                                      <p:tavLst>
                                        <p:tav tm="0">
                                          <p:val>
                                            <p:strVal val="#ppt_x"/>
                                          </p:val>
                                        </p:tav>
                                        <p:tav tm="100000">
                                          <p:val>
                                            <p:strVal val="#ppt_x"/>
                                          </p:val>
                                        </p:tav>
                                      </p:tavLst>
                                    </p:anim>
                                    <p:anim calcmode="lin" valueType="num">
                                      <p:cBhvr>
                                        <p:cTn id="61" dur="1000" fill="hold"/>
                                        <p:tgtEl>
                                          <p:spTgt spid="19"/>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1000"/>
                                        <p:tgtEl>
                                          <p:spTgt spid="20"/>
                                        </p:tgtEl>
                                      </p:cBhvr>
                                    </p:animEffect>
                                    <p:anim calcmode="lin" valueType="num">
                                      <p:cBhvr>
                                        <p:cTn id="65" dur="1000" fill="hold"/>
                                        <p:tgtEl>
                                          <p:spTgt spid="20"/>
                                        </p:tgtEl>
                                        <p:attrNameLst>
                                          <p:attrName>ppt_x</p:attrName>
                                        </p:attrNameLst>
                                      </p:cBhvr>
                                      <p:tavLst>
                                        <p:tav tm="0">
                                          <p:val>
                                            <p:strVal val="#ppt_x"/>
                                          </p:val>
                                        </p:tav>
                                        <p:tav tm="100000">
                                          <p:val>
                                            <p:strVal val="#ppt_x"/>
                                          </p:val>
                                        </p:tav>
                                      </p:tavLst>
                                    </p:anim>
                                    <p:anim calcmode="lin" valueType="num">
                                      <p:cBhvr>
                                        <p:cTn id="6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barn(inVertical)">
                                      <p:cBhvr>
                                        <p:cTn id="71" dur="500"/>
                                        <p:tgtEl>
                                          <p:spTgt spid="24"/>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17"/>
                                        </p:tgtEl>
                                        <p:attrNameLst>
                                          <p:attrName>style.visibility</p:attrName>
                                        </p:attrNameLst>
                                      </p:cBhvr>
                                      <p:to>
                                        <p:strVal val="visible"/>
                                      </p:to>
                                    </p:set>
                                    <p:anim calcmode="lin" valueType="num">
                                      <p:cBhvr>
                                        <p:cTn id="74" dur="1000" fill="hold"/>
                                        <p:tgtEl>
                                          <p:spTgt spid="17"/>
                                        </p:tgtEl>
                                        <p:attrNameLst>
                                          <p:attrName>ppt_w</p:attrName>
                                        </p:attrNameLst>
                                      </p:cBhvr>
                                      <p:tavLst>
                                        <p:tav tm="0">
                                          <p:val>
                                            <p:fltVal val="0"/>
                                          </p:val>
                                        </p:tav>
                                        <p:tav tm="100000">
                                          <p:val>
                                            <p:strVal val="#ppt_w"/>
                                          </p:val>
                                        </p:tav>
                                      </p:tavLst>
                                    </p:anim>
                                    <p:anim calcmode="lin" valueType="num">
                                      <p:cBhvr>
                                        <p:cTn id="75" dur="1000" fill="hold"/>
                                        <p:tgtEl>
                                          <p:spTgt spid="17"/>
                                        </p:tgtEl>
                                        <p:attrNameLst>
                                          <p:attrName>ppt_h</p:attrName>
                                        </p:attrNameLst>
                                      </p:cBhvr>
                                      <p:tavLst>
                                        <p:tav tm="0">
                                          <p:val>
                                            <p:fltVal val="0"/>
                                          </p:val>
                                        </p:tav>
                                        <p:tav tm="100000">
                                          <p:val>
                                            <p:strVal val="#ppt_h"/>
                                          </p:val>
                                        </p:tav>
                                      </p:tavLst>
                                    </p:anim>
                                    <p:animEffect transition="in" filter="fade">
                                      <p:cBhvr>
                                        <p:cTn id="76" dur="1000"/>
                                        <p:tgtEl>
                                          <p:spTgt spid="17"/>
                                        </p:tgtEl>
                                      </p:cBhvr>
                                    </p:animEffect>
                                  </p:childTnLst>
                                </p:cTn>
                              </p:par>
                              <p:par>
                                <p:cTn id="77" presetID="1" presetClass="mediacall" presetSubtype="0" fill="hold" nodeType="withEffect">
                                  <p:stCondLst>
                                    <p:cond delay="0"/>
                                  </p:stCondLst>
                                  <p:childTnLst>
                                    <p:cmd type="call" cmd="playFrom(0.0)">
                                      <p:cBhvr>
                                        <p:cTn id="78" dur="8228"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9" fill="hold" display="0">
                  <p:stCondLst>
                    <p:cond delay="indefinite"/>
                  </p:stCondLst>
                  <p:endCondLst>
                    <p:cond evt="onStopAudio" delay="0">
                      <p:tgtEl>
                        <p:sldTgt/>
                      </p:tgtEl>
                    </p:cond>
                  </p:endCondLst>
                </p:cTn>
                <p:tgtEl>
                  <p:spTgt spid="26"/>
                </p:tgtEl>
              </p:cMediaNode>
            </p:audio>
          </p:childTnLst>
        </p:cTn>
      </p:par>
    </p:tnLst>
    <p:bldLst>
      <p:bldP spid="14" grpId="0" animBg="1"/>
      <p:bldP spid="15" grpId="0" animBg="1"/>
      <p:bldP spid="24" grpId="0" animBg="1"/>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5">
            <a:extLst>
              <a:ext uri="{BEBA8EAE-BF5A-486C-A8C5-ECC9F3942E4B}">
                <a14:imgProps xmlns:a14="http://schemas.microsoft.com/office/drawing/2010/main">
                  <a14:imgLayer r:embed="rId6">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148524" y="2507443"/>
            <a:ext cx="4343400" cy="3441438"/>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t="66667" r="51639"/>
          <a:stretch/>
        </p:blipFill>
        <p:spPr>
          <a:xfrm flipH="1">
            <a:off x="7525263" y="2381319"/>
            <a:ext cx="4304971" cy="3966965"/>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10783" t="66864" r="52887" b="-197"/>
          <a:stretch/>
        </p:blipFill>
        <p:spPr>
          <a:xfrm flipH="1">
            <a:off x="6641892" y="3531476"/>
            <a:ext cx="1748414" cy="2144665"/>
          </a:xfrm>
          <a:prstGeom prst="rect">
            <a:avLst/>
          </a:prstGeom>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l="10783" t="66864" r="52887" b="-197"/>
          <a:stretch/>
        </p:blipFill>
        <p:spPr>
          <a:xfrm flipH="1">
            <a:off x="10043697" y="2710874"/>
            <a:ext cx="2148303" cy="2635182"/>
          </a:xfrm>
          <a:prstGeom prst="rect">
            <a:avLst/>
          </a:prstGeom>
        </p:spPr>
      </p:pic>
      <p:grpSp>
        <p:nvGrpSpPr>
          <p:cNvPr id="21" name="Group 20"/>
          <p:cNvGrpSpPr/>
          <p:nvPr/>
        </p:nvGrpSpPr>
        <p:grpSpPr>
          <a:xfrm>
            <a:off x="573781" y="78359"/>
            <a:ext cx="4579840" cy="3305489"/>
            <a:chOff x="748960" y="-14508"/>
            <a:chExt cx="4579840" cy="3305489"/>
          </a:xfrm>
        </p:grpSpPr>
        <p:pic>
          <p:nvPicPr>
            <p:cNvPr id="16" name="Picture 15"/>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a:off x="748960" y="-14508"/>
              <a:ext cx="4579840" cy="3305489"/>
            </a:xfrm>
            <a:prstGeom prst="rect">
              <a:avLst/>
            </a:prstGeom>
          </p:spPr>
        </p:pic>
        <p:sp>
          <p:nvSpPr>
            <p:cNvPr id="13" name="矩形 25"/>
            <p:cNvSpPr/>
            <p:nvPr/>
          </p:nvSpPr>
          <p:spPr>
            <a:xfrm>
              <a:off x="1332702" y="1078763"/>
              <a:ext cx="3317772" cy="1446550"/>
            </a:xfrm>
            <a:prstGeom prst="rect">
              <a:avLst/>
            </a:prstGeom>
          </p:spPr>
          <p:txBody>
            <a:bodyPr wrap="square">
              <a:spAutoFit/>
            </a:bodyPr>
            <a:lstStyle/>
            <a:p>
              <a:pPr algn="ctr"/>
              <a:r>
                <a:rPr lang="en-US" altLang="zh-CN" sz="4400" b="1" dirty="0">
                  <a:solidFill>
                    <a:srgbClr val="6FCD5B"/>
                  </a:solidFill>
                  <a:latin typeface="UTM Impact" panose="02040603050506020204" pitchFamily="18" charset="0"/>
                  <a:ea typeface="印品丫丫体-D版" panose="02010601030101010101" pitchFamily="2" charset="-122"/>
                </a:rPr>
                <a:t>CHẤT BẨN </a:t>
              </a:r>
            </a:p>
            <a:p>
              <a:pPr algn="ctr"/>
              <a:r>
                <a:rPr lang="en-US" altLang="zh-CN" sz="4400" b="1" dirty="0">
                  <a:solidFill>
                    <a:srgbClr val="6FCD5B"/>
                  </a:solidFill>
                  <a:latin typeface="UTM Impact" panose="02040603050506020204" pitchFamily="18" charset="0"/>
                  <a:ea typeface="印品丫丫体-D版" panose="02010601030101010101" pitchFamily="2" charset="-122"/>
                </a:rPr>
                <a:t>SIÊU LẦY</a:t>
              </a:r>
              <a:endParaRPr lang="zh-CN" altLang="en-US" sz="4400" b="1" dirty="0">
                <a:solidFill>
                  <a:srgbClr val="6FCD5B"/>
                </a:solidFill>
                <a:latin typeface="UTM Impact" panose="02040603050506020204" pitchFamily="18" charset="0"/>
                <a:ea typeface="印品丫丫体-D版" panose="02010601030101010101" pitchFamily="2" charset="-122"/>
              </a:endParaRPr>
            </a:p>
          </p:txBody>
        </p:sp>
      </p:grpSp>
      <p:sp>
        <p:nvSpPr>
          <p:cNvPr id="14" name="Rectangle 13"/>
          <p:cNvSpPr/>
          <p:nvPr/>
        </p:nvSpPr>
        <p:spPr>
          <a:xfrm>
            <a:off x="409903"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6609847"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29536" y="5044966"/>
            <a:ext cx="1600303" cy="1600303"/>
          </a:xfrm>
          <a:prstGeom prst="rect">
            <a:avLst/>
          </a:prstGeom>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74977" y="5044966"/>
            <a:ext cx="1600303" cy="1600303"/>
          </a:xfrm>
          <a:prstGeom prst="rect">
            <a:avLst/>
          </a:prstGeom>
        </p:spPr>
      </p:pic>
      <p:grpSp>
        <p:nvGrpSpPr>
          <p:cNvPr id="23" name="Group 22"/>
          <p:cNvGrpSpPr/>
          <p:nvPr/>
        </p:nvGrpSpPr>
        <p:grpSpPr>
          <a:xfrm>
            <a:off x="7342681" y="55901"/>
            <a:ext cx="4670134" cy="3305489"/>
            <a:chOff x="3802062" y="20942"/>
            <a:chExt cx="4670134" cy="3305489"/>
          </a:xfrm>
        </p:grpSpPr>
        <p:pic>
          <p:nvPicPr>
            <p:cNvPr id="22" name="Picture 21"/>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flipH="1">
              <a:off x="3802062" y="20942"/>
              <a:ext cx="4670134" cy="3305489"/>
            </a:xfrm>
            <a:prstGeom prst="rect">
              <a:avLst/>
            </a:prstGeom>
          </p:spPr>
        </p:pic>
        <p:sp>
          <p:nvSpPr>
            <p:cNvPr id="6" name="矩形 25"/>
            <p:cNvSpPr/>
            <p:nvPr/>
          </p:nvSpPr>
          <p:spPr>
            <a:xfrm>
              <a:off x="4546324" y="1128700"/>
              <a:ext cx="3105859" cy="1446550"/>
            </a:xfrm>
            <a:prstGeom prst="rect">
              <a:avLst/>
            </a:prstGeom>
          </p:spPr>
          <p:txBody>
            <a:bodyPr wrap="square">
              <a:spAutoFit/>
            </a:bodyPr>
            <a:lstStyle/>
            <a:p>
              <a:pPr algn="ctr"/>
              <a:r>
                <a:rPr lang="en-US" altLang="zh-CN" sz="4400" b="1" dirty="0">
                  <a:solidFill>
                    <a:srgbClr val="16C6EF"/>
                  </a:solidFill>
                  <a:latin typeface="UTM Impact" panose="02040603050506020204" pitchFamily="18" charset="0"/>
                  <a:ea typeface="印品丫丫体-D版" panose="02010601030101010101" pitchFamily="2" charset="-122"/>
                </a:rPr>
                <a:t>GIỌT NƯỚC </a:t>
              </a:r>
            </a:p>
            <a:p>
              <a:pPr algn="ctr"/>
              <a:r>
                <a:rPr lang="en-US" altLang="zh-CN" sz="4400" b="1" dirty="0">
                  <a:solidFill>
                    <a:srgbClr val="16C6EF"/>
                  </a:solidFill>
                  <a:latin typeface="UTM Impact" panose="02040603050506020204" pitchFamily="18" charset="0"/>
                  <a:ea typeface="印品丫丫体-D版" panose="02010601030101010101" pitchFamily="2" charset="-122"/>
                </a:rPr>
                <a:t>TINH KHIẾT</a:t>
              </a:r>
              <a:endParaRPr lang="zh-CN" altLang="en-US" sz="4400" b="1" dirty="0">
                <a:solidFill>
                  <a:srgbClr val="16C6EF"/>
                </a:solidFill>
                <a:latin typeface="UTM Impact" panose="02040603050506020204" pitchFamily="18" charset="0"/>
                <a:ea typeface="印品丫丫体-D版" panose="02010601030101010101" pitchFamily="2" charset="-122"/>
              </a:endParaRPr>
            </a:p>
          </p:txBody>
        </p:sp>
      </p:grpSp>
      <p:pic>
        <p:nvPicPr>
          <p:cNvPr id="40" name="Picture 3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79818" y="6095599"/>
            <a:ext cx="803133" cy="401568"/>
          </a:xfrm>
          <a:prstGeom prst="rect">
            <a:avLst/>
          </a:prstGeom>
        </p:spPr>
      </p:pic>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81795" y="6095599"/>
            <a:ext cx="805003" cy="402502"/>
          </a:xfrm>
          <a:prstGeom prst="rect">
            <a:avLst/>
          </a:prstGeom>
        </p:spPr>
      </p:pic>
      <p:pic>
        <p:nvPicPr>
          <p:cNvPr id="25" name="Picture 2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98110" y="6095599"/>
            <a:ext cx="805003" cy="402502"/>
          </a:xfrm>
          <a:prstGeom prst="rect">
            <a:avLst/>
          </a:prstGeom>
        </p:spPr>
      </p:pic>
      <p:pic>
        <p:nvPicPr>
          <p:cNvPr id="24" name="Picture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61199" y="6095599"/>
            <a:ext cx="805003" cy="402502"/>
          </a:xfrm>
          <a:prstGeom prst="rect">
            <a:avLst/>
          </a:prstGeom>
        </p:spPr>
      </p:pic>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77514" y="6095599"/>
            <a:ext cx="805003" cy="402502"/>
          </a:xfrm>
          <a:prstGeom prst="rect">
            <a:avLst/>
          </a:prstGeom>
        </p:spPr>
      </p:pic>
      <p:pic>
        <p:nvPicPr>
          <p:cNvPr id="27" name="Picture 2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7542" y="6095599"/>
            <a:ext cx="805003" cy="402502"/>
          </a:xfrm>
          <a:prstGeom prst="rect">
            <a:avLst/>
          </a:prstGeom>
        </p:spPr>
      </p:pic>
      <p:pic>
        <p:nvPicPr>
          <p:cNvPr id="28" name="Am-thanh-oh-nooo-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62340" y="-165323"/>
            <a:ext cx="487363" cy="487363"/>
          </a:xfrm>
          <a:prstGeom prst="rect">
            <a:avLst/>
          </a:prstGeom>
        </p:spPr>
      </p:pic>
    </p:spTree>
    <p:extLst>
      <p:ext uri="{BB962C8B-B14F-4D97-AF65-F5344CB8AC3E}">
        <p14:creationId xmlns:p14="http://schemas.microsoft.com/office/powerpoint/2010/main" val="2446184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500"/>
                                        <p:tgtEl>
                                          <p:spTgt spid="27"/>
                                        </p:tgtEl>
                                      </p:cBhvr>
                                    </p:animEffect>
                                  </p:childTnLst>
                                </p:cTn>
                              </p:par>
                              <p:par>
                                <p:cTn id="8" presetID="1" presetClass="mediacall" presetSubtype="0" fill="hold" nodeType="withEffect">
                                  <p:stCondLst>
                                    <p:cond delay="0"/>
                                  </p:stCondLst>
                                  <p:childTnLst>
                                    <p:cmd type="call" cmd="playFrom(0.0)">
                                      <p:cBhvr>
                                        <p:cTn id="9" dur="2899" fill="hold"/>
                                        <p:tgtEl>
                                          <p:spTgt spid="28"/>
                                        </p:tgtEl>
                                      </p:cBhvr>
                                    </p:cmd>
                                  </p:childTnLst>
                                </p:cTn>
                              </p:par>
                              <p:par>
                                <p:cTn id="10" presetID="32" presetClass="emph" presetSubtype="0" repeatCount="5000" fill="hold" nodeType="withEffect">
                                  <p:stCondLst>
                                    <p:cond delay="0"/>
                                  </p:stCondLst>
                                  <p:childTnLst>
                                    <p:animRot by="120000">
                                      <p:cBhvr>
                                        <p:cTn id="11" dur="50" fill="hold">
                                          <p:stCondLst>
                                            <p:cond delay="0"/>
                                          </p:stCondLst>
                                        </p:cTn>
                                        <p:tgtEl>
                                          <p:spTgt spid="10"/>
                                        </p:tgtEl>
                                        <p:attrNameLst>
                                          <p:attrName>r</p:attrName>
                                        </p:attrNameLst>
                                      </p:cBhvr>
                                    </p:animRot>
                                    <p:animRot by="-240000">
                                      <p:cBhvr>
                                        <p:cTn id="12" dur="100" fill="hold">
                                          <p:stCondLst>
                                            <p:cond delay="100"/>
                                          </p:stCondLst>
                                        </p:cTn>
                                        <p:tgtEl>
                                          <p:spTgt spid="10"/>
                                        </p:tgtEl>
                                        <p:attrNameLst>
                                          <p:attrName>r</p:attrName>
                                        </p:attrNameLst>
                                      </p:cBhvr>
                                    </p:animRot>
                                    <p:animRot by="240000">
                                      <p:cBhvr>
                                        <p:cTn id="13" dur="100" fill="hold">
                                          <p:stCondLst>
                                            <p:cond delay="200"/>
                                          </p:stCondLst>
                                        </p:cTn>
                                        <p:tgtEl>
                                          <p:spTgt spid="10"/>
                                        </p:tgtEl>
                                        <p:attrNameLst>
                                          <p:attrName>r</p:attrName>
                                        </p:attrNameLst>
                                      </p:cBhvr>
                                    </p:animRot>
                                    <p:animRot by="-240000">
                                      <p:cBhvr>
                                        <p:cTn id="14" dur="100" fill="hold">
                                          <p:stCondLst>
                                            <p:cond delay="300"/>
                                          </p:stCondLst>
                                        </p:cTn>
                                        <p:tgtEl>
                                          <p:spTgt spid="10"/>
                                        </p:tgtEl>
                                        <p:attrNameLst>
                                          <p:attrName>r</p:attrName>
                                        </p:attrNameLst>
                                      </p:cBhvr>
                                    </p:animRot>
                                    <p:animRot by="120000">
                                      <p:cBhvr>
                                        <p:cTn id="15" dur="100" fill="hold">
                                          <p:stCondLst>
                                            <p:cond delay="400"/>
                                          </p:stCondLst>
                                        </p:cTn>
                                        <p:tgtEl>
                                          <p:spTgt spid="10"/>
                                        </p:tgtEl>
                                        <p:attrNameLst>
                                          <p:attrName>r</p:attrName>
                                        </p:attrNameLst>
                                      </p:cBhvr>
                                    </p:animRot>
                                  </p:childTnLst>
                                </p:cTn>
                              </p:par>
                              <p:par>
                                <p:cTn id="16" presetID="32" presetClass="emph" presetSubtype="0" repeatCount="5000" fill="hold" nodeType="withEffect">
                                  <p:stCondLst>
                                    <p:cond delay="0"/>
                                  </p:stCondLst>
                                  <p:childTnLst>
                                    <p:animRot by="120000">
                                      <p:cBhvr>
                                        <p:cTn id="17" dur="50" fill="hold">
                                          <p:stCondLst>
                                            <p:cond delay="0"/>
                                          </p:stCondLst>
                                        </p:cTn>
                                        <p:tgtEl>
                                          <p:spTgt spid="11"/>
                                        </p:tgtEl>
                                        <p:attrNameLst>
                                          <p:attrName>r</p:attrName>
                                        </p:attrNameLst>
                                      </p:cBhvr>
                                    </p:animRot>
                                    <p:animRot by="-240000">
                                      <p:cBhvr>
                                        <p:cTn id="18" dur="100" fill="hold">
                                          <p:stCondLst>
                                            <p:cond delay="100"/>
                                          </p:stCondLst>
                                        </p:cTn>
                                        <p:tgtEl>
                                          <p:spTgt spid="11"/>
                                        </p:tgtEl>
                                        <p:attrNameLst>
                                          <p:attrName>r</p:attrName>
                                        </p:attrNameLst>
                                      </p:cBhvr>
                                    </p:animRot>
                                    <p:animRot by="240000">
                                      <p:cBhvr>
                                        <p:cTn id="19" dur="100" fill="hold">
                                          <p:stCondLst>
                                            <p:cond delay="200"/>
                                          </p:stCondLst>
                                        </p:cTn>
                                        <p:tgtEl>
                                          <p:spTgt spid="11"/>
                                        </p:tgtEl>
                                        <p:attrNameLst>
                                          <p:attrName>r</p:attrName>
                                        </p:attrNameLst>
                                      </p:cBhvr>
                                    </p:animRot>
                                    <p:animRot by="-240000">
                                      <p:cBhvr>
                                        <p:cTn id="20" dur="100" fill="hold">
                                          <p:stCondLst>
                                            <p:cond delay="300"/>
                                          </p:stCondLst>
                                        </p:cTn>
                                        <p:tgtEl>
                                          <p:spTgt spid="11"/>
                                        </p:tgtEl>
                                        <p:attrNameLst>
                                          <p:attrName>r</p:attrName>
                                        </p:attrNameLst>
                                      </p:cBhvr>
                                    </p:animRot>
                                    <p:animRot by="120000">
                                      <p:cBhvr>
                                        <p:cTn id="21" dur="100" fill="hold">
                                          <p:stCondLst>
                                            <p:cond delay="400"/>
                                          </p:stCondLst>
                                        </p:cTn>
                                        <p:tgtEl>
                                          <p:spTgt spid="11"/>
                                        </p:tgtEl>
                                        <p:attrNameLst>
                                          <p:attrName>r</p:attrName>
                                        </p:attrNameLst>
                                      </p:cBhvr>
                                    </p:animRot>
                                  </p:childTnLst>
                                </p:cTn>
                              </p:par>
                              <p:par>
                                <p:cTn id="22" presetID="32" presetClass="emph" presetSubtype="0" repeatCount="5000" fill="hold" nodeType="withEffect">
                                  <p:stCondLst>
                                    <p:cond delay="0"/>
                                  </p:stCondLst>
                                  <p:childTnLst>
                                    <p:animRot by="120000">
                                      <p:cBhvr>
                                        <p:cTn id="23" dur="50" fill="hold">
                                          <p:stCondLst>
                                            <p:cond delay="0"/>
                                          </p:stCondLst>
                                        </p:cTn>
                                        <p:tgtEl>
                                          <p:spTgt spid="12"/>
                                        </p:tgtEl>
                                        <p:attrNameLst>
                                          <p:attrName>r</p:attrName>
                                        </p:attrNameLst>
                                      </p:cBhvr>
                                    </p:animRot>
                                    <p:animRot by="-240000">
                                      <p:cBhvr>
                                        <p:cTn id="24" dur="100" fill="hold">
                                          <p:stCondLst>
                                            <p:cond delay="100"/>
                                          </p:stCondLst>
                                        </p:cTn>
                                        <p:tgtEl>
                                          <p:spTgt spid="12"/>
                                        </p:tgtEl>
                                        <p:attrNameLst>
                                          <p:attrName>r</p:attrName>
                                        </p:attrNameLst>
                                      </p:cBhvr>
                                    </p:animRot>
                                    <p:animRot by="240000">
                                      <p:cBhvr>
                                        <p:cTn id="25" dur="100" fill="hold">
                                          <p:stCondLst>
                                            <p:cond delay="200"/>
                                          </p:stCondLst>
                                        </p:cTn>
                                        <p:tgtEl>
                                          <p:spTgt spid="12"/>
                                        </p:tgtEl>
                                        <p:attrNameLst>
                                          <p:attrName>r</p:attrName>
                                        </p:attrNameLst>
                                      </p:cBhvr>
                                    </p:animRot>
                                    <p:animRot by="-240000">
                                      <p:cBhvr>
                                        <p:cTn id="26" dur="100" fill="hold">
                                          <p:stCondLst>
                                            <p:cond delay="300"/>
                                          </p:stCondLst>
                                        </p:cTn>
                                        <p:tgtEl>
                                          <p:spTgt spid="12"/>
                                        </p:tgtEl>
                                        <p:attrNameLst>
                                          <p:attrName>r</p:attrName>
                                        </p:attrNameLst>
                                      </p:cBhvr>
                                    </p:animRot>
                                    <p:animRot by="120000">
                                      <p:cBhvr>
                                        <p:cTn id="27" dur="100" fill="hold">
                                          <p:stCondLst>
                                            <p:cond delay="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9" name="矩形 8"/>
          <p:cNvSpPr/>
          <p:nvPr/>
        </p:nvSpPr>
        <p:spPr>
          <a:xfrm>
            <a:off x="240392" y="23132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10" name="矩形 9"/>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4" name="Rectangle 3"/>
          <p:cNvSpPr/>
          <p:nvPr/>
        </p:nvSpPr>
        <p:spPr>
          <a:xfrm>
            <a:off x="6234340" y="983516"/>
            <a:ext cx="5393871" cy="4247317"/>
          </a:xfrm>
          <a:prstGeom prst="rect">
            <a:avLst/>
          </a:prstGeom>
        </p:spPr>
        <p:txBody>
          <a:bodyPr wrap="square">
            <a:spAutoFit/>
          </a:bodyPr>
          <a:lstStyle/>
          <a:p>
            <a:pPr algn="ctr"/>
            <a:r>
              <a:rPr lang="en-US" altLang="en-US" sz="5400" b="1" dirty="0" err="1">
                <a:solidFill>
                  <a:srgbClr val="002060"/>
                </a:solidFill>
                <a:latin typeface="Arial" panose="020B0604020202020204" pitchFamily="34" charset="0"/>
              </a:rPr>
              <a:t>Bản</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thân</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em</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gia</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đình</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và</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địa</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phương</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đã</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làm</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gì</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để</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bảo</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vệ</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nguồn</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nước</a:t>
            </a:r>
            <a:r>
              <a:rPr lang="en-US" altLang="en-US" sz="5400" b="1" dirty="0">
                <a:solidFill>
                  <a:srgbClr val="002060"/>
                </a:solidFill>
                <a:latin typeface="Arial" panose="020B0604020202020204" pitchFamily="34" charset="0"/>
              </a:rPr>
              <a:t>?</a:t>
            </a:r>
          </a:p>
        </p:txBody>
      </p:sp>
      <p:pic>
        <p:nvPicPr>
          <p:cNvPr id="38"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04585" y="372585"/>
            <a:ext cx="4222604" cy="3851072"/>
          </a:xfrm>
          <a:prstGeom prst="rect">
            <a:avLst/>
          </a:prstGeom>
        </p:spPr>
      </p:pic>
      <p:pic>
        <p:nvPicPr>
          <p:cNvPr id="39"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717" y="983516"/>
            <a:ext cx="7922988" cy="5944336"/>
          </a:xfrm>
          <a:prstGeom prst="rect">
            <a:avLst/>
          </a:prstGeom>
        </p:spPr>
      </p:pic>
      <p:sp>
        <p:nvSpPr>
          <p:cNvPr id="11" name="TextBox 10">
            <a:extLst>
              <a:ext uri="{FF2B5EF4-FFF2-40B4-BE49-F238E27FC236}">
                <a16:creationId xmlns:a16="http://schemas.microsoft.com/office/drawing/2014/main" id="{B2317358-CC1D-4952-B47C-304DDBE47339}"/>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2" name="TextBox 11">
            <a:extLst>
              <a:ext uri="{FF2B5EF4-FFF2-40B4-BE49-F238E27FC236}">
                <a16:creationId xmlns:a16="http://schemas.microsoft.com/office/drawing/2014/main" id="{79DCD140-236A-4829-B4A7-7873F983E241}"/>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3613346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right)">
                                      <p:cBhvr>
                                        <p:cTn id="7" dur="750"/>
                                        <p:tgtEl>
                                          <p:spTgt spid="38"/>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p:cTn id="11" dur="750" fill="hold"/>
                                        <p:tgtEl>
                                          <p:spTgt spid="39"/>
                                        </p:tgtEl>
                                        <p:attrNameLst>
                                          <p:attrName>ppt_w</p:attrName>
                                        </p:attrNameLst>
                                      </p:cBhvr>
                                      <p:tavLst>
                                        <p:tav tm="0">
                                          <p:val>
                                            <p:fltVal val="0"/>
                                          </p:val>
                                        </p:tav>
                                        <p:tav tm="100000">
                                          <p:val>
                                            <p:strVal val="#ppt_w"/>
                                          </p:val>
                                        </p:tav>
                                      </p:tavLst>
                                    </p:anim>
                                    <p:anim calcmode="lin" valueType="num">
                                      <p:cBhvr>
                                        <p:cTn id="12" dur="750" fill="hold"/>
                                        <p:tgtEl>
                                          <p:spTgt spid="39"/>
                                        </p:tgtEl>
                                        <p:attrNameLst>
                                          <p:attrName>ppt_h</p:attrName>
                                        </p:attrNameLst>
                                      </p:cBhvr>
                                      <p:tavLst>
                                        <p:tav tm="0">
                                          <p:val>
                                            <p:fltVal val="0"/>
                                          </p:val>
                                        </p:tav>
                                        <p:tav tm="100000">
                                          <p:val>
                                            <p:strVal val="#ppt_h"/>
                                          </p:val>
                                        </p:tav>
                                      </p:tavLst>
                                    </p:anim>
                                    <p:animEffect transition="in" filter="fade">
                                      <p:cBhvr>
                                        <p:cTn id="13" dur="750"/>
                                        <p:tgtEl>
                                          <p:spTgt spid="39"/>
                                        </p:tgtEl>
                                      </p:cBhvr>
                                    </p:animEffect>
                                  </p:childTnLst>
                                </p:cTn>
                              </p:par>
                            </p:childTnLst>
                          </p:cTn>
                        </p:par>
                        <p:par>
                          <p:cTn id="14" fill="hold">
                            <p:stCondLst>
                              <p:cond delay="1500"/>
                            </p:stCondLst>
                            <p:childTnLst>
                              <p:par>
                                <p:cTn id="15" presetID="14" presetClass="entr" presetSubtype="1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804" y="3483088"/>
            <a:ext cx="3662310" cy="28766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804" y="560288"/>
            <a:ext cx="3958480" cy="2659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7363" y="552335"/>
            <a:ext cx="3393638" cy="27004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2080" y="552335"/>
            <a:ext cx="3584327" cy="27004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63161" y="3505200"/>
            <a:ext cx="3453246" cy="28545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32517" y="3518292"/>
            <a:ext cx="3778242" cy="28414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8817E13C-2653-407E-B209-57CE9F4683DE}"/>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2" name="TextBox 11">
            <a:extLst>
              <a:ext uri="{FF2B5EF4-FFF2-40B4-BE49-F238E27FC236}">
                <a16:creationId xmlns:a16="http://schemas.microsoft.com/office/drawing/2014/main" id="{AB983ACB-CF06-4694-9A63-C010EF25A816}"/>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1000" fill="hold"/>
                                        <p:tgtEl>
                                          <p:spTgt spid="16"/>
                                        </p:tgtEl>
                                        <p:attrNameLst>
                                          <p:attrName>ppt_w</p:attrName>
                                        </p:attrNameLst>
                                      </p:cBhvr>
                                      <p:tavLst>
                                        <p:tav tm="0">
                                          <p:val>
                                            <p:fltVal val="0"/>
                                          </p:val>
                                        </p:tav>
                                        <p:tav tm="100000">
                                          <p:val>
                                            <p:strVal val="#ppt_w"/>
                                          </p:val>
                                        </p:tav>
                                      </p:tavLst>
                                    </p:anim>
                                    <p:anim calcmode="lin" valueType="num">
                                      <p:cBhvr>
                                        <p:cTn id="29" dur="1000" fill="hold"/>
                                        <p:tgtEl>
                                          <p:spTgt spid="16"/>
                                        </p:tgtEl>
                                        <p:attrNameLst>
                                          <p:attrName>ppt_h</p:attrName>
                                        </p:attrNameLst>
                                      </p:cBhvr>
                                      <p:tavLst>
                                        <p:tav tm="0">
                                          <p:val>
                                            <p:fltVal val="0"/>
                                          </p:val>
                                        </p:tav>
                                        <p:tav tm="100000">
                                          <p:val>
                                            <p:strVal val="#ppt_h"/>
                                          </p:val>
                                        </p:tav>
                                      </p:tavLst>
                                    </p:anim>
                                    <p:anim calcmode="lin" valueType="num">
                                      <p:cBhvr>
                                        <p:cTn id="30" dur="1000" fill="hold"/>
                                        <p:tgtEl>
                                          <p:spTgt spid="16"/>
                                        </p:tgtEl>
                                        <p:attrNameLst>
                                          <p:attrName>style.rotation</p:attrName>
                                        </p:attrNameLst>
                                      </p:cBhvr>
                                      <p:tavLst>
                                        <p:tav tm="0">
                                          <p:val>
                                            <p:fltVal val="90"/>
                                          </p:val>
                                        </p:tav>
                                        <p:tav tm="100000">
                                          <p:val>
                                            <p:fltVal val="0"/>
                                          </p:val>
                                        </p:tav>
                                      </p:tavLst>
                                    </p:anim>
                                    <p:animEffect transition="in" filter="fade">
                                      <p:cBhvr>
                                        <p:cTn id="31" dur="1000"/>
                                        <p:tgtEl>
                                          <p:spTgt spid="16"/>
                                        </p:tgtEl>
                                      </p:cBhvr>
                                    </p:animEffect>
                                  </p:childTnLst>
                                </p:cTn>
                              </p:par>
                            </p:childTnLst>
                          </p:cTn>
                        </p:par>
                        <p:par>
                          <p:cTn id="32" fill="hold">
                            <p:stCondLst>
                              <p:cond delay="4000"/>
                            </p:stCondLst>
                            <p:childTnLst>
                              <p:par>
                                <p:cTn id="33" presetID="31"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000" fill="hold"/>
                                        <p:tgtEl>
                                          <p:spTgt spid="17"/>
                                        </p:tgtEl>
                                        <p:attrNameLst>
                                          <p:attrName>ppt_w</p:attrName>
                                        </p:attrNameLst>
                                      </p:cBhvr>
                                      <p:tavLst>
                                        <p:tav tm="0">
                                          <p:val>
                                            <p:fltVal val="0"/>
                                          </p:val>
                                        </p:tav>
                                        <p:tav tm="100000">
                                          <p:val>
                                            <p:strVal val="#ppt_w"/>
                                          </p:val>
                                        </p:tav>
                                      </p:tavLst>
                                    </p:anim>
                                    <p:anim calcmode="lin" valueType="num">
                                      <p:cBhvr>
                                        <p:cTn id="36" dur="1000" fill="hold"/>
                                        <p:tgtEl>
                                          <p:spTgt spid="17"/>
                                        </p:tgtEl>
                                        <p:attrNameLst>
                                          <p:attrName>ppt_h</p:attrName>
                                        </p:attrNameLst>
                                      </p:cBhvr>
                                      <p:tavLst>
                                        <p:tav tm="0">
                                          <p:val>
                                            <p:fltVal val="0"/>
                                          </p:val>
                                        </p:tav>
                                        <p:tav tm="100000">
                                          <p:val>
                                            <p:strVal val="#ppt_h"/>
                                          </p:val>
                                        </p:tav>
                                      </p:tavLst>
                                    </p:anim>
                                    <p:anim calcmode="lin" valueType="num">
                                      <p:cBhvr>
                                        <p:cTn id="37" dur="1000" fill="hold"/>
                                        <p:tgtEl>
                                          <p:spTgt spid="17"/>
                                        </p:tgtEl>
                                        <p:attrNameLst>
                                          <p:attrName>style.rotation</p:attrName>
                                        </p:attrNameLst>
                                      </p:cBhvr>
                                      <p:tavLst>
                                        <p:tav tm="0">
                                          <p:val>
                                            <p:fltVal val="90"/>
                                          </p:val>
                                        </p:tav>
                                        <p:tav tm="100000">
                                          <p:val>
                                            <p:fltVal val="0"/>
                                          </p:val>
                                        </p:tav>
                                      </p:tavLst>
                                    </p:anim>
                                    <p:animEffect transition="in" filter="fade">
                                      <p:cBhvr>
                                        <p:cTn id="38" dur="1000"/>
                                        <p:tgtEl>
                                          <p:spTgt spid="17"/>
                                        </p:tgtEl>
                                      </p:cBhvr>
                                    </p:animEffect>
                                  </p:childTnLst>
                                </p:cTn>
                              </p:par>
                            </p:childTnLst>
                          </p:cTn>
                        </p:par>
                        <p:par>
                          <p:cTn id="39" fill="hold">
                            <p:stCondLst>
                              <p:cond delay="5000"/>
                            </p:stCondLst>
                            <p:childTnLst>
                              <p:par>
                                <p:cTn id="40" presetID="31" presetClass="entr" presetSubtype="0" fill="hold" nodeType="after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1000" fill="hold"/>
                                        <p:tgtEl>
                                          <p:spTgt spid="2"/>
                                        </p:tgtEl>
                                        <p:attrNameLst>
                                          <p:attrName>ppt_w</p:attrName>
                                        </p:attrNameLst>
                                      </p:cBhvr>
                                      <p:tavLst>
                                        <p:tav tm="0">
                                          <p:val>
                                            <p:fltVal val="0"/>
                                          </p:val>
                                        </p:tav>
                                        <p:tav tm="100000">
                                          <p:val>
                                            <p:strVal val="#ppt_w"/>
                                          </p:val>
                                        </p:tav>
                                      </p:tavLst>
                                    </p:anim>
                                    <p:anim calcmode="lin" valueType="num">
                                      <p:cBhvr>
                                        <p:cTn id="43" dur="1000" fill="hold"/>
                                        <p:tgtEl>
                                          <p:spTgt spid="2"/>
                                        </p:tgtEl>
                                        <p:attrNameLst>
                                          <p:attrName>ppt_h</p:attrName>
                                        </p:attrNameLst>
                                      </p:cBhvr>
                                      <p:tavLst>
                                        <p:tav tm="0">
                                          <p:val>
                                            <p:fltVal val="0"/>
                                          </p:val>
                                        </p:tav>
                                        <p:tav tm="100000">
                                          <p:val>
                                            <p:strVal val="#ppt_h"/>
                                          </p:val>
                                        </p:tav>
                                      </p:tavLst>
                                    </p:anim>
                                    <p:anim calcmode="lin" valueType="num">
                                      <p:cBhvr>
                                        <p:cTn id="44" dur="1000" fill="hold"/>
                                        <p:tgtEl>
                                          <p:spTgt spid="2"/>
                                        </p:tgtEl>
                                        <p:attrNameLst>
                                          <p:attrName>style.rotation</p:attrName>
                                        </p:attrNameLst>
                                      </p:cBhvr>
                                      <p:tavLst>
                                        <p:tav tm="0">
                                          <p:val>
                                            <p:fltVal val="90"/>
                                          </p:val>
                                        </p:tav>
                                        <p:tav tm="100000">
                                          <p:val>
                                            <p:fltVal val="0"/>
                                          </p:val>
                                        </p:tav>
                                      </p:tavLst>
                                    </p:anim>
                                    <p:animEffect transition="in" filter="fade">
                                      <p:cBhvr>
                                        <p:cTn id="4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27" name="Rectangle 10"/>
          <p:cNvSpPr>
            <a:spLocks noChangeArrowheads="1"/>
          </p:cNvSpPr>
          <p:nvPr/>
        </p:nvSpPr>
        <p:spPr bwMode="auto">
          <a:xfrm>
            <a:off x="512535" y="1714852"/>
            <a:ext cx="111887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120000"/>
              <a:buChar char="•"/>
              <a:defRPr sz="32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120000"/>
              <a:buChar char="•"/>
              <a:defRPr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9pPr>
          </a:lstStyle>
          <a:p>
            <a:pPr marL="0" indent="0" algn="just" eaLnBrk="1" hangingPunct="1">
              <a:spcBef>
                <a:spcPts val="600"/>
              </a:spcBef>
              <a:spcAft>
                <a:spcPts val="600"/>
              </a:spcAft>
              <a:buNone/>
            </a:pP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Để</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bảo</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vệ</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nguồn</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nước</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cần</a:t>
            </a:r>
            <a:r>
              <a:rPr lang="en-US" altLang="en-US"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giữ</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vệ</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sinh</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sạch</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sẽ</a:t>
            </a:r>
            <a:r>
              <a:rPr lang="en-US" altLang="en-US" b="1"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xung</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quanh</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nguồn</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nước</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sạch</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như</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giếng</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nước</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hồ</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nước</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đường</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ống</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dẫn</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nước</a:t>
            </a:r>
            <a:r>
              <a:rPr lang="en-US" altLang="en-US"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Không</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đục</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phá</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ống</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nước</a:t>
            </a:r>
            <a:r>
              <a:rPr lang="en-US" altLang="en-US" b="1"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làm</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cho</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chất</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bẩn</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ngấm</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vào</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nguồn</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nước</a:t>
            </a:r>
            <a:r>
              <a:rPr lang="en-US" altLang="en-US"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Xây</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dựng</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nhà</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tiêu</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tự</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hoại</a:t>
            </a:r>
            <a:r>
              <a:rPr lang="en-US" altLang="en-US" b="1"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nhà</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tiêu</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hai</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ngăn</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nhà</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tiêu</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đào</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cải</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tiến</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để</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phân</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không</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thấm</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xuống</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đất</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và</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làm</a:t>
            </a:r>
            <a:r>
              <a:rPr lang="en-US" altLang="en-US" dirty="0">
                <a:solidFill>
                  <a:srgbClr val="002060"/>
                </a:solidFill>
                <a:effectLst/>
                <a:latin typeface="Arial" panose="020B0604020202020204" pitchFamily="34" charset="0"/>
                <a:cs typeface="Arial" panose="020B0604020202020204" pitchFamily="34" charset="0"/>
              </a:rPr>
              <a:t> ô </a:t>
            </a:r>
            <a:r>
              <a:rPr lang="en-US" altLang="en-US" dirty="0" err="1">
                <a:solidFill>
                  <a:srgbClr val="002060"/>
                </a:solidFill>
                <a:effectLst/>
                <a:latin typeface="Arial" panose="020B0604020202020204" pitchFamily="34" charset="0"/>
                <a:cs typeface="Arial" panose="020B0604020202020204" pitchFamily="34" charset="0"/>
              </a:rPr>
              <a:t>nhiễm</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nguồn</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nước</a:t>
            </a:r>
            <a:r>
              <a:rPr lang="en-US" altLang="en-US" dirty="0">
                <a:solidFill>
                  <a:srgbClr val="002060"/>
                </a:solidFill>
                <a:effectLst/>
                <a:latin typeface="Arial" panose="020B0604020202020204" pitchFamily="34" charset="0"/>
                <a:cs typeface="Arial" panose="020B0604020202020204" pitchFamily="34" charset="0"/>
              </a:rPr>
              <a:t>.</a:t>
            </a:r>
          </a:p>
          <a:p>
            <a:pPr marL="0" indent="0" algn="just" eaLnBrk="1" hangingPunct="1">
              <a:spcBef>
                <a:spcPts val="1800"/>
              </a:spcBef>
              <a:spcAft>
                <a:spcPts val="600"/>
              </a:spcAft>
              <a:buNone/>
            </a:pPr>
            <a:r>
              <a:rPr lang="en-US" altLang="en-US"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Cải</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tạo</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và</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bảo</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vệ</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hệ</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smtClean="0">
                <a:solidFill>
                  <a:srgbClr val="002060"/>
                </a:solidFill>
                <a:effectLst/>
                <a:latin typeface="Arial" panose="020B0604020202020204" pitchFamily="34" charset="0"/>
                <a:cs typeface="Arial" panose="020B0604020202020204" pitchFamily="34" charset="0"/>
              </a:rPr>
              <a:t>thống</a:t>
            </a:r>
            <a:r>
              <a:rPr lang="en-US" altLang="en-US" b="1" dirty="0" smtClean="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thoát</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nước</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thải</a:t>
            </a:r>
            <a:r>
              <a:rPr lang="en-US" altLang="en-US" b="1"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sinh</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hoạt</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và</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công</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nghiệp</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trước</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khi</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xả</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vào</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hệ</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thống</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thoát</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nước</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chung</a:t>
            </a:r>
            <a:r>
              <a:rPr lang="en-US" altLang="en-US" dirty="0">
                <a:solidFill>
                  <a:srgbClr val="002060"/>
                </a:solidFill>
                <a:effectLst/>
                <a:latin typeface="Arial" panose="020B0604020202020204" pitchFamily="34" charset="0"/>
                <a:cs typeface="Arial" panose="020B0604020202020204" pitchFamily="34" charset="0"/>
              </a:rPr>
              <a:t>.</a:t>
            </a:r>
          </a:p>
        </p:txBody>
      </p:sp>
      <p:sp>
        <p:nvSpPr>
          <p:cNvPr id="28" name="矩形 25"/>
          <p:cNvSpPr/>
          <p:nvPr/>
        </p:nvSpPr>
        <p:spPr>
          <a:xfrm>
            <a:off x="620488" y="537155"/>
            <a:ext cx="11190512" cy="1107996"/>
          </a:xfrm>
          <a:prstGeom prst="rect">
            <a:avLst/>
          </a:prstGeom>
        </p:spPr>
        <p:txBody>
          <a:bodyPr wrap="square">
            <a:spAutoFit/>
          </a:bodyPr>
          <a:lstStyle/>
          <a:p>
            <a:pPr algn="ctr"/>
            <a:r>
              <a:rPr lang="en-US" altLang="zh-CN" sz="6600" b="1" dirty="0">
                <a:solidFill>
                  <a:srgbClr val="59A0A5"/>
                </a:solidFill>
                <a:effectLst/>
                <a:latin typeface="UTM Cooper Black" panose="02040603050506020204" pitchFamily="18" charset="0"/>
                <a:ea typeface="印品丫丫体-D版" panose="02010601030101010101" pitchFamily="2" charset="-122"/>
              </a:rPr>
              <a:t>BẢO VỆ NGUỒN NƯỚC</a:t>
            </a:r>
            <a:endParaRPr lang="zh-CN" altLang="en-US" sz="6600" b="1" dirty="0">
              <a:solidFill>
                <a:srgbClr val="59A0A5"/>
              </a:solidFill>
              <a:latin typeface="UTM Cooper Black" panose="02040603050506020204" pitchFamily="18" charset="0"/>
              <a:ea typeface="印品丫丫体-D版" panose="02010601030101010101" pitchFamily="2" charset="-122"/>
            </a:endParaRPr>
          </a:p>
        </p:txBody>
      </p:sp>
      <p:pic>
        <p:nvPicPr>
          <p:cNvPr id="38"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02770" y="1319756"/>
            <a:ext cx="1132116" cy="1063403"/>
          </a:xfrm>
          <a:prstGeom prst="rect">
            <a:avLst/>
          </a:prstGeom>
        </p:spPr>
      </p:pic>
      <p:pic>
        <p:nvPicPr>
          <p:cNvPr id="4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02770" y="4575750"/>
            <a:ext cx="1132116" cy="1063403"/>
          </a:xfrm>
          <a:prstGeom prst="rect">
            <a:avLst/>
          </a:prstGeom>
        </p:spPr>
      </p:pic>
      <p:sp>
        <p:nvSpPr>
          <p:cNvPr id="9" name="TextBox 8">
            <a:extLst>
              <a:ext uri="{FF2B5EF4-FFF2-40B4-BE49-F238E27FC236}">
                <a16:creationId xmlns:a16="http://schemas.microsoft.com/office/drawing/2014/main" id="{0F1186A8-EBCA-4AED-8DBD-2FB455573564}"/>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0" name="TextBox 9">
            <a:extLst>
              <a:ext uri="{FF2B5EF4-FFF2-40B4-BE49-F238E27FC236}">
                <a16:creationId xmlns:a16="http://schemas.microsoft.com/office/drawing/2014/main" id="{C678583B-AC25-497D-BD1B-00A3D2BAE6D0}"/>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750"/>
                                        <p:tgtEl>
                                          <p:spTgt spid="28"/>
                                        </p:tgtEl>
                                      </p:cBhvr>
                                    </p:animEffect>
                                  </p:childTnLst>
                                </p:cTn>
                              </p:par>
                            </p:childTnLst>
                          </p:cTn>
                        </p:par>
                        <p:par>
                          <p:cTn id="8" fill="hold">
                            <p:stCondLst>
                              <p:cond delay="750"/>
                            </p:stCondLst>
                            <p:childTnLst>
                              <p:par>
                                <p:cTn id="9" presetID="45"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2000"/>
                                        <p:tgtEl>
                                          <p:spTgt spid="27"/>
                                        </p:tgtEl>
                                      </p:cBhvr>
                                    </p:animEffect>
                                    <p:anim calcmode="lin" valueType="num">
                                      <p:cBhvr>
                                        <p:cTn id="12" dur="2000" fill="hold"/>
                                        <p:tgtEl>
                                          <p:spTgt spid="27"/>
                                        </p:tgtEl>
                                        <p:attrNameLst>
                                          <p:attrName>ppt_w</p:attrName>
                                        </p:attrNameLst>
                                      </p:cBhvr>
                                      <p:tavLst>
                                        <p:tav tm="0" fmla="#ppt_w*sin(2.5*pi*$)">
                                          <p:val>
                                            <p:fltVal val="0"/>
                                          </p:val>
                                        </p:tav>
                                        <p:tav tm="100000">
                                          <p:val>
                                            <p:fltVal val="1"/>
                                          </p:val>
                                        </p:tav>
                                      </p:tavLst>
                                    </p:anim>
                                    <p:anim calcmode="lin" valueType="num">
                                      <p:cBhvr>
                                        <p:cTn id="13" dur="2000" fill="hold"/>
                                        <p:tgtEl>
                                          <p:spTgt spid="27"/>
                                        </p:tgtEl>
                                        <p:attrNameLst>
                                          <p:attrName>ppt_h</p:attrName>
                                        </p:attrNameLst>
                                      </p:cBhvr>
                                      <p:tavLst>
                                        <p:tav tm="0">
                                          <p:val>
                                            <p:strVal val="#ppt_h"/>
                                          </p:val>
                                        </p:tav>
                                        <p:tav tm="100000">
                                          <p:val>
                                            <p:strVal val="#ppt_h"/>
                                          </p:val>
                                        </p:tav>
                                      </p:tavLst>
                                    </p:anim>
                                  </p:childTnLst>
                                </p:cTn>
                              </p:par>
                              <p:par>
                                <p:cTn id="14" presetID="2" presetClass="entr" presetSubtype="8"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 calcmode="lin" valueType="num">
                                      <p:cBhvr additive="base">
                                        <p:cTn id="16" dur="500" fill="hold"/>
                                        <p:tgtEl>
                                          <p:spTgt spid="38"/>
                                        </p:tgtEl>
                                        <p:attrNameLst>
                                          <p:attrName>ppt_x</p:attrName>
                                        </p:attrNameLst>
                                      </p:cBhvr>
                                      <p:tavLst>
                                        <p:tav tm="0">
                                          <p:val>
                                            <p:strVal val="0-#ppt_w/2"/>
                                          </p:val>
                                        </p:tav>
                                        <p:tav tm="100000">
                                          <p:val>
                                            <p:strVal val="#ppt_x"/>
                                          </p:val>
                                        </p:tav>
                                      </p:tavLst>
                                    </p:anim>
                                    <p:anim calcmode="lin" valueType="num">
                                      <p:cBhvr additive="base">
                                        <p:cTn id="17" dur="500" fill="hold"/>
                                        <p:tgtEl>
                                          <p:spTgt spid="38"/>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additive="base">
                                        <p:cTn id="20" dur="500" fill="hold"/>
                                        <p:tgtEl>
                                          <p:spTgt spid="40"/>
                                        </p:tgtEl>
                                        <p:attrNameLst>
                                          <p:attrName>ppt_x</p:attrName>
                                        </p:attrNameLst>
                                      </p:cBhvr>
                                      <p:tavLst>
                                        <p:tav tm="0">
                                          <p:val>
                                            <p:strVal val="0-#ppt_w/2"/>
                                          </p:val>
                                        </p:tav>
                                        <p:tav tm="100000">
                                          <p:val>
                                            <p:strVal val="#ppt_x"/>
                                          </p:val>
                                        </p:tav>
                                      </p:tavLst>
                                    </p:anim>
                                    <p:anim calcmode="lin" valueType="num">
                                      <p:cBhvr additive="base">
                                        <p:cTn id="21"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4263258" y="4050429"/>
            <a:ext cx="1642837" cy="1301681"/>
          </a:xfrm>
          <a:prstGeom prst="rect">
            <a:avLst/>
          </a:prstGeom>
        </p:spPr>
      </p:pic>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34006" y="2851131"/>
            <a:ext cx="2971800" cy="2354668"/>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148524" y="2507443"/>
            <a:ext cx="4343400" cy="3441438"/>
          </a:xfrm>
          <a:prstGeom prst="rect">
            <a:avLst/>
          </a:prstGeom>
        </p:spPr>
      </p:pic>
      <p:pic>
        <p:nvPicPr>
          <p:cNvPr id="10" name="Picture 9"/>
          <p:cNvPicPr>
            <a:picLocks noChangeAspect="1"/>
          </p:cNvPicPr>
          <p:nvPr/>
        </p:nvPicPr>
        <p:blipFill rotWithShape="1">
          <a:blip r:embed="rId11">
            <a:extLst>
              <a:ext uri="{28A0092B-C50C-407E-A947-70E740481C1C}">
                <a14:useLocalDpi xmlns:a14="http://schemas.microsoft.com/office/drawing/2010/main" val="0"/>
              </a:ext>
            </a:extLst>
          </a:blip>
          <a:srcRect t="66667" r="51639"/>
          <a:stretch/>
        </p:blipFill>
        <p:spPr>
          <a:xfrm flipH="1">
            <a:off x="7525263" y="2381319"/>
            <a:ext cx="4304971" cy="3966965"/>
          </a:xfrm>
          <a:prstGeom prst="rect">
            <a:avLst/>
          </a:prstGeom>
        </p:spPr>
      </p:pic>
      <p:pic>
        <p:nvPicPr>
          <p:cNvPr id="11" name="Picture 10"/>
          <p:cNvPicPr>
            <a:picLocks noChangeAspect="1"/>
          </p:cNvPicPr>
          <p:nvPr/>
        </p:nvPicPr>
        <p:blipFill rotWithShape="1">
          <a:blip r:embed="rId11">
            <a:extLst>
              <a:ext uri="{28A0092B-C50C-407E-A947-70E740481C1C}">
                <a14:useLocalDpi xmlns:a14="http://schemas.microsoft.com/office/drawing/2010/main" val="0"/>
              </a:ext>
            </a:extLst>
          </a:blip>
          <a:srcRect l="10783" t="66864" r="52887" b="-197"/>
          <a:stretch/>
        </p:blipFill>
        <p:spPr>
          <a:xfrm flipH="1">
            <a:off x="6641892" y="3531476"/>
            <a:ext cx="1748414" cy="2144665"/>
          </a:xfrm>
          <a:prstGeom prst="rect">
            <a:avLst/>
          </a:prstGeom>
        </p:spPr>
      </p:pic>
      <p:pic>
        <p:nvPicPr>
          <p:cNvPr id="12" name="Picture 11"/>
          <p:cNvPicPr>
            <a:picLocks noChangeAspect="1"/>
          </p:cNvPicPr>
          <p:nvPr/>
        </p:nvPicPr>
        <p:blipFill rotWithShape="1">
          <a:blip r:embed="rId11">
            <a:extLst>
              <a:ext uri="{28A0092B-C50C-407E-A947-70E740481C1C}">
                <a14:useLocalDpi xmlns:a14="http://schemas.microsoft.com/office/drawing/2010/main" val="0"/>
              </a:ext>
            </a:extLst>
          </a:blip>
          <a:srcRect l="10783" t="66864" r="52887" b="-197"/>
          <a:stretch/>
        </p:blipFill>
        <p:spPr>
          <a:xfrm flipH="1">
            <a:off x="10043697" y="2710874"/>
            <a:ext cx="2148303" cy="2635182"/>
          </a:xfrm>
          <a:prstGeom prst="rect">
            <a:avLst/>
          </a:prstGeom>
        </p:spPr>
      </p:pic>
      <p:grpSp>
        <p:nvGrpSpPr>
          <p:cNvPr id="21" name="Group 20"/>
          <p:cNvGrpSpPr/>
          <p:nvPr/>
        </p:nvGrpSpPr>
        <p:grpSpPr>
          <a:xfrm>
            <a:off x="573781" y="78359"/>
            <a:ext cx="4579840" cy="3305489"/>
            <a:chOff x="748960" y="-14508"/>
            <a:chExt cx="4579840" cy="3305489"/>
          </a:xfrm>
        </p:grpSpPr>
        <p:pic>
          <p:nvPicPr>
            <p:cNvPr id="16" name="Picture 15"/>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a:off x="748960" y="-14508"/>
              <a:ext cx="4579840" cy="3305489"/>
            </a:xfrm>
            <a:prstGeom prst="rect">
              <a:avLst/>
            </a:prstGeom>
          </p:spPr>
        </p:pic>
        <p:sp>
          <p:nvSpPr>
            <p:cNvPr id="13" name="矩形 25"/>
            <p:cNvSpPr/>
            <p:nvPr/>
          </p:nvSpPr>
          <p:spPr>
            <a:xfrm>
              <a:off x="1332702" y="1078763"/>
              <a:ext cx="3317772" cy="1446550"/>
            </a:xfrm>
            <a:prstGeom prst="rect">
              <a:avLst/>
            </a:prstGeom>
          </p:spPr>
          <p:txBody>
            <a:bodyPr wrap="square">
              <a:spAutoFit/>
            </a:bodyPr>
            <a:lstStyle/>
            <a:p>
              <a:pPr algn="ctr"/>
              <a:r>
                <a:rPr lang="en-US" altLang="zh-CN" sz="4400" b="1" dirty="0">
                  <a:solidFill>
                    <a:srgbClr val="6FCD5B"/>
                  </a:solidFill>
                  <a:latin typeface="UTM Impact" panose="02040603050506020204" pitchFamily="18" charset="0"/>
                  <a:ea typeface="印品丫丫体-D版" panose="02010601030101010101" pitchFamily="2" charset="-122"/>
                </a:rPr>
                <a:t>CHẤT BẨN </a:t>
              </a:r>
            </a:p>
            <a:p>
              <a:pPr algn="ctr"/>
              <a:r>
                <a:rPr lang="en-US" altLang="zh-CN" sz="4400" b="1" dirty="0">
                  <a:solidFill>
                    <a:srgbClr val="6FCD5B"/>
                  </a:solidFill>
                  <a:latin typeface="UTM Impact" panose="02040603050506020204" pitchFamily="18" charset="0"/>
                  <a:ea typeface="印品丫丫体-D版" panose="02010601030101010101" pitchFamily="2" charset="-122"/>
                </a:rPr>
                <a:t>SIÊU LẦY</a:t>
              </a:r>
              <a:endParaRPr lang="zh-CN" altLang="en-US" sz="4400" b="1" dirty="0">
                <a:solidFill>
                  <a:srgbClr val="6FCD5B"/>
                </a:solidFill>
                <a:latin typeface="UTM Impact" panose="02040603050506020204" pitchFamily="18" charset="0"/>
                <a:ea typeface="印品丫丫体-D版" panose="02010601030101010101" pitchFamily="2" charset="-122"/>
              </a:endParaRPr>
            </a:p>
          </p:txBody>
        </p:sp>
      </p:grpSp>
      <p:sp>
        <p:nvSpPr>
          <p:cNvPr id="14" name="Rectangle 13"/>
          <p:cNvSpPr/>
          <p:nvPr/>
        </p:nvSpPr>
        <p:spPr>
          <a:xfrm>
            <a:off x="409903"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6609847"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9536" y="5044966"/>
            <a:ext cx="1600303" cy="1600303"/>
          </a:xfrm>
          <a:prstGeom prst="rect">
            <a:avLst/>
          </a:prstGeom>
        </p:spPr>
      </p:pic>
      <p:pic>
        <p:nvPicPr>
          <p:cNvPr id="20" name="Picture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74977" y="5044966"/>
            <a:ext cx="1600303" cy="1600303"/>
          </a:xfrm>
          <a:prstGeom prst="rect">
            <a:avLst/>
          </a:prstGeom>
        </p:spPr>
      </p:pic>
      <p:grpSp>
        <p:nvGrpSpPr>
          <p:cNvPr id="23" name="Group 22"/>
          <p:cNvGrpSpPr/>
          <p:nvPr/>
        </p:nvGrpSpPr>
        <p:grpSpPr>
          <a:xfrm>
            <a:off x="7342681" y="55901"/>
            <a:ext cx="4670134" cy="3305489"/>
            <a:chOff x="3802062" y="20942"/>
            <a:chExt cx="4670134" cy="3305489"/>
          </a:xfrm>
        </p:grpSpPr>
        <p:pic>
          <p:nvPicPr>
            <p:cNvPr id="22" name="Picture 21"/>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flipH="1">
              <a:off x="3802062" y="20942"/>
              <a:ext cx="4670134" cy="3305489"/>
            </a:xfrm>
            <a:prstGeom prst="rect">
              <a:avLst/>
            </a:prstGeom>
          </p:spPr>
        </p:pic>
        <p:sp>
          <p:nvSpPr>
            <p:cNvPr id="6" name="矩形 25"/>
            <p:cNvSpPr/>
            <p:nvPr/>
          </p:nvSpPr>
          <p:spPr>
            <a:xfrm>
              <a:off x="4546324" y="1128700"/>
              <a:ext cx="3105859" cy="1446550"/>
            </a:xfrm>
            <a:prstGeom prst="rect">
              <a:avLst/>
            </a:prstGeom>
          </p:spPr>
          <p:txBody>
            <a:bodyPr wrap="square">
              <a:spAutoFit/>
            </a:bodyPr>
            <a:lstStyle/>
            <a:p>
              <a:pPr algn="ctr"/>
              <a:r>
                <a:rPr lang="en-US" altLang="zh-CN" sz="4400" b="1" dirty="0">
                  <a:solidFill>
                    <a:srgbClr val="16C6EF"/>
                  </a:solidFill>
                  <a:latin typeface="UTM Impact" panose="02040603050506020204" pitchFamily="18" charset="0"/>
                  <a:ea typeface="印品丫丫体-D版" panose="02010601030101010101" pitchFamily="2" charset="-122"/>
                </a:rPr>
                <a:t>GIỌT NƯỚC </a:t>
              </a:r>
            </a:p>
            <a:p>
              <a:pPr algn="ctr"/>
              <a:r>
                <a:rPr lang="en-US" altLang="zh-CN" sz="4400" b="1" dirty="0">
                  <a:solidFill>
                    <a:srgbClr val="16C6EF"/>
                  </a:solidFill>
                  <a:latin typeface="UTM Impact" panose="02040603050506020204" pitchFamily="18" charset="0"/>
                  <a:ea typeface="印品丫丫体-D版" panose="02010601030101010101" pitchFamily="2" charset="-122"/>
                </a:rPr>
                <a:t>TINH KHIẾT</a:t>
              </a:r>
              <a:endParaRPr lang="zh-CN" altLang="en-US" sz="4400" b="1" dirty="0">
                <a:solidFill>
                  <a:srgbClr val="16C6EF"/>
                </a:solidFill>
                <a:latin typeface="UTM Impact" panose="02040603050506020204" pitchFamily="18" charset="0"/>
                <a:ea typeface="印品丫丫体-D版" panose="02010601030101010101" pitchFamily="2" charset="-122"/>
              </a:endParaRPr>
            </a:p>
          </p:txBody>
        </p:sp>
      </p:grpSp>
      <p:pic>
        <p:nvPicPr>
          <p:cNvPr id="40" name="Picture 3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57524" y="6095599"/>
            <a:ext cx="4425428" cy="401568"/>
          </a:xfrm>
          <a:prstGeom prst="rect">
            <a:avLst/>
          </a:prstGeom>
        </p:spPr>
      </p:pic>
      <p:sp>
        <p:nvSpPr>
          <p:cNvPr id="29" name="Rectangle 28"/>
          <p:cNvSpPr/>
          <p:nvPr/>
        </p:nvSpPr>
        <p:spPr>
          <a:xfrm>
            <a:off x="-15092" y="0"/>
            <a:ext cx="12206884" cy="6858000"/>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矩形 25"/>
          <p:cNvSpPr/>
          <p:nvPr/>
        </p:nvSpPr>
        <p:spPr>
          <a:xfrm>
            <a:off x="350277" y="2038740"/>
            <a:ext cx="11354775" cy="3154710"/>
          </a:xfrm>
          <a:prstGeom prst="rect">
            <a:avLst/>
          </a:prstGeom>
        </p:spPr>
        <p:txBody>
          <a:bodyPr wrap="square">
            <a:spAutoFit/>
          </a:bodyPr>
          <a:lstStyle/>
          <a:p>
            <a:pPr algn="ctr"/>
            <a:r>
              <a:rPr lang="en-US" altLang="zh-CN" sz="19900" b="1" dirty="0">
                <a:solidFill>
                  <a:srgbClr val="FFC000"/>
                </a:solidFill>
                <a:effectLst>
                  <a:outerShdw blurRad="38100" dist="38100" dir="2700000" algn="tl">
                    <a:srgbClr val="000000">
                      <a:alpha val="43137"/>
                    </a:srgbClr>
                  </a:outerShdw>
                </a:effectLst>
                <a:latin typeface="UTM Impact" panose="02040603050506020204" pitchFamily="18" charset="0"/>
                <a:ea typeface="印品丫丫体-D版" panose="02010601030101010101" pitchFamily="2" charset="-122"/>
              </a:rPr>
              <a:t>HỒI SINH</a:t>
            </a:r>
            <a:endParaRPr lang="zh-CN" altLang="en-US" sz="19900" b="1" dirty="0">
              <a:solidFill>
                <a:srgbClr val="FFC000"/>
              </a:solidFill>
              <a:effectLst>
                <a:outerShdw blurRad="38100" dist="38100" dir="2700000" algn="tl">
                  <a:srgbClr val="000000">
                    <a:alpha val="43137"/>
                  </a:srgbClr>
                </a:outerShdw>
              </a:effectLst>
              <a:latin typeface="UTM Impact" panose="02040603050506020204" pitchFamily="18" charset="0"/>
              <a:ea typeface="印品丫丫体-D版" panose="02010601030101010101" pitchFamily="2" charset="-122"/>
            </a:endParaRPr>
          </a:p>
        </p:txBody>
      </p:sp>
      <p:pic>
        <p:nvPicPr>
          <p:cNvPr id="3" name="Tieng-cuoi-ngao-m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61912" y="-45152"/>
            <a:ext cx="487363" cy="487363"/>
          </a:xfrm>
          <a:prstGeom prst="rect">
            <a:avLst/>
          </a:prstGeom>
        </p:spPr>
      </p:pic>
      <p:pic>
        <p:nvPicPr>
          <p:cNvPr id="31" name="Tieng-cuoi-ngao-m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34808" y="478022"/>
            <a:ext cx="487363" cy="487363"/>
          </a:xfrm>
          <a:prstGeom prst="rect">
            <a:avLst/>
          </a:prstGeom>
        </p:spPr>
      </p:pic>
    </p:spTree>
    <p:extLst>
      <p:ext uri="{BB962C8B-B14F-4D97-AF65-F5344CB8AC3E}">
        <p14:creationId xmlns:p14="http://schemas.microsoft.com/office/powerpoint/2010/main" val="4147733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750"/>
                                        <p:tgtEl>
                                          <p:spTgt spid="30"/>
                                        </p:tgtEl>
                                      </p:cBhvr>
                                    </p:animEffect>
                                  </p:childTnLst>
                                </p:cTn>
                              </p:par>
                              <p:par>
                                <p:cTn id="8" presetID="1" presetClass="mediacall" presetSubtype="0" fill="hold" nodeType="withEffect">
                                  <p:stCondLst>
                                    <p:cond delay="0"/>
                                  </p:stCondLst>
                                  <p:childTnLst>
                                    <p:cmd type="call" cmd="playFrom(0.0)">
                                      <p:cBhvr>
                                        <p:cTn id="9" dur="11763" fill="hold"/>
                                        <p:tgtEl>
                                          <p:spTgt spid="31"/>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750"/>
                                        <p:tgtEl>
                                          <p:spTgt spid="30"/>
                                        </p:tgtEl>
                                      </p:cBhvr>
                                    </p:animEffect>
                                    <p:set>
                                      <p:cBhvr>
                                        <p:cTn id="14" dur="1" fill="hold">
                                          <p:stCondLst>
                                            <p:cond delay="749"/>
                                          </p:stCondLst>
                                        </p:cTn>
                                        <p:tgtEl>
                                          <p:spTgt spid="30"/>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750"/>
                                        <p:tgtEl>
                                          <p:spTgt spid="29"/>
                                        </p:tgtEl>
                                      </p:cBhvr>
                                    </p:animEffect>
                                    <p:set>
                                      <p:cBhvr>
                                        <p:cTn id="17" dur="1" fill="hold">
                                          <p:stCondLst>
                                            <p:cond delay="749"/>
                                          </p:stCondLst>
                                        </p:cTn>
                                        <p:tgtEl>
                                          <p:spTgt spid="29"/>
                                        </p:tgtEl>
                                        <p:attrNameLst>
                                          <p:attrName>style.visibility</p:attrName>
                                        </p:attrNameLst>
                                      </p:cBhvr>
                                      <p:to>
                                        <p:strVal val="hidden"/>
                                      </p:to>
                                    </p:set>
                                  </p:childTnLst>
                                </p:cTn>
                              </p:par>
                            </p:childTnLst>
                          </p:cTn>
                        </p:par>
                        <p:par>
                          <p:cTn id="18" fill="hold">
                            <p:stCondLst>
                              <p:cond delay="750"/>
                            </p:stCondLst>
                            <p:childTnLst>
                              <p:par>
                                <p:cTn id="19" presetID="53" presetClass="entr" presetSubtype="16"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250" fill="hold"/>
                                        <p:tgtEl>
                                          <p:spTgt spid="8"/>
                                        </p:tgtEl>
                                        <p:attrNameLst>
                                          <p:attrName>ppt_w</p:attrName>
                                        </p:attrNameLst>
                                      </p:cBhvr>
                                      <p:tavLst>
                                        <p:tav tm="0">
                                          <p:val>
                                            <p:fltVal val="0"/>
                                          </p:val>
                                        </p:tav>
                                        <p:tav tm="100000">
                                          <p:val>
                                            <p:strVal val="#ppt_w"/>
                                          </p:val>
                                        </p:tav>
                                      </p:tavLst>
                                    </p:anim>
                                    <p:anim calcmode="lin" valueType="num">
                                      <p:cBhvr>
                                        <p:cTn id="22" dur="1250" fill="hold"/>
                                        <p:tgtEl>
                                          <p:spTgt spid="8"/>
                                        </p:tgtEl>
                                        <p:attrNameLst>
                                          <p:attrName>ppt_h</p:attrName>
                                        </p:attrNameLst>
                                      </p:cBhvr>
                                      <p:tavLst>
                                        <p:tav tm="0">
                                          <p:val>
                                            <p:fltVal val="0"/>
                                          </p:val>
                                        </p:tav>
                                        <p:tav tm="100000">
                                          <p:val>
                                            <p:strVal val="#ppt_h"/>
                                          </p:val>
                                        </p:tav>
                                      </p:tavLst>
                                    </p:anim>
                                    <p:animEffect transition="in" filter="fade">
                                      <p:cBhvr>
                                        <p:cTn id="23" dur="1250"/>
                                        <p:tgtEl>
                                          <p:spTgt spid="8"/>
                                        </p:tgtEl>
                                      </p:cBhvr>
                                    </p:animEffect>
                                  </p:childTnLst>
                                </p:cTn>
                              </p:par>
                              <p:par>
                                <p:cTn id="24" presetID="53" presetClass="entr" presetSubtype="16"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250" fill="hold"/>
                                        <p:tgtEl>
                                          <p:spTgt spid="9"/>
                                        </p:tgtEl>
                                        <p:attrNameLst>
                                          <p:attrName>ppt_w</p:attrName>
                                        </p:attrNameLst>
                                      </p:cBhvr>
                                      <p:tavLst>
                                        <p:tav tm="0">
                                          <p:val>
                                            <p:fltVal val="0"/>
                                          </p:val>
                                        </p:tav>
                                        <p:tav tm="100000">
                                          <p:val>
                                            <p:strVal val="#ppt_w"/>
                                          </p:val>
                                        </p:tav>
                                      </p:tavLst>
                                    </p:anim>
                                    <p:anim calcmode="lin" valueType="num">
                                      <p:cBhvr>
                                        <p:cTn id="27" dur="1250" fill="hold"/>
                                        <p:tgtEl>
                                          <p:spTgt spid="9"/>
                                        </p:tgtEl>
                                        <p:attrNameLst>
                                          <p:attrName>ppt_h</p:attrName>
                                        </p:attrNameLst>
                                      </p:cBhvr>
                                      <p:tavLst>
                                        <p:tav tm="0">
                                          <p:val>
                                            <p:fltVal val="0"/>
                                          </p:val>
                                        </p:tav>
                                        <p:tav tm="100000">
                                          <p:val>
                                            <p:strVal val="#ppt_h"/>
                                          </p:val>
                                        </p:tav>
                                      </p:tavLst>
                                    </p:anim>
                                    <p:animEffect transition="in" filter="fade">
                                      <p:cBhvr>
                                        <p:cTn id="28" dur="1250"/>
                                        <p:tgtEl>
                                          <p:spTgt spid="9"/>
                                        </p:tgtEl>
                                      </p:cBhvr>
                                    </p:animEffect>
                                  </p:childTnLst>
                                </p:cTn>
                              </p:par>
                              <p:par>
                                <p:cTn id="29" presetID="22" presetClass="exit" presetSubtype="8" fill="hold" nodeType="withEffect">
                                  <p:stCondLst>
                                    <p:cond delay="0"/>
                                  </p:stCondLst>
                                  <p:childTnLst>
                                    <p:animEffect transition="out" filter="wipe(left)">
                                      <p:cBhvr>
                                        <p:cTn id="30" dur="1250"/>
                                        <p:tgtEl>
                                          <p:spTgt spid="40"/>
                                        </p:tgtEl>
                                      </p:cBhvr>
                                    </p:animEffect>
                                    <p:set>
                                      <p:cBhvr>
                                        <p:cTn id="31" dur="1" fill="hold">
                                          <p:stCondLst>
                                            <p:cond delay="1249"/>
                                          </p:stCondLst>
                                        </p:cTn>
                                        <p:tgtEl>
                                          <p:spTgt spid="40"/>
                                        </p:tgtEl>
                                        <p:attrNameLst>
                                          <p:attrName>style.visibility</p:attrName>
                                        </p:attrNameLst>
                                      </p:cBhvr>
                                      <p:to>
                                        <p:strVal val="hidden"/>
                                      </p:to>
                                    </p:set>
                                  </p:childTnLst>
                                </p:cTn>
                              </p:par>
                              <p:par>
                                <p:cTn id="32" presetID="1" presetClass="mediacall" presetSubtype="0" fill="hold" nodeType="withEffect">
                                  <p:stCondLst>
                                    <p:cond delay="0"/>
                                  </p:stCondLst>
                                  <p:childTnLst>
                                    <p:cmd type="call" cmd="playFrom(0.0)">
                                      <p:cBhvr>
                                        <p:cTn id="33" dur="117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3"/>
                </p:tgtEl>
              </p:cMediaNode>
            </p:audio>
            <p:audio>
              <p:cMediaNode vol="80000">
                <p:cTn id="35" fill="hold" display="0">
                  <p:stCondLst>
                    <p:cond delay="indefinite"/>
                  </p:stCondLst>
                  <p:endCondLst>
                    <p:cond evt="onStopAudio" delay="0">
                      <p:tgtEl>
                        <p:sldTgt/>
                      </p:tgtEl>
                    </p:cond>
                  </p:endCondLst>
                </p:cTn>
                <p:tgtEl>
                  <p:spTgt spid="31"/>
                </p:tgtEl>
              </p:cMediaNode>
            </p:audio>
          </p:childTnLst>
        </p:cTn>
      </p:par>
    </p:tnLst>
    <p:bldLst>
      <p:bldP spid="29" grpId="0" animBg="1"/>
      <p:bldP spid="30" grpId="0"/>
      <p:bldP spid="30"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pic>
        <p:nvPicPr>
          <p:cNvPr id="17"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586" y="373162"/>
            <a:ext cx="11406414" cy="6116537"/>
          </a:xfrm>
          <a:prstGeom prst="rect">
            <a:avLst/>
          </a:prstGeom>
        </p:spPr>
      </p:pic>
      <p:pic>
        <p:nvPicPr>
          <p:cNvPr id="18"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586" y="4630928"/>
            <a:ext cx="11406414" cy="1858772"/>
          </a:xfrm>
          <a:prstGeom prst="rect">
            <a:avLst/>
          </a:prstGeom>
        </p:spPr>
      </p:pic>
      <p:sp>
        <p:nvSpPr>
          <p:cNvPr id="19" name="矩形 26"/>
          <p:cNvSpPr/>
          <p:nvPr/>
        </p:nvSpPr>
        <p:spPr>
          <a:xfrm>
            <a:off x="218965" y="616859"/>
            <a:ext cx="4649016" cy="477054"/>
          </a:xfrm>
          <a:prstGeom prst="rect">
            <a:avLst/>
          </a:prstGeom>
        </p:spPr>
        <p:txBody>
          <a:bodyPr wrap="square">
            <a:spAutoFit/>
          </a:bodyPr>
          <a:lstStyle/>
          <a:p>
            <a:pPr algn="ctr">
              <a:lnSpc>
                <a:spcPts val="3000"/>
              </a:lnSpc>
            </a:pPr>
            <a:r>
              <a:rPr lang="en-US" altLang="zh-CN" sz="4000" b="1" dirty="0">
                <a:solidFill>
                  <a:srgbClr val="002060"/>
                </a:solidFill>
                <a:latin typeface="UTM Camellia" panose="02040603050506020204" pitchFamily="18" charset="0"/>
                <a:ea typeface="印品丫丫体-D版" panose="02010601030101010101" pitchFamily="2" charset="-122"/>
              </a:rPr>
              <a:t>CƠ HỘI CUỐI CÙNG</a:t>
            </a:r>
            <a:endParaRPr lang="zh-CN" altLang="en-US" sz="4000" b="1" dirty="0">
              <a:solidFill>
                <a:srgbClr val="002060"/>
              </a:solidFill>
              <a:latin typeface="UTM Camellia" panose="02040603050506020204" pitchFamily="18" charset="0"/>
              <a:ea typeface="印品丫丫体-D版" panose="02010601030101010101" pitchFamily="2" charset="-122"/>
            </a:endParaRPr>
          </a:p>
        </p:txBody>
      </p:sp>
      <p:sp>
        <p:nvSpPr>
          <p:cNvPr id="20" name="矩形 25"/>
          <p:cNvSpPr/>
          <p:nvPr/>
        </p:nvSpPr>
        <p:spPr>
          <a:xfrm>
            <a:off x="2695871" y="1013932"/>
            <a:ext cx="6823839" cy="1323439"/>
          </a:xfrm>
          <a:prstGeom prst="rect">
            <a:avLst/>
          </a:prstGeom>
        </p:spPr>
        <p:txBody>
          <a:bodyPr wrap="square">
            <a:spAutoFit/>
          </a:bodyPr>
          <a:lstStyle/>
          <a:p>
            <a:pPr algn="ctr"/>
            <a:r>
              <a:rPr lang="en-US" altLang="zh-CN" sz="8000" b="1" dirty="0">
                <a:solidFill>
                  <a:srgbClr val="59A0A5"/>
                </a:solidFill>
                <a:effectLst/>
                <a:latin typeface="UTM Impact" panose="02040603050506020204" pitchFamily="18" charset="0"/>
                <a:ea typeface="印品丫丫体-D版" panose="02010601030101010101" pitchFamily="2" charset="-122"/>
              </a:rPr>
              <a:t>AI ĐÚNG? AI SAI?</a:t>
            </a:r>
            <a:endParaRPr lang="zh-CN" altLang="en-US" sz="8000" b="1" dirty="0">
              <a:solidFill>
                <a:srgbClr val="59A0A5"/>
              </a:solidFill>
              <a:latin typeface="UTM Impact" panose="02040603050506020204" pitchFamily="18" charset="0"/>
              <a:ea typeface="印品丫丫体-D版" panose="02010601030101010101" pitchFamily="2" charset="-122"/>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4581" y="2136582"/>
            <a:ext cx="3070732" cy="4405115"/>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244979" y="2136583"/>
            <a:ext cx="3566016" cy="4422966"/>
          </a:xfrm>
          <a:prstGeom prst="rect">
            <a:avLst/>
          </a:prstGeom>
        </p:spPr>
      </p:pic>
      <p:pic>
        <p:nvPicPr>
          <p:cNvPr id="22" name="图片 4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04165" y="2205469"/>
            <a:ext cx="1274622" cy="1592828"/>
          </a:xfrm>
          <a:prstGeom prst="rect">
            <a:avLst/>
          </a:prstGeom>
        </p:spPr>
      </p:pic>
      <p:pic>
        <p:nvPicPr>
          <p:cNvPr id="23" name="图片 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02898" y="3605286"/>
            <a:ext cx="939056" cy="1173489"/>
          </a:xfrm>
          <a:prstGeom prst="rect">
            <a:avLst/>
          </a:prstGeom>
        </p:spPr>
      </p:pic>
      <p:pic>
        <p:nvPicPr>
          <p:cNvPr id="24" name="图片 4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38928" y="2588128"/>
            <a:ext cx="729362" cy="911445"/>
          </a:xfrm>
          <a:prstGeom prst="rect">
            <a:avLst/>
          </a:prstGeom>
        </p:spPr>
      </p:pic>
      <p:pic>
        <p:nvPicPr>
          <p:cNvPr id="25" name="图片 4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88573" y="1971369"/>
            <a:ext cx="1356404" cy="1695026"/>
          </a:xfrm>
          <a:prstGeom prst="rect">
            <a:avLst/>
          </a:prstGeom>
        </p:spPr>
      </p:pic>
      <p:pic>
        <p:nvPicPr>
          <p:cNvPr id="26" name="图片 4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08227" y="3298592"/>
            <a:ext cx="771695" cy="964346"/>
          </a:xfrm>
          <a:prstGeom prst="rect">
            <a:avLst/>
          </a:prstGeom>
        </p:spPr>
      </p:pic>
      <p:pic>
        <p:nvPicPr>
          <p:cNvPr id="27" name="图片 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95299" y="2247180"/>
            <a:ext cx="462753" cy="578278"/>
          </a:xfrm>
          <a:prstGeom prst="rect">
            <a:avLst/>
          </a:prstGeom>
        </p:spPr>
      </p:pic>
      <p:pic>
        <p:nvPicPr>
          <p:cNvPr id="28" name="图片 4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79938" y="4236315"/>
            <a:ext cx="729361" cy="911444"/>
          </a:xfrm>
          <a:prstGeom prst="rect">
            <a:avLst/>
          </a:prstGeom>
        </p:spPr>
      </p:pic>
      <p:pic>
        <p:nvPicPr>
          <p:cNvPr id="29" name="图片 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64809" y="4478770"/>
            <a:ext cx="462753" cy="578278"/>
          </a:xfrm>
          <a:prstGeom prst="rect">
            <a:avLst/>
          </a:prstGeom>
        </p:spPr>
      </p:pic>
      <p:pic>
        <p:nvPicPr>
          <p:cNvPr id="30" name="图片 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19131" y="5051726"/>
            <a:ext cx="462753" cy="578278"/>
          </a:xfrm>
          <a:prstGeom prst="rect">
            <a:avLst/>
          </a:prstGeom>
        </p:spPr>
      </p:pic>
      <p:pic>
        <p:nvPicPr>
          <p:cNvPr id="31" name="图片 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71488" y="5470058"/>
            <a:ext cx="462753" cy="578278"/>
          </a:xfrm>
          <a:prstGeom prst="rect">
            <a:avLst/>
          </a:prstGeom>
        </p:spPr>
      </p:pic>
      <p:sp>
        <p:nvSpPr>
          <p:cNvPr id="32" name="TextBox 31">
            <a:extLst>
              <a:ext uri="{FF2B5EF4-FFF2-40B4-BE49-F238E27FC236}">
                <a16:creationId xmlns:a16="http://schemas.microsoft.com/office/drawing/2014/main" id="{FEC56E90-7272-4052-9134-5339267248B0}"/>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33" name="TextBox 32">
            <a:extLst>
              <a:ext uri="{FF2B5EF4-FFF2-40B4-BE49-F238E27FC236}">
                <a16:creationId xmlns:a16="http://schemas.microsoft.com/office/drawing/2014/main" id="{DAE9D309-CA72-4F53-81BE-9A9D47FD9E2D}"/>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1000"/>
                                        <p:tgtEl>
                                          <p:spTgt spid="18"/>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750" fill="hold"/>
                                        <p:tgtEl>
                                          <p:spTgt spid="19"/>
                                        </p:tgtEl>
                                        <p:attrNameLst>
                                          <p:attrName>ppt_w</p:attrName>
                                        </p:attrNameLst>
                                      </p:cBhvr>
                                      <p:tavLst>
                                        <p:tav tm="0">
                                          <p:val>
                                            <p:fltVal val="0"/>
                                          </p:val>
                                        </p:tav>
                                        <p:tav tm="100000">
                                          <p:val>
                                            <p:strVal val="#ppt_w"/>
                                          </p:val>
                                        </p:tav>
                                      </p:tavLst>
                                    </p:anim>
                                    <p:anim calcmode="lin" valueType="num">
                                      <p:cBhvr>
                                        <p:cTn id="12" dur="750" fill="hold"/>
                                        <p:tgtEl>
                                          <p:spTgt spid="19"/>
                                        </p:tgtEl>
                                        <p:attrNameLst>
                                          <p:attrName>ppt_h</p:attrName>
                                        </p:attrNameLst>
                                      </p:cBhvr>
                                      <p:tavLst>
                                        <p:tav tm="0">
                                          <p:val>
                                            <p:fltVal val="0"/>
                                          </p:val>
                                        </p:tav>
                                        <p:tav tm="100000">
                                          <p:val>
                                            <p:strVal val="#ppt_h"/>
                                          </p:val>
                                        </p:tav>
                                      </p:tavLst>
                                    </p:anim>
                                    <p:animEffect transition="in" filter="fade">
                                      <p:cBhvr>
                                        <p:cTn id="13" dur="750"/>
                                        <p:tgtEl>
                                          <p:spTgt spid="19"/>
                                        </p:tgtEl>
                                      </p:cBhvr>
                                    </p:animEffect>
                                  </p:childTnLst>
                                </p:cTn>
                              </p:par>
                            </p:childTnLst>
                          </p:cTn>
                        </p:par>
                        <p:par>
                          <p:cTn id="14" fill="hold">
                            <p:stCondLst>
                              <p:cond delay="1750"/>
                            </p:stCondLst>
                            <p:childTnLst>
                              <p:par>
                                <p:cTn id="15" presetID="16" presetClass="entr" presetSubtype="21"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750"/>
                                        <p:tgtEl>
                                          <p:spTgt spid="20"/>
                                        </p:tgtEl>
                                      </p:cBhvr>
                                    </p:animEffect>
                                  </p:childTnLst>
                                </p:cTn>
                              </p:par>
                            </p:childTnLst>
                          </p:cTn>
                        </p:par>
                        <p:par>
                          <p:cTn id="18" fill="hold">
                            <p:stCondLst>
                              <p:cond delay="2500"/>
                            </p:stCondLst>
                            <p:childTnLst>
                              <p:par>
                                <p:cTn id="19" presetID="2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par>
                          <p:cTn id="25" fill="hold">
                            <p:stCondLst>
                              <p:cond delay="3000"/>
                            </p:stCondLst>
                            <p:childTnLst>
                              <p:par>
                                <p:cTn id="26" presetID="53" presetClass="entr" presetSubtype="16"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250" fill="hold"/>
                                        <p:tgtEl>
                                          <p:spTgt spid="22"/>
                                        </p:tgtEl>
                                        <p:attrNameLst>
                                          <p:attrName>ppt_w</p:attrName>
                                        </p:attrNameLst>
                                      </p:cBhvr>
                                      <p:tavLst>
                                        <p:tav tm="0">
                                          <p:val>
                                            <p:fltVal val="0"/>
                                          </p:val>
                                        </p:tav>
                                        <p:tav tm="100000">
                                          <p:val>
                                            <p:strVal val="#ppt_w"/>
                                          </p:val>
                                        </p:tav>
                                      </p:tavLst>
                                    </p:anim>
                                    <p:anim calcmode="lin" valueType="num">
                                      <p:cBhvr>
                                        <p:cTn id="29" dur="250" fill="hold"/>
                                        <p:tgtEl>
                                          <p:spTgt spid="22"/>
                                        </p:tgtEl>
                                        <p:attrNameLst>
                                          <p:attrName>ppt_h</p:attrName>
                                        </p:attrNameLst>
                                      </p:cBhvr>
                                      <p:tavLst>
                                        <p:tav tm="0">
                                          <p:val>
                                            <p:fltVal val="0"/>
                                          </p:val>
                                        </p:tav>
                                        <p:tav tm="100000">
                                          <p:val>
                                            <p:strVal val="#ppt_h"/>
                                          </p:val>
                                        </p:tav>
                                      </p:tavLst>
                                    </p:anim>
                                    <p:animEffect transition="in" filter="fade">
                                      <p:cBhvr>
                                        <p:cTn id="30" dur="250"/>
                                        <p:tgtEl>
                                          <p:spTgt spid="22"/>
                                        </p:tgtEl>
                                      </p:cBhvr>
                                    </p:animEffect>
                                  </p:childTnLst>
                                </p:cTn>
                              </p:par>
                            </p:childTnLst>
                          </p:cTn>
                        </p:par>
                        <p:par>
                          <p:cTn id="31" fill="hold">
                            <p:stCondLst>
                              <p:cond delay="3250"/>
                            </p:stCondLst>
                            <p:childTnLst>
                              <p:par>
                                <p:cTn id="32" presetID="53" presetClass="entr" presetSubtype="16"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250" fill="hold"/>
                                        <p:tgtEl>
                                          <p:spTgt spid="23"/>
                                        </p:tgtEl>
                                        <p:attrNameLst>
                                          <p:attrName>ppt_w</p:attrName>
                                        </p:attrNameLst>
                                      </p:cBhvr>
                                      <p:tavLst>
                                        <p:tav tm="0">
                                          <p:val>
                                            <p:fltVal val="0"/>
                                          </p:val>
                                        </p:tav>
                                        <p:tav tm="100000">
                                          <p:val>
                                            <p:strVal val="#ppt_w"/>
                                          </p:val>
                                        </p:tav>
                                      </p:tavLst>
                                    </p:anim>
                                    <p:anim calcmode="lin" valueType="num">
                                      <p:cBhvr>
                                        <p:cTn id="35" dur="250" fill="hold"/>
                                        <p:tgtEl>
                                          <p:spTgt spid="23"/>
                                        </p:tgtEl>
                                        <p:attrNameLst>
                                          <p:attrName>ppt_h</p:attrName>
                                        </p:attrNameLst>
                                      </p:cBhvr>
                                      <p:tavLst>
                                        <p:tav tm="0">
                                          <p:val>
                                            <p:fltVal val="0"/>
                                          </p:val>
                                        </p:tav>
                                        <p:tav tm="100000">
                                          <p:val>
                                            <p:strVal val="#ppt_h"/>
                                          </p:val>
                                        </p:tav>
                                      </p:tavLst>
                                    </p:anim>
                                    <p:animEffect transition="in" filter="fade">
                                      <p:cBhvr>
                                        <p:cTn id="36" dur="250"/>
                                        <p:tgtEl>
                                          <p:spTgt spid="23"/>
                                        </p:tgtEl>
                                      </p:cBhvr>
                                    </p:animEffect>
                                  </p:childTnLst>
                                </p:cTn>
                              </p:par>
                            </p:childTnLst>
                          </p:cTn>
                        </p:par>
                        <p:par>
                          <p:cTn id="37" fill="hold">
                            <p:stCondLst>
                              <p:cond delay="3500"/>
                            </p:stCondLst>
                            <p:childTnLst>
                              <p:par>
                                <p:cTn id="38" presetID="53" presetClass="entr" presetSubtype="16"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p:cTn id="40" dur="250" fill="hold"/>
                                        <p:tgtEl>
                                          <p:spTgt spid="24"/>
                                        </p:tgtEl>
                                        <p:attrNameLst>
                                          <p:attrName>ppt_w</p:attrName>
                                        </p:attrNameLst>
                                      </p:cBhvr>
                                      <p:tavLst>
                                        <p:tav tm="0">
                                          <p:val>
                                            <p:fltVal val="0"/>
                                          </p:val>
                                        </p:tav>
                                        <p:tav tm="100000">
                                          <p:val>
                                            <p:strVal val="#ppt_w"/>
                                          </p:val>
                                        </p:tav>
                                      </p:tavLst>
                                    </p:anim>
                                    <p:anim calcmode="lin" valueType="num">
                                      <p:cBhvr>
                                        <p:cTn id="41" dur="250" fill="hold"/>
                                        <p:tgtEl>
                                          <p:spTgt spid="24"/>
                                        </p:tgtEl>
                                        <p:attrNameLst>
                                          <p:attrName>ppt_h</p:attrName>
                                        </p:attrNameLst>
                                      </p:cBhvr>
                                      <p:tavLst>
                                        <p:tav tm="0">
                                          <p:val>
                                            <p:fltVal val="0"/>
                                          </p:val>
                                        </p:tav>
                                        <p:tav tm="100000">
                                          <p:val>
                                            <p:strVal val="#ppt_h"/>
                                          </p:val>
                                        </p:tav>
                                      </p:tavLst>
                                    </p:anim>
                                    <p:animEffect transition="in" filter="fade">
                                      <p:cBhvr>
                                        <p:cTn id="42" dur="250"/>
                                        <p:tgtEl>
                                          <p:spTgt spid="24"/>
                                        </p:tgtEl>
                                      </p:cBhvr>
                                    </p:animEffect>
                                  </p:childTnLst>
                                </p:cTn>
                              </p:par>
                            </p:childTnLst>
                          </p:cTn>
                        </p:par>
                        <p:par>
                          <p:cTn id="43" fill="hold">
                            <p:stCondLst>
                              <p:cond delay="3750"/>
                            </p:stCondLst>
                            <p:childTnLst>
                              <p:par>
                                <p:cTn id="44" presetID="53" presetClass="entr" presetSubtype="16" fill="hold" nodeType="after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250" fill="hold"/>
                                        <p:tgtEl>
                                          <p:spTgt spid="25"/>
                                        </p:tgtEl>
                                        <p:attrNameLst>
                                          <p:attrName>ppt_w</p:attrName>
                                        </p:attrNameLst>
                                      </p:cBhvr>
                                      <p:tavLst>
                                        <p:tav tm="0">
                                          <p:val>
                                            <p:fltVal val="0"/>
                                          </p:val>
                                        </p:tav>
                                        <p:tav tm="100000">
                                          <p:val>
                                            <p:strVal val="#ppt_w"/>
                                          </p:val>
                                        </p:tav>
                                      </p:tavLst>
                                    </p:anim>
                                    <p:anim calcmode="lin" valueType="num">
                                      <p:cBhvr>
                                        <p:cTn id="47" dur="250" fill="hold"/>
                                        <p:tgtEl>
                                          <p:spTgt spid="25"/>
                                        </p:tgtEl>
                                        <p:attrNameLst>
                                          <p:attrName>ppt_h</p:attrName>
                                        </p:attrNameLst>
                                      </p:cBhvr>
                                      <p:tavLst>
                                        <p:tav tm="0">
                                          <p:val>
                                            <p:fltVal val="0"/>
                                          </p:val>
                                        </p:tav>
                                        <p:tav tm="100000">
                                          <p:val>
                                            <p:strVal val="#ppt_h"/>
                                          </p:val>
                                        </p:tav>
                                      </p:tavLst>
                                    </p:anim>
                                    <p:animEffect transition="in" filter="fade">
                                      <p:cBhvr>
                                        <p:cTn id="48" dur="250"/>
                                        <p:tgtEl>
                                          <p:spTgt spid="25"/>
                                        </p:tgtEl>
                                      </p:cBhvr>
                                    </p:animEffect>
                                  </p:childTnLst>
                                </p:cTn>
                              </p:par>
                            </p:childTnLst>
                          </p:cTn>
                        </p:par>
                        <p:par>
                          <p:cTn id="49" fill="hold">
                            <p:stCondLst>
                              <p:cond delay="4000"/>
                            </p:stCondLst>
                            <p:childTnLst>
                              <p:par>
                                <p:cTn id="50" presetID="53" presetClass="entr" presetSubtype="16" fill="hold" nodeType="after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250" fill="hold"/>
                                        <p:tgtEl>
                                          <p:spTgt spid="26"/>
                                        </p:tgtEl>
                                        <p:attrNameLst>
                                          <p:attrName>ppt_w</p:attrName>
                                        </p:attrNameLst>
                                      </p:cBhvr>
                                      <p:tavLst>
                                        <p:tav tm="0">
                                          <p:val>
                                            <p:fltVal val="0"/>
                                          </p:val>
                                        </p:tav>
                                        <p:tav tm="100000">
                                          <p:val>
                                            <p:strVal val="#ppt_w"/>
                                          </p:val>
                                        </p:tav>
                                      </p:tavLst>
                                    </p:anim>
                                    <p:anim calcmode="lin" valueType="num">
                                      <p:cBhvr>
                                        <p:cTn id="53" dur="250" fill="hold"/>
                                        <p:tgtEl>
                                          <p:spTgt spid="26"/>
                                        </p:tgtEl>
                                        <p:attrNameLst>
                                          <p:attrName>ppt_h</p:attrName>
                                        </p:attrNameLst>
                                      </p:cBhvr>
                                      <p:tavLst>
                                        <p:tav tm="0">
                                          <p:val>
                                            <p:fltVal val="0"/>
                                          </p:val>
                                        </p:tav>
                                        <p:tav tm="100000">
                                          <p:val>
                                            <p:strVal val="#ppt_h"/>
                                          </p:val>
                                        </p:tav>
                                      </p:tavLst>
                                    </p:anim>
                                    <p:animEffect transition="in" filter="fade">
                                      <p:cBhvr>
                                        <p:cTn id="54" dur="250"/>
                                        <p:tgtEl>
                                          <p:spTgt spid="26"/>
                                        </p:tgtEl>
                                      </p:cBhvr>
                                    </p:animEffect>
                                  </p:childTnLst>
                                </p:cTn>
                              </p:par>
                            </p:childTnLst>
                          </p:cTn>
                        </p:par>
                        <p:par>
                          <p:cTn id="55" fill="hold">
                            <p:stCondLst>
                              <p:cond delay="4250"/>
                            </p:stCondLst>
                            <p:childTnLst>
                              <p:par>
                                <p:cTn id="56" presetID="53" presetClass="entr" presetSubtype="16" fill="hold" nodeType="afterEffect">
                                  <p:stCondLst>
                                    <p:cond delay="0"/>
                                  </p:stCondLst>
                                  <p:childTnLst>
                                    <p:set>
                                      <p:cBhvr>
                                        <p:cTn id="57" dur="1" fill="hold">
                                          <p:stCondLst>
                                            <p:cond delay="0"/>
                                          </p:stCondLst>
                                        </p:cTn>
                                        <p:tgtEl>
                                          <p:spTgt spid="27"/>
                                        </p:tgtEl>
                                        <p:attrNameLst>
                                          <p:attrName>style.visibility</p:attrName>
                                        </p:attrNameLst>
                                      </p:cBhvr>
                                      <p:to>
                                        <p:strVal val="visible"/>
                                      </p:to>
                                    </p:set>
                                    <p:anim calcmode="lin" valueType="num">
                                      <p:cBhvr>
                                        <p:cTn id="58" dur="250" fill="hold"/>
                                        <p:tgtEl>
                                          <p:spTgt spid="27"/>
                                        </p:tgtEl>
                                        <p:attrNameLst>
                                          <p:attrName>ppt_w</p:attrName>
                                        </p:attrNameLst>
                                      </p:cBhvr>
                                      <p:tavLst>
                                        <p:tav tm="0">
                                          <p:val>
                                            <p:fltVal val="0"/>
                                          </p:val>
                                        </p:tav>
                                        <p:tav tm="100000">
                                          <p:val>
                                            <p:strVal val="#ppt_w"/>
                                          </p:val>
                                        </p:tav>
                                      </p:tavLst>
                                    </p:anim>
                                    <p:anim calcmode="lin" valueType="num">
                                      <p:cBhvr>
                                        <p:cTn id="59" dur="250" fill="hold"/>
                                        <p:tgtEl>
                                          <p:spTgt spid="27"/>
                                        </p:tgtEl>
                                        <p:attrNameLst>
                                          <p:attrName>ppt_h</p:attrName>
                                        </p:attrNameLst>
                                      </p:cBhvr>
                                      <p:tavLst>
                                        <p:tav tm="0">
                                          <p:val>
                                            <p:fltVal val="0"/>
                                          </p:val>
                                        </p:tav>
                                        <p:tav tm="100000">
                                          <p:val>
                                            <p:strVal val="#ppt_h"/>
                                          </p:val>
                                        </p:tav>
                                      </p:tavLst>
                                    </p:anim>
                                    <p:animEffect transition="in" filter="fade">
                                      <p:cBhvr>
                                        <p:cTn id="60" dur="250"/>
                                        <p:tgtEl>
                                          <p:spTgt spid="27"/>
                                        </p:tgtEl>
                                      </p:cBhvr>
                                    </p:animEffect>
                                  </p:childTnLst>
                                </p:cTn>
                              </p:par>
                            </p:childTnLst>
                          </p:cTn>
                        </p:par>
                        <p:par>
                          <p:cTn id="61" fill="hold">
                            <p:stCondLst>
                              <p:cond delay="4500"/>
                            </p:stCondLst>
                            <p:childTnLst>
                              <p:par>
                                <p:cTn id="62" presetID="53" presetClass="entr" presetSubtype="16" fill="hold" nodeType="after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p:cTn id="64" dur="250" fill="hold"/>
                                        <p:tgtEl>
                                          <p:spTgt spid="28"/>
                                        </p:tgtEl>
                                        <p:attrNameLst>
                                          <p:attrName>ppt_w</p:attrName>
                                        </p:attrNameLst>
                                      </p:cBhvr>
                                      <p:tavLst>
                                        <p:tav tm="0">
                                          <p:val>
                                            <p:fltVal val="0"/>
                                          </p:val>
                                        </p:tav>
                                        <p:tav tm="100000">
                                          <p:val>
                                            <p:strVal val="#ppt_w"/>
                                          </p:val>
                                        </p:tav>
                                      </p:tavLst>
                                    </p:anim>
                                    <p:anim calcmode="lin" valueType="num">
                                      <p:cBhvr>
                                        <p:cTn id="65" dur="250" fill="hold"/>
                                        <p:tgtEl>
                                          <p:spTgt spid="28"/>
                                        </p:tgtEl>
                                        <p:attrNameLst>
                                          <p:attrName>ppt_h</p:attrName>
                                        </p:attrNameLst>
                                      </p:cBhvr>
                                      <p:tavLst>
                                        <p:tav tm="0">
                                          <p:val>
                                            <p:fltVal val="0"/>
                                          </p:val>
                                        </p:tav>
                                        <p:tav tm="100000">
                                          <p:val>
                                            <p:strVal val="#ppt_h"/>
                                          </p:val>
                                        </p:tav>
                                      </p:tavLst>
                                    </p:anim>
                                    <p:animEffect transition="in" filter="fade">
                                      <p:cBhvr>
                                        <p:cTn id="66" dur="250"/>
                                        <p:tgtEl>
                                          <p:spTgt spid="28"/>
                                        </p:tgtEl>
                                      </p:cBhvr>
                                    </p:animEffect>
                                  </p:childTnLst>
                                </p:cTn>
                              </p:par>
                            </p:childTnLst>
                          </p:cTn>
                        </p:par>
                        <p:par>
                          <p:cTn id="67" fill="hold">
                            <p:stCondLst>
                              <p:cond delay="4750"/>
                            </p:stCondLst>
                            <p:childTnLst>
                              <p:par>
                                <p:cTn id="68" presetID="53" presetClass="entr" presetSubtype="16" fill="hold" nodeType="after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p:cTn id="70" dur="250" fill="hold"/>
                                        <p:tgtEl>
                                          <p:spTgt spid="29"/>
                                        </p:tgtEl>
                                        <p:attrNameLst>
                                          <p:attrName>ppt_w</p:attrName>
                                        </p:attrNameLst>
                                      </p:cBhvr>
                                      <p:tavLst>
                                        <p:tav tm="0">
                                          <p:val>
                                            <p:fltVal val="0"/>
                                          </p:val>
                                        </p:tav>
                                        <p:tav tm="100000">
                                          <p:val>
                                            <p:strVal val="#ppt_w"/>
                                          </p:val>
                                        </p:tav>
                                      </p:tavLst>
                                    </p:anim>
                                    <p:anim calcmode="lin" valueType="num">
                                      <p:cBhvr>
                                        <p:cTn id="71" dur="250" fill="hold"/>
                                        <p:tgtEl>
                                          <p:spTgt spid="29"/>
                                        </p:tgtEl>
                                        <p:attrNameLst>
                                          <p:attrName>ppt_h</p:attrName>
                                        </p:attrNameLst>
                                      </p:cBhvr>
                                      <p:tavLst>
                                        <p:tav tm="0">
                                          <p:val>
                                            <p:fltVal val="0"/>
                                          </p:val>
                                        </p:tav>
                                        <p:tav tm="100000">
                                          <p:val>
                                            <p:strVal val="#ppt_h"/>
                                          </p:val>
                                        </p:tav>
                                      </p:tavLst>
                                    </p:anim>
                                    <p:animEffect transition="in" filter="fade">
                                      <p:cBhvr>
                                        <p:cTn id="72" dur="250"/>
                                        <p:tgtEl>
                                          <p:spTgt spid="29"/>
                                        </p:tgtEl>
                                      </p:cBhvr>
                                    </p:animEffect>
                                  </p:childTnLst>
                                </p:cTn>
                              </p:par>
                            </p:childTnLst>
                          </p:cTn>
                        </p:par>
                        <p:par>
                          <p:cTn id="73" fill="hold">
                            <p:stCondLst>
                              <p:cond delay="5000"/>
                            </p:stCondLst>
                            <p:childTnLst>
                              <p:par>
                                <p:cTn id="74" presetID="53" presetClass="entr" presetSubtype="16" fill="hold" nodeType="afterEffect">
                                  <p:stCondLst>
                                    <p:cond delay="0"/>
                                  </p:stCondLst>
                                  <p:childTnLst>
                                    <p:set>
                                      <p:cBhvr>
                                        <p:cTn id="75" dur="1" fill="hold">
                                          <p:stCondLst>
                                            <p:cond delay="0"/>
                                          </p:stCondLst>
                                        </p:cTn>
                                        <p:tgtEl>
                                          <p:spTgt spid="30"/>
                                        </p:tgtEl>
                                        <p:attrNameLst>
                                          <p:attrName>style.visibility</p:attrName>
                                        </p:attrNameLst>
                                      </p:cBhvr>
                                      <p:to>
                                        <p:strVal val="visible"/>
                                      </p:to>
                                    </p:set>
                                    <p:anim calcmode="lin" valueType="num">
                                      <p:cBhvr>
                                        <p:cTn id="76" dur="250" fill="hold"/>
                                        <p:tgtEl>
                                          <p:spTgt spid="30"/>
                                        </p:tgtEl>
                                        <p:attrNameLst>
                                          <p:attrName>ppt_w</p:attrName>
                                        </p:attrNameLst>
                                      </p:cBhvr>
                                      <p:tavLst>
                                        <p:tav tm="0">
                                          <p:val>
                                            <p:fltVal val="0"/>
                                          </p:val>
                                        </p:tav>
                                        <p:tav tm="100000">
                                          <p:val>
                                            <p:strVal val="#ppt_w"/>
                                          </p:val>
                                        </p:tav>
                                      </p:tavLst>
                                    </p:anim>
                                    <p:anim calcmode="lin" valueType="num">
                                      <p:cBhvr>
                                        <p:cTn id="77" dur="250" fill="hold"/>
                                        <p:tgtEl>
                                          <p:spTgt spid="30"/>
                                        </p:tgtEl>
                                        <p:attrNameLst>
                                          <p:attrName>ppt_h</p:attrName>
                                        </p:attrNameLst>
                                      </p:cBhvr>
                                      <p:tavLst>
                                        <p:tav tm="0">
                                          <p:val>
                                            <p:fltVal val="0"/>
                                          </p:val>
                                        </p:tav>
                                        <p:tav tm="100000">
                                          <p:val>
                                            <p:strVal val="#ppt_h"/>
                                          </p:val>
                                        </p:tav>
                                      </p:tavLst>
                                    </p:anim>
                                    <p:animEffect transition="in" filter="fade">
                                      <p:cBhvr>
                                        <p:cTn id="78" dur="250"/>
                                        <p:tgtEl>
                                          <p:spTgt spid="30"/>
                                        </p:tgtEl>
                                      </p:cBhvr>
                                    </p:animEffect>
                                  </p:childTnLst>
                                </p:cTn>
                              </p:par>
                            </p:childTnLst>
                          </p:cTn>
                        </p:par>
                        <p:par>
                          <p:cTn id="79" fill="hold">
                            <p:stCondLst>
                              <p:cond delay="5250"/>
                            </p:stCondLst>
                            <p:childTnLst>
                              <p:par>
                                <p:cTn id="80" presetID="53" presetClass="entr" presetSubtype="16" fill="hold" nodeType="afterEffect">
                                  <p:stCondLst>
                                    <p:cond delay="0"/>
                                  </p:stCondLst>
                                  <p:childTnLst>
                                    <p:set>
                                      <p:cBhvr>
                                        <p:cTn id="81" dur="1" fill="hold">
                                          <p:stCondLst>
                                            <p:cond delay="0"/>
                                          </p:stCondLst>
                                        </p:cTn>
                                        <p:tgtEl>
                                          <p:spTgt spid="31"/>
                                        </p:tgtEl>
                                        <p:attrNameLst>
                                          <p:attrName>style.visibility</p:attrName>
                                        </p:attrNameLst>
                                      </p:cBhvr>
                                      <p:to>
                                        <p:strVal val="visible"/>
                                      </p:to>
                                    </p:set>
                                    <p:anim calcmode="lin" valueType="num">
                                      <p:cBhvr>
                                        <p:cTn id="82" dur="250" fill="hold"/>
                                        <p:tgtEl>
                                          <p:spTgt spid="31"/>
                                        </p:tgtEl>
                                        <p:attrNameLst>
                                          <p:attrName>ppt_w</p:attrName>
                                        </p:attrNameLst>
                                      </p:cBhvr>
                                      <p:tavLst>
                                        <p:tav tm="0">
                                          <p:val>
                                            <p:fltVal val="0"/>
                                          </p:val>
                                        </p:tav>
                                        <p:tav tm="100000">
                                          <p:val>
                                            <p:strVal val="#ppt_w"/>
                                          </p:val>
                                        </p:tav>
                                      </p:tavLst>
                                    </p:anim>
                                    <p:anim calcmode="lin" valueType="num">
                                      <p:cBhvr>
                                        <p:cTn id="83" dur="250" fill="hold"/>
                                        <p:tgtEl>
                                          <p:spTgt spid="31"/>
                                        </p:tgtEl>
                                        <p:attrNameLst>
                                          <p:attrName>ppt_h</p:attrName>
                                        </p:attrNameLst>
                                      </p:cBhvr>
                                      <p:tavLst>
                                        <p:tav tm="0">
                                          <p:val>
                                            <p:fltVal val="0"/>
                                          </p:val>
                                        </p:tav>
                                        <p:tav tm="100000">
                                          <p:val>
                                            <p:strVal val="#ppt_h"/>
                                          </p:val>
                                        </p:tav>
                                      </p:tavLst>
                                    </p:anim>
                                    <p:animEffect transition="in" filter="fade">
                                      <p:cBhvr>
                                        <p:cTn id="84"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graphicFrame>
        <p:nvGraphicFramePr>
          <p:cNvPr id="34" name="Table 33"/>
          <p:cNvGraphicFramePr>
            <a:graphicFrameLocks noGrp="1"/>
          </p:cNvGraphicFramePr>
          <p:nvPr>
            <p:extLst>
              <p:ext uri="{D42A27DB-BD31-4B8C-83A1-F6EECF244321}">
                <p14:modId xmlns:p14="http://schemas.microsoft.com/office/powerpoint/2010/main" val="3734215755"/>
              </p:ext>
            </p:extLst>
          </p:nvPr>
        </p:nvGraphicFramePr>
        <p:xfrm>
          <a:off x="592665" y="1368152"/>
          <a:ext cx="11006668" cy="4968240"/>
        </p:xfrm>
        <a:graphic>
          <a:graphicData uri="http://schemas.openxmlformats.org/drawingml/2006/table">
            <a:tbl>
              <a:tblPr firstRow="1" bandRow="1">
                <a:tableStyleId>{5940675A-B579-460E-94D1-54222C63F5DA}</a:tableStyleId>
              </a:tblPr>
              <a:tblGrid>
                <a:gridCol w="1303868">
                  <a:extLst>
                    <a:ext uri="{9D8B030D-6E8A-4147-A177-3AD203B41FA5}">
                      <a16:colId xmlns:a16="http://schemas.microsoft.com/office/drawing/2014/main" val="272656708"/>
                    </a:ext>
                  </a:extLst>
                </a:gridCol>
                <a:gridCol w="9702800">
                  <a:extLst>
                    <a:ext uri="{9D8B030D-6E8A-4147-A177-3AD203B41FA5}">
                      <a16:colId xmlns:a16="http://schemas.microsoft.com/office/drawing/2014/main" val="3014875154"/>
                    </a:ext>
                  </a:extLst>
                </a:gridCol>
              </a:tblGrid>
              <a:tr h="944880">
                <a:tc>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vi-VN" sz="3200" b="1" dirty="0">
                          <a:solidFill>
                            <a:srgbClr val="002060"/>
                          </a:solidFill>
                          <a:latin typeface="+mn-lt"/>
                          <a:cs typeface="Times New Roman" panose="02020603050405020304" pitchFamily="18" charset="0"/>
                        </a:rPr>
                        <a:t>Nguồn nước rất dồi dào không cần phải bảo vệ</a:t>
                      </a:r>
                      <a:r>
                        <a:rPr lang="en-US" sz="3200" b="1" dirty="0">
                          <a:solidFill>
                            <a:srgbClr val="002060"/>
                          </a:solidFill>
                          <a:latin typeface="+mn-lt"/>
                          <a:cs typeface="Times New Roman" panose="02020603050405020304" pitchFamily="18" charset="0"/>
                        </a:rPr>
                        <a:t>.</a:t>
                      </a:r>
                      <a:r>
                        <a:rPr lang="vi-VN" sz="3200" b="1" dirty="0">
                          <a:solidFill>
                            <a:srgbClr val="002060"/>
                          </a:solidFill>
                          <a:latin typeface="+mn-lt"/>
                          <a:cs typeface="Times New Roman" panose="02020603050405020304" pitchFamily="18" charset="0"/>
                        </a:rPr>
                        <a: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2075036"/>
                  </a:ext>
                </a:extLst>
              </a:tr>
              <a:tr h="944880">
                <a:tc>
                  <a:txBody>
                    <a:bodyPr/>
                    <a:lstStyle/>
                    <a:p>
                      <a:endParaRPr lang="en-US">
                        <a:latin typeface="Times New Roman" panose="02020603050405020304" pitchFamily="18" charset="0"/>
                        <a:cs typeface="Times New Roman" panose="02020603050405020304" pitchFamily="18"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altLang="en-US" sz="3200" b="1" dirty="0" err="1">
                          <a:solidFill>
                            <a:srgbClr val="002060"/>
                          </a:solidFill>
                          <a:latin typeface="Arial" panose="020B0604020202020204" pitchFamily="34" charset="0"/>
                          <a:cs typeface="Arial" panose="020B0604020202020204" pitchFamily="34" charset="0"/>
                        </a:rPr>
                        <a:t>Bảo</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quản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ống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nước</a:t>
                      </a:r>
                      <a:r>
                        <a:rPr lang="en-US" altLang="en-US" sz="3200" b="1" dirty="0">
                          <a:solidFill>
                            <a:srgbClr val="002060"/>
                          </a:solidFill>
                          <a:latin typeface="Arial" panose="020B0604020202020204" pitchFamily="34" charset="0"/>
                          <a:cs typeface="Arial" panose="020B0604020202020204" pitchFamily="34" charset="0"/>
                        </a:rPr>
                        <a:t> ở </a:t>
                      </a:r>
                      <a:r>
                        <a:rPr lang="en-US" altLang="en-US" sz="3200" b="1" dirty="0" err="1">
                          <a:solidFill>
                            <a:srgbClr val="002060"/>
                          </a:solidFill>
                          <a:latin typeface="Arial" panose="020B0604020202020204" pitchFamily="34" charset="0"/>
                          <a:cs typeface="Arial" panose="020B0604020202020204" pitchFamily="34" charset="0"/>
                        </a:rPr>
                        <a:t>nhà</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mình</a:t>
                      </a:r>
                      <a:endParaRPr lang="en-US" altLang="en-US" sz="3200" b="1" dirty="0">
                        <a:solidFill>
                          <a:srgbClr val="002060"/>
                        </a:solidFill>
                        <a:latin typeface="Arial" panose="020B0604020202020204" pitchFamily="34" charset="0"/>
                        <a:cs typeface="Arial" panose="020B0604020202020204" pitchFamily="34" charset="0"/>
                      </a:endParaRPr>
                    </a:p>
                    <a:p>
                      <a:pPr algn="ctr"/>
                      <a:r>
                        <a:rPr lang="en-US" altLang="en-US" sz="3200" b="1" dirty="0" err="1">
                          <a:solidFill>
                            <a:srgbClr val="002060"/>
                          </a:solidFill>
                          <a:latin typeface="Arial" panose="020B0604020202020204" pitchFamily="34" charset="0"/>
                          <a:cs typeface="Arial" panose="020B0604020202020204" pitchFamily="34" charset="0"/>
                        </a:rPr>
                        <a:t>và</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nơi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công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cộng</a:t>
                      </a:r>
                      <a:r>
                        <a:rPr lang="en-US" altLang="en-US" sz="3200" b="1" dirty="0">
                          <a:solidFill>
                            <a:srgbClr val="002060"/>
                          </a:solidFill>
                          <a:latin typeface="Arial" panose="020B0604020202020204" pitchFamily="34" charset="0"/>
                          <a:cs typeface="Arial" panose="020B0604020202020204" pitchFamily="34" charset="0"/>
                        </a:rPr>
                        <a:t>. </a:t>
                      </a:r>
                      <a:endParaRPr lang="en-US" sz="3200" b="1" dirty="0">
                        <a:solidFill>
                          <a:srgbClr val="002060"/>
                        </a:solidFill>
                        <a:latin typeface="Arial" panose="020B0604020202020204" pitchFamily="34" charset="0"/>
                        <a:cs typeface="Arial" panose="020B0604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402408313"/>
                  </a:ext>
                </a:extLst>
              </a:tr>
              <a:tr h="944880">
                <a:tc>
                  <a:txBody>
                    <a:bodyPr/>
                    <a:lstStyle/>
                    <a:p>
                      <a:endParaRPr lang="en-US">
                        <a:latin typeface="Times New Roman" panose="02020603050405020304" pitchFamily="18" charset="0"/>
                        <a:cs typeface="Times New Roman" panose="02020603050405020304" pitchFamily="18"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altLang="en-US" sz="3200" b="1" dirty="0" err="1">
                          <a:solidFill>
                            <a:srgbClr val="002060"/>
                          </a:solidFill>
                          <a:latin typeface="Arial" panose="020B0604020202020204" pitchFamily="34" charset="0"/>
                          <a:cs typeface="Arial" panose="020B0604020202020204" pitchFamily="34" charset="0"/>
                        </a:rPr>
                        <a:t>Khóa</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vòi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nước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sau</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khi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sử</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dụng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xong</a:t>
                      </a:r>
                      <a:r>
                        <a:rPr lang="en-US" altLang="en-US" sz="3200" b="1" dirty="0">
                          <a:solidFill>
                            <a:srgbClr val="002060"/>
                          </a:solidFill>
                          <a:latin typeface="Arial" panose="020B0604020202020204" pitchFamily="34" charset="0"/>
                          <a:cs typeface="Arial" panose="020B0604020202020204" pitchFamily="34" charset="0"/>
                        </a:rPr>
                        <a:t>.</a:t>
                      </a:r>
                      <a:endParaRPr lang="en-US" sz="3200" b="1" dirty="0">
                        <a:solidFill>
                          <a:srgbClr val="002060"/>
                        </a:solidFill>
                        <a:latin typeface="Arial" panose="020B0604020202020204" pitchFamily="34" charset="0"/>
                        <a:cs typeface="Arial" panose="020B0604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46795614"/>
                  </a:ext>
                </a:extLst>
              </a:tr>
              <a:tr h="944880">
                <a:tc>
                  <a:txBody>
                    <a:bodyPr/>
                    <a:lstStyle/>
                    <a:p>
                      <a:endParaRPr lang="en-US">
                        <a:latin typeface="Times New Roman" panose="02020603050405020304" pitchFamily="18" charset="0"/>
                        <a:cs typeface="Times New Roman" panose="02020603050405020304" pitchFamily="18"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3200" b="1" dirty="0" err="1">
                          <a:solidFill>
                            <a:srgbClr val="002060"/>
                          </a:solidFill>
                          <a:latin typeface="Arial" panose="020B0604020202020204" pitchFamily="34" charset="0"/>
                          <a:cs typeface="Arial" panose="020B0604020202020204" pitchFamily="34" charset="0"/>
                        </a:rPr>
                        <a:t>Xây</a:t>
                      </a:r>
                      <a:r>
                        <a:rPr lang="en-US" sz="3200" b="1" baseline="0" dirty="0">
                          <a:solidFill>
                            <a:srgbClr val="002060"/>
                          </a:solidFill>
                          <a:latin typeface="Arial" panose="020B0604020202020204" pitchFamily="34" charset="0"/>
                          <a:cs typeface="Arial" panose="020B0604020202020204" pitchFamily="34" charset="0"/>
                        </a:rPr>
                        <a:t> </a:t>
                      </a:r>
                      <a:r>
                        <a:rPr lang="en-US" sz="3200" b="1" baseline="0" dirty="0" err="1">
                          <a:solidFill>
                            <a:srgbClr val="002060"/>
                          </a:solidFill>
                          <a:latin typeface="Arial" panose="020B0604020202020204" pitchFamily="34" charset="0"/>
                          <a:cs typeface="Arial" panose="020B0604020202020204" pitchFamily="34" charset="0"/>
                        </a:rPr>
                        <a:t>dựng</a:t>
                      </a:r>
                      <a:r>
                        <a:rPr lang="en-US" sz="3200" b="1" baseline="0" dirty="0">
                          <a:solidFill>
                            <a:srgbClr val="002060"/>
                          </a:solidFill>
                          <a:latin typeface="Arial" panose="020B0604020202020204" pitchFamily="34" charset="0"/>
                          <a:cs typeface="Arial" panose="020B0604020202020204" pitchFamily="34" charset="0"/>
                        </a:rPr>
                        <a:t> </a:t>
                      </a:r>
                      <a:r>
                        <a:rPr lang="en-US" sz="3200" b="1" baseline="0" dirty="0" err="1">
                          <a:solidFill>
                            <a:srgbClr val="002060"/>
                          </a:solidFill>
                          <a:latin typeface="Arial" panose="020B0604020202020204" pitchFamily="34" charset="0"/>
                          <a:cs typeface="Arial" panose="020B0604020202020204" pitchFamily="34" charset="0"/>
                        </a:rPr>
                        <a:t>nhà</a:t>
                      </a:r>
                      <a:r>
                        <a:rPr lang="en-US" sz="3200" b="1" baseline="0" dirty="0">
                          <a:solidFill>
                            <a:srgbClr val="002060"/>
                          </a:solidFill>
                          <a:latin typeface="Arial" panose="020B0604020202020204" pitchFamily="34" charset="0"/>
                          <a:cs typeface="Arial" panose="020B0604020202020204" pitchFamily="34" charset="0"/>
                        </a:rPr>
                        <a:t> </a:t>
                      </a:r>
                      <a:r>
                        <a:rPr lang="en-US" sz="3200" b="1" baseline="0" dirty="0" err="1">
                          <a:solidFill>
                            <a:srgbClr val="002060"/>
                          </a:solidFill>
                          <a:latin typeface="Arial" panose="020B0604020202020204" pitchFamily="34" charset="0"/>
                          <a:cs typeface="Arial" panose="020B0604020202020204" pitchFamily="34" charset="0"/>
                        </a:rPr>
                        <a:t>vệ</a:t>
                      </a:r>
                      <a:r>
                        <a:rPr lang="en-US" sz="3200" b="1" baseline="0" dirty="0">
                          <a:solidFill>
                            <a:srgbClr val="002060"/>
                          </a:solidFill>
                          <a:latin typeface="Arial" panose="020B0604020202020204" pitchFamily="34" charset="0"/>
                          <a:cs typeface="Arial" panose="020B0604020202020204" pitchFamily="34" charset="0"/>
                        </a:rPr>
                        <a:t> </a:t>
                      </a:r>
                      <a:r>
                        <a:rPr lang="en-US" sz="3200" b="1" baseline="0" dirty="0" err="1">
                          <a:solidFill>
                            <a:srgbClr val="002060"/>
                          </a:solidFill>
                          <a:latin typeface="Arial" panose="020B0604020202020204" pitchFamily="34" charset="0"/>
                          <a:cs typeface="Arial" panose="020B0604020202020204" pitchFamily="34" charset="0"/>
                        </a:rPr>
                        <a:t>sinh</a:t>
                      </a:r>
                      <a:r>
                        <a:rPr lang="en-US" sz="3200" b="1" baseline="0" dirty="0">
                          <a:solidFill>
                            <a:srgbClr val="002060"/>
                          </a:solidFill>
                          <a:latin typeface="Arial" panose="020B0604020202020204" pitchFamily="34" charset="0"/>
                          <a:cs typeface="Arial" panose="020B0604020202020204" pitchFamily="34" charset="0"/>
                        </a:rPr>
                        <a:t> </a:t>
                      </a:r>
                      <a:r>
                        <a:rPr lang="en-US" sz="3200" b="1" baseline="0" dirty="0" err="1">
                          <a:solidFill>
                            <a:srgbClr val="002060"/>
                          </a:solidFill>
                          <a:latin typeface="Arial" panose="020B0604020202020204" pitchFamily="34" charset="0"/>
                          <a:cs typeface="Arial" panose="020B0604020202020204" pitchFamily="34" charset="0"/>
                        </a:rPr>
                        <a:t>xa</a:t>
                      </a:r>
                      <a:r>
                        <a:rPr lang="en-US" sz="3200" b="1" baseline="0" dirty="0">
                          <a:solidFill>
                            <a:srgbClr val="002060"/>
                          </a:solidFill>
                          <a:latin typeface="Arial" panose="020B0604020202020204" pitchFamily="34" charset="0"/>
                          <a:cs typeface="Arial" panose="020B0604020202020204" pitchFamily="34" charset="0"/>
                        </a:rPr>
                        <a:t> </a:t>
                      </a:r>
                      <a:r>
                        <a:rPr lang="en-US" sz="3200" b="1" baseline="0" dirty="0" err="1">
                          <a:solidFill>
                            <a:srgbClr val="002060"/>
                          </a:solidFill>
                          <a:latin typeface="Arial" panose="020B0604020202020204" pitchFamily="34" charset="0"/>
                          <a:cs typeface="Arial" panose="020B0604020202020204" pitchFamily="34" charset="0"/>
                        </a:rPr>
                        <a:t>nguồn</a:t>
                      </a:r>
                      <a:r>
                        <a:rPr lang="en-US" sz="3200" b="1" baseline="0" dirty="0">
                          <a:solidFill>
                            <a:srgbClr val="002060"/>
                          </a:solidFill>
                          <a:latin typeface="Arial" panose="020B0604020202020204" pitchFamily="34" charset="0"/>
                          <a:cs typeface="Arial" panose="020B0604020202020204" pitchFamily="34" charset="0"/>
                        </a:rPr>
                        <a:t> </a:t>
                      </a:r>
                      <a:r>
                        <a:rPr lang="en-US" sz="3200" b="1" baseline="0" dirty="0" err="1">
                          <a:solidFill>
                            <a:srgbClr val="002060"/>
                          </a:solidFill>
                          <a:latin typeface="Arial" panose="020B0604020202020204" pitchFamily="34" charset="0"/>
                          <a:cs typeface="Arial" panose="020B0604020202020204" pitchFamily="34" charset="0"/>
                        </a:rPr>
                        <a:t>nước</a:t>
                      </a:r>
                      <a:r>
                        <a:rPr lang="en-US" sz="3200" b="1" baseline="0" dirty="0">
                          <a:solidFill>
                            <a:srgbClr val="002060"/>
                          </a:solidFill>
                          <a:latin typeface="Arial" panose="020B0604020202020204" pitchFamily="34" charset="0"/>
                          <a:cs typeface="Arial" panose="020B0604020202020204" pitchFamily="34" charset="0"/>
                        </a:rPr>
                        <a:t>. </a:t>
                      </a:r>
                      <a:endParaRPr lang="en-US" sz="3200" b="1" dirty="0">
                        <a:solidFill>
                          <a:srgbClr val="002060"/>
                        </a:solidFill>
                        <a:latin typeface="Arial" panose="020B0604020202020204" pitchFamily="34" charset="0"/>
                        <a:cs typeface="Arial" panose="020B0604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976660304"/>
                  </a:ext>
                </a:extLst>
              </a:tr>
              <a:tr h="944880">
                <a:tc>
                  <a:txBody>
                    <a:bodyPr/>
                    <a:lstStyle/>
                    <a:p>
                      <a:endParaRPr lang="en-US">
                        <a:latin typeface="Times New Roman" panose="02020603050405020304" pitchFamily="18" charset="0"/>
                        <a:cs typeface="Times New Roman" panose="02020603050405020304" pitchFamily="18"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3200" b="1" dirty="0" err="1">
                          <a:solidFill>
                            <a:srgbClr val="002060"/>
                          </a:solidFill>
                          <a:latin typeface="Arial" panose="020B0604020202020204" pitchFamily="34" charset="0"/>
                          <a:cs typeface="Arial" panose="020B0604020202020204" pitchFamily="34" charset="0"/>
                        </a:rPr>
                        <a:t>Việc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bảo</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vệ</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nguồn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nước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là</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việc</a:t>
                      </a:r>
                      <a:r>
                        <a:rPr lang="en-US" altLang="en-US" sz="3200" b="1" baseline="0"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của</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nhà</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nước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mọi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người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không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cần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quan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tâm</a:t>
                      </a:r>
                      <a:r>
                        <a:rPr lang="en-US" altLang="en-US" sz="3200" b="1" dirty="0">
                          <a:solidFill>
                            <a:srgbClr val="002060"/>
                          </a:solidFill>
                          <a:latin typeface="Arial" panose="020B0604020202020204" pitchFamily="34" charset="0"/>
                          <a:cs typeface="Arial" panose="020B0604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600962475"/>
                  </a:ext>
                </a:extLst>
              </a:tr>
            </a:tbl>
          </a:graphicData>
        </a:graphic>
      </p:graphicFrame>
      <p:sp>
        <p:nvSpPr>
          <p:cNvPr id="35" name="矩形 25"/>
          <p:cNvSpPr/>
          <p:nvPr/>
        </p:nvSpPr>
        <p:spPr>
          <a:xfrm>
            <a:off x="620488" y="537155"/>
            <a:ext cx="11190512" cy="830997"/>
          </a:xfrm>
          <a:prstGeom prst="rect">
            <a:avLst/>
          </a:prstGeom>
        </p:spPr>
        <p:txBody>
          <a:bodyPr wrap="square">
            <a:spAutoFit/>
          </a:bodyPr>
          <a:lstStyle/>
          <a:p>
            <a:pPr algn="ctr"/>
            <a:r>
              <a:rPr lang="en-US" altLang="zh-CN" sz="4800" b="1" dirty="0">
                <a:solidFill>
                  <a:srgbClr val="59A0A5"/>
                </a:solidFill>
                <a:effectLst/>
                <a:latin typeface="UTM Impact" panose="02040603050506020204" pitchFamily="18" charset="0"/>
                <a:ea typeface="印品丫丫体-D版" panose="02010601030101010101" pitchFamily="2" charset="-122"/>
              </a:rPr>
              <a:t> </a:t>
            </a:r>
            <a:endParaRPr lang="zh-CN" altLang="en-US" sz="4800" b="1" dirty="0">
              <a:solidFill>
                <a:srgbClr val="59A0A5"/>
              </a:solidFill>
              <a:latin typeface="UTM Impact" panose="02040603050506020204" pitchFamily="18" charset="0"/>
              <a:ea typeface="印品丫丫体-D版" panose="02010601030101010101" pitchFamily="2" charset="-122"/>
            </a:endParaRPr>
          </a:p>
        </p:txBody>
      </p:sp>
      <p:sp>
        <p:nvSpPr>
          <p:cNvPr id="36" name="矩形 25"/>
          <p:cNvSpPr/>
          <p:nvPr/>
        </p:nvSpPr>
        <p:spPr>
          <a:xfrm>
            <a:off x="2803824" y="398655"/>
            <a:ext cx="6823839" cy="1107996"/>
          </a:xfrm>
          <a:prstGeom prst="rect">
            <a:avLst/>
          </a:prstGeom>
        </p:spPr>
        <p:txBody>
          <a:bodyPr wrap="square">
            <a:spAutoFit/>
          </a:bodyPr>
          <a:lstStyle/>
          <a:p>
            <a:pPr algn="ctr"/>
            <a:r>
              <a:rPr lang="en-US" altLang="zh-CN" sz="6600" b="1" dirty="0">
                <a:solidFill>
                  <a:srgbClr val="59A0A5"/>
                </a:solidFill>
                <a:effectLst/>
                <a:latin typeface="UTM Impact" panose="02040603050506020204" pitchFamily="18" charset="0"/>
                <a:ea typeface="印品丫丫体-D版" panose="02010601030101010101" pitchFamily="2" charset="-122"/>
              </a:rPr>
              <a:t>AI ĐÚNG? AI SAI?</a:t>
            </a:r>
            <a:endParaRPr lang="zh-CN" altLang="en-US" sz="6600" b="1" dirty="0">
              <a:solidFill>
                <a:srgbClr val="59A0A5"/>
              </a:solidFill>
              <a:latin typeface="UTM Impact" panose="02040603050506020204" pitchFamily="18" charset="0"/>
              <a:ea typeface="印品丫丫体-D版" panose="02010601030101010101" pitchFamily="2" charset="-122"/>
            </a:endParaRPr>
          </a:p>
        </p:txBody>
      </p:sp>
      <p:pic>
        <p:nvPicPr>
          <p:cNvPr id="37" name="Picture 36"/>
          <p:cNvPicPr>
            <a:picLocks noChangeAspect="1"/>
          </p:cNvPicPr>
          <p:nvPr/>
        </p:nvPicPr>
        <p:blipFill rotWithShape="1">
          <a:blip r:embed="rId5" cstate="print">
            <a:extLst>
              <a:ext uri="{28A0092B-C50C-407E-A947-70E740481C1C}">
                <a14:useLocalDpi xmlns:a14="http://schemas.microsoft.com/office/drawing/2010/main" val="0"/>
              </a:ext>
            </a:extLst>
          </a:blip>
          <a:srcRect l="7307" t="5442" r="52201" b="65267"/>
          <a:stretch/>
        </p:blipFill>
        <p:spPr>
          <a:xfrm>
            <a:off x="774949" y="2362598"/>
            <a:ext cx="985728" cy="953286"/>
          </a:xfrm>
          <a:prstGeom prst="rect">
            <a:avLst/>
          </a:prstGeom>
        </p:spPr>
      </p:pic>
      <p:pic>
        <p:nvPicPr>
          <p:cNvPr id="38" name="Picture 37"/>
          <p:cNvPicPr>
            <a:picLocks noChangeAspect="1"/>
          </p:cNvPicPr>
          <p:nvPr/>
        </p:nvPicPr>
        <p:blipFill rotWithShape="1">
          <a:blip r:embed="rId6" cstate="print">
            <a:extLst>
              <a:ext uri="{28A0092B-C50C-407E-A947-70E740481C1C}">
                <a14:useLocalDpi xmlns:a14="http://schemas.microsoft.com/office/drawing/2010/main" val="0"/>
              </a:ext>
            </a:extLst>
          </a:blip>
          <a:srcRect l="13151" t="35917" r="58680" b="30997"/>
          <a:stretch/>
        </p:blipFill>
        <p:spPr>
          <a:xfrm>
            <a:off x="939968" y="1368152"/>
            <a:ext cx="655691" cy="1029638"/>
          </a:xfrm>
          <a:prstGeom prst="rect">
            <a:avLst/>
          </a:prstGeom>
        </p:spPr>
      </p:pic>
      <p:pic>
        <p:nvPicPr>
          <p:cNvPr id="39" name="Picture 38"/>
          <p:cNvPicPr>
            <a:picLocks noChangeAspect="1"/>
          </p:cNvPicPr>
          <p:nvPr/>
        </p:nvPicPr>
        <p:blipFill rotWithShape="1">
          <a:blip r:embed="rId5" cstate="print">
            <a:extLst>
              <a:ext uri="{28A0092B-C50C-407E-A947-70E740481C1C}">
                <a14:useLocalDpi xmlns:a14="http://schemas.microsoft.com/office/drawing/2010/main" val="0"/>
              </a:ext>
            </a:extLst>
          </a:blip>
          <a:srcRect l="7307" t="5442" r="52201" b="65267"/>
          <a:stretch/>
        </p:blipFill>
        <p:spPr>
          <a:xfrm>
            <a:off x="774949" y="3392236"/>
            <a:ext cx="985728" cy="953286"/>
          </a:xfrm>
          <a:prstGeom prst="rect">
            <a:avLst/>
          </a:prstGeom>
        </p:spPr>
      </p:pic>
      <p:pic>
        <p:nvPicPr>
          <p:cNvPr id="40" name="Picture 39"/>
          <p:cNvPicPr>
            <a:picLocks noChangeAspect="1"/>
          </p:cNvPicPr>
          <p:nvPr/>
        </p:nvPicPr>
        <p:blipFill rotWithShape="1">
          <a:blip r:embed="rId5" cstate="print">
            <a:extLst>
              <a:ext uri="{28A0092B-C50C-407E-A947-70E740481C1C}">
                <a14:useLocalDpi xmlns:a14="http://schemas.microsoft.com/office/drawing/2010/main" val="0"/>
              </a:ext>
            </a:extLst>
          </a:blip>
          <a:srcRect l="7307" t="5442" r="52201" b="65267"/>
          <a:stretch/>
        </p:blipFill>
        <p:spPr>
          <a:xfrm>
            <a:off x="774949" y="4345522"/>
            <a:ext cx="985728" cy="953286"/>
          </a:xfrm>
          <a:prstGeom prst="rect">
            <a:avLst/>
          </a:prstGeom>
        </p:spPr>
      </p:pic>
      <p:pic>
        <p:nvPicPr>
          <p:cNvPr id="41" name="Picture 40"/>
          <p:cNvPicPr>
            <a:picLocks noChangeAspect="1"/>
          </p:cNvPicPr>
          <p:nvPr/>
        </p:nvPicPr>
        <p:blipFill rotWithShape="1">
          <a:blip r:embed="rId6" cstate="print">
            <a:extLst>
              <a:ext uri="{28A0092B-C50C-407E-A947-70E740481C1C}">
                <a14:useLocalDpi xmlns:a14="http://schemas.microsoft.com/office/drawing/2010/main" val="0"/>
              </a:ext>
            </a:extLst>
          </a:blip>
          <a:srcRect l="13151" t="35917" r="58680" b="30997"/>
          <a:stretch/>
        </p:blipFill>
        <p:spPr>
          <a:xfrm>
            <a:off x="939967" y="5351721"/>
            <a:ext cx="655691" cy="1029638"/>
          </a:xfrm>
          <a:prstGeom prst="rect">
            <a:avLst/>
          </a:prstGeom>
        </p:spPr>
      </p:pic>
      <p:pic>
        <p:nvPicPr>
          <p:cNvPr id="42" name="图形 27"/>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542374" y="700192"/>
            <a:ext cx="584200" cy="514652"/>
          </a:xfrm>
          <a:prstGeom prst="rect">
            <a:avLst/>
          </a:prstGeom>
        </p:spPr>
      </p:pic>
      <p:pic>
        <p:nvPicPr>
          <p:cNvPr id="43" name="图形 29"/>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9335563" y="700192"/>
            <a:ext cx="584200" cy="514652"/>
          </a:xfrm>
          <a:prstGeom prst="rect">
            <a:avLst/>
          </a:prstGeom>
        </p:spPr>
      </p:pic>
      <p:sp>
        <p:nvSpPr>
          <p:cNvPr id="15" name="TextBox 14">
            <a:extLst>
              <a:ext uri="{FF2B5EF4-FFF2-40B4-BE49-F238E27FC236}">
                <a16:creationId xmlns:a16="http://schemas.microsoft.com/office/drawing/2014/main" id="{3CF233B5-D562-4A21-96F9-3B4A06C26CD5}"/>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6" name="TextBox 15">
            <a:extLst>
              <a:ext uri="{FF2B5EF4-FFF2-40B4-BE49-F238E27FC236}">
                <a16:creationId xmlns:a16="http://schemas.microsoft.com/office/drawing/2014/main" id="{2146855A-77A7-41A2-900E-88EFAD574301}"/>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1000"/>
                                        <p:tgtEl>
                                          <p:spTgt spid="43"/>
                                        </p:tgtEl>
                                      </p:cBhvr>
                                    </p:animEffect>
                                    <p:anim calcmode="lin" valueType="num">
                                      <p:cBhvr>
                                        <p:cTn id="18" dur="1000" fill="hold"/>
                                        <p:tgtEl>
                                          <p:spTgt spid="43"/>
                                        </p:tgtEl>
                                        <p:attrNameLst>
                                          <p:attrName>ppt_x</p:attrName>
                                        </p:attrNameLst>
                                      </p:cBhvr>
                                      <p:tavLst>
                                        <p:tav tm="0">
                                          <p:val>
                                            <p:strVal val="#ppt_x"/>
                                          </p:val>
                                        </p:tav>
                                        <p:tav tm="100000">
                                          <p:val>
                                            <p:strVal val="#ppt_x"/>
                                          </p:val>
                                        </p:tav>
                                      </p:tavLst>
                                    </p:anim>
                                    <p:anim calcmode="lin" valueType="num">
                                      <p:cBhvr>
                                        <p:cTn id="19" dur="1000" fill="hold"/>
                                        <p:tgtEl>
                                          <p:spTgt spid="4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4" presetClass="entr" presetSubtype="10"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randombar(horizontal)">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additive="base">
                                        <p:cTn id="28" dur="500" fill="hold"/>
                                        <p:tgtEl>
                                          <p:spTgt spid="38"/>
                                        </p:tgtEl>
                                        <p:attrNameLst>
                                          <p:attrName>ppt_x</p:attrName>
                                        </p:attrNameLst>
                                      </p:cBhvr>
                                      <p:tavLst>
                                        <p:tav tm="0">
                                          <p:val>
                                            <p:strVal val="0-#ppt_w/2"/>
                                          </p:val>
                                        </p:tav>
                                        <p:tav tm="100000">
                                          <p:val>
                                            <p:strVal val="#ppt_x"/>
                                          </p:val>
                                        </p:tav>
                                      </p:tavLst>
                                    </p:anim>
                                    <p:anim calcmode="lin" valueType="num">
                                      <p:cBhvr additive="base">
                                        <p:cTn id="29" dur="500" fill="hold"/>
                                        <p:tgtEl>
                                          <p:spTgt spid="3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additive="base">
                                        <p:cTn id="34" dur="500" fill="hold"/>
                                        <p:tgtEl>
                                          <p:spTgt spid="37"/>
                                        </p:tgtEl>
                                        <p:attrNameLst>
                                          <p:attrName>ppt_x</p:attrName>
                                        </p:attrNameLst>
                                      </p:cBhvr>
                                      <p:tavLst>
                                        <p:tav tm="0">
                                          <p:val>
                                            <p:strVal val="0-#ppt_w/2"/>
                                          </p:val>
                                        </p:tav>
                                        <p:tav tm="100000">
                                          <p:val>
                                            <p:strVal val="#ppt_x"/>
                                          </p:val>
                                        </p:tav>
                                      </p:tavLst>
                                    </p:anim>
                                    <p:anim calcmode="lin" valueType="num">
                                      <p:cBhvr additive="base">
                                        <p:cTn id="35" dur="5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39"/>
                                        </p:tgtEl>
                                        <p:attrNameLst>
                                          <p:attrName>style.visibility</p:attrName>
                                        </p:attrNameLst>
                                      </p:cBhvr>
                                      <p:to>
                                        <p:strVal val="visible"/>
                                      </p:to>
                                    </p:set>
                                    <p:anim calcmode="lin" valueType="num">
                                      <p:cBhvr additive="base">
                                        <p:cTn id="40" dur="500" fill="hold"/>
                                        <p:tgtEl>
                                          <p:spTgt spid="39"/>
                                        </p:tgtEl>
                                        <p:attrNameLst>
                                          <p:attrName>ppt_x</p:attrName>
                                        </p:attrNameLst>
                                      </p:cBhvr>
                                      <p:tavLst>
                                        <p:tav tm="0">
                                          <p:val>
                                            <p:strVal val="0-#ppt_w/2"/>
                                          </p:val>
                                        </p:tav>
                                        <p:tav tm="100000">
                                          <p:val>
                                            <p:strVal val="#ppt_x"/>
                                          </p:val>
                                        </p:tav>
                                      </p:tavLst>
                                    </p:anim>
                                    <p:anim calcmode="lin" valueType="num">
                                      <p:cBhvr additive="base">
                                        <p:cTn id="41" dur="500" fill="hold"/>
                                        <p:tgtEl>
                                          <p:spTgt spid="3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childTnLst>
                                    <p:set>
                                      <p:cBhvr>
                                        <p:cTn id="45" dur="1" fill="hold">
                                          <p:stCondLst>
                                            <p:cond delay="0"/>
                                          </p:stCondLst>
                                        </p:cTn>
                                        <p:tgtEl>
                                          <p:spTgt spid="40"/>
                                        </p:tgtEl>
                                        <p:attrNameLst>
                                          <p:attrName>style.visibility</p:attrName>
                                        </p:attrNameLst>
                                      </p:cBhvr>
                                      <p:to>
                                        <p:strVal val="visible"/>
                                      </p:to>
                                    </p:set>
                                    <p:anim calcmode="lin" valueType="num">
                                      <p:cBhvr additive="base">
                                        <p:cTn id="46" dur="500" fill="hold"/>
                                        <p:tgtEl>
                                          <p:spTgt spid="40"/>
                                        </p:tgtEl>
                                        <p:attrNameLst>
                                          <p:attrName>ppt_x</p:attrName>
                                        </p:attrNameLst>
                                      </p:cBhvr>
                                      <p:tavLst>
                                        <p:tav tm="0">
                                          <p:val>
                                            <p:strVal val="0-#ppt_w/2"/>
                                          </p:val>
                                        </p:tav>
                                        <p:tav tm="100000">
                                          <p:val>
                                            <p:strVal val="#ppt_x"/>
                                          </p:val>
                                        </p:tav>
                                      </p:tavLst>
                                    </p:anim>
                                    <p:anim calcmode="lin" valueType="num">
                                      <p:cBhvr additive="base">
                                        <p:cTn id="47" dur="500" fill="hold"/>
                                        <p:tgtEl>
                                          <p:spTgt spid="4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3" name="applause.wav"/>
                                        </p:tgtEl>
                                      </p:cMediaNode>
                                    </p:audio>
                                  </p:sub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41"/>
                                        </p:tgtEl>
                                        <p:attrNameLst>
                                          <p:attrName>style.visibility</p:attrName>
                                        </p:attrNameLst>
                                      </p:cBhvr>
                                      <p:to>
                                        <p:strVal val="visible"/>
                                      </p:to>
                                    </p:set>
                                    <p:anim calcmode="lin" valueType="num">
                                      <p:cBhvr additive="base">
                                        <p:cTn id="52" dur="500" fill="hold"/>
                                        <p:tgtEl>
                                          <p:spTgt spid="41"/>
                                        </p:tgtEl>
                                        <p:attrNameLst>
                                          <p:attrName>ppt_x</p:attrName>
                                        </p:attrNameLst>
                                      </p:cBhvr>
                                      <p:tavLst>
                                        <p:tav tm="0">
                                          <p:val>
                                            <p:strVal val="0-#ppt_w/2"/>
                                          </p:val>
                                        </p:tav>
                                        <p:tav tm="100000">
                                          <p:val>
                                            <p:strVal val="#ppt_x"/>
                                          </p:val>
                                        </p:tav>
                                      </p:tavLst>
                                    </p:anim>
                                    <p:anim calcmode="lin" valueType="num">
                                      <p:cBhvr additive="base">
                                        <p:cTn id="53" dur="500" fill="hold"/>
                                        <p:tgtEl>
                                          <p:spTgt spid="4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4263258" y="4050429"/>
            <a:ext cx="1642837" cy="1301681"/>
          </a:xfrm>
          <a:prstGeom prst="rect">
            <a:avLst/>
          </a:prstGeom>
        </p:spPr>
      </p:pic>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34006" y="2851131"/>
            <a:ext cx="2971800" cy="2354668"/>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148524" y="2507443"/>
            <a:ext cx="4343400" cy="3441438"/>
          </a:xfrm>
          <a:prstGeom prst="rect">
            <a:avLst/>
          </a:prstGeom>
        </p:spPr>
      </p:pic>
      <p:pic>
        <p:nvPicPr>
          <p:cNvPr id="10" name="Picture 9"/>
          <p:cNvPicPr>
            <a:picLocks noChangeAspect="1"/>
          </p:cNvPicPr>
          <p:nvPr/>
        </p:nvPicPr>
        <p:blipFill rotWithShape="1">
          <a:blip r:embed="rId11">
            <a:extLst>
              <a:ext uri="{28A0092B-C50C-407E-A947-70E740481C1C}">
                <a14:useLocalDpi xmlns:a14="http://schemas.microsoft.com/office/drawing/2010/main" val="0"/>
              </a:ext>
            </a:extLst>
          </a:blip>
          <a:srcRect t="66667" r="51639"/>
          <a:stretch/>
        </p:blipFill>
        <p:spPr>
          <a:xfrm flipH="1">
            <a:off x="7525263" y="2381319"/>
            <a:ext cx="4304971" cy="3966965"/>
          </a:xfrm>
          <a:prstGeom prst="rect">
            <a:avLst/>
          </a:prstGeom>
        </p:spPr>
      </p:pic>
      <p:pic>
        <p:nvPicPr>
          <p:cNvPr id="11" name="Picture 10"/>
          <p:cNvPicPr>
            <a:picLocks noChangeAspect="1"/>
          </p:cNvPicPr>
          <p:nvPr/>
        </p:nvPicPr>
        <p:blipFill rotWithShape="1">
          <a:blip r:embed="rId11">
            <a:extLst>
              <a:ext uri="{28A0092B-C50C-407E-A947-70E740481C1C}">
                <a14:useLocalDpi xmlns:a14="http://schemas.microsoft.com/office/drawing/2010/main" val="0"/>
              </a:ext>
            </a:extLst>
          </a:blip>
          <a:srcRect l="10783" t="66864" r="52887" b="-197"/>
          <a:stretch/>
        </p:blipFill>
        <p:spPr>
          <a:xfrm flipH="1">
            <a:off x="6641892" y="3531476"/>
            <a:ext cx="1748414" cy="2144665"/>
          </a:xfrm>
          <a:prstGeom prst="rect">
            <a:avLst/>
          </a:prstGeom>
        </p:spPr>
      </p:pic>
      <p:pic>
        <p:nvPicPr>
          <p:cNvPr id="12" name="Picture 11"/>
          <p:cNvPicPr>
            <a:picLocks noChangeAspect="1"/>
          </p:cNvPicPr>
          <p:nvPr/>
        </p:nvPicPr>
        <p:blipFill rotWithShape="1">
          <a:blip r:embed="rId11">
            <a:extLst>
              <a:ext uri="{28A0092B-C50C-407E-A947-70E740481C1C}">
                <a14:useLocalDpi xmlns:a14="http://schemas.microsoft.com/office/drawing/2010/main" val="0"/>
              </a:ext>
            </a:extLst>
          </a:blip>
          <a:srcRect l="10783" t="66864" r="52887" b="-197"/>
          <a:stretch/>
        </p:blipFill>
        <p:spPr>
          <a:xfrm flipH="1">
            <a:off x="10043697" y="2710874"/>
            <a:ext cx="2148303" cy="2635182"/>
          </a:xfrm>
          <a:prstGeom prst="rect">
            <a:avLst/>
          </a:prstGeom>
        </p:spPr>
      </p:pic>
      <p:grpSp>
        <p:nvGrpSpPr>
          <p:cNvPr id="21" name="Group 20"/>
          <p:cNvGrpSpPr/>
          <p:nvPr/>
        </p:nvGrpSpPr>
        <p:grpSpPr>
          <a:xfrm>
            <a:off x="573781" y="78359"/>
            <a:ext cx="4579840" cy="3305489"/>
            <a:chOff x="748960" y="-14508"/>
            <a:chExt cx="4579840" cy="3305489"/>
          </a:xfrm>
        </p:grpSpPr>
        <p:pic>
          <p:nvPicPr>
            <p:cNvPr id="16" name="Picture 15"/>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a:off x="748960" y="-14508"/>
              <a:ext cx="4579840" cy="3305489"/>
            </a:xfrm>
            <a:prstGeom prst="rect">
              <a:avLst/>
            </a:prstGeom>
          </p:spPr>
        </p:pic>
        <p:sp>
          <p:nvSpPr>
            <p:cNvPr id="13" name="矩形 25"/>
            <p:cNvSpPr/>
            <p:nvPr/>
          </p:nvSpPr>
          <p:spPr>
            <a:xfrm>
              <a:off x="1332702" y="1078763"/>
              <a:ext cx="3317772" cy="1446550"/>
            </a:xfrm>
            <a:prstGeom prst="rect">
              <a:avLst/>
            </a:prstGeom>
          </p:spPr>
          <p:txBody>
            <a:bodyPr wrap="square">
              <a:spAutoFit/>
            </a:bodyPr>
            <a:lstStyle/>
            <a:p>
              <a:pPr algn="ctr"/>
              <a:r>
                <a:rPr lang="en-US" altLang="zh-CN" sz="4400" b="1" dirty="0">
                  <a:solidFill>
                    <a:srgbClr val="6FCD5B"/>
                  </a:solidFill>
                  <a:latin typeface="UTM Impact" panose="02040603050506020204" pitchFamily="18" charset="0"/>
                  <a:ea typeface="印品丫丫体-D版" panose="02010601030101010101" pitchFamily="2" charset="-122"/>
                </a:rPr>
                <a:t>CHẤT BẨN </a:t>
              </a:r>
            </a:p>
            <a:p>
              <a:pPr algn="ctr"/>
              <a:r>
                <a:rPr lang="en-US" altLang="zh-CN" sz="4400" b="1" dirty="0">
                  <a:solidFill>
                    <a:srgbClr val="6FCD5B"/>
                  </a:solidFill>
                  <a:latin typeface="UTM Impact" panose="02040603050506020204" pitchFamily="18" charset="0"/>
                  <a:ea typeface="印品丫丫体-D版" panose="02010601030101010101" pitchFamily="2" charset="-122"/>
                </a:rPr>
                <a:t>SIÊU LẦY</a:t>
              </a:r>
              <a:endParaRPr lang="zh-CN" altLang="en-US" sz="4400" b="1" dirty="0">
                <a:solidFill>
                  <a:srgbClr val="6FCD5B"/>
                </a:solidFill>
                <a:latin typeface="UTM Impact" panose="02040603050506020204" pitchFamily="18" charset="0"/>
                <a:ea typeface="印品丫丫体-D版" panose="02010601030101010101" pitchFamily="2" charset="-122"/>
              </a:endParaRPr>
            </a:p>
          </p:txBody>
        </p:sp>
      </p:grpSp>
      <p:sp>
        <p:nvSpPr>
          <p:cNvPr id="14" name="Rectangle 13"/>
          <p:cNvSpPr/>
          <p:nvPr/>
        </p:nvSpPr>
        <p:spPr>
          <a:xfrm>
            <a:off x="409903"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6609847"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9536" y="5044966"/>
            <a:ext cx="1600303" cy="1600303"/>
          </a:xfrm>
          <a:prstGeom prst="rect">
            <a:avLst/>
          </a:prstGeom>
        </p:spPr>
      </p:pic>
      <p:grpSp>
        <p:nvGrpSpPr>
          <p:cNvPr id="23" name="Group 22"/>
          <p:cNvGrpSpPr/>
          <p:nvPr/>
        </p:nvGrpSpPr>
        <p:grpSpPr>
          <a:xfrm>
            <a:off x="7342681" y="55901"/>
            <a:ext cx="4670134" cy="3305489"/>
            <a:chOff x="3802062" y="20942"/>
            <a:chExt cx="4670134" cy="3305489"/>
          </a:xfrm>
        </p:grpSpPr>
        <p:pic>
          <p:nvPicPr>
            <p:cNvPr id="22" name="Picture 21"/>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flipH="1">
              <a:off x="3802062" y="20942"/>
              <a:ext cx="4670134" cy="3305489"/>
            </a:xfrm>
            <a:prstGeom prst="rect">
              <a:avLst/>
            </a:prstGeom>
          </p:spPr>
        </p:pic>
        <p:sp>
          <p:nvSpPr>
            <p:cNvPr id="6" name="矩形 25"/>
            <p:cNvSpPr/>
            <p:nvPr/>
          </p:nvSpPr>
          <p:spPr>
            <a:xfrm>
              <a:off x="4546324" y="1128700"/>
              <a:ext cx="3105859" cy="1446550"/>
            </a:xfrm>
            <a:prstGeom prst="rect">
              <a:avLst/>
            </a:prstGeom>
          </p:spPr>
          <p:txBody>
            <a:bodyPr wrap="square">
              <a:spAutoFit/>
            </a:bodyPr>
            <a:lstStyle/>
            <a:p>
              <a:pPr algn="ctr"/>
              <a:r>
                <a:rPr lang="en-US" altLang="zh-CN" sz="4400" b="1" dirty="0">
                  <a:solidFill>
                    <a:srgbClr val="16C6EF"/>
                  </a:solidFill>
                  <a:latin typeface="UTM Impact" panose="02040603050506020204" pitchFamily="18" charset="0"/>
                  <a:ea typeface="印品丫丫体-D版" panose="02010601030101010101" pitchFamily="2" charset="-122"/>
                </a:rPr>
                <a:t>GIỌT NƯỚC </a:t>
              </a:r>
            </a:p>
            <a:p>
              <a:pPr algn="ctr"/>
              <a:r>
                <a:rPr lang="en-US" altLang="zh-CN" sz="4400" b="1" dirty="0">
                  <a:solidFill>
                    <a:srgbClr val="16C6EF"/>
                  </a:solidFill>
                  <a:latin typeface="UTM Impact" panose="02040603050506020204" pitchFamily="18" charset="0"/>
                  <a:ea typeface="印品丫丫体-D版" panose="02010601030101010101" pitchFamily="2" charset="-122"/>
                </a:rPr>
                <a:t>TINH KHIẾT</a:t>
              </a:r>
              <a:endParaRPr lang="zh-CN" altLang="en-US" sz="4400" b="1" dirty="0">
                <a:solidFill>
                  <a:srgbClr val="16C6EF"/>
                </a:solidFill>
                <a:latin typeface="UTM Impact" panose="02040603050506020204" pitchFamily="18" charset="0"/>
                <a:ea typeface="印品丫丫体-D版" panose="02010601030101010101" pitchFamily="2" charset="-122"/>
              </a:endParaRPr>
            </a:p>
          </p:txBody>
        </p:sp>
      </p:grpSp>
      <p:sp>
        <p:nvSpPr>
          <p:cNvPr id="24" name="Rectangle 23"/>
          <p:cNvSpPr/>
          <p:nvPr/>
        </p:nvSpPr>
        <p:spPr>
          <a:xfrm>
            <a:off x="409903" y="6115932"/>
            <a:ext cx="5160580" cy="36786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74977" y="5044966"/>
            <a:ext cx="1600303" cy="1600303"/>
          </a:xfrm>
          <a:prstGeom prst="rect">
            <a:avLst/>
          </a:prstGeom>
        </p:spPr>
      </p:pic>
      <p:pic>
        <p:nvPicPr>
          <p:cNvPr id="2" name="Nhac-chuong-game-over-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29136" y="631144"/>
            <a:ext cx="487363" cy="487363"/>
          </a:xfrm>
          <a:prstGeom prst="rect">
            <a:avLst/>
          </a:prstGeom>
        </p:spPr>
      </p:pic>
      <p:sp>
        <p:nvSpPr>
          <p:cNvPr id="29" name="Rectangle 28"/>
          <p:cNvSpPr/>
          <p:nvPr/>
        </p:nvSpPr>
        <p:spPr>
          <a:xfrm>
            <a:off x="-14884" y="7117"/>
            <a:ext cx="12206884" cy="6858000"/>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矩形 25"/>
          <p:cNvSpPr/>
          <p:nvPr/>
        </p:nvSpPr>
        <p:spPr>
          <a:xfrm>
            <a:off x="133461" y="2024103"/>
            <a:ext cx="11864470" cy="3154710"/>
          </a:xfrm>
          <a:prstGeom prst="rect">
            <a:avLst/>
          </a:prstGeom>
        </p:spPr>
        <p:txBody>
          <a:bodyPr wrap="square">
            <a:spAutoFit/>
          </a:bodyPr>
          <a:lstStyle/>
          <a:p>
            <a:pPr algn="ctr"/>
            <a:r>
              <a:rPr lang="en-US" altLang="zh-CN" sz="19900" b="1" dirty="0">
                <a:solidFill>
                  <a:srgbClr val="FFC000"/>
                </a:solidFill>
                <a:effectLst>
                  <a:outerShdw blurRad="38100" dist="38100" dir="2700000" algn="tl">
                    <a:srgbClr val="000000">
                      <a:alpha val="43137"/>
                    </a:srgbClr>
                  </a:outerShdw>
                </a:effectLst>
                <a:latin typeface="UTM Impact" panose="02040603050506020204" pitchFamily="18" charset="0"/>
                <a:ea typeface="印品丫丫体-D版" panose="02010601030101010101" pitchFamily="2" charset="-122"/>
              </a:rPr>
              <a:t>KNOCK-0UT</a:t>
            </a:r>
            <a:endParaRPr lang="zh-CN" altLang="en-US" sz="19900" b="1" dirty="0">
              <a:solidFill>
                <a:srgbClr val="FFC000"/>
              </a:solidFill>
              <a:effectLst>
                <a:outerShdw blurRad="38100" dist="38100" dir="2700000" algn="tl">
                  <a:srgbClr val="000000">
                    <a:alpha val="43137"/>
                  </a:srgbClr>
                </a:outerShdw>
              </a:effectLst>
              <a:latin typeface="UTM Impact" panose="02040603050506020204" pitchFamily="18" charset="0"/>
              <a:ea typeface="印品丫丫体-D版" panose="02010601030101010101" pitchFamily="2" charset="-122"/>
            </a:endParaRPr>
          </a:p>
        </p:txBody>
      </p:sp>
    </p:spTree>
    <p:extLst>
      <p:ext uri="{BB962C8B-B14F-4D97-AF65-F5344CB8AC3E}">
        <p14:creationId xmlns:p14="http://schemas.microsoft.com/office/powerpoint/2010/main" val="2592810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6" fill="hold"/>
                                        <p:tgtEl>
                                          <p:spTgt spid="2"/>
                                        </p:tgtEl>
                                      </p:cBhvr>
                                    </p:cmd>
                                  </p:childTnLst>
                                </p:cTn>
                              </p:par>
                              <p:par>
                                <p:cTn id="7" presetID="22" presetClass="entr" presetSubtype="2"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wipe(right)">
                                      <p:cBhvr>
                                        <p:cTn id="9" dur="2000"/>
                                        <p:tgtEl>
                                          <p:spTgt spid="24"/>
                                        </p:tgtEl>
                                      </p:cBhvr>
                                    </p:animEffect>
                                  </p:childTnLst>
                                </p:cTn>
                              </p:par>
                              <p:par>
                                <p:cTn id="10" presetID="53" presetClass="exit" presetSubtype="32" fill="hold" nodeType="withEffect">
                                  <p:stCondLst>
                                    <p:cond delay="0"/>
                                  </p:stCondLst>
                                  <p:childTnLst>
                                    <p:anim calcmode="lin" valueType="num">
                                      <p:cBhvr>
                                        <p:cTn id="11" dur="2000"/>
                                        <p:tgtEl>
                                          <p:spTgt spid="7"/>
                                        </p:tgtEl>
                                        <p:attrNameLst>
                                          <p:attrName>ppt_w</p:attrName>
                                        </p:attrNameLst>
                                      </p:cBhvr>
                                      <p:tavLst>
                                        <p:tav tm="0">
                                          <p:val>
                                            <p:strVal val="ppt_w"/>
                                          </p:val>
                                        </p:tav>
                                        <p:tav tm="100000">
                                          <p:val>
                                            <p:fltVal val="0"/>
                                          </p:val>
                                        </p:tav>
                                      </p:tavLst>
                                    </p:anim>
                                    <p:anim calcmode="lin" valueType="num">
                                      <p:cBhvr>
                                        <p:cTn id="12" dur="2000"/>
                                        <p:tgtEl>
                                          <p:spTgt spid="7"/>
                                        </p:tgtEl>
                                        <p:attrNameLst>
                                          <p:attrName>ppt_h</p:attrName>
                                        </p:attrNameLst>
                                      </p:cBhvr>
                                      <p:tavLst>
                                        <p:tav tm="0">
                                          <p:val>
                                            <p:strVal val="ppt_h"/>
                                          </p:val>
                                        </p:tav>
                                        <p:tav tm="100000">
                                          <p:val>
                                            <p:fltVal val="0"/>
                                          </p:val>
                                        </p:tav>
                                      </p:tavLst>
                                    </p:anim>
                                    <p:animEffect transition="out" filter="fade">
                                      <p:cBhvr>
                                        <p:cTn id="13" dur="2000"/>
                                        <p:tgtEl>
                                          <p:spTgt spid="7"/>
                                        </p:tgtEl>
                                      </p:cBhvr>
                                    </p:animEffect>
                                    <p:set>
                                      <p:cBhvr>
                                        <p:cTn id="14" dur="1" fill="hold">
                                          <p:stCondLst>
                                            <p:cond delay="1999"/>
                                          </p:stCondLst>
                                        </p:cTn>
                                        <p:tgtEl>
                                          <p:spTgt spid="7"/>
                                        </p:tgtEl>
                                        <p:attrNameLst>
                                          <p:attrName>style.visibility</p:attrName>
                                        </p:attrNameLst>
                                      </p:cBhvr>
                                      <p:to>
                                        <p:strVal val="hidden"/>
                                      </p:to>
                                    </p:set>
                                  </p:childTnLst>
                                </p:cTn>
                              </p:par>
                              <p:par>
                                <p:cTn id="15" presetID="53" presetClass="exit" presetSubtype="32" fill="hold" nodeType="withEffect">
                                  <p:stCondLst>
                                    <p:cond delay="0"/>
                                  </p:stCondLst>
                                  <p:childTnLst>
                                    <p:anim calcmode="lin" valueType="num">
                                      <p:cBhvr>
                                        <p:cTn id="16" dur="2000"/>
                                        <p:tgtEl>
                                          <p:spTgt spid="9"/>
                                        </p:tgtEl>
                                        <p:attrNameLst>
                                          <p:attrName>ppt_w</p:attrName>
                                        </p:attrNameLst>
                                      </p:cBhvr>
                                      <p:tavLst>
                                        <p:tav tm="0">
                                          <p:val>
                                            <p:strVal val="ppt_w"/>
                                          </p:val>
                                        </p:tav>
                                        <p:tav tm="100000">
                                          <p:val>
                                            <p:fltVal val="0"/>
                                          </p:val>
                                        </p:tav>
                                      </p:tavLst>
                                    </p:anim>
                                    <p:anim calcmode="lin" valueType="num">
                                      <p:cBhvr>
                                        <p:cTn id="17" dur="2000"/>
                                        <p:tgtEl>
                                          <p:spTgt spid="9"/>
                                        </p:tgtEl>
                                        <p:attrNameLst>
                                          <p:attrName>ppt_h</p:attrName>
                                        </p:attrNameLst>
                                      </p:cBhvr>
                                      <p:tavLst>
                                        <p:tav tm="0">
                                          <p:val>
                                            <p:strVal val="ppt_h"/>
                                          </p:val>
                                        </p:tav>
                                        <p:tav tm="100000">
                                          <p:val>
                                            <p:fltVal val="0"/>
                                          </p:val>
                                        </p:tav>
                                      </p:tavLst>
                                    </p:anim>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par>
                                <p:cTn id="20" presetID="53" presetClass="exit" presetSubtype="32" fill="hold" nodeType="withEffect">
                                  <p:stCondLst>
                                    <p:cond delay="0"/>
                                  </p:stCondLst>
                                  <p:childTnLst>
                                    <p:anim calcmode="lin" valueType="num">
                                      <p:cBhvr>
                                        <p:cTn id="21" dur="2000"/>
                                        <p:tgtEl>
                                          <p:spTgt spid="8"/>
                                        </p:tgtEl>
                                        <p:attrNameLst>
                                          <p:attrName>ppt_w</p:attrName>
                                        </p:attrNameLst>
                                      </p:cBhvr>
                                      <p:tavLst>
                                        <p:tav tm="0">
                                          <p:val>
                                            <p:strVal val="ppt_w"/>
                                          </p:val>
                                        </p:tav>
                                        <p:tav tm="100000">
                                          <p:val>
                                            <p:fltVal val="0"/>
                                          </p:val>
                                        </p:tav>
                                      </p:tavLst>
                                    </p:anim>
                                    <p:anim calcmode="lin" valueType="num">
                                      <p:cBhvr>
                                        <p:cTn id="22" dur="2000"/>
                                        <p:tgtEl>
                                          <p:spTgt spid="8"/>
                                        </p:tgtEl>
                                        <p:attrNameLst>
                                          <p:attrName>ppt_h</p:attrName>
                                        </p:attrNameLst>
                                      </p:cBhvr>
                                      <p:tavLst>
                                        <p:tav tm="0">
                                          <p:val>
                                            <p:strVal val="ppt_h"/>
                                          </p:val>
                                        </p:tav>
                                        <p:tav tm="100000">
                                          <p:val>
                                            <p:fltVal val="0"/>
                                          </p:val>
                                        </p:tav>
                                      </p:tavLst>
                                    </p:anim>
                                    <p:animEffect transition="out" filter="fade">
                                      <p:cBhvr>
                                        <p:cTn id="23" dur="2000"/>
                                        <p:tgtEl>
                                          <p:spTgt spid="8"/>
                                        </p:tgtEl>
                                      </p:cBhvr>
                                    </p:animEffect>
                                    <p:set>
                                      <p:cBhvr>
                                        <p:cTn id="24" dur="1" fill="hold">
                                          <p:stCondLst>
                                            <p:cond delay="1999"/>
                                          </p:stCondLst>
                                        </p:cTn>
                                        <p:tgtEl>
                                          <p:spTgt spid="8"/>
                                        </p:tgtEl>
                                        <p:attrNameLst>
                                          <p:attrName>style.visibility</p:attrName>
                                        </p:attrNameLst>
                                      </p:cBhvr>
                                      <p:to>
                                        <p:strVal val="hidden"/>
                                      </p:to>
                                    </p:set>
                                  </p:childTnLst>
                                </p:cTn>
                              </p:par>
                              <p:par>
                                <p:cTn id="25" presetID="53" presetClass="exit" presetSubtype="32" fill="hold" nodeType="withEffect">
                                  <p:stCondLst>
                                    <p:cond delay="0"/>
                                  </p:stCondLst>
                                  <p:childTnLst>
                                    <p:anim calcmode="lin" valueType="num">
                                      <p:cBhvr>
                                        <p:cTn id="26" dur="2000"/>
                                        <p:tgtEl>
                                          <p:spTgt spid="21"/>
                                        </p:tgtEl>
                                        <p:attrNameLst>
                                          <p:attrName>ppt_w</p:attrName>
                                        </p:attrNameLst>
                                      </p:cBhvr>
                                      <p:tavLst>
                                        <p:tav tm="0">
                                          <p:val>
                                            <p:strVal val="ppt_w"/>
                                          </p:val>
                                        </p:tav>
                                        <p:tav tm="100000">
                                          <p:val>
                                            <p:fltVal val="0"/>
                                          </p:val>
                                        </p:tav>
                                      </p:tavLst>
                                    </p:anim>
                                    <p:anim calcmode="lin" valueType="num">
                                      <p:cBhvr>
                                        <p:cTn id="27" dur="2000"/>
                                        <p:tgtEl>
                                          <p:spTgt spid="21"/>
                                        </p:tgtEl>
                                        <p:attrNameLst>
                                          <p:attrName>ppt_h</p:attrName>
                                        </p:attrNameLst>
                                      </p:cBhvr>
                                      <p:tavLst>
                                        <p:tav tm="0">
                                          <p:val>
                                            <p:strVal val="ppt_h"/>
                                          </p:val>
                                        </p:tav>
                                        <p:tav tm="100000">
                                          <p:val>
                                            <p:fltVal val="0"/>
                                          </p:val>
                                        </p:tav>
                                      </p:tavLst>
                                    </p:anim>
                                    <p:animEffect transition="out" filter="fade">
                                      <p:cBhvr>
                                        <p:cTn id="28" dur="2000"/>
                                        <p:tgtEl>
                                          <p:spTgt spid="21"/>
                                        </p:tgtEl>
                                      </p:cBhvr>
                                    </p:animEffect>
                                    <p:set>
                                      <p:cBhvr>
                                        <p:cTn id="29" dur="1" fill="hold">
                                          <p:stCondLst>
                                            <p:cond delay="1999"/>
                                          </p:stCondLst>
                                        </p:cTn>
                                        <p:tgtEl>
                                          <p:spTgt spid="21"/>
                                        </p:tgtEl>
                                        <p:attrNameLst>
                                          <p:attrName>style.visibility</p:attrName>
                                        </p:attrNameLst>
                                      </p:cBhvr>
                                      <p:to>
                                        <p:strVal val="hidden"/>
                                      </p:to>
                                    </p:set>
                                  </p:childTnLst>
                                </p:cTn>
                              </p:par>
                              <p:par>
                                <p:cTn id="30" presetID="16" presetClass="entr" presetSubtype="21" fill="hold" grpId="0" nodeType="withEffect">
                                  <p:stCondLst>
                                    <p:cond delay="200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1000"/>
                                        <p:tgtEl>
                                          <p:spTgt spid="29"/>
                                        </p:tgtEl>
                                      </p:cBhvr>
                                    </p:animEffect>
                                  </p:childTnLst>
                                </p:cTn>
                              </p:par>
                              <p:par>
                                <p:cTn id="33" presetID="16" presetClass="entr" presetSubtype="21" fill="hold" grpId="0" nodeType="withEffect">
                                  <p:stCondLst>
                                    <p:cond delay="2000"/>
                                  </p:stCondLst>
                                  <p:childTnLst>
                                    <p:set>
                                      <p:cBhvr>
                                        <p:cTn id="34" dur="1" fill="hold">
                                          <p:stCondLst>
                                            <p:cond delay="0"/>
                                          </p:stCondLst>
                                        </p:cTn>
                                        <p:tgtEl>
                                          <p:spTgt spid="30"/>
                                        </p:tgtEl>
                                        <p:attrNameLst>
                                          <p:attrName>style.visibility</p:attrName>
                                        </p:attrNameLst>
                                      </p:cBhvr>
                                      <p:to>
                                        <p:strVal val="visible"/>
                                      </p:to>
                                    </p:set>
                                    <p:animEffect transition="in" filter="barn(inVertical)">
                                      <p:cBhvr>
                                        <p:cTn id="35"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24" grpId="0" animBg="1"/>
      <p:bldP spid="29" grpId="0" animBg="1"/>
      <p:bldP spid="3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pic>
        <p:nvPicPr>
          <p:cNvPr id="17"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04585" y="372585"/>
            <a:ext cx="4222604" cy="3851072"/>
          </a:xfrm>
          <a:prstGeom prst="rect">
            <a:avLst/>
          </a:prstGeom>
        </p:spPr>
      </p:pic>
      <p:pic>
        <p:nvPicPr>
          <p:cNvPr id="46" name="图片 45">
            <a:extLst>
              <a:ext uri="{FF2B5EF4-FFF2-40B4-BE49-F238E27FC236}">
                <a16:creationId xmlns:a16="http://schemas.microsoft.com/office/drawing/2014/main" id="{4615E1D6-447F-49E4-BA79-9E0920CC57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8208" y="237973"/>
            <a:ext cx="5002792" cy="6251727"/>
          </a:xfrm>
          <a:prstGeom prst="rect">
            <a:avLst/>
          </a:prstGeom>
        </p:spPr>
      </p:pic>
      <p:sp>
        <p:nvSpPr>
          <p:cNvPr id="19" name="Rectangle 18"/>
          <p:cNvSpPr/>
          <p:nvPr/>
        </p:nvSpPr>
        <p:spPr>
          <a:xfrm>
            <a:off x="683381" y="1271544"/>
            <a:ext cx="6327020" cy="4154984"/>
          </a:xfrm>
          <a:prstGeom prst="rect">
            <a:avLst/>
          </a:prstGeom>
        </p:spPr>
        <p:txBody>
          <a:bodyPr wrap="square">
            <a:spAutoFit/>
          </a:bodyPr>
          <a:lstStyle/>
          <a:p>
            <a:pPr algn="ctr"/>
            <a:r>
              <a:rPr lang="vi-VN" altLang="en-US" sz="4400" b="1" dirty="0">
                <a:solidFill>
                  <a:srgbClr val="002060"/>
                </a:solidFill>
              </a:rPr>
              <a:t>Xây dựng cam kết tham gia bảo vệ nguồn nước và vẽ tranh tuyên truyền cổ động người khác cùng bảo vệ nguồn nước.</a:t>
            </a:r>
          </a:p>
        </p:txBody>
      </p:sp>
      <p:sp>
        <p:nvSpPr>
          <p:cNvPr id="8" name="TextBox 7">
            <a:extLst>
              <a:ext uri="{FF2B5EF4-FFF2-40B4-BE49-F238E27FC236}">
                <a16:creationId xmlns:a16="http://schemas.microsoft.com/office/drawing/2014/main" id="{B40263F1-853B-44C9-9E04-5CE8697B01CA}"/>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9" name="TextBox 8">
            <a:extLst>
              <a:ext uri="{FF2B5EF4-FFF2-40B4-BE49-F238E27FC236}">
                <a16:creationId xmlns:a16="http://schemas.microsoft.com/office/drawing/2014/main" id="{63FAA5BB-7067-4B97-9491-B6D71793F906}"/>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750" fill="hold"/>
                                        <p:tgtEl>
                                          <p:spTgt spid="46"/>
                                        </p:tgtEl>
                                        <p:attrNameLst>
                                          <p:attrName>ppt_w</p:attrName>
                                        </p:attrNameLst>
                                      </p:cBhvr>
                                      <p:tavLst>
                                        <p:tav tm="0">
                                          <p:val>
                                            <p:fltVal val="0"/>
                                          </p:val>
                                        </p:tav>
                                        <p:tav tm="100000">
                                          <p:val>
                                            <p:strVal val="#ppt_w"/>
                                          </p:val>
                                        </p:tav>
                                      </p:tavLst>
                                    </p:anim>
                                    <p:anim calcmode="lin" valueType="num">
                                      <p:cBhvr>
                                        <p:cTn id="8" dur="750" fill="hold"/>
                                        <p:tgtEl>
                                          <p:spTgt spid="46"/>
                                        </p:tgtEl>
                                        <p:attrNameLst>
                                          <p:attrName>ppt_h</p:attrName>
                                        </p:attrNameLst>
                                      </p:cBhvr>
                                      <p:tavLst>
                                        <p:tav tm="0">
                                          <p:val>
                                            <p:fltVal val="0"/>
                                          </p:val>
                                        </p:tav>
                                        <p:tav tm="100000">
                                          <p:val>
                                            <p:strVal val="#ppt_h"/>
                                          </p:val>
                                        </p:tav>
                                      </p:tavLst>
                                    </p:anim>
                                    <p:animEffect transition="in" filter="fade">
                                      <p:cBhvr>
                                        <p:cTn id="9" dur="750"/>
                                        <p:tgtEl>
                                          <p:spTgt spid="46"/>
                                        </p:tgtEl>
                                      </p:cBhvr>
                                    </p:animEffect>
                                  </p:childTnLst>
                                </p:cTn>
                              </p:par>
                            </p:childTnLst>
                          </p:cTn>
                        </p:par>
                        <p:par>
                          <p:cTn id="10" fill="hold">
                            <p:stCondLst>
                              <p:cond delay="750"/>
                            </p:stCondLst>
                            <p:childTnLst>
                              <p:par>
                                <p:cTn id="11" presetID="14" presetClass="entr" presetSubtype="1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pic>
        <p:nvPicPr>
          <p:cNvPr id="18"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83" y="3979914"/>
            <a:ext cx="11931473" cy="2646948"/>
          </a:xfrm>
          <a:prstGeom prst="rect">
            <a:avLst/>
          </a:prstGeom>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985" y="3385817"/>
            <a:ext cx="6691085" cy="3103883"/>
          </a:xfrm>
          <a:prstGeom prst="rect">
            <a:avLst/>
          </a:prstGeom>
        </p:spPr>
      </p:pic>
      <p:pic>
        <p:nvPicPr>
          <p:cNvPr id="10"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133" y="273390"/>
            <a:ext cx="5157186" cy="5331416"/>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backgroundRemoval t="1389" b="97778" l="0" r="100000">
                        <a14:foregroundMark x1="21833" y1="35000" x2="25000" y2="74167"/>
                        <a14:foregroundMark x1="25333" y1="29722" x2="27667" y2="76944"/>
                        <a14:foregroundMark x1="33917" y1="68333" x2="39750" y2="28611"/>
                        <a14:foregroundMark x1="22417" y1="49722" x2="20500" y2="69167"/>
                        <a14:foregroundMark x1="57667" y1="39722" x2="59833" y2="65556"/>
                        <a14:foregroundMark x1="56833" y1="69722" x2="60917" y2="35000"/>
                        <a14:foregroundMark x1="89833" y1="37222" x2="88583" y2="72222"/>
                      </a14:backgroundRemoval>
                    </a14:imgEffect>
                  </a14:imgLayer>
                </a14:imgProps>
              </a:ext>
              <a:ext uri="{28A0092B-C50C-407E-A947-70E740481C1C}">
                <a14:useLocalDpi xmlns:a14="http://schemas.microsoft.com/office/drawing/2010/main" val="0"/>
              </a:ext>
            </a:extLst>
          </a:blip>
          <a:stretch>
            <a:fillRect/>
          </a:stretch>
        </p:blipFill>
        <p:spPr>
          <a:xfrm>
            <a:off x="4319429" y="663334"/>
            <a:ext cx="7643969" cy="2293191"/>
          </a:xfrm>
          <a:prstGeom prst="rect">
            <a:avLst/>
          </a:prstGeom>
        </p:spPr>
      </p:pic>
      <p:sp>
        <p:nvSpPr>
          <p:cNvPr id="9" name="TextBox 8">
            <a:extLst>
              <a:ext uri="{FF2B5EF4-FFF2-40B4-BE49-F238E27FC236}">
                <a16:creationId xmlns:a16="http://schemas.microsoft.com/office/drawing/2014/main" id="{9E751E95-00A6-407C-9521-EDD9D650613D}"/>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1" name="TextBox 10">
            <a:extLst>
              <a:ext uri="{FF2B5EF4-FFF2-40B4-BE49-F238E27FC236}">
                <a16:creationId xmlns:a16="http://schemas.microsoft.com/office/drawing/2014/main" id="{2D23F76B-3617-4C03-BCD7-126C591CCA4A}"/>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1541746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750"/>
                                        <p:tgtEl>
                                          <p:spTgt spid="18"/>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down)">
                                      <p:cBhvr>
                                        <p:cTn id="11" dur="750"/>
                                        <p:tgtEl>
                                          <p:spTgt spid="22"/>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750"/>
                                        <p:tgtEl>
                                          <p:spTgt spid="10"/>
                                        </p:tgtEl>
                                      </p:cBhvr>
                                    </p:animEffect>
                                  </p:childTnLst>
                                </p:cTn>
                              </p:par>
                            </p:childTnLst>
                          </p:cTn>
                        </p:par>
                        <p:par>
                          <p:cTn id="16" fill="hold">
                            <p:stCondLst>
                              <p:cond delay="2250"/>
                            </p:stCondLst>
                            <p:childTnLst>
                              <p:par>
                                <p:cTn id="17" presetID="14" presetClass="entr" presetSubtype="1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9" name="矩形 8"/>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10" name="矩形 9"/>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37" name="Text Box 13"/>
          <p:cNvSpPr txBox="1">
            <a:spLocks noChangeArrowheads="1"/>
          </p:cNvSpPr>
          <p:nvPr/>
        </p:nvSpPr>
        <p:spPr bwMode="auto">
          <a:xfrm>
            <a:off x="926191" y="277837"/>
            <a:ext cx="10363200" cy="119062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Quan </a:t>
            </a:r>
            <a:r>
              <a:rPr lang="en-US" altLang="vi-VN" b="1" dirty="0" err="1">
                <a:solidFill>
                  <a:srgbClr val="002060"/>
                </a:solidFill>
                <a:latin typeface="Arial" panose="020B0604020202020204" pitchFamily="34" charset="0"/>
              </a:rPr>
              <a:t>sát</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từng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tranh</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em</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hãy</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nêu</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những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việc</a:t>
            </a:r>
            <a:r>
              <a:rPr lang="en-US" altLang="vi-VN" b="1" dirty="0">
                <a:solidFill>
                  <a:srgbClr val="00206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và</a:t>
            </a:r>
            <a:r>
              <a:rPr lang="en-US" altLang="vi-VN" b="1" dirty="0">
                <a:solidFill>
                  <a:srgbClr val="002060"/>
                </a:solidFill>
                <a:latin typeface="Arial" panose="020B0604020202020204" pitchFamily="34" charset="0"/>
              </a:rPr>
              <a:t> </a:t>
            </a:r>
            <a:r>
              <a:rPr lang="en-US" altLang="vi-VN" b="1" dirty="0" err="1">
                <a:solidFill>
                  <a:srgbClr val="FF0000"/>
                </a:solidFill>
                <a:latin typeface="Arial" panose="020B0604020202020204" pitchFamily="34" charset="0"/>
              </a:rPr>
              <a:t>không</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để</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bảo</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vệ</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nguồn</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nước</a:t>
            </a:r>
            <a:r>
              <a:rPr lang="en-US" altLang="vi-VN" b="1" dirty="0">
                <a:solidFill>
                  <a:srgbClr val="002060"/>
                </a:solidFill>
                <a:latin typeface="Arial" panose="020B0604020202020204" pitchFamily="34" charset="0"/>
              </a:rPr>
              <a:t>.</a:t>
            </a:r>
          </a:p>
        </p:txBody>
      </p:sp>
      <p:grpSp>
        <p:nvGrpSpPr>
          <p:cNvPr id="3" name="Group 2"/>
          <p:cNvGrpSpPr/>
          <p:nvPr/>
        </p:nvGrpSpPr>
        <p:grpSpPr>
          <a:xfrm>
            <a:off x="1315635" y="1563788"/>
            <a:ext cx="2730998" cy="2225249"/>
            <a:chOff x="1315635" y="1563788"/>
            <a:chExt cx="2730998" cy="2225249"/>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5635" y="1563788"/>
              <a:ext cx="2631212" cy="2155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 name="Text Box 13"/>
            <p:cNvSpPr txBox="1">
              <a:spLocks noChangeArrowheads="1"/>
            </p:cNvSpPr>
            <p:nvPr/>
          </p:nvSpPr>
          <p:spPr bwMode="auto">
            <a:xfrm>
              <a:off x="3473706" y="315336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1</a:t>
              </a:r>
            </a:p>
          </p:txBody>
        </p:sp>
      </p:grpSp>
      <p:grpSp>
        <p:nvGrpSpPr>
          <p:cNvPr id="4" name="Group 3"/>
          <p:cNvGrpSpPr/>
          <p:nvPr/>
        </p:nvGrpSpPr>
        <p:grpSpPr>
          <a:xfrm>
            <a:off x="4199031" y="1555456"/>
            <a:ext cx="3626391" cy="2249727"/>
            <a:chOff x="4199031" y="1555456"/>
            <a:chExt cx="3626391" cy="2249727"/>
          </a:xfrm>
        </p:grpSpPr>
        <p:pic>
          <p:nvPicPr>
            <p:cNvPr id="47" name="Picture 15"/>
            <p:cNvPicPr>
              <a:picLocks noChangeAspect="1" noChangeArrowheads="1"/>
            </p:cNvPicPr>
            <p:nvPr/>
          </p:nvPicPr>
          <p:blipFill>
            <a:blip r:embed="rId6"/>
            <a:srcRect/>
            <a:stretch>
              <a:fillRect/>
            </a:stretch>
          </p:blipFill>
          <p:spPr bwMode="auto">
            <a:xfrm>
              <a:off x="4199031" y="1555456"/>
              <a:ext cx="3551491" cy="21637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8" name="Text Box 13"/>
            <p:cNvSpPr txBox="1">
              <a:spLocks noChangeArrowheads="1"/>
            </p:cNvSpPr>
            <p:nvPr/>
          </p:nvSpPr>
          <p:spPr bwMode="auto">
            <a:xfrm>
              <a:off x="7252495" y="3169508"/>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2</a:t>
              </a:r>
            </a:p>
          </p:txBody>
        </p:sp>
      </p:grpSp>
      <p:grpSp>
        <p:nvGrpSpPr>
          <p:cNvPr id="5" name="Group 4"/>
          <p:cNvGrpSpPr/>
          <p:nvPr/>
        </p:nvGrpSpPr>
        <p:grpSpPr>
          <a:xfrm>
            <a:off x="8002707" y="1564536"/>
            <a:ext cx="2990311" cy="2241999"/>
            <a:chOff x="8002707" y="1564536"/>
            <a:chExt cx="2990311" cy="2241999"/>
          </a:xfrm>
        </p:grpSpPr>
        <p:pic>
          <p:nvPicPr>
            <p:cNvPr id="56" name="Picture 17" descr="06"/>
            <p:cNvPicPr>
              <a:picLocks noChangeAspect="1" noChangeArrowheads="1"/>
            </p:cNvPicPr>
            <p:nvPr/>
          </p:nvPicPr>
          <p:blipFill rotWithShape="1">
            <a:blip r:embed="rId7"/>
            <a:srcRect l="6218" t="3202" r="6155" b="2428"/>
            <a:stretch/>
          </p:blipFill>
          <p:spPr bwMode="auto">
            <a:xfrm>
              <a:off x="8002707" y="1564536"/>
              <a:ext cx="2858126" cy="2145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9" name="Text Box 13"/>
            <p:cNvSpPr txBox="1">
              <a:spLocks noChangeArrowheads="1"/>
            </p:cNvSpPr>
            <p:nvPr/>
          </p:nvSpPr>
          <p:spPr bwMode="auto">
            <a:xfrm>
              <a:off x="10420091" y="3170860"/>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3</a:t>
              </a:r>
            </a:p>
          </p:txBody>
        </p:sp>
      </p:grpSp>
      <p:grpSp>
        <p:nvGrpSpPr>
          <p:cNvPr id="6" name="Group 5"/>
          <p:cNvGrpSpPr/>
          <p:nvPr/>
        </p:nvGrpSpPr>
        <p:grpSpPr>
          <a:xfrm>
            <a:off x="1315635" y="3977852"/>
            <a:ext cx="2438497" cy="2424688"/>
            <a:chOff x="1315635" y="3977852"/>
            <a:chExt cx="2438497" cy="2424688"/>
          </a:xfrm>
        </p:grpSpPr>
        <p:pic>
          <p:nvPicPr>
            <p:cNvPr id="54" name="Picture 36"/>
            <p:cNvPicPr>
              <a:picLocks noChangeAspect="1" noChangeArrowheads="1"/>
            </p:cNvPicPr>
            <p:nvPr/>
          </p:nvPicPr>
          <p:blipFill>
            <a:blip r:embed="rId8"/>
            <a:srcRect/>
            <a:stretch>
              <a:fillRect/>
            </a:stretch>
          </p:blipFill>
          <p:spPr bwMode="auto">
            <a:xfrm>
              <a:off x="1315635" y="3977852"/>
              <a:ext cx="2314866" cy="23268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0" name="Text Box 13"/>
            <p:cNvSpPr txBox="1">
              <a:spLocks noChangeArrowheads="1"/>
            </p:cNvSpPr>
            <p:nvPr/>
          </p:nvSpPr>
          <p:spPr bwMode="auto">
            <a:xfrm>
              <a:off x="3181205" y="5766865"/>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4</a:t>
              </a:r>
            </a:p>
          </p:txBody>
        </p:sp>
      </p:grpSp>
      <p:grpSp>
        <p:nvGrpSpPr>
          <p:cNvPr id="7" name="Group 6"/>
          <p:cNvGrpSpPr/>
          <p:nvPr/>
        </p:nvGrpSpPr>
        <p:grpSpPr>
          <a:xfrm>
            <a:off x="3918854" y="3994227"/>
            <a:ext cx="3184809" cy="2417644"/>
            <a:chOff x="3918854" y="3994227"/>
            <a:chExt cx="3184809" cy="2417644"/>
          </a:xfrm>
        </p:grpSpPr>
        <p:pic>
          <p:nvPicPr>
            <p:cNvPr id="50" name="Picture 26"/>
            <p:cNvPicPr>
              <a:picLocks noChangeAspect="1" noChangeArrowheads="1"/>
            </p:cNvPicPr>
            <p:nvPr/>
          </p:nvPicPr>
          <p:blipFill>
            <a:blip r:embed="rId9"/>
            <a:srcRect/>
            <a:stretch>
              <a:fillRect/>
            </a:stretch>
          </p:blipFill>
          <p:spPr bwMode="auto">
            <a:xfrm>
              <a:off x="3918854" y="3994227"/>
              <a:ext cx="3098502" cy="2310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 name="Text Box 13"/>
            <p:cNvSpPr txBox="1">
              <a:spLocks noChangeArrowheads="1"/>
            </p:cNvSpPr>
            <p:nvPr/>
          </p:nvSpPr>
          <p:spPr bwMode="auto">
            <a:xfrm>
              <a:off x="6530736" y="5776196"/>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chemeClr val="bg1"/>
                  </a:solidFill>
                  <a:latin typeface="Arial" panose="020B0604020202020204" pitchFamily="34" charset="0"/>
                </a:rPr>
                <a:t>5</a:t>
              </a:r>
            </a:p>
          </p:txBody>
        </p:sp>
      </p:grpSp>
      <p:grpSp>
        <p:nvGrpSpPr>
          <p:cNvPr id="11" name="Group 10"/>
          <p:cNvGrpSpPr/>
          <p:nvPr/>
        </p:nvGrpSpPr>
        <p:grpSpPr>
          <a:xfrm>
            <a:off x="7297533" y="3994227"/>
            <a:ext cx="3619499" cy="2380320"/>
            <a:chOff x="7297533" y="3994227"/>
            <a:chExt cx="3619499" cy="2380320"/>
          </a:xfrm>
        </p:grpSpPr>
        <p:pic>
          <p:nvPicPr>
            <p:cNvPr id="52" name="Picture 29"/>
            <p:cNvPicPr>
              <a:picLocks noChangeAspect="1" noChangeArrowheads="1"/>
            </p:cNvPicPr>
            <p:nvPr/>
          </p:nvPicPr>
          <p:blipFill>
            <a:blip r:embed="rId10"/>
            <a:srcRect/>
            <a:stretch>
              <a:fillRect/>
            </a:stretch>
          </p:blipFill>
          <p:spPr bwMode="auto">
            <a:xfrm>
              <a:off x="7297533" y="3994227"/>
              <a:ext cx="3543300" cy="2310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2" name="Text Box 13"/>
            <p:cNvSpPr txBox="1">
              <a:spLocks noChangeArrowheads="1"/>
            </p:cNvSpPr>
            <p:nvPr/>
          </p:nvSpPr>
          <p:spPr bwMode="auto">
            <a:xfrm>
              <a:off x="10344105" y="573887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6</a:t>
              </a:r>
            </a:p>
          </p:txBody>
        </p:sp>
      </p:grpSp>
      <p:grpSp>
        <p:nvGrpSpPr>
          <p:cNvPr id="13" name="Group 12"/>
          <p:cNvGrpSpPr/>
          <p:nvPr/>
        </p:nvGrpSpPr>
        <p:grpSpPr>
          <a:xfrm>
            <a:off x="1263648" y="1961546"/>
            <a:ext cx="2706782" cy="1191816"/>
            <a:chOff x="1263648" y="2010446"/>
            <a:chExt cx="2706782" cy="1191816"/>
          </a:xfrm>
        </p:grpSpPr>
        <p:sp>
          <p:nvSpPr>
            <p:cNvPr id="63" name="Rectangle 62"/>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4" name="Text Box 13"/>
            <p:cNvSpPr txBox="1">
              <a:spLocks noChangeArrowheads="1"/>
            </p:cNvSpPr>
            <p:nvPr/>
          </p:nvSpPr>
          <p:spPr bwMode="auto">
            <a:xfrm>
              <a:off x="1510569" y="2010446"/>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sp>
        <p:nvSpPr>
          <p:cNvPr id="27" name="TextBox 26">
            <a:extLst>
              <a:ext uri="{FF2B5EF4-FFF2-40B4-BE49-F238E27FC236}">
                <a16:creationId xmlns:a16="http://schemas.microsoft.com/office/drawing/2014/main" id="{F8CE6AF2-B46C-4CC8-89BF-13CB06919A29}"/>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28" name="TextBox 27">
            <a:extLst>
              <a:ext uri="{FF2B5EF4-FFF2-40B4-BE49-F238E27FC236}">
                <a16:creationId xmlns:a16="http://schemas.microsoft.com/office/drawing/2014/main" id="{932C2097-256D-4053-9351-7B95E5295BE7}"/>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pic>
        <p:nvPicPr>
          <p:cNvPr id="27" name="图片 11"/>
          <p:cNvPicPr>
            <a:picLocks noChangeAspect="1"/>
          </p:cNvPicPr>
          <p:nvPr/>
        </p:nvPicPr>
        <p:blipFill rotWithShape="1">
          <a:blip r:embed="rId4">
            <a:extLst>
              <a:ext uri="{28A0092B-C50C-407E-A947-70E740481C1C}">
                <a14:useLocalDpi xmlns:a14="http://schemas.microsoft.com/office/drawing/2010/main" val="0"/>
              </a:ext>
            </a:extLst>
          </a:blip>
          <a:srcRect b="27202"/>
          <a:stretch/>
        </p:blipFill>
        <p:spPr>
          <a:xfrm>
            <a:off x="404586" y="5145846"/>
            <a:ext cx="11406414" cy="1357654"/>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59398" t="65986" r="9316" b="3342"/>
          <a:stretch/>
        </p:blipFill>
        <p:spPr>
          <a:xfrm flipH="1">
            <a:off x="9646299" y="3610203"/>
            <a:ext cx="2164701" cy="2837245"/>
          </a:xfrm>
          <a:prstGeom prst="rect">
            <a:avLst/>
          </a:prstGeom>
        </p:spPr>
      </p:pic>
      <p:grpSp>
        <p:nvGrpSpPr>
          <p:cNvPr id="14" name="Group 13"/>
          <p:cNvGrpSpPr/>
          <p:nvPr/>
        </p:nvGrpSpPr>
        <p:grpSpPr>
          <a:xfrm>
            <a:off x="5371884" y="1192538"/>
            <a:ext cx="6251141" cy="2123658"/>
            <a:chOff x="5412511" y="2018928"/>
            <a:chExt cx="6251141" cy="2123658"/>
          </a:xfrm>
        </p:grpSpPr>
        <p:sp>
          <p:nvSpPr>
            <p:cNvPr id="12" name="Rectangle 11"/>
            <p:cNvSpPr/>
            <p:nvPr/>
          </p:nvSpPr>
          <p:spPr>
            <a:xfrm>
              <a:off x="5412511" y="2018928"/>
              <a:ext cx="6251141" cy="2123658"/>
            </a:xfrm>
            <a:prstGeom prst="rect">
              <a:avLst/>
            </a:prstGeom>
          </p:spPr>
          <p:txBody>
            <a:bodyPr wrap="square">
              <a:spAutoFit/>
            </a:bodyPr>
            <a:lstStyle/>
            <a:p>
              <a:pPr algn="just"/>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Đục</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ống</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nước</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sẽ</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làm</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các</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chất</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bẩn</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thấm</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vào</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nguồn</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nước</a:t>
              </a:r>
              <a:r>
                <a:rPr lang="en-US" altLang="en-US" sz="4400" b="1" dirty="0">
                  <a:solidFill>
                    <a:srgbClr val="002060"/>
                  </a:solidFill>
                  <a:latin typeface="Arial" panose="020B0604020202020204" pitchFamily="34" charset="0"/>
                </a:rPr>
                <a:t>.</a:t>
              </a:r>
            </a:p>
          </p:txBody>
        </p:sp>
        <p:pic>
          <p:nvPicPr>
            <p:cNvPr id="31" name="图形 27"/>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5704240" y="2098675"/>
              <a:ext cx="584200" cy="514652"/>
            </a:xfrm>
            <a:prstGeom prst="rect">
              <a:avLst/>
            </a:prstGeom>
          </p:spPr>
        </p:pic>
      </p:grpSp>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l="40777" t="34377" r="37531" b="39243"/>
          <a:stretch/>
        </p:blipFill>
        <p:spPr>
          <a:xfrm rot="5400000" flipH="1">
            <a:off x="5628253" y="3218954"/>
            <a:ext cx="959074" cy="1166325"/>
          </a:xfrm>
          <a:prstGeom prst="rect">
            <a:avLst/>
          </a:prstGeom>
        </p:spPr>
      </p:pic>
      <p:sp>
        <p:nvSpPr>
          <p:cNvPr id="32" name="Text Box 13"/>
          <p:cNvSpPr txBox="1">
            <a:spLocks noChangeArrowheads="1"/>
          </p:cNvSpPr>
          <p:nvPr/>
        </p:nvSpPr>
        <p:spPr bwMode="auto">
          <a:xfrm>
            <a:off x="6118336" y="3371768"/>
            <a:ext cx="4610313" cy="783193"/>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000" b="1" dirty="0" err="1">
                <a:solidFill>
                  <a:srgbClr val="FF0000"/>
                </a:solidFill>
                <a:latin typeface="Arial" panose="020B0604020202020204" pitchFamily="34" charset="0"/>
              </a:rPr>
              <a:t>Không</a:t>
            </a:r>
            <a:r>
              <a:rPr lang="en-US" altLang="vi-VN" sz="4000" b="1" dirty="0">
                <a:solidFill>
                  <a:srgbClr val="FF0000"/>
                </a:solidFill>
                <a:latin typeface="Arial" panose="020B0604020202020204" pitchFamily="34" charset="0"/>
              </a:rPr>
              <a:t> </a:t>
            </a:r>
            <a:r>
              <a:rPr lang="en-US" altLang="vi-VN" sz="4000" b="1" dirty="0" err="1">
                <a:solidFill>
                  <a:srgbClr val="FF0000"/>
                </a:solidFill>
                <a:latin typeface="Arial" panose="020B0604020202020204" pitchFamily="34" charset="0"/>
              </a:rPr>
              <a:t>nên</a:t>
            </a:r>
            <a:r>
              <a:rPr lang="en-US" altLang="vi-VN" sz="4000" b="1" dirty="0">
                <a:solidFill>
                  <a:srgbClr val="FF0000"/>
                </a:solidFill>
                <a:latin typeface="Arial" panose="020B0604020202020204" pitchFamily="34" charset="0"/>
              </a:rPr>
              <a:t> </a:t>
            </a:r>
            <a:r>
              <a:rPr lang="en-US" altLang="vi-VN" sz="4000" b="1" dirty="0" err="1">
                <a:solidFill>
                  <a:srgbClr val="FF0000"/>
                </a:solidFill>
                <a:latin typeface="Arial" panose="020B0604020202020204" pitchFamily="34" charset="0"/>
              </a:rPr>
              <a:t>làm</a:t>
            </a:r>
            <a:endParaRPr lang="en-US" altLang="vi-VN" sz="4000" b="1" dirty="0">
              <a:solidFill>
                <a:srgbClr val="FF0000"/>
              </a:solidFill>
              <a:latin typeface="Arial" panose="020B0604020202020204" pitchFamily="34" charset="0"/>
            </a:endParaRPr>
          </a:p>
        </p:txBody>
      </p:sp>
      <p:pic>
        <p:nvPicPr>
          <p:cNvPr id="33"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98484" y="373869"/>
            <a:ext cx="4285216" cy="3908175"/>
          </a:xfrm>
          <a:prstGeom prst="rect">
            <a:avLst/>
          </a:prstGeom>
        </p:spPr>
      </p:pic>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2359" y="1249286"/>
            <a:ext cx="4471551" cy="3662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F582194B-04A1-4C0A-B538-0033C3DF9ACA}"/>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7" name="TextBox 16">
            <a:extLst>
              <a:ext uri="{FF2B5EF4-FFF2-40B4-BE49-F238E27FC236}">
                <a16:creationId xmlns:a16="http://schemas.microsoft.com/office/drawing/2014/main" id="{AEBBE1CA-3AD9-496C-96C2-453280061A02}"/>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par>
                                <p:cTn id="16" presetID="42"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4263258" y="4050429"/>
            <a:ext cx="1642837" cy="1301681"/>
          </a:xfrm>
          <a:prstGeom prst="rect">
            <a:avLst/>
          </a:prstGeom>
        </p:spPr>
      </p:pic>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34006" y="2851131"/>
            <a:ext cx="2971800" cy="2354668"/>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148524" y="2507443"/>
            <a:ext cx="4343400" cy="3441438"/>
          </a:xfrm>
          <a:prstGeom prst="rect">
            <a:avLst/>
          </a:prstGeom>
        </p:spPr>
      </p:pic>
      <p:pic>
        <p:nvPicPr>
          <p:cNvPr id="10" name="Picture 9"/>
          <p:cNvPicPr>
            <a:picLocks noChangeAspect="1"/>
          </p:cNvPicPr>
          <p:nvPr/>
        </p:nvPicPr>
        <p:blipFill rotWithShape="1">
          <a:blip r:embed="rId11">
            <a:extLst>
              <a:ext uri="{28A0092B-C50C-407E-A947-70E740481C1C}">
                <a14:useLocalDpi xmlns:a14="http://schemas.microsoft.com/office/drawing/2010/main" val="0"/>
              </a:ext>
            </a:extLst>
          </a:blip>
          <a:srcRect t="66667" r="51639"/>
          <a:stretch/>
        </p:blipFill>
        <p:spPr>
          <a:xfrm flipH="1">
            <a:off x="7525263" y="2381319"/>
            <a:ext cx="4304971" cy="3966965"/>
          </a:xfrm>
          <a:prstGeom prst="rect">
            <a:avLst/>
          </a:prstGeom>
        </p:spPr>
      </p:pic>
      <p:pic>
        <p:nvPicPr>
          <p:cNvPr id="11" name="Picture 10"/>
          <p:cNvPicPr>
            <a:picLocks noChangeAspect="1"/>
          </p:cNvPicPr>
          <p:nvPr/>
        </p:nvPicPr>
        <p:blipFill rotWithShape="1">
          <a:blip r:embed="rId11">
            <a:extLst>
              <a:ext uri="{28A0092B-C50C-407E-A947-70E740481C1C}">
                <a14:useLocalDpi xmlns:a14="http://schemas.microsoft.com/office/drawing/2010/main" val="0"/>
              </a:ext>
            </a:extLst>
          </a:blip>
          <a:srcRect l="10783" t="66864" r="52887" b="-197"/>
          <a:stretch/>
        </p:blipFill>
        <p:spPr>
          <a:xfrm flipH="1">
            <a:off x="6641892" y="3531476"/>
            <a:ext cx="1748414" cy="2144665"/>
          </a:xfrm>
          <a:prstGeom prst="rect">
            <a:avLst/>
          </a:prstGeom>
        </p:spPr>
      </p:pic>
      <p:pic>
        <p:nvPicPr>
          <p:cNvPr id="12" name="Picture 11"/>
          <p:cNvPicPr>
            <a:picLocks noChangeAspect="1"/>
          </p:cNvPicPr>
          <p:nvPr/>
        </p:nvPicPr>
        <p:blipFill rotWithShape="1">
          <a:blip r:embed="rId11">
            <a:extLst>
              <a:ext uri="{28A0092B-C50C-407E-A947-70E740481C1C}">
                <a14:useLocalDpi xmlns:a14="http://schemas.microsoft.com/office/drawing/2010/main" val="0"/>
              </a:ext>
            </a:extLst>
          </a:blip>
          <a:srcRect l="10783" t="66864" r="52887" b="-197"/>
          <a:stretch/>
        </p:blipFill>
        <p:spPr>
          <a:xfrm flipH="1">
            <a:off x="10043697" y="2710874"/>
            <a:ext cx="2148303" cy="2635182"/>
          </a:xfrm>
          <a:prstGeom prst="rect">
            <a:avLst/>
          </a:prstGeom>
        </p:spPr>
      </p:pic>
      <p:grpSp>
        <p:nvGrpSpPr>
          <p:cNvPr id="21" name="Group 20"/>
          <p:cNvGrpSpPr/>
          <p:nvPr/>
        </p:nvGrpSpPr>
        <p:grpSpPr>
          <a:xfrm>
            <a:off x="573781" y="78359"/>
            <a:ext cx="4579840" cy="3305489"/>
            <a:chOff x="748960" y="-14508"/>
            <a:chExt cx="4579840" cy="3305489"/>
          </a:xfrm>
        </p:grpSpPr>
        <p:pic>
          <p:nvPicPr>
            <p:cNvPr id="16" name="Picture 15"/>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a:off x="748960" y="-14508"/>
              <a:ext cx="4579840" cy="3305489"/>
            </a:xfrm>
            <a:prstGeom prst="rect">
              <a:avLst/>
            </a:prstGeom>
          </p:spPr>
        </p:pic>
        <p:sp>
          <p:nvSpPr>
            <p:cNvPr id="13" name="矩形 25"/>
            <p:cNvSpPr/>
            <p:nvPr/>
          </p:nvSpPr>
          <p:spPr>
            <a:xfrm>
              <a:off x="1332702" y="1078763"/>
              <a:ext cx="3317772" cy="1446550"/>
            </a:xfrm>
            <a:prstGeom prst="rect">
              <a:avLst/>
            </a:prstGeom>
          </p:spPr>
          <p:txBody>
            <a:bodyPr wrap="square">
              <a:spAutoFit/>
            </a:bodyPr>
            <a:lstStyle/>
            <a:p>
              <a:pPr algn="ctr"/>
              <a:r>
                <a:rPr lang="en-US" altLang="zh-CN" sz="4400" b="1" dirty="0">
                  <a:solidFill>
                    <a:srgbClr val="6FCD5B"/>
                  </a:solidFill>
                  <a:latin typeface="UTM Impact" panose="02040603050506020204" pitchFamily="18" charset="0"/>
                  <a:ea typeface="印品丫丫体-D版" panose="02010601030101010101" pitchFamily="2" charset="-122"/>
                </a:rPr>
                <a:t>CHẤT BẨN </a:t>
              </a:r>
            </a:p>
            <a:p>
              <a:pPr algn="ctr"/>
              <a:r>
                <a:rPr lang="en-US" altLang="zh-CN" sz="4400" b="1" dirty="0">
                  <a:solidFill>
                    <a:srgbClr val="6FCD5B"/>
                  </a:solidFill>
                  <a:latin typeface="UTM Impact" panose="02040603050506020204" pitchFamily="18" charset="0"/>
                  <a:ea typeface="印品丫丫体-D版" panose="02010601030101010101" pitchFamily="2" charset="-122"/>
                </a:rPr>
                <a:t>SIÊU LẦY</a:t>
              </a:r>
              <a:endParaRPr lang="zh-CN" altLang="en-US" sz="4400" b="1" dirty="0">
                <a:solidFill>
                  <a:srgbClr val="6FCD5B"/>
                </a:solidFill>
                <a:latin typeface="UTM Impact" panose="02040603050506020204" pitchFamily="18" charset="0"/>
                <a:ea typeface="印品丫丫体-D版" panose="02010601030101010101" pitchFamily="2" charset="-122"/>
              </a:endParaRPr>
            </a:p>
          </p:txBody>
        </p:sp>
      </p:grpSp>
      <p:sp>
        <p:nvSpPr>
          <p:cNvPr id="14" name="Rectangle 13"/>
          <p:cNvSpPr/>
          <p:nvPr/>
        </p:nvSpPr>
        <p:spPr>
          <a:xfrm>
            <a:off x="409903"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6609847"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9536" y="5044966"/>
            <a:ext cx="1600303" cy="1600303"/>
          </a:xfrm>
          <a:prstGeom prst="rect">
            <a:avLst/>
          </a:prstGeom>
        </p:spPr>
      </p:pic>
      <p:pic>
        <p:nvPicPr>
          <p:cNvPr id="20" name="Picture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74977" y="5044966"/>
            <a:ext cx="1600303" cy="1600303"/>
          </a:xfrm>
          <a:prstGeom prst="rect">
            <a:avLst/>
          </a:prstGeom>
        </p:spPr>
      </p:pic>
      <p:grpSp>
        <p:nvGrpSpPr>
          <p:cNvPr id="23" name="Group 22"/>
          <p:cNvGrpSpPr/>
          <p:nvPr/>
        </p:nvGrpSpPr>
        <p:grpSpPr>
          <a:xfrm>
            <a:off x="7342681" y="55901"/>
            <a:ext cx="4670134" cy="3305489"/>
            <a:chOff x="3802062" y="20942"/>
            <a:chExt cx="4670134" cy="3305489"/>
          </a:xfrm>
        </p:grpSpPr>
        <p:pic>
          <p:nvPicPr>
            <p:cNvPr id="22" name="Picture 21"/>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flipH="1">
              <a:off x="3802062" y="20942"/>
              <a:ext cx="4670134" cy="3305489"/>
            </a:xfrm>
            <a:prstGeom prst="rect">
              <a:avLst/>
            </a:prstGeom>
          </p:spPr>
        </p:pic>
        <p:sp>
          <p:nvSpPr>
            <p:cNvPr id="6" name="矩形 25"/>
            <p:cNvSpPr/>
            <p:nvPr/>
          </p:nvSpPr>
          <p:spPr>
            <a:xfrm>
              <a:off x="4546324" y="1128700"/>
              <a:ext cx="3105859" cy="1446550"/>
            </a:xfrm>
            <a:prstGeom prst="rect">
              <a:avLst/>
            </a:prstGeom>
          </p:spPr>
          <p:txBody>
            <a:bodyPr wrap="square">
              <a:spAutoFit/>
            </a:bodyPr>
            <a:lstStyle/>
            <a:p>
              <a:pPr algn="ctr"/>
              <a:r>
                <a:rPr lang="en-US" altLang="zh-CN" sz="4400" b="1" dirty="0">
                  <a:solidFill>
                    <a:srgbClr val="16C6EF"/>
                  </a:solidFill>
                  <a:latin typeface="UTM Impact" panose="02040603050506020204" pitchFamily="18" charset="0"/>
                  <a:ea typeface="印品丫丫体-D版" panose="02010601030101010101" pitchFamily="2" charset="-122"/>
                </a:rPr>
                <a:t>GIỌT NƯỚC </a:t>
              </a:r>
            </a:p>
            <a:p>
              <a:pPr algn="ctr"/>
              <a:r>
                <a:rPr lang="en-US" altLang="zh-CN" sz="4400" b="1" dirty="0">
                  <a:solidFill>
                    <a:srgbClr val="16C6EF"/>
                  </a:solidFill>
                  <a:latin typeface="UTM Impact" panose="02040603050506020204" pitchFamily="18" charset="0"/>
                  <a:ea typeface="印品丫丫体-D版" panose="02010601030101010101" pitchFamily="2" charset="-122"/>
                </a:rPr>
                <a:t>TINH KHIẾT</a:t>
              </a:r>
              <a:endParaRPr lang="zh-CN" altLang="en-US" sz="4400" b="1" dirty="0">
                <a:solidFill>
                  <a:srgbClr val="16C6EF"/>
                </a:solidFill>
                <a:latin typeface="UTM Impact" panose="02040603050506020204" pitchFamily="18" charset="0"/>
                <a:ea typeface="印品丫丫体-D版" panose="02010601030101010101" pitchFamily="2" charset="-122"/>
              </a:endParaRPr>
            </a:p>
          </p:txBody>
        </p:sp>
      </p:grpSp>
      <p:pic>
        <p:nvPicPr>
          <p:cNvPr id="40" name="Picture 3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79818" y="6095599"/>
            <a:ext cx="803133" cy="401568"/>
          </a:xfrm>
          <a:prstGeom prst="rect">
            <a:avLst/>
          </a:prstGeom>
        </p:spPr>
      </p:pic>
      <p:pic>
        <p:nvPicPr>
          <p:cNvPr id="41" name="Am-thanh-oh-nooo-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662340" y="-165323"/>
            <a:ext cx="487363" cy="487363"/>
          </a:xfrm>
          <a:prstGeom prst="rect">
            <a:avLst/>
          </a:prstGeom>
        </p:spPr>
      </p:pic>
    </p:spTree>
    <p:extLst>
      <p:ext uri="{BB962C8B-B14F-4D97-AF65-F5344CB8AC3E}">
        <p14:creationId xmlns:p14="http://schemas.microsoft.com/office/powerpoint/2010/main" val="3729239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right)">
                                      <p:cBhvr>
                                        <p:cTn id="7" dur="1000"/>
                                        <p:tgtEl>
                                          <p:spTgt spid="40"/>
                                        </p:tgtEl>
                                      </p:cBhvr>
                                    </p:animEffect>
                                  </p:childTnLst>
                                </p:cTn>
                              </p:par>
                              <p:par>
                                <p:cTn id="8" presetID="1" presetClass="mediacall" presetSubtype="0" fill="hold" nodeType="withEffect">
                                  <p:stCondLst>
                                    <p:cond delay="0"/>
                                  </p:stCondLst>
                                  <p:childTnLst>
                                    <p:cmd type="call" cmd="playFrom(0.0)">
                                      <p:cBhvr>
                                        <p:cTn id="9" dur="2899" fill="hold"/>
                                        <p:tgtEl>
                                          <p:spTgt spid="41"/>
                                        </p:tgtEl>
                                      </p:cBhvr>
                                    </p:cmd>
                                  </p:childTnLst>
                                </p:cTn>
                              </p:par>
                              <p:par>
                                <p:cTn id="10" presetID="32" presetClass="emph" presetSubtype="0" repeatCount="5000" fill="hold" nodeType="withEffect">
                                  <p:stCondLst>
                                    <p:cond delay="0"/>
                                  </p:stCondLst>
                                  <p:childTnLst>
                                    <p:animRot by="120000">
                                      <p:cBhvr>
                                        <p:cTn id="11" dur="50" fill="hold">
                                          <p:stCondLst>
                                            <p:cond delay="0"/>
                                          </p:stCondLst>
                                        </p:cTn>
                                        <p:tgtEl>
                                          <p:spTgt spid="11"/>
                                        </p:tgtEl>
                                        <p:attrNameLst>
                                          <p:attrName>r</p:attrName>
                                        </p:attrNameLst>
                                      </p:cBhvr>
                                    </p:animRot>
                                    <p:animRot by="-240000">
                                      <p:cBhvr>
                                        <p:cTn id="12" dur="100" fill="hold">
                                          <p:stCondLst>
                                            <p:cond delay="100"/>
                                          </p:stCondLst>
                                        </p:cTn>
                                        <p:tgtEl>
                                          <p:spTgt spid="11"/>
                                        </p:tgtEl>
                                        <p:attrNameLst>
                                          <p:attrName>r</p:attrName>
                                        </p:attrNameLst>
                                      </p:cBhvr>
                                    </p:animRot>
                                    <p:animRot by="240000">
                                      <p:cBhvr>
                                        <p:cTn id="13" dur="100" fill="hold">
                                          <p:stCondLst>
                                            <p:cond delay="200"/>
                                          </p:stCondLst>
                                        </p:cTn>
                                        <p:tgtEl>
                                          <p:spTgt spid="11"/>
                                        </p:tgtEl>
                                        <p:attrNameLst>
                                          <p:attrName>r</p:attrName>
                                        </p:attrNameLst>
                                      </p:cBhvr>
                                    </p:animRot>
                                    <p:animRot by="-240000">
                                      <p:cBhvr>
                                        <p:cTn id="14" dur="100" fill="hold">
                                          <p:stCondLst>
                                            <p:cond delay="300"/>
                                          </p:stCondLst>
                                        </p:cTn>
                                        <p:tgtEl>
                                          <p:spTgt spid="11"/>
                                        </p:tgtEl>
                                        <p:attrNameLst>
                                          <p:attrName>r</p:attrName>
                                        </p:attrNameLst>
                                      </p:cBhvr>
                                    </p:animRot>
                                    <p:animRot by="120000">
                                      <p:cBhvr>
                                        <p:cTn id="15" dur="100" fill="hold">
                                          <p:stCondLst>
                                            <p:cond delay="400"/>
                                          </p:stCondLst>
                                        </p:cTn>
                                        <p:tgtEl>
                                          <p:spTgt spid="11"/>
                                        </p:tgtEl>
                                        <p:attrNameLst>
                                          <p:attrName>r</p:attrName>
                                        </p:attrNameLst>
                                      </p:cBhvr>
                                    </p:animRot>
                                  </p:childTnLst>
                                </p:cTn>
                              </p:par>
                              <p:par>
                                <p:cTn id="16" presetID="32" presetClass="emph" presetSubtype="0" repeatCount="5000" fill="hold" nodeType="withEffect">
                                  <p:stCondLst>
                                    <p:cond delay="0"/>
                                  </p:stCondLst>
                                  <p:childTnLst>
                                    <p:animRot by="120000">
                                      <p:cBhvr>
                                        <p:cTn id="17" dur="50" fill="hold">
                                          <p:stCondLst>
                                            <p:cond delay="0"/>
                                          </p:stCondLst>
                                        </p:cTn>
                                        <p:tgtEl>
                                          <p:spTgt spid="10"/>
                                        </p:tgtEl>
                                        <p:attrNameLst>
                                          <p:attrName>r</p:attrName>
                                        </p:attrNameLst>
                                      </p:cBhvr>
                                    </p:animRot>
                                    <p:animRot by="-240000">
                                      <p:cBhvr>
                                        <p:cTn id="18" dur="100" fill="hold">
                                          <p:stCondLst>
                                            <p:cond delay="100"/>
                                          </p:stCondLst>
                                        </p:cTn>
                                        <p:tgtEl>
                                          <p:spTgt spid="10"/>
                                        </p:tgtEl>
                                        <p:attrNameLst>
                                          <p:attrName>r</p:attrName>
                                        </p:attrNameLst>
                                      </p:cBhvr>
                                    </p:animRot>
                                    <p:animRot by="240000">
                                      <p:cBhvr>
                                        <p:cTn id="19" dur="100" fill="hold">
                                          <p:stCondLst>
                                            <p:cond delay="200"/>
                                          </p:stCondLst>
                                        </p:cTn>
                                        <p:tgtEl>
                                          <p:spTgt spid="10"/>
                                        </p:tgtEl>
                                        <p:attrNameLst>
                                          <p:attrName>r</p:attrName>
                                        </p:attrNameLst>
                                      </p:cBhvr>
                                    </p:animRot>
                                    <p:animRot by="-240000">
                                      <p:cBhvr>
                                        <p:cTn id="20" dur="100" fill="hold">
                                          <p:stCondLst>
                                            <p:cond delay="300"/>
                                          </p:stCondLst>
                                        </p:cTn>
                                        <p:tgtEl>
                                          <p:spTgt spid="10"/>
                                        </p:tgtEl>
                                        <p:attrNameLst>
                                          <p:attrName>r</p:attrName>
                                        </p:attrNameLst>
                                      </p:cBhvr>
                                    </p:animRot>
                                    <p:animRot by="120000">
                                      <p:cBhvr>
                                        <p:cTn id="21" dur="100" fill="hold">
                                          <p:stCondLst>
                                            <p:cond delay="400"/>
                                          </p:stCondLst>
                                        </p:cTn>
                                        <p:tgtEl>
                                          <p:spTgt spid="10"/>
                                        </p:tgtEl>
                                        <p:attrNameLst>
                                          <p:attrName>r</p:attrName>
                                        </p:attrNameLst>
                                      </p:cBhvr>
                                    </p:animRot>
                                  </p:childTnLst>
                                </p:cTn>
                              </p:par>
                              <p:par>
                                <p:cTn id="22" presetID="32" presetClass="emph" presetSubtype="0" repeatCount="5000" fill="hold" nodeType="withEffect">
                                  <p:stCondLst>
                                    <p:cond delay="0"/>
                                  </p:stCondLst>
                                  <p:childTnLst>
                                    <p:animRot by="120000">
                                      <p:cBhvr>
                                        <p:cTn id="23" dur="50" fill="hold">
                                          <p:stCondLst>
                                            <p:cond delay="0"/>
                                          </p:stCondLst>
                                        </p:cTn>
                                        <p:tgtEl>
                                          <p:spTgt spid="12"/>
                                        </p:tgtEl>
                                        <p:attrNameLst>
                                          <p:attrName>r</p:attrName>
                                        </p:attrNameLst>
                                      </p:cBhvr>
                                    </p:animRot>
                                    <p:animRot by="-240000">
                                      <p:cBhvr>
                                        <p:cTn id="24" dur="100" fill="hold">
                                          <p:stCondLst>
                                            <p:cond delay="100"/>
                                          </p:stCondLst>
                                        </p:cTn>
                                        <p:tgtEl>
                                          <p:spTgt spid="12"/>
                                        </p:tgtEl>
                                        <p:attrNameLst>
                                          <p:attrName>r</p:attrName>
                                        </p:attrNameLst>
                                      </p:cBhvr>
                                    </p:animRot>
                                    <p:animRot by="240000">
                                      <p:cBhvr>
                                        <p:cTn id="25" dur="100" fill="hold">
                                          <p:stCondLst>
                                            <p:cond delay="200"/>
                                          </p:stCondLst>
                                        </p:cTn>
                                        <p:tgtEl>
                                          <p:spTgt spid="12"/>
                                        </p:tgtEl>
                                        <p:attrNameLst>
                                          <p:attrName>r</p:attrName>
                                        </p:attrNameLst>
                                      </p:cBhvr>
                                    </p:animRot>
                                    <p:animRot by="-240000">
                                      <p:cBhvr>
                                        <p:cTn id="26" dur="100" fill="hold">
                                          <p:stCondLst>
                                            <p:cond delay="300"/>
                                          </p:stCondLst>
                                        </p:cTn>
                                        <p:tgtEl>
                                          <p:spTgt spid="12"/>
                                        </p:tgtEl>
                                        <p:attrNameLst>
                                          <p:attrName>r</p:attrName>
                                        </p:attrNameLst>
                                      </p:cBhvr>
                                    </p:animRot>
                                    <p:animRot by="120000">
                                      <p:cBhvr>
                                        <p:cTn id="27" dur="100" fill="hold">
                                          <p:stCondLst>
                                            <p:cond delay="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4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9" name="矩形 8"/>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10" name="矩形 9"/>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37" name="Text Box 13"/>
          <p:cNvSpPr txBox="1">
            <a:spLocks noChangeArrowheads="1"/>
          </p:cNvSpPr>
          <p:nvPr/>
        </p:nvSpPr>
        <p:spPr bwMode="auto">
          <a:xfrm>
            <a:off x="926191" y="277837"/>
            <a:ext cx="10363200" cy="119062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Quan </a:t>
            </a:r>
            <a:r>
              <a:rPr lang="en-US" altLang="vi-VN" b="1" dirty="0" err="1">
                <a:solidFill>
                  <a:srgbClr val="002060"/>
                </a:solidFill>
                <a:latin typeface="Arial" panose="020B0604020202020204" pitchFamily="34" charset="0"/>
              </a:rPr>
              <a:t>sát</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từng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tranh</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em</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hãy</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nêu</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những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việc</a:t>
            </a:r>
            <a:r>
              <a:rPr lang="en-US" altLang="vi-VN" b="1" dirty="0">
                <a:solidFill>
                  <a:srgbClr val="00206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và</a:t>
            </a:r>
            <a:r>
              <a:rPr lang="en-US" altLang="vi-VN" b="1" dirty="0">
                <a:solidFill>
                  <a:srgbClr val="002060"/>
                </a:solidFill>
                <a:latin typeface="Arial" panose="020B0604020202020204" pitchFamily="34" charset="0"/>
              </a:rPr>
              <a:t> </a:t>
            </a:r>
            <a:r>
              <a:rPr lang="en-US" altLang="vi-VN" b="1" dirty="0" err="1">
                <a:solidFill>
                  <a:srgbClr val="FF0000"/>
                </a:solidFill>
                <a:latin typeface="Arial" panose="020B0604020202020204" pitchFamily="34" charset="0"/>
              </a:rPr>
              <a:t>không</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để</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bảo</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vệ</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nguồn</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nước</a:t>
            </a:r>
            <a:r>
              <a:rPr lang="en-US" altLang="vi-VN" b="1" dirty="0">
                <a:solidFill>
                  <a:srgbClr val="002060"/>
                </a:solidFill>
                <a:latin typeface="Arial" panose="020B0604020202020204" pitchFamily="34" charset="0"/>
              </a:rPr>
              <a:t>.</a:t>
            </a:r>
          </a:p>
        </p:txBody>
      </p:sp>
      <p:grpSp>
        <p:nvGrpSpPr>
          <p:cNvPr id="3" name="Group 2"/>
          <p:cNvGrpSpPr/>
          <p:nvPr/>
        </p:nvGrpSpPr>
        <p:grpSpPr>
          <a:xfrm>
            <a:off x="1315635" y="1563788"/>
            <a:ext cx="2730998" cy="2225249"/>
            <a:chOff x="1315635" y="1563788"/>
            <a:chExt cx="2730998" cy="2225249"/>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5635" y="1563788"/>
              <a:ext cx="2631212" cy="2155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 name="Text Box 13"/>
            <p:cNvSpPr txBox="1">
              <a:spLocks noChangeArrowheads="1"/>
            </p:cNvSpPr>
            <p:nvPr/>
          </p:nvSpPr>
          <p:spPr bwMode="auto">
            <a:xfrm>
              <a:off x="3473706" y="315336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1</a:t>
              </a:r>
            </a:p>
          </p:txBody>
        </p:sp>
      </p:grpSp>
      <p:grpSp>
        <p:nvGrpSpPr>
          <p:cNvPr id="4" name="Group 3"/>
          <p:cNvGrpSpPr/>
          <p:nvPr/>
        </p:nvGrpSpPr>
        <p:grpSpPr>
          <a:xfrm>
            <a:off x="4199031" y="1555456"/>
            <a:ext cx="3626391" cy="2249727"/>
            <a:chOff x="4199031" y="1555456"/>
            <a:chExt cx="3626391" cy="2249727"/>
          </a:xfrm>
        </p:grpSpPr>
        <p:pic>
          <p:nvPicPr>
            <p:cNvPr id="47" name="Picture 15"/>
            <p:cNvPicPr>
              <a:picLocks noChangeAspect="1" noChangeArrowheads="1"/>
            </p:cNvPicPr>
            <p:nvPr/>
          </p:nvPicPr>
          <p:blipFill>
            <a:blip r:embed="rId6"/>
            <a:srcRect/>
            <a:stretch>
              <a:fillRect/>
            </a:stretch>
          </p:blipFill>
          <p:spPr bwMode="auto">
            <a:xfrm>
              <a:off x="4199031" y="1555456"/>
              <a:ext cx="3551491" cy="21637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8" name="Text Box 13"/>
            <p:cNvSpPr txBox="1">
              <a:spLocks noChangeArrowheads="1"/>
            </p:cNvSpPr>
            <p:nvPr/>
          </p:nvSpPr>
          <p:spPr bwMode="auto">
            <a:xfrm>
              <a:off x="7252495" y="3169508"/>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2</a:t>
              </a:r>
            </a:p>
          </p:txBody>
        </p:sp>
      </p:grpSp>
      <p:grpSp>
        <p:nvGrpSpPr>
          <p:cNvPr id="5" name="Group 4"/>
          <p:cNvGrpSpPr/>
          <p:nvPr/>
        </p:nvGrpSpPr>
        <p:grpSpPr>
          <a:xfrm>
            <a:off x="8002707" y="1564536"/>
            <a:ext cx="2990311" cy="2241999"/>
            <a:chOff x="8002707" y="1564536"/>
            <a:chExt cx="2990311" cy="2241999"/>
          </a:xfrm>
        </p:grpSpPr>
        <p:pic>
          <p:nvPicPr>
            <p:cNvPr id="56" name="Picture 17" descr="06"/>
            <p:cNvPicPr>
              <a:picLocks noChangeAspect="1" noChangeArrowheads="1"/>
            </p:cNvPicPr>
            <p:nvPr/>
          </p:nvPicPr>
          <p:blipFill rotWithShape="1">
            <a:blip r:embed="rId7"/>
            <a:srcRect l="6218" t="3202" r="6155" b="2428"/>
            <a:stretch/>
          </p:blipFill>
          <p:spPr bwMode="auto">
            <a:xfrm>
              <a:off x="8002707" y="1564536"/>
              <a:ext cx="2858126" cy="2145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9" name="Text Box 13"/>
            <p:cNvSpPr txBox="1">
              <a:spLocks noChangeArrowheads="1"/>
            </p:cNvSpPr>
            <p:nvPr/>
          </p:nvSpPr>
          <p:spPr bwMode="auto">
            <a:xfrm>
              <a:off x="10420091" y="3170860"/>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3</a:t>
              </a:r>
            </a:p>
          </p:txBody>
        </p:sp>
      </p:grpSp>
      <p:grpSp>
        <p:nvGrpSpPr>
          <p:cNvPr id="6" name="Group 5"/>
          <p:cNvGrpSpPr/>
          <p:nvPr/>
        </p:nvGrpSpPr>
        <p:grpSpPr>
          <a:xfrm>
            <a:off x="1315635" y="3977852"/>
            <a:ext cx="2438497" cy="2424688"/>
            <a:chOff x="1315635" y="3977852"/>
            <a:chExt cx="2438497" cy="2424688"/>
          </a:xfrm>
        </p:grpSpPr>
        <p:pic>
          <p:nvPicPr>
            <p:cNvPr id="54" name="Picture 36"/>
            <p:cNvPicPr>
              <a:picLocks noChangeAspect="1" noChangeArrowheads="1"/>
            </p:cNvPicPr>
            <p:nvPr/>
          </p:nvPicPr>
          <p:blipFill>
            <a:blip r:embed="rId8"/>
            <a:srcRect/>
            <a:stretch>
              <a:fillRect/>
            </a:stretch>
          </p:blipFill>
          <p:spPr bwMode="auto">
            <a:xfrm>
              <a:off x="1315635" y="3977852"/>
              <a:ext cx="2314866" cy="23268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0" name="Text Box 13"/>
            <p:cNvSpPr txBox="1">
              <a:spLocks noChangeArrowheads="1"/>
            </p:cNvSpPr>
            <p:nvPr/>
          </p:nvSpPr>
          <p:spPr bwMode="auto">
            <a:xfrm>
              <a:off x="3181205" y="5766865"/>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4</a:t>
              </a:r>
            </a:p>
          </p:txBody>
        </p:sp>
      </p:grpSp>
      <p:grpSp>
        <p:nvGrpSpPr>
          <p:cNvPr id="7" name="Group 6"/>
          <p:cNvGrpSpPr/>
          <p:nvPr/>
        </p:nvGrpSpPr>
        <p:grpSpPr>
          <a:xfrm>
            <a:off x="3918854" y="3994227"/>
            <a:ext cx="3184809" cy="2417644"/>
            <a:chOff x="3918854" y="3994227"/>
            <a:chExt cx="3184809" cy="2417644"/>
          </a:xfrm>
        </p:grpSpPr>
        <p:pic>
          <p:nvPicPr>
            <p:cNvPr id="50" name="Picture 26"/>
            <p:cNvPicPr>
              <a:picLocks noChangeAspect="1" noChangeArrowheads="1"/>
            </p:cNvPicPr>
            <p:nvPr/>
          </p:nvPicPr>
          <p:blipFill>
            <a:blip r:embed="rId9"/>
            <a:srcRect/>
            <a:stretch>
              <a:fillRect/>
            </a:stretch>
          </p:blipFill>
          <p:spPr bwMode="auto">
            <a:xfrm>
              <a:off x="3918854" y="3994227"/>
              <a:ext cx="3098502" cy="2310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 name="Text Box 13"/>
            <p:cNvSpPr txBox="1">
              <a:spLocks noChangeArrowheads="1"/>
            </p:cNvSpPr>
            <p:nvPr/>
          </p:nvSpPr>
          <p:spPr bwMode="auto">
            <a:xfrm>
              <a:off x="6530736" y="5776196"/>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chemeClr val="bg1"/>
                  </a:solidFill>
                  <a:latin typeface="Arial" panose="020B0604020202020204" pitchFamily="34" charset="0"/>
                </a:rPr>
                <a:t>5</a:t>
              </a:r>
            </a:p>
          </p:txBody>
        </p:sp>
      </p:grpSp>
      <p:grpSp>
        <p:nvGrpSpPr>
          <p:cNvPr id="11" name="Group 10"/>
          <p:cNvGrpSpPr/>
          <p:nvPr/>
        </p:nvGrpSpPr>
        <p:grpSpPr>
          <a:xfrm>
            <a:off x="7297533" y="3994227"/>
            <a:ext cx="3619499" cy="2380320"/>
            <a:chOff x="7297533" y="3994227"/>
            <a:chExt cx="3619499" cy="2380320"/>
          </a:xfrm>
        </p:grpSpPr>
        <p:pic>
          <p:nvPicPr>
            <p:cNvPr id="52" name="Picture 29"/>
            <p:cNvPicPr>
              <a:picLocks noChangeAspect="1" noChangeArrowheads="1"/>
            </p:cNvPicPr>
            <p:nvPr/>
          </p:nvPicPr>
          <p:blipFill>
            <a:blip r:embed="rId10"/>
            <a:srcRect/>
            <a:stretch>
              <a:fillRect/>
            </a:stretch>
          </p:blipFill>
          <p:spPr bwMode="auto">
            <a:xfrm>
              <a:off x="7297533" y="3994227"/>
              <a:ext cx="3543300" cy="2310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2" name="Text Box 13"/>
            <p:cNvSpPr txBox="1">
              <a:spLocks noChangeArrowheads="1"/>
            </p:cNvSpPr>
            <p:nvPr/>
          </p:nvSpPr>
          <p:spPr bwMode="auto">
            <a:xfrm>
              <a:off x="10344105" y="573887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6</a:t>
              </a:r>
            </a:p>
          </p:txBody>
        </p:sp>
      </p:grpSp>
      <p:grpSp>
        <p:nvGrpSpPr>
          <p:cNvPr id="13" name="Group 12"/>
          <p:cNvGrpSpPr/>
          <p:nvPr/>
        </p:nvGrpSpPr>
        <p:grpSpPr>
          <a:xfrm>
            <a:off x="1263648" y="1961546"/>
            <a:ext cx="2706782" cy="1191816"/>
            <a:chOff x="1263648" y="2010446"/>
            <a:chExt cx="2706782" cy="1191816"/>
          </a:xfrm>
        </p:grpSpPr>
        <p:sp>
          <p:nvSpPr>
            <p:cNvPr id="63" name="Rectangle 62"/>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4" name="Text Box 13"/>
            <p:cNvSpPr txBox="1">
              <a:spLocks noChangeArrowheads="1"/>
            </p:cNvSpPr>
            <p:nvPr/>
          </p:nvSpPr>
          <p:spPr bwMode="auto">
            <a:xfrm>
              <a:off x="1510569" y="2010446"/>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grpSp>
        <p:nvGrpSpPr>
          <p:cNvPr id="27" name="Group 26"/>
          <p:cNvGrpSpPr/>
          <p:nvPr/>
        </p:nvGrpSpPr>
        <p:grpSpPr>
          <a:xfrm>
            <a:off x="4175448" y="1977692"/>
            <a:ext cx="3598658" cy="1191816"/>
            <a:chOff x="1263648" y="2026592"/>
            <a:chExt cx="2706782" cy="1191816"/>
          </a:xfrm>
        </p:grpSpPr>
        <p:sp>
          <p:nvSpPr>
            <p:cNvPr id="28" name="Rectangle 27"/>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Text Box 13"/>
            <p:cNvSpPr txBox="1">
              <a:spLocks noChangeArrowheads="1"/>
            </p:cNvSpPr>
            <p:nvPr/>
          </p:nvSpPr>
          <p:spPr bwMode="auto">
            <a:xfrm>
              <a:off x="1519626" y="2026592"/>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sp>
        <p:nvSpPr>
          <p:cNvPr id="30" name="TextBox 29">
            <a:extLst>
              <a:ext uri="{FF2B5EF4-FFF2-40B4-BE49-F238E27FC236}">
                <a16:creationId xmlns:a16="http://schemas.microsoft.com/office/drawing/2014/main" id="{00B23863-E055-4ECC-82B0-D2E4850F7D12}"/>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31" name="TextBox 30">
            <a:extLst>
              <a:ext uri="{FF2B5EF4-FFF2-40B4-BE49-F238E27FC236}">
                <a16:creationId xmlns:a16="http://schemas.microsoft.com/office/drawing/2014/main" id="{90D74A4E-A772-4619-ADC8-927CA0DBEE50}"/>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586508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pic>
        <p:nvPicPr>
          <p:cNvPr id="27" name="图片 11"/>
          <p:cNvPicPr>
            <a:picLocks noChangeAspect="1"/>
          </p:cNvPicPr>
          <p:nvPr/>
        </p:nvPicPr>
        <p:blipFill rotWithShape="1">
          <a:blip r:embed="rId4">
            <a:extLst>
              <a:ext uri="{28A0092B-C50C-407E-A947-70E740481C1C}">
                <a14:useLocalDpi xmlns:a14="http://schemas.microsoft.com/office/drawing/2010/main" val="0"/>
              </a:ext>
            </a:extLst>
          </a:blip>
          <a:srcRect b="27202"/>
          <a:stretch/>
        </p:blipFill>
        <p:spPr>
          <a:xfrm>
            <a:off x="404586" y="5145846"/>
            <a:ext cx="11406414" cy="1357654"/>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59398" t="65986" r="9316" b="3342"/>
          <a:stretch/>
        </p:blipFill>
        <p:spPr>
          <a:xfrm>
            <a:off x="419990" y="3610203"/>
            <a:ext cx="2164701" cy="2837245"/>
          </a:xfrm>
          <a:prstGeom prst="rect">
            <a:avLst/>
          </a:prstGeom>
        </p:spPr>
      </p:pic>
      <p:grpSp>
        <p:nvGrpSpPr>
          <p:cNvPr id="14" name="Group 13"/>
          <p:cNvGrpSpPr/>
          <p:nvPr/>
        </p:nvGrpSpPr>
        <p:grpSpPr>
          <a:xfrm>
            <a:off x="445517" y="694577"/>
            <a:ext cx="6251141" cy="2616101"/>
            <a:chOff x="5412511" y="2018928"/>
            <a:chExt cx="6251141" cy="2616101"/>
          </a:xfrm>
        </p:grpSpPr>
        <p:sp>
          <p:nvSpPr>
            <p:cNvPr id="12" name="Rectangle 11"/>
            <p:cNvSpPr/>
            <p:nvPr/>
          </p:nvSpPr>
          <p:spPr>
            <a:xfrm>
              <a:off x="5412511" y="2018928"/>
              <a:ext cx="6251141" cy="2616101"/>
            </a:xfrm>
            <a:prstGeom prst="rect">
              <a:avLst/>
            </a:prstGeom>
          </p:spPr>
          <p:txBody>
            <a:bodyPr wrap="square">
              <a:spAutoFit/>
            </a:bodyPr>
            <a:lstStyle/>
            <a:p>
              <a:pPr algn="just"/>
              <a:r>
                <a:rPr lang="en-US" altLang="en-US" sz="4000" b="1" dirty="0">
                  <a:solidFill>
                    <a:srgbClr val="002060"/>
                  </a:solidFill>
                  <a:latin typeface="Arial" panose="020B0604020202020204" pitchFamily="34" charset="0"/>
                </a:rPr>
                <a:t>	</a:t>
              </a:r>
              <a:r>
                <a:rPr lang="vi-VN" altLang="en-US" sz="4100" b="1" dirty="0">
                  <a:solidFill>
                    <a:srgbClr val="002060"/>
                  </a:solidFill>
                </a:rPr>
                <a:t>Đổ rác xuống ao,sẽ làm nước bị ô nhiễm; cá và các sinh vật khác bị chết.</a:t>
              </a:r>
              <a:endParaRPr lang="en-US" altLang="en-US" sz="4100" b="1" dirty="0">
                <a:solidFill>
                  <a:srgbClr val="002060"/>
                </a:solidFill>
                <a:latin typeface="Arial" panose="020B0604020202020204" pitchFamily="34" charset="0"/>
              </a:endParaRPr>
            </a:p>
          </p:txBody>
        </p:sp>
        <p:pic>
          <p:nvPicPr>
            <p:cNvPr id="31" name="图形 27"/>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5704240" y="2098675"/>
              <a:ext cx="584200" cy="514652"/>
            </a:xfrm>
            <a:prstGeom prst="rect">
              <a:avLst/>
            </a:prstGeom>
          </p:spPr>
        </p:pic>
      </p:grpSp>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l="40777" t="34377" r="37531" b="39243"/>
          <a:stretch/>
        </p:blipFill>
        <p:spPr>
          <a:xfrm rot="5400000" flipH="1">
            <a:off x="1795436" y="2982799"/>
            <a:ext cx="959074" cy="1166325"/>
          </a:xfrm>
          <a:prstGeom prst="rect">
            <a:avLst/>
          </a:prstGeom>
        </p:spPr>
      </p:pic>
      <p:sp>
        <p:nvSpPr>
          <p:cNvPr id="32" name="Text Box 13"/>
          <p:cNvSpPr txBox="1">
            <a:spLocks noChangeArrowheads="1"/>
          </p:cNvSpPr>
          <p:nvPr/>
        </p:nvSpPr>
        <p:spPr bwMode="auto">
          <a:xfrm>
            <a:off x="2295439" y="3115295"/>
            <a:ext cx="4610313" cy="783193"/>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000" b="1" dirty="0" err="1">
                <a:solidFill>
                  <a:srgbClr val="FF0000"/>
                </a:solidFill>
                <a:latin typeface="Arial" panose="020B0604020202020204" pitchFamily="34" charset="0"/>
              </a:rPr>
              <a:t>Không</a:t>
            </a:r>
            <a:r>
              <a:rPr lang="en-US" altLang="vi-VN" sz="4000" b="1" dirty="0">
                <a:solidFill>
                  <a:srgbClr val="FF0000"/>
                </a:solidFill>
                <a:latin typeface="Arial" panose="020B0604020202020204" pitchFamily="34" charset="0"/>
              </a:rPr>
              <a:t> </a:t>
            </a:r>
            <a:r>
              <a:rPr lang="en-US" altLang="vi-VN" sz="4000" b="1" dirty="0" err="1">
                <a:solidFill>
                  <a:srgbClr val="FF0000"/>
                </a:solidFill>
                <a:latin typeface="Arial" panose="020B0604020202020204" pitchFamily="34" charset="0"/>
              </a:rPr>
              <a:t>nên</a:t>
            </a:r>
            <a:r>
              <a:rPr lang="en-US" altLang="vi-VN" sz="4000" b="1" dirty="0">
                <a:solidFill>
                  <a:srgbClr val="FF0000"/>
                </a:solidFill>
                <a:latin typeface="Arial" panose="020B0604020202020204" pitchFamily="34" charset="0"/>
              </a:rPr>
              <a:t> </a:t>
            </a:r>
            <a:r>
              <a:rPr lang="en-US" altLang="vi-VN" sz="4000" b="1" dirty="0" err="1">
                <a:solidFill>
                  <a:srgbClr val="FF0000"/>
                </a:solidFill>
                <a:latin typeface="Arial" panose="020B0604020202020204" pitchFamily="34" charset="0"/>
              </a:rPr>
              <a:t>làm</a:t>
            </a:r>
            <a:endParaRPr lang="en-US" altLang="vi-VN" sz="4000" b="1" dirty="0">
              <a:solidFill>
                <a:srgbClr val="FF0000"/>
              </a:solidFill>
              <a:latin typeface="Arial" panose="020B0604020202020204" pitchFamily="34" charset="0"/>
            </a:endParaRPr>
          </a:p>
        </p:txBody>
      </p:sp>
      <p:pic>
        <p:nvPicPr>
          <p:cNvPr id="33"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03691" y="378989"/>
            <a:ext cx="4285216" cy="3908175"/>
          </a:xfrm>
          <a:prstGeom prst="rect">
            <a:avLst/>
          </a:prstGeom>
        </p:spPr>
      </p:pic>
      <p:pic>
        <p:nvPicPr>
          <p:cNvPr id="17" name="Picture 15"/>
          <p:cNvPicPr>
            <a:picLocks noChangeAspect="1" noChangeArrowheads="1"/>
          </p:cNvPicPr>
          <p:nvPr/>
        </p:nvPicPr>
        <p:blipFill>
          <a:blip r:embed="rId10"/>
          <a:srcRect/>
          <a:stretch>
            <a:fillRect/>
          </a:stretch>
        </p:blipFill>
        <p:spPr bwMode="auto">
          <a:xfrm>
            <a:off x="6849060" y="929257"/>
            <a:ext cx="4673311" cy="33579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097308C6-1664-479A-8E6E-95A677A46DA4}"/>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8" name="TextBox 17">
            <a:extLst>
              <a:ext uri="{FF2B5EF4-FFF2-40B4-BE49-F238E27FC236}">
                <a16:creationId xmlns:a16="http://schemas.microsoft.com/office/drawing/2014/main" id="{E6FC4816-BFAE-4416-A7FB-08775893C4D5}"/>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2895558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75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0-#ppt_w/2"/>
                                          </p:val>
                                        </p:tav>
                                        <p:tav tm="100000">
                                          <p:val>
                                            <p:strVal val="#ppt_x"/>
                                          </p:val>
                                        </p:tav>
                                      </p:tavLst>
                                    </p:anim>
                                    <p:anim calcmode="lin" valueType="num">
                                      <p:cBhvr additive="base">
                                        <p:cTn id="18" dur="500" fill="hold"/>
                                        <p:tgtEl>
                                          <p:spTgt spid="32"/>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0-#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4263258" y="4050429"/>
            <a:ext cx="1642837" cy="1301681"/>
          </a:xfrm>
          <a:prstGeom prst="rect">
            <a:avLst/>
          </a:prstGeom>
        </p:spPr>
      </p:pic>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34006" y="2851131"/>
            <a:ext cx="2971800" cy="2354668"/>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148524" y="2507443"/>
            <a:ext cx="4343400" cy="3441438"/>
          </a:xfrm>
          <a:prstGeom prst="rect">
            <a:avLst/>
          </a:prstGeom>
        </p:spPr>
      </p:pic>
      <p:pic>
        <p:nvPicPr>
          <p:cNvPr id="10" name="Picture 9"/>
          <p:cNvPicPr>
            <a:picLocks noChangeAspect="1"/>
          </p:cNvPicPr>
          <p:nvPr/>
        </p:nvPicPr>
        <p:blipFill rotWithShape="1">
          <a:blip r:embed="rId11">
            <a:extLst>
              <a:ext uri="{28A0092B-C50C-407E-A947-70E740481C1C}">
                <a14:useLocalDpi xmlns:a14="http://schemas.microsoft.com/office/drawing/2010/main" val="0"/>
              </a:ext>
            </a:extLst>
          </a:blip>
          <a:srcRect t="66667" r="51639"/>
          <a:stretch/>
        </p:blipFill>
        <p:spPr>
          <a:xfrm flipH="1">
            <a:off x="7525263" y="2381319"/>
            <a:ext cx="4304971" cy="3966965"/>
          </a:xfrm>
          <a:prstGeom prst="rect">
            <a:avLst/>
          </a:prstGeom>
        </p:spPr>
      </p:pic>
      <p:pic>
        <p:nvPicPr>
          <p:cNvPr id="11" name="Picture 10"/>
          <p:cNvPicPr>
            <a:picLocks noChangeAspect="1"/>
          </p:cNvPicPr>
          <p:nvPr/>
        </p:nvPicPr>
        <p:blipFill rotWithShape="1">
          <a:blip r:embed="rId11">
            <a:extLst>
              <a:ext uri="{28A0092B-C50C-407E-A947-70E740481C1C}">
                <a14:useLocalDpi xmlns:a14="http://schemas.microsoft.com/office/drawing/2010/main" val="0"/>
              </a:ext>
            </a:extLst>
          </a:blip>
          <a:srcRect l="10783" t="66864" r="52887" b="-197"/>
          <a:stretch/>
        </p:blipFill>
        <p:spPr>
          <a:xfrm flipH="1">
            <a:off x="6641892" y="3531476"/>
            <a:ext cx="1748414" cy="2144665"/>
          </a:xfrm>
          <a:prstGeom prst="rect">
            <a:avLst/>
          </a:prstGeom>
        </p:spPr>
      </p:pic>
      <p:pic>
        <p:nvPicPr>
          <p:cNvPr id="12" name="Picture 11"/>
          <p:cNvPicPr>
            <a:picLocks noChangeAspect="1"/>
          </p:cNvPicPr>
          <p:nvPr/>
        </p:nvPicPr>
        <p:blipFill rotWithShape="1">
          <a:blip r:embed="rId11">
            <a:extLst>
              <a:ext uri="{28A0092B-C50C-407E-A947-70E740481C1C}">
                <a14:useLocalDpi xmlns:a14="http://schemas.microsoft.com/office/drawing/2010/main" val="0"/>
              </a:ext>
            </a:extLst>
          </a:blip>
          <a:srcRect l="10783" t="66864" r="52887" b="-197"/>
          <a:stretch/>
        </p:blipFill>
        <p:spPr>
          <a:xfrm flipH="1">
            <a:off x="10043697" y="2710874"/>
            <a:ext cx="2148303" cy="2635182"/>
          </a:xfrm>
          <a:prstGeom prst="rect">
            <a:avLst/>
          </a:prstGeom>
        </p:spPr>
      </p:pic>
      <p:grpSp>
        <p:nvGrpSpPr>
          <p:cNvPr id="21" name="Group 20"/>
          <p:cNvGrpSpPr/>
          <p:nvPr/>
        </p:nvGrpSpPr>
        <p:grpSpPr>
          <a:xfrm>
            <a:off x="573781" y="78359"/>
            <a:ext cx="4579840" cy="3305489"/>
            <a:chOff x="748960" y="-14508"/>
            <a:chExt cx="4579840" cy="3305489"/>
          </a:xfrm>
        </p:grpSpPr>
        <p:pic>
          <p:nvPicPr>
            <p:cNvPr id="16" name="Picture 15"/>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a:off x="748960" y="-14508"/>
              <a:ext cx="4579840" cy="3305489"/>
            </a:xfrm>
            <a:prstGeom prst="rect">
              <a:avLst/>
            </a:prstGeom>
          </p:spPr>
        </p:pic>
        <p:sp>
          <p:nvSpPr>
            <p:cNvPr id="13" name="矩形 25"/>
            <p:cNvSpPr/>
            <p:nvPr/>
          </p:nvSpPr>
          <p:spPr>
            <a:xfrm>
              <a:off x="1332702" y="1078763"/>
              <a:ext cx="3317772" cy="1446550"/>
            </a:xfrm>
            <a:prstGeom prst="rect">
              <a:avLst/>
            </a:prstGeom>
          </p:spPr>
          <p:txBody>
            <a:bodyPr wrap="square">
              <a:spAutoFit/>
            </a:bodyPr>
            <a:lstStyle/>
            <a:p>
              <a:pPr algn="ctr"/>
              <a:r>
                <a:rPr lang="en-US" altLang="zh-CN" sz="4400" b="1" dirty="0">
                  <a:solidFill>
                    <a:srgbClr val="6FCD5B"/>
                  </a:solidFill>
                  <a:latin typeface="UTM Impact" panose="02040603050506020204" pitchFamily="18" charset="0"/>
                  <a:ea typeface="印品丫丫体-D版" panose="02010601030101010101" pitchFamily="2" charset="-122"/>
                </a:rPr>
                <a:t>CHẤT BẨN </a:t>
              </a:r>
            </a:p>
            <a:p>
              <a:pPr algn="ctr"/>
              <a:r>
                <a:rPr lang="en-US" altLang="zh-CN" sz="4400" b="1" dirty="0">
                  <a:solidFill>
                    <a:srgbClr val="6FCD5B"/>
                  </a:solidFill>
                  <a:latin typeface="UTM Impact" panose="02040603050506020204" pitchFamily="18" charset="0"/>
                  <a:ea typeface="印品丫丫体-D版" panose="02010601030101010101" pitchFamily="2" charset="-122"/>
                </a:rPr>
                <a:t>SIÊU LẦY</a:t>
              </a:r>
              <a:endParaRPr lang="zh-CN" altLang="en-US" sz="4400" b="1" dirty="0">
                <a:solidFill>
                  <a:srgbClr val="6FCD5B"/>
                </a:solidFill>
                <a:latin typeface="UTM Impact" panose="02040603050506020204" pitchFamily="18" charset="0"/>
                <a:ea typeface="印品丫丫体-D版" panose="02010601030101010101" pitchFamily="2" charset="-122"/>
              </a:endParaRPr>
            </a:p>
          </p:txBody>
        </p:sp>
      </p:grpSp>
      <p:sp>
        <p:nvSpPr>
          <p:cNvPr id="14" name="Rectangle 13"/>
          <p:cNvSpPr/>
          <p:nvPr/>
        </p:nvSpPr>
        <p:spPr>
          <a:xfrm>
            <a:off x="409903"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6609847"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9536" y="5044966"/>
            <a:ext cx="1600303" cy="1600303"/>
          </a:xfrm>
          <a:prstGeom prst="rect">
            <a:avLst/>
          </a:prstGeom>
        </p:spPr>
      </p:pic>
      <p:pic>
        <p:nvPicPr>
          <p:cNvPr id="20" name="Picture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74977" y="5044966"/>
            <a:ext cx="1600303" cy="1600303"/>
          </a:xfrm>
          <a:prstGeom prst="rect">
            <a:avLst/>
          </a:prstGeom>
        </p:spPr>
      </p:pic>
      <p:grpSp>
        <p:nvGrpSpPr>
          <p:cNvPr id="23" name="Group 22"/>
          <p:cNvGrpSpPr/>
          <p:nvPr/>
        </p:nvGrpSpPr>
        <p:grpSpPr>
          <a:xfrm>
            <a:off x="7342681" y="55901"/>
            <a:ext cx="4670134" cy="3305489"/>
            <a:chOff x="3802062" y="20942"/>
            <a:chExt cx="4670134" cy="3305489"/>
          </a:xfrm>
        </p:grpSpPr>
        <p:pic>
          <p:nvPicPr>
            <p:cNvPr id="22" name="Picture 21"/>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flipH="1">
              <a:off x="3802062" y="20942"/>
              <a:ext cx="4670134" cy="3305489"/>
            </a:xfrm>
            <a:prstGeom prst="rect">
              <a:avLst/>
            </a:prstGeom>
          </p:spPr>
        </p:pic>
        <p:sp>
          <p:nvSpPr>
            <p:cNvPr id="6" name="矩形 25"/>
            <p:cNvSpPr/>
            <p:nvPr/>
          </p:nvSpPr>
          <p:spPr>
            <a:xfrm>
              <a:off x="4546324" y="1128700"/>
              <a:ext cx="3105859" cy="1446550"/>
            </a:xfrm>
            <a:prstGeom prst="rect">
              <a:avLst/>
            </a:prstGeom>
          </p:spPr>
          <p:txBody>
            <a:bodyPr wrap="square">
              <a:spAutoFit/>
            </a:bodyPr>
            <a:lstStyle/>
            <a:p>
              <a:pPr algn="ctr"/>
              <a:r>
                <a:rPr lang="en-US" altLang="zh-CN" sz="4400" b="1" dirty="0">
                  <a:solidFill>
                    <a:srgbClr val="16C6EF"/>
                  </a:solidFill>
                  <a:latin typeface="UTM Impact" panose="02040603050506020204" pitchFamily="18" charset="0"/>
                  <a:ea typeface="印品丫丫体-D版" panose="02010601030101010101" pitchFamily="2" charset="-122"/>
                </a:rPr>
                <a:t>GIỌT NƯỚC </a:t>
              </a:r>
            </a:p>
            <a:p>
              <a:pPr algn="ctr"/>
              <a:r>
                <a:rPr lang="en-US" altLang="zh-CN" sz="4400" b="1" dirty="0">
                  <a:solidFill>
                    <a:srgbClr val="16C6EF"/>
                  </a:solidFill>
                  <a:latin typeface="UTM Impact" panose="02040603050506020204" pitchFamily="18" charset="0"/>
                  <a:ea typeface="印品丫丫体-D版" panose="02010601030101010101" pitchFamily="2" charset="-122"/>
                </a:rPr>
                <a:t>TINH KHIẾT</a:t>
              </a:r>
              <a:endParaRPr lang="zh-CN" altLang="en-US" sz="4400" b="1" dirty="0">
                <a:solidFill>
                  <a:srgbClr val="16C6EF"/>
                </a:solidFill>
                <a:latin typeface="UTM Impact" panose="02040603050506020204" pitchFamily="18" charset="0"/>
                <a:ea typeface="印品丫丫体-D版" panose="02010601030101010101" pitchFamily="2" charset="-122"/>
              </a:endParaRPr>
            </a:p>
          </p:txBody>
        </p:sp>
      </p:grpSp>
      <p:pic>
        <p:nvPicPr>
          <p:cNvPr id="40" name="Picture 3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79818" y="6095599"/>
            <a:ext cx="803133" cy="401568"/>
          </a:xfrm>
          <a:prstGeom prst="rect">
            <a:avLst/>
          </a:prstGeom>
        </p:spPr>
      </p:pic>
      <p:pic>
        <p:nvPicPr>
          <p:cNvPr id="2" name="Picture 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81795" y="6095599"/>
            <a:ext cx="805003" cy="402502"/>
          </a:xfrm>
          <a:prstGeom prst="rect">
            <a:avLst/>
          </a:prstGeom>
        </p:spPr>
      </p:pic>
      <p:pic>
        <p:nvPicPr>
          <p:cNvPr id="25" name="Am-thanh-oh-nooo-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662340" y="-165323"/>
            <a:ext cx="487363" cy="487363"/>
          </a:xfrm>
          <a:prstGeom prst="rect">
            <a:avLst/>
          </a:prstGeom>
        </p:spPr>
      </p:pic>
    </p:spTree>
    <p:extLst>
      <p:ext uri="{BB962C8B-B14F-4D97-AF65-F5344CB8AC3E}">
        <p14:creationId xmlns:p14="http://schemas.microsoft.com/office/powerpoint/2010/main" val="2864899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1000"/>
                                        <p:tgtEl>
                                          <p:spTgt spid="2"/>
                                        </p:tgtEl>
                                      </p:cBhvr>
                                    </p:animEffect>
                                  </p:childTnLst>
                                </p:cTn>
                              </p:par>
                              <p:par>
                                <p:cTn id="8" presetID="1" presetClass="mediacall" presetSubtype="0" fill="hold" nodeType="withEffect">
                                  <p:stCondLst>
                                    <p:cond delay="0"/>
                                  </p:stCondLst>
                                  <p:childTnLst>
                                    <p:cmd type="call" cmd="playFrom(0.0)">
                                      <p:cBhvr>
                                        <p:cTn id="9" dur="2899" fill="hold"/>
                                        <p:tgtEl>
                                          <p:spTgt spid="25"/>
                                        </p:tgtEl>
                                      </p:cBhvr>
                                    </p:cmd>
                                  </p:childTnLst>
                                </p:cTn>
                              </p:par>
                              <p:par>
                                <p:cTn id="10" presetID="32" presetClass="emph" presetSubtype="0" repeatCount="5000" fill="hold" nodeType="withEffect">
                                  <p:stCondLst>
                                    <p:cond delay="0"/>
                                  </p:stCondLst>
                                  <p:childTnLst>
                                    <p:animRot by="120000">
                                      <p:cBhvr>
                                        <p:cTn id="11" dur="50" fill="hold">
                                          <p:stCondLst>
                                            <p:cond delay="0"/>
                                          </p:stCondLst>
                                        </p:cTn>
                                        <p:tgtEl>
                                          <p:spTgt spid="11"/>
                                        </p:tgtEl>
                                        <p:attrNameLst>
                                          <p:attrName>r</p:attrName>
                                        </p:attrNameLst>
                                      </p:cBhvr>
                                    </p:animRot>
                                    <p:animRot by="-240000">
                                      <p:cBhvr>
                                        <p:cTn id="12" dur="100" fill="hold">
                                          <p:stCondLst>
                                            <p:cond delay="100"/>
                                          </p:stCondLst>
                                        </p:cTn>
                                        <p:tgtEl>
                                          <p:spTgt spid="11"/>
                                        </p:tgtEl>
                                        <p:attrNameLst>
                                          <p:attrName>r</p:attrName>
                                        </p:attrNameLst>
                                      </p:cBhvr>
                                    </p:animRot>
                                    <p:animRot by="240000">
                                      <p:cBhvr>
                                        <p:cTn id="13" dur="100" fill="hold">
                                          <p:stCondLst>
                                            <p:cond delay="200"/>
                                          </p:stCondLst>
                                        </p:cTn>
                                        <p:tgtEl>
                                          <p:spTgt spid="11"/>
                                        </p:tgtEl>
                                        <p:attrNameLst>
                                          <p:attrName>r</p:attrName>
                                        </p:attrNameLst>
                                      </p:cBhvr>
                                    </p:animRot>
                                    <p:animRot by="-240000">
                                      <p:cBhvr>
                                        <p:cTn id="14" dur="100" fill="hold">
                                          <p:stCondLst>
                                            <p:cond delay="300"/>
                                          </p:stCondLst>
                                        </p:cTn>
                                        <p:tgtEl>
                                          <p:spTgt spid="11"/>
                                        </p:tgtEl>
                                        <p:attrNameLst>
                                          <p:attrName>r</p:attrName>
                                        </p:attrNameLst>
                                      </p:cBhvr>
                                    </p:animRot>
                                    <p:animRot by="120000">
                                      <p:cBhvr>
                                        <p:cTn id="15" dur="100" fill="hold">
                                          <p:stCondLst>
                                            <p:cond delay="400"/>
                                          </p:stCondLst>
                                        </p:cTn>
                                        <p:tgtEl>
                                          <p:spTgt spid="11"/>
                                        </p:tgtEl>
                                        <p:attrNameLst>
                                          <p:attrName>r</p:attrName>
                                        </p:attrNameLst>
                                      </p:cBhvr>
                                    </p:animRot>
                                  </p:childTnLst>
                                </p:cTn>
                              </p:par>
                              <p:par>
                                <p:cTn id="16" presetID="32" presetClass="emph" presetSubtype="0" repeatCount="5000" fill="hold" nodeType="withEffect">
                                  <p:stCondLst>
                                    <p:cond delay="0"/>
                                  </p:stCondLst>
                                  <p:childTnLst>
                                    <p:animRot by="120000">
                                      <p:cBhvr>
                                        <p:cTn id="17" dur="50" fill="hold">
                                          <p:stCondLst>
                                            <p:cond delay="0"/>
                                          </p:stCondLst>
                                        </p:cTn>
                                        <p:tgtEl>
                                          <p:spTgt spid="10"/>
                                        </p:tgtEl>
                                        <p:attrNameLst>
                                          <p:attrName>r</p:attrName>
                                        </p:attrNameLst>
                                      </p:cBhvr>
                                    </p:animRot>
                                    <p:animRot by="-240000">
                                      <p:cBhvr>
                                        <p:cTn id="18" dur="100" fill="hold">
                                          <p:stCondLst>
                                            <p:cond delay="100"/>
                                          </p:stCondLst>
                                        </p:cTn>
                                        <p:tgtEl>
                                          <p:spTgt spid="10"/>
                                        </p:tgtEl>
                                        <p:attrNameLst>
                                          <p:attrName>r</p:attrName>
                                        </p:attrNameLst>
                                      </p:cBhvr>
                                    </p:animRot>
                                    <p:animRot by="240000">
                                      <p:cBhvr>
                                        <p:cTn id="19" dur="100" fill="hold">
                                          <p:stCondLst>
                                            <p:cond delay="200"/>
                                          </p:stCondLst>
                                        </p:cTn>
                                        <p:tgtEl>
                                          <p:spTgt spid="10"/>
                                        </p:tgtEl>
                                        <p:attrNameLst>
                                          <p:attrName>r</p:attrName>
                                        </p:attrNameLst>
                                      </p:cBhvr>
                                    </p:animRot>
                                    <p:animRot by="-240000">
                                      <p:cBhvr>
                                        <p:cTn id="20" dur="100" fill="hold">
                                          <p:stCondLst>
                                            <p:cond delay="300"/>
                                          </p:stCondLst>
                                        </p:cTn>
                                        <p:tgtEl>
                                          <p:spTgt spid="10"/>
                                        </p:tgtEl>
                                        <p:attrNameLst>
                                          <p:attrName>r</p:attrName>
                                        </p:attrNameLst>
                                      </p:cBhvr>
                                    </p:animRot>
                                    <p:animRot by="120000">
                                      <p:cBhvr>
                                        <p:cTn id="21" dur="100" fill="hold">
                                          <p:stCondLst>
                                            <p:cond delay="400"/>
                                          </p:stCondLst>
                                        </p:cTn>
                                        <p:tgtEl>
                                          <p:spTgt spid="10"/>
                                        </p:tgtEl>
                                        <p:attrNameLst>
                                          <p:attrName>r</p:attrName>
                                        </p:attrNameLst>
                                      </p:cBhvr>
                                    </p:animRot>
                                  </p:childTnLst>
                                </p:cTn>
                              </p:par>
                              <p:par>
                                <p:cTn id="22" presetID="32" presetClass="emph" presetSubtype="0" repeatCount="5000" fill="hold" nodeType="withEffect">
                                  <p:stCondLst>
                                    <p:cond delay="0"/>
                                  </p:stCondLst>
                                  <p:childTnLst>
                                    <p:animRot by="120000">
                                      <p:cBhvr>
                                        <p:cTn id="23" dur="50" fill="hold">
                                          <p:stCondLst>
                                            <p:cond delay="0"/>
                                          </p:stCondLst>
                                        </p:cTn>
                                        <p:tgtEl>
                                          <p:spTgt spid="12"/>
                                        </p:tgtEl>
                                        <p:attrNameLst>
                                          <p:attrName>r</p:attrName>
                                        </p:attrNameLst>
                                      </p:cBhvr>
                                    </p:animRot>
                                    <p:animRot by="-240000">
                                      <p:cBhvr>
                                        <p:cTn id="24" dur="100" fill="hold">
                                          <p:stCondLst>
                                            <p:cond delay="100"/>
                                          </p:stCondLst>
                                        </p:cTn>
                                        <p:tgtEl>
                                          <p:spTgt spid="12"/>
                                        </p:tgtEl>
                                        <p:attrNameLst>
                                          <p:attrName>r</p:attrName>
                                        </p:attrNameLst>
                                      </p:cBhvr>
                                    </p:animRot>
                                    <p:animRot by="240000">
                                      <p:cBhvr>
                                        <p:cTn id="25" dur="100" fill="hold">
                                          <p:stCondLst>
                                            <p:cond delay="200"/>
                                          </p:stCondLst>
                                        </p:cTn>
                                        <p:tgtEl>
                                          <p:spTgt spid="12"/>
                                        </p:tgtEl>
                                        <p:attrNameLst>
                                          <p:attrName>r</p:attrName>
                                        </p:attrNameLst>
                                      </p:cBhvr>
                                    </p:animRot>
                                    <p:animRot by="-240000">
                                      <p:cBhvr>
                                        <p:cTn id="26" dur="100" fill="hold">
                                          <p:stCondLst>
                                            <p:cond delay="300"/>
                                          </p:stCondLst>
                                        </p:cTn>
                                        <p:tgtEl>
                                          <p:spTgt spid="12"/>
                                        </p:tgtEl>
                                        <p:attrNameLst>
                                          <p:attrName>r</p:attrName>
                                        </p:attrNameLst>
                                      </p:cBhvr>
                                    </p:animRot>
                                    <p:animRot by="120000">
                                      <p:cBhvr>
                                        <p:cTn id="27" dur="100" fill="hold">
                                          <p:stCondLst>
                                            <p:cond delay="400"/>
                                          </p:stCondLst>
                                        </p:cTn>
                                        <p:tgtEl>
                                          <p:spTgt spid="12"/>
                                        </p:tgtEl>
                                        <p:attrNameLst>
                                          <p:attrName>r</p:attrName>
                                        </p:attrNameLst>
                                      </p:cBhvr>
                                    </p:animRot>
                                  </p:childTnLst>
                                </p:cTn>
                              </p:par>
                              <p:par>
                                <p:cTn id="28" presetID="53" presetClass="exit" presetSubtype="32" fill="hold" nodeType="withEffect">
                                  <p:stCondLst>
                                    <p:cond delay="0"/>
                                  </p:stCondLst>
                                  <p:childTnLst>
                                    <p:anim calcmode="lin" valueType="num">
                                      <p:cBhvr>
                                        <p:cTn id="29" dur="500"/>
                                        <p:tgtEl>
                                          <p:spTgt spid="9"/>
                                        </p:tgtEl>
                                        <p:attrNameLst>
                                          <p:attrName>ppt_w</p:attrName>
                                        </p:attrNameLst>
                                      </p:cBhvr>
                                      <p:tavLst>
                                        <p:tav tm="0">
                                          <p:val>
                                            <p:strVal val="ppt_w"/>
                                          </p:val>
                                        </p:tav>
                                        <p:tav tm="100000">
                                          <p:val>
                                            <p:fltVal val="0"/>
                                          </p:val>
                                        </p:tav>
                                      </p:tavLst>
                                    </p:anim>
                                    <p:anim calcmode="lin" valueType="num">
                                      <p:cBhvr>
                                        <p:cTn id="30" dur="500"/>
                                        <p:tgtEl>
                                          <p:spTgt spid="9"/>
                                        </p:tgtEl>
                                        <p:attrNameLst>
                                          <p:attrName>ppt_h</p:attrName>
                                        </p:attrNameLst>
                                      </p:cBhvr>
                                      <p:tavLst>
                                        <p:tav tm="0">
                                          <p:val>
                                            <p:strVal val="ppt_h"/>
                                          </p:val>
                                        </p:tav>
                                        <p:tav tm="100000">
                                          <p:val>
                                            <p:fltVal val="0"/>
                                          </p:val>
                                        </p:tav>
                                      </p:tavLst>
                                    </p:anim>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9" name="矩形 8"/>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10" name="矩形 9"/>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37" name="Text Box 13"/>
          <p:cNvSpPr txBox="1">
            <a:spLocks noChangeArrowheads="1"/>
          </p:cNvSpPr>
          <p:nvPr/>
        </p:nvSpPr>
        <p:spPr bwMode="auto">
          <a:xfrm>
            <a:off x="926191" y="277837"/>
            <a:ext cx="10363200" cy="119062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Quan </a:t>
            </a:r>
            <a:r>
              <a:rPr lang="en-US" altLang="vi-VN" b="1" dirty="0" err="1">
                <a:solidFill>
                  <a:srgbClr val="002060"/>
                </a:solidFill>
                <a:latin typeface="Arial" panose="020B0604020202020204" pitchFamily="34" charset="0"/>
              </a:rPr>
              <a:t>sát</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từng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tranh</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em</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hãy</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nêu</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những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việc</a:t>
            </a:r>
            <a:r>
              <a:rPr lang="en-US" altLang="vi-VN" b="1" dirty="0">
                <a:solidFill>
                  <a:srgbClr val="00206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và</a:t>
            </a:r>
            <a:r>
              <a:rPr lang="en-US" altLang="vi-VN" b="1" dirty="0">
                <a:solidFill>
                  <a:srgbClr val="002060"/>
                </a:solidFill>
                <a:latin typeface="Arial" panose="020B0604020202020204" pitchFamily="34" charset="0"/>
              </a:rPr>
              <a:t> </a:t>
            </a:r>
            <a:r>
              <a:rPr lang="en-US" altLang="vi-VN" b="1" dirty="0" err="1">
                <a:solidFill>
                  <a:srgbClr val="FF0000"/>
                </a:solidFill>
                <a:latin typeface="Arial" panose="020B0604020202020204" pitchFamily="34" charset="0"/>
              </a:rPr>
              <a:t>không</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để</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bảo</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vệ</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nguồn</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nước</a:t>
            </a:r>
            <a:r>
              <a:rPr lang="en-US" altLang="vi-VN" b="1" dirty="0">
                <a:solidFill>
                  <a:srgbClr val="002060"/>
                </a:solidFill>
                <a:latin typeface="Arial" panose="020B0604020202020204" pitchFamily="34" charset="0"/>
              </a:rPr>
              <a:t>.</a:t>
            </a:r>
          </a:p>
        </p:txBody>
      </p:sp>
      <p:grpSp>
        <p:nvGrpSpPr>
          <p:cNvPr id="3" name="Group 2"/>
          <p:cNvGrpSpPr/>
          <p:nvPr/>
        </p:nvGrpSpPr>
        <p:grpSpPr>
          <a:xfrm>
            <a:off x="1315635" y="1563788"/>
            <a:ext cx="2730998" cy="2225249"/>
            <a:chOff x="1315635" y="1563788"/>
            <a:chExt cx="2730998" cy="2225249"/>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5635" y="1563788"/>
              <a:ext cx="2631212" cy="2155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 name="Text Box 13"/>
            <p:cNvSpPr txBox="1">
              <a:spLocks noChangeArrowheads="1"/>
            </p:cNvSpPr>
            <p:nvPr/>
          </p:nvSpPr>
          <p:spPr bwMode="auto">
            <a:xfrm>
              <a:off x="3473706" y="315336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1</a:t>
              </a:r>
            </a:p>
          </p:txBody>
        </p:sp>
      </p:grpSp>
      <p:grpSp>
        <p:nvGrpSpPr>
          <p:cNvPr id="4" name="Group 3"/>
          <p:cNvGrpSpPr/>
          <p:nvPr/>
        </p:nvGrpSpPr>
        <p:grpSpPr>
          <a:xfrm>
            <a:off x="4199031" y="1555456"/>
            <a:ext cx="3626391" cy="2249727"/>
            <a:chOff x="4199031" y="1555456"/>
            <a:chExt cx="3626391" cy="2249727"/>
          </a:xfrm>
        </p:grpSpPr>
        <p:pic>
          <p:nvPicPr>
            <p:cNvPr id="47" name="Picture 15"/>
            <p:cNvPicPr>
              <a:picLocks noChangeAspect="1" noChangeArrowheads="1"/>
            </p:cNvPicPr>
            <p:nvPr/>
          </p:nvPicPr>
          <p:blipFill>
            <a:blip r:embed="rId6"/>
            <a:srcRect/>
            <a:stretch>
              <a:fillRect/>
            </a:stretch>
          </p:blipFill>
          <p:spPr bwMode="auto">
            <a:xfrm>
              <a:off x="4199031" y="1555456"/>
              <a:ext cx="3551491" cy="21637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8" name="Text Box 13"/>
            <p:cNvSpPr txBox="1">
              <a:spLocks noChangeArrowheads="1"/>
            </p:cNvSpPr>
            <p:nvPr/>
          </p:nvSpPr>
          <p:spPr bwMode="auto">
            <a:xfrm>
              <a:off x="7252495" y="3169508"/>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2</a:t>
              </a:r>
            </a:p>
          </p:txBody>
        </p:sp>
      </p:grpSp>
      <p:grpSp>
        <p:nvGrpSpPr>
          <p:cNvPr id="5" name="Group 4"/>
          <p:cNvGrpSpPr/>
          <p:nvPr/>
        </p:nvGrpSpPr>
        <p:grpSpPr>
          <a:xfrm>
            <a:off x="8002707" y="1564536"/>
            <a:ext cx="2990311" cy="2241999"/>
            <a:chOff x="8002707" y="1564536"/>
            <a:chExt cx="2990311" cy="2241999"/>
          </a:xfrm>
        </p:grpSpPr>
        <p:pic>
          <p:nvPicPr>
            <p:cNvPr id="56" name="Picture 17" descr="06"/>
            <p:cNvPicPr>
              <a:picLocks noChangeAspect="1" noChangeArrowheads="1"/>
            </p:cNvPicPr>
            <p:nvPr/>
          </p:nvPicPr>
          <p:blipFill rotWithShape="1">
            <a:blip r:embed="rId7"/>
            <a:srcRect l="6218" t="3202" r="6155" b="2428"/>
            <a:stretch/>
          </p:blipFill>
          <p:spPr bwMode="auto">
            <a:xfrm>
              <a:off x="8002707" y="1564536"/>
              <a:ext cx="2858126" cy="2145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9" name="Text Box 13"/>
            <p:cNvSpPr txBox="1">
              <a:spLocks noChangeArrowheads="1"/>
            </p:cNvSpPr>
            <p:nvPr/>
          </p:nvSpPr>
          <p:spPr bwMode="auto">
            <a:xfrm>
              <a:off x="10420091" y="3170860"/>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3</a:t>
              </a:r>
            </a:p>
          </p:txBody>
        </p:sp>
      </p:grpSp>
      <p:grpSp>
        <p:nvGrpSpPr>
          <p:cNvPr id="6" name="Group 5"/>
          <p:cNvGrpSpPr/>
          <p:nvPr/>
        </p:nvGrpSpPr>
        <p:grpSpPr>
          <a:xfrm>
            <a:off x="1315635" y="3977852"/>
            <a:ext cx="2438497" cy="2424688"/>
            <a:chOff x="1315635" y="3977852"/>
            <a:chExt cx="2438497" cy="2424688"/>
          </a:xfrm>
        </p:grpSpPr>
        <p:pic>
          <p:nvPicPr>
            <p:cNvPr id="54" name="Picture 36"/>
            <p:cNvPicPr>
              <a:picLocks noChangeAspect="1" noChangeArrowheads="1"/>
            </p:cNvPicPr>
            <p:nvPr/>
          </p:nvPicPr>
          <p:blipFill>
            <a:blip r:embed="rId8"/>
            <a:srcRect/>
            <a:stretch>
              <a:fillRect/>
            </a:stretch>
          </p:blipFill>
          <p:spPr bwMode="auto">
            <a:xfrm>
              <a:off x="1315635" y="3977852"/>
              <a:ext cx="2314866" cy="23268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0" name="Text Box 13"/>
            <p:cNvSpPr txBox="1">
              <a:spLocks noChangeArrowheads="1"/>
            </p:cNvSpPr>
            <p:nvPr/>
          </p:nvSpPr>
          <p:spPr bwMode="auto">
            <a:xfrm>
              <a:off x="3181205" y="5766865"/>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4</a:t>
              </a:r>
            </a:p>
          </p:txBody>
        </p:sp>
      </p:grpSp>
      <p:grpSp>
        <p:nvGrpSpPr>
          <p:cNvPr id="7" name="Group 6"/>
          <p:cNvGrpSpPr/>
          <p:nvPr/>
        </p:nvGrpSpPr>
        <p:grpSpPr>
          <a:xfrm>
            <a:off x="3918854" y="3994227"/>
            <a:ext cx="3184809" cy="2417644"/>
            <a:chOff x="3918854" y="3994227"/>
            <a:chExt cx="3184809" cy="2417644"/>
          </a:xfrm>
        </p:grpSpPr>
        <p:pic>
          <p:nvPicPr>
            <p:cNvPr id="50" name="Picture 26"/>
            <p:cNvPicPr>
              <a:picLocks noChangeAspect="1" noChangeArrowheads="1"/>
            </p:cNvPicPr>
            <p:nvPr/>
          </p:nvPicPr>
          <p:blipFill>
            <a:blip r:embed="rId9"/>
            <a:srcRect/>
            <a:stretch>
              <a:fillRect/>
            </a:stretch>
          </p:blipFill>
          <p:spPr bwMode="auto">
            <a:xfrm>
              <a:off x="3918854" y="3994227"/>
              <a:ext cx="3098502" cy="2310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 name="Text Box 13"/>
            <p:cNvSpPr txBox="1">
              <a:spLocks noChangeArrowheads="1"/>
            </p:cNvSpPr>
            <p:nvPr/>
          </p:nvSpPr>
          <p:spPr bwMode="auto">
            <a:xfrm>
              <a:off x="6530736" y="5776196"/>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chemeClr val="bg1"/>
                  </a:solidFill>
                  <a:latin typeface="Arial" panose="020B0604020202020204" pitchFamily="34" charset="0"/>
                </a:rPr>
                <a:t>5</a:t>
              </a:r>
            </a:p>
          </p:txBody>
        </p:sp>
      </p:grpSp>
      <p:grpSp>
        <p:nvGrpSpPr>
          <p:cNvPr id="11" name="Group 10"/>
          <p:cNvGrpSpPr/>
          <p:nvPr/>
        </p:nvGrpSpPr>
        <p:grpSpPr>
          <a:xfrm>
            <a:off x="7297533" y="3994227"/>
            <a:ext cx="3619499" cy="2380320"/>
            <a:chOff x="7297533" y="3994227"/>
            <a:chExt cx="3619499" cy="2380320"/>
          </a:xfrm>
        </p:grpSpPr>
        <p:pic>
          <p:nvPicPr>
            <p:cNvPr id="52" name="Picture 29"/>
            <p:cNvPicPr>
              <a:picLocks noChangeAspect="1" noChangeArrowheads="1"/>
            </p:cNvPicPr>
            <p:nvPr/>
          </p:nvPicPr>
          <p:blipFill>
            <a:blip r:embed="rId10"/>
            <a:srcRect/>
            <a:stretch>
              <a:fillRect/>
            </a:stretch>
          </p:blipFill>
          <p:spPr bwMode="auto">
            <a:xfrm>
              <a:off x="7297533" y="3994227"/>
              <a:ext cx="3543300" cy="2310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2" name="Text Box 13"/>
            <p:cNvSpPr txBox="1">
              <a:spLocks noChangeArrowheads="1"/>
            </p:cNvSpPr>
            <p:nvPr/>
          </p:nvSpPr>
          <p:spPr bwMode="auto">
            <a:xfrm>
              <a:off x="10344105" y="573887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6</a:t>
              </a:r>
            </a:p>
          </p:txBody>
        </p:sp>
      </p:grpSp>
      <p:grpSp>
        <p:nvGrpSpPr>
          <p:cNvPr id="13" name="Group 12"/>
          <p:cNvGrpSpPr/>
          <p:nvPr/>
        </p:nvGrpSpPr>
        <p:grpSpPr>
          <a:xfrm>
            <a:off x="1263648" y="1961546"/>
            <a:ext cx="2706782" cy="1191816"/>
            <a:chOff x="1263648" y="2010446"/>
            <a:chExt cx="2706782" cy="1191816"/>
          </a:xfrm>
        </p:grpSpPr>
        <p:sp>
          <p:nvSpPr>
            <p:cNvPr id="63" name="Rectangle 62"/>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4" name="Text Box 13"/>
            <p:cNvSpPr txBox="1">
              <a:spLocks noChangeArrowheads="1"/>
            </p:cNvSpPr>
            <p:nvPr/>
          </p:nvSpPr>
          <p:spPr bwMode="auto">
            <a:xfrm>
              <a:off x="1510569" y="2010446"/>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grpSp>
        <p:nvGrpSpPr>
          <p:cNvPr id="27" name="Group 26"/>
          <p:cNvGrpSpPr/>
          <p:nvPr/>
        </p:nvGrpSpPr>
        <p:grpSpPr>
          <a:xfrm>
            <a:off x="4175448" y="1977692"/>
            <a:ext cx="3598658" cy="1191816"/>
            <a:chOff x="1263648" y="2026592"/>
            <a:chExt cx="2706782" cy="1191816"/>
          </a:xfrm>
        </p:grpSpPr>
        <p:sp>
          <p:nvSpPr>
            <p:cNvPr id="28" name="Rectangle 27"/>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Text Box 13"/>
            <p:cNvSpPr txBox="1">
              <a:spLocks noChangeArrowheads="1"/>
            </p:cNvSpPr>
            <p:nvPr/>
          </p:nvSpPr>
          <p:spPr bwMode="auto">
            <a:xfrm>
              <a:off x="1519626" y="2026592"/>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grpSp>
        <p:nvGrpSpPr>
          <p:cNvPr id="30" name="Group 29"/>
          <p:cNvGrpSpPr/>
          <p:nvPr/>
        </p:nvGrpSpPr>
        <p:grpSpPr>
          <a:xfrm>
            <a:off x="7977823" y="2078480"/>
            <a:ext cx="2918367" cy="1025982"/>
            <a:chOff x="1263648" y="2127380"/>
            <a:chExt cx="2706782" cy="1025982"/>
          </a:xfrm>
        </p:grpSpPr>
        <p:sp>
          <p:nvSpPr>
            <p:cNvPr id="31" name="Rectangle 30"/>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Text Box 13"/>
            <p:cNvSpPr txBox="1">
              <a:spLocks noChangeArrowheads="1"/>
            </p:cNvSpPr>
            <p:nvPr/>
          </p:nvSpPr>
          <p:spPr bwMode="auto">
            <a:xfrm>
              <a:off x="1471110" y="2216673"/>
              <a:ext cx="2233776" cy="783193"/>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000" b="1" dirty="0">
                  <a:solidFill>
                    <a:srgbClr val="FFFF00"/>
                  </a:solidFill>
                  <a:latin typeface="Arial" panose="020B0604020202020204" pitchFamily="34" charset="0"/>
                </a:rPr>
                <a:t> </a:t>
              </a:r>
              <a:r>
                <a:rPr lang="en-US" altLang="vi-VN" sz="4000" b="1" dirty="0" err="1">
                  <a:solidFill>
                    <a:srgbClr val="FFFF00"/>
                  </a:solidFill>
                  <a:latin typeface="Arial" panose="020B0604020202020204" pitchFamily="34" charset="0"/>
                </a:rPr>
                <a:t>Nên</a:t>
              </a:r>
              <a:r>
                <a:rPr lang="en-US" altLang="vi-VN" sz="4000" b="1" dirty="0">
                  <a:solidFill>
                    <a:srgbClr val="FFFF00"/>
                  </a:solidFill>
                  <a:latin typeface="Arial" panose="020B0604020202020204" pitchFamily="34" charset="0"/>
                </a:rPr>
                <a:t> </a:t>
              </a:r>
              <a:r>
                <a:rPr lang="en-US" altLang="vi-VN" sz="4000" b="1" dirty="0" err="1">
                  <a:solidFill>
                    <a:srgbClr val="FFFF00"/>
                  </a:solidFill>
                  <a:latin typeface="Arial" panose="020B0604020202020204" pitchFamily="34" charset="0"/>
                </a:rPr>
                <a:t>làm</a:t>
              </a:r>
              <a:endParaRPr lang="en-US" altLang="vi-VN" sz="4000" b="1" dirty="0">
                <a:solidFill>
                  <a:srgbClr val="FFFF00"/>
                </a:solidFill>
                <a:latin typeface="Arial" panose="020B0604020202020204" pitchFamily="34" charset="0"/>
              </a:endParaRPr>
            </a:p>
          </p:txBody>
        </p:sp>
      </p:grpSp>
      <p:sp>
        <p:nvSpPr>
          <p:cNvPr id="33" name="TextBox 32">
            <a:extLst>
              <a:ext uri="{FF2B5EF4-FFF2-40B4-BE49-F238E27FC236}">
                <a16:creationId xmlns:a16="http://schemas.microsoft.com/office/drawing/2014/main" id="{33CB0441-E842-413C-BC4C-AD06F5A08774}"/>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34" name="TextBox 33">
            <a:extLst>
              <a:ext uri="{FF2B5EF4-FFF2-40B4-BE49-F238E27FC236}">
                <a16:creationId xmlns:a16="http://schemas.microsoft.com/office/drawing/2014/main" id="{C32D67CB-5E52-46B9-B99D-E496D757D0C4}"/>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2381956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水资源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361</TotalTime>
  <Words>512</Words>
  <Application>Microsoft Office PowerPoint</Application>
  <PresentationFormat>Widescreen</PresentationFormat>
  <Paragraphs>203</Paragraphs>
  <Slides>29</Slides>
  <Notes>20</Notes>
  <HiddenSlides>0</HiddenSlides>
  <MMClips>10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等线</vt:lpstr>
      <vt:lpstr>Times New Roman</vt:lpstr>
      <vt:lpstr>UTM Camellia</vt:lpstr>
      <vt:lpstr>等线 Light</vt:lpstr>
      <vt:lpstr>印品丫丫体-D版</vt:lpstr>
      <vt:lpstr>Arial</vt:lpstr>
      <vt:lpstr>UVN Dzung Dakao</vt:lpstr>
      <vt:lpstr>UTM Cooper Black</vt:lpstr>
      <vt:lpstr>UTM Impact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Bao ve nguon nuoc</dc:title>
  <dc:subject>Khoa hoc 4</dc:subject>
  <dc:creator>KTUTS</dc:creator>
  <cp:keywords>VIET BAO</cp:keywords>
  <cp:lastModifiedBy>Admin</cp:lastModifiedBy>
  <cp:revision>51</cp:revision>
  <dcterms:created xsi:type="dcterms:W3CDTF">2019-02-27T07:09:00Z</dcterms:created>
  <dcterms:modified xsi:type="dcterms:W3CDTF">2021-12-05T03:56:33Z</dcterms:modified>
  <cp:version>Z30</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2052-11.1.0.8415</vt:lpwstr>
  </property>
</Properties>
</file>