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264" r:id="rId4"/>
    <p:sldId id="293" r:id="rId5"/>
    <p:sldId id="295" r:id="rId6"/>
    <p:sldId id="297" r:id="rId7"/>
    <p:sldId id="298" r:id="rId8"/>
    <p:sldId id="291" r:id="rId9"/>
    <p:sldId id="312" r:id="rId10"/>
    <p:sldId id="300" r:id="rId11"/>
    <p:sldId id="299" r:id="rId12"/>
    <p:sldId id="301" r:id="rId13"/>
    <p:sldId id="304" r:id="rId14"/>
    <p:sldId id="305" r:id="rId15"/>
    <p:sldId id="310" r:id="rId16"/>
    <p:sldId id="307" r:id="rId17"/>
    <p:sldId id="306" r:id="rId18"/>
    <p:sldId id="260" r:id="rId19"/>
    <p:sldId id="262" r:id="rId20"/>
    <p:sldId id="290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</p:embeddedFont>
    <p:embeddedFont>
      <p:font typeface="等线 Light" panose="02010600030101010101" pitchFamily="2" charset="-122"/>
      <p:regular r:id="rId24"/>
    </p:embeddedFont>
    <p:embeddedFont>
      <p:font typeface="UTM Cookies" panose="02040603050506020204" pitchFamily="18" charset="0"/>
      <p:regular r:id="rId25"/>
    </p:embeddedFont>
    <p:embeddedFont>
      <p:font typeface="UVN Minh Map" panose="00000400000000000000" pitchFamily="2" charset="0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CD"/>
    <a:srgbClr val="FDCDDB"/>
    <a:srgbClr val="F472BF"/>
    <a:srgbClr val="FEECF1"/>
    <a:srgbClr val="FEE6ED"/>
    <a:srgbClr val="FFF7F9"/>
    <a:srgbClr val="544DB3"/>
    <a:srgbClr val="F2B299"/>
    <a:srgbClr val="70AD4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2294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F4622-3EBE-4FEE-86EC-DBB9145F1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241917-C5CA-406E-86BD-85BDD9648B35}">
      <dgm:prSet phldrT="[Text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hai chấm</a:t>
          </a:r>
        </a:p>
      </dgm:t>
    </dgm:pt>
    <dgm:pt modelId="{F318F985-7826-4DBC-B5B1-2130B77E6B5F}" type="par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7454E-5D7F-4940-B107-1B734A6B23D4}" type="sib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34D46-68A9-46D2-81E8-2E57AEE52FC8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 hiệu bộ phận đứng sau là lời nói của nhân vật.</a:t>
          </a:r>
        </a:p>
      </dgm:t>
    </dgm:pt>
    <dgm:pt modelId="{03C9E293-ABDC-4D80-BE5B-676B803829B7}" type="par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E40A2-4235-42CB-8CB9-F91203E0C01D}" type="sib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372A9-99B3-41E4-A844-CF35382F7761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 lời giải thích cho bộ phận đứng trước</a:t>
          </a:r>
        </a:p>
      </dgm:t>
    </dgm:pt>
    <dgm:pt modelId="{B139E285-DF2E-44B2-A16E-485E0487D6AF}" type="par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0B9EA-BAEF-4D47-836D-71D1FC1E5545}" type="sib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F9E73-37A4-4AD3-B65C-B49E85CCED09}" type="pres">
      <dgm:prSet presAssocID="{284F4622-3EBE-4FEE-86EC-DBB9145F1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3929E9-9350-467A-B0EE-C994690FB287}" type="pres">
      <dgm:prSet presAssocID="{DC241917-C5CA-406E-86BD-85BDD9648B35}" presName="hierRoot1" presStyleCnt="0"/>
      <dgm:spPr/>
    </dgm:pt>
    <dgm:pt modelId="{717A4AFE-ED0B-4A6E-BD20-69D99BB5E559}" type="pres">
      <dgm:prSet presAssocID="{DC241917-C5CA-406E-86BD-85BDD9648B35}" presName="composite" presStyleCnt="0"/>
      <dgm:spPr/>
    </dgm:pt>
    <dgm:pt modelId="{4DEC4BD0-502F-4C62-B395-51F1C3B5D692}" type="pres">
      <dgm:prSet presAssocID="{DC241917-C5CA-406E-86BD-85BDD9648B35}" presName="background" presStyleLbl="node0" presStyleIdx="0" presStyleCnt="1"/>
      <dgm:spPr/>
    </dgm:pt>
    <dgm:pt modelId="{BB9D2E4D-BFE7-407A-98FA-3576838446DB}" type="pres">
      <dgm:prSet presAssocID="{DC241917-C5CA-406E-86BD-85BDD9648B35}" presName="text" presStyleLbl="fgAcc0" presStyleIdx="0" presStyleCnt="1" custLinFactNeighborX="-912" custLinFactNeighborY="-5743">
        <dgm:presLayoutVars>
          <dgm:chPref val="3"/>
        </dgm:presLayoutVars>
      </dgm:prSet>
      <dgm:spPr/>
    </dgm:pt>
    <dgm:pt modelId="{4DDB4F32-0747-4FC0-874E-9878B0B4A6CD}" type="pres">
      <dgm:prSet presAssocID="{DC241917-C5CA-406E-86BD-85BDD9648B35}" presName="hierChild2" presStyleCnt="0"/>
      <dgm:spPr/>
    </dgm:pt>
    <dgm:pt modelId="{6D3D8930-7FA7-41D4-9B7B-E7DC10C851AC}" type="pres">
      <dgm:prSet presAssocID="{03C9E293-ABDC-4D80-BE5B-676B803829B7}" presName="Name10" presStyleLbl="parChTrans1D2" presStyleIdx="0" presStyleCnt="2"/>
      <dgm:spPr/>
    </dgm:pt>
    <dgm:pt modelId="{F2DC61C4-8564-4CDC-8963-0A6B31E4E16F}" type="pres">
      <dgm:prSet presAssocID="{B1434D46-68A9-46D2-81E8-2E57AEE52FC8}" presName="hierRoot2" presStyleCnt="0"/>
      <dgm:spPr/>
    </dgm:pt>
    <dgm:pt modelId="{2F846266-E161-40D8-83EA-934CE5CEEE61}" type="pres">
      <dgm:prSet presAssocID="{B1434D46-68A9-46D2-81E8-2E57AEE52FC8}" presName="composite2" presStyleCnt="0"/>
      <dgm:spPr/>
    </dgm:pt>
    <dgm:pt modelId="{F2CD08C4-346F-4712-ACC5-2225B6A70723}" type="pres">
      <dgm:prSet presAssocID="{B1434D46-68A9-46D2-81E8-2E57AEE52FC8}" presName="background2" presStyleLbl="node2" presStyleIdx="0" presStyleCnt="2"/>
      <dgm:spPr/>
    </dgm:pt>
    <dgm:pt modelId="{FA74F04E-0705-49C7-ADE2-C9D526218ED0}" type="pres">
      <dgm:prSet presAssocID="{B1434D46-68A9-46D2-81E8-2E57AEE52FC8}" presName="text2" presStyleLbl="fgAcc2" presStyleIdx="0" presStyleCnt="2" custScaleX="118025" custScaleY="148839">
        <dgm:presLayoutVars>
          <dgm:chPref val="3"/>
        </dgm:presLayoutVars>
      </dgm:prSet>
      <dgm:spPr/>
    </dgm:pt>
    <dgm:pt modelId="{079FC1C5-4216-4DE1-9182-92246E3108C3}" type="pres">
      <dgm:prSet presAssocID="{B1434D46-68A9-46D2-81E8-2E57AEE52FC8}" presName="hierChild3" presStyleCnt="0"/>
      <dgm:spPr/>
    </dgm:pt>
    <dgm:pt modelId="{6F8ABCC7-2516-43E9-BDA0-6B5B13CABCB1}" type="pres">
      <dgm:prSet presAssocID="{B139E285-DF2E-44B2-A16E-485E0487D6AF}" presName="Name10" presStyleLbl="parChTrans1D2" presStyleIdx="1" presStyleCnt="2"/>
      <dgm:spPr/>
    </dgm:pt>
    <dgm:pt modelId="{EF292939-042D-4ACA-B4F6-6769E37E3F81}" type="pres">
      <dgm:prSet presAssocID="{5F3372A9-99B3-41E4-A844-CF35382F7761}" presName="hierRoot2" presStyleCnt="0"/>
      <dgm:spPr/>
    </dgm:pt>
    <dgm:pt modelId="{2ABD3FEC-4DCB-408C-B36A-BB943EEC2A3B}" type="pres">
      <dgm:prSet presAssocID="{5F3372A9-99B3-41E4-A844-CF35382F7761}" presName="composite2" presStyleCnt="0"/>
      <dgm:spPr/>
    </dgm:pt>
    <dgm:pt modelId="{0C0543D5-D8F5-4735-A433-8A146D4DA34C}" type="pres">
      <dgm:prSet presAssocID="{5F3372A9-99B3-41E4-A844-CF35382F7761}" presName="background2" presStyleLbl="node2" presStyleIdx="1" presStyleCnt="2"/>
      <dgm:spPr>
        <a:solidFill>
          <a:srgbClr val="F2B299"/>
        </a:solidFill>
      </dgm:spPr>
    </dgm:pt>
    <dgm:pt modelId="{718BD95F-5F70-44B7-B359-219DA824D1E5}" type="pres">
      <dgm:prSet presAssocID="{5F3372A9-99B3-41E4-A844-CF35382F7761}" presName="text2" presStyleLbl="fgAcc2" presStyleIdx="1" presStyleCnt="2" custScaleY="145866">
        <dgm:presLayoutVars>
          <dgm:chPref val="3"/>
        </dgm:presLayoutVars>
      </dgm:prSet>
      <dgm:spPr/>
    </dgm:pt>
    <dgm:pt modelId="{A551B2BB-0F4B-4DE9-823A-FC1252CAC0F8}" type="pres">
      <dgm:prSet presAssocID="{5F3372A9-99B3-41E4-A844-CF35382F7761}" presName="hierChild3" presStyleCnt="0"/>
      <dgm:spPr/>
    </dgm:pt>
  </dgm:ptLst>
  <dgm:cxnLst>
    <dgm:cxn modelId="{B1F40408-525E-466E-8782-8B6F36F4DA7E}" srcId="{284F4622-3EBE-4FEE-86EC-DBB9145F10EE}" destId="{DC241917-C5CA-406E-86BD-85BDD9648B35}" srcOrd="0" destOrd="0" parTransId="{F318F985-7826-4DBC-B5B1-2130B77E6B5F}" sibTransId="{03A7454E-5D7F-4940-B107-1B734A6B23D4}"/>
    <dgm:cxn modelId="{5CB7940A-FA3B-4869-A455-117DE25EE609}" type="presOf" srcId="{DC241917-C5CA-406E-86BD-85BDD9648B35}" destId="{BB9D2E4D-BFE7-407A-98FA-3576838446DB}" srcOrd="0" destOrd="0" presId="urn:microsoft.com/office/officeart/2005/8/layout/hierarchy1"/>
    <dgm:cxn modelId="{88D54271-FC22-499C-96C9-F18BF732790E}" type="presOf" srcId="{284F4622-3EBE-4FEE-86EC-DBB9145F10EE}" destId="{C22F9E73-37A4-4AD3-B65C-B49E85CCED09}" srcOrd="0" destOrd="0" presId="urn:microsoft.com/office/officeart/2005/8/layout/hierarchy1"/>
    <dgm:cxn modelId="{AA84D176-CA8A-4418-B52C-8AE721135986}" srcId="{DC241917-C5CA-406E-86BD-85BDD9648B35}" destId="{5F3372A9-99B3-41E4-A844-CF35382F7761}" srcOrd="1" destOrd="0" parTransId="{B139E285-DF2E-44B2-A16E-485E0487D6AF}" sibTransId="{7B30B9EA-BAEF-4D47-836D-71D1FC1E5545}"/>
    <dgm:cxn modelId="{1362827A-666A-4F0E-A059-3F682A4E004D}" type="presOf" srcId="{5F3372A9-99B3-41E4-A844-CF35382F7761}" destId="{718BD95F-5F70-44B7-B359-219DA824D1E5}" srcOrd="0" destOrd="0" presId="urn:microsoft.com/office/officeart/2005/8/layout/hierarchy1"/>
    <dgm:cxn modelId="{1EDE36CB-0F30-4CB3-A5A5-B31BC2CBBCFA}" type="presOf" srcId="{B139E285-DF2E-44B2-A16E-485E0487D6AF}" destId="{6F8ABCC7-2516-43E9-BDA0-6B5B13CABCB1}" srcOrd="0" destOrd="0" presId="urn:microsoft.com/office/officeart/2005/8/layout/hierarchy1"/>
    <dgm:cxn modelId="{B0FEA9DC-18BF-45C4-A3F8-4810AFED040B}" type="presOf" srcId="{B1434D46-68A9-46D2-81E8-2E57AEE52FC8}" destId="{FA74F04E-0705-49C7-ADE2-C9D526218ED0}" srcOrd="0" destOrd="0" presId="urn:microsoft.com/office/officeart/2005/8/layout/hierarchy1"/>
    <dgm:cxn modelId="{A54B54F3-F55E-48EA-90C3-BEBEC4288ACD}" srcId="{DC241917-C5CA-406E-86BD-85BDD9648B35}" destId="{B1434D46-68A9-46D2-81E8-2E57AEE52FC8}" srcOrd="0" destOrd="0" parTransId="{03C9E293-ABDC-4D80-BE5B-676B803829B7}" sibTransId="{B0AE40A2-4235-42CB-8CB9-F91203E0C01D}"/>
    <dgm:cxn modelId="{4EF6EBFC-BD99-4B0E-B296-D6D5F4156119}" type="presOf" srcId="{03C9E293-ABDC-4D80-BE5B-676B803829B7}" destId="{6D3D8930-7FA7-41D4-9B7B-E7DC10C851AC}" srcOrd="0" destOrd="0" presId="urn:microsoft.com/office/officeart/2005/8/layout/hierarchy1"/>
    <dgm:cxn modelId="{D17A9726-97C8-4E20-AB51-8CFE3A6F4BD4}" type="presParOf" srcId="{C22F9E73-37A4-4AD3-B65C-B49E85CCED09}" destId="{DA3929E9-9350-467A-B0EE-C994690FB287}" srcOrd="0" destOrd="0" presId="urn:microsoft.com/office/officeart/2005/8/layout/hierarchy1"/>
    <dgm:cxn modelId="{C9EA70DC-BB43-4C8A-8950-62202E33CB99}" type="presParOf" srcId="{DA3929E9-9350-467A-B0EE-C994690FB287}" destId="{717A4AFE-ED0B-4A6E-BD20-69D99BB5E559}" srcOrd="0" destOrd="0" presId="urn:microsoft.com/office/officeart/2005/8/layout/hierarchy1"/>
    <dgm:cxn modelId="{A0FFF134-CD73-4454-A299-381C850A564C}" type="presParOf" srcId="{717A4AFE-ED0B-4A6E-BD20-69D99BB5E559}" destId="{4DEC4BD0-502F-4C62-B395-51F1C3B5D692}" srcOrd="0" destOrd="0" presId="urn:microsoft.com/office/officeart/2005/8/layout/hierarchy1"/>
    <dgm:cxn modelId="{F7F70CF7-D87C-4929-822E-C68F1522C59A}" type="presParOf" srcId="{717A4AFE-ED0B-4A6E-BD20-69D99BB5E559}" destId="{BB9D2E4D-BFE7-407A-98FA-3576838446DB}" srcOrd="1" destOrd="0" presId="urn:microsoft.com/office/officeart/2005/8/layout/hierarchy1"/>
    <dgm:cxn modelId="{5543D8BE-8542-4089-B385-625F125D73F6}" type="presParOf" srcId="{DA3929E9-9350-467A-B0EE-C994690FB287}" destId="{4DDB4F32-0747-4FC0-874E-9878B0B4A6CD}" srcOrd="1" destOrd="0" presId="urn:microsoft.com/office/officeart/2005/8/layout/hierarchy1"/>
    <dgm:cxn modelId="{D235613F-8A6E-4787-BF9D-83AC8922AFF6}" type="presParOf" srcId="{4DDB4F32-0747-4FC0-874E-9878B0B4A6CD}" destId="{6D3D8930-7FA7-41D4-9B7B-E7DC10C851AC}" srcOrd="0" destOrd="0" presId="urn:microsoft.com/office/officeart/2005/8/layout/hierarchy1"/>
    <dgm:cxn modelId="{045E24C7-C585-4BDA-B628-A374E5C48B06}" type="presParOf" srcId="{4DDB4F32-0747-4FC0-874E-9878B0B4A6CD}" destId="{F2DC61C4-8564-4CDC-8963-0A6B31E4E16F}" srcOrd="1" destOrd="0" presId="urn:microsoft.com/office/officeart/2005/8/layout/hierarchy1"/>
    <dgm:cxn modelId="{7892EC63-BACE-4310-A01C-D83A7DE7780D}" type="presParOf" srcId="{F2DC61C4-8564-4CDC-8963-0A6B31E4E16F}" destId="{2F846266-E161-40D8-83EA-934CE5CEEE61}" srcOrd="0" destOrd="0" presId="urn:microsoft.com/office/officeart/2005/8/layout/hierarchy1"/>
    <dgm:cxn modelId="{A10C5C75-EA80-4156-B1CE-71107A2ECAB9}" type="presParOf" srcId="{2F846266-E161-40D8-83EA-934CE5CEEE61}" destId="{F2CD08C4-346F-4712-ACC5-2225B6A70723}" srcOrd="0" destOrd="0" presId="urn:microsoft.com/office/officeart/2005/8/layout/hierarchy1"/>
    <dgm:cxn modelId="{5B0161E0-121A-4111-84FB-F3649101FEE6}" type="presParOf" srcId="{2F846266-E161-40D8-83EA-934CE5CEEE61}" destId="{FA74F04E-0705-49C7-ADE2-C9D526218ED0}" srcOrd="1" destOrd="0" presId="urn:microsoft.com/office/officeart/2005/8/layout/hierarchy1"/>
    <dgm:cxn modelId="{29817378-284F-4EF6-9581-C2C90AA8DA8D}" type="presParOf" srcId="{F2DC61C4-8564-4CDC-8963-0A6B31E4E16F}" destId="{079FC1C5-4216-4DE1-9182-92246E3108C3}" srcOrd="1" destOrd="0" presId="urn:microsoft.com/office/officeart/2005/8/layout/hierarchy1"/>
    <dgm:cxn modelId="{648CD0F8-495E-4E2B-B66A-9B350C956559}" type="presParOf" srcId="{4DDB4F32-0747-4FC0-874E-9878B0B4A6CD}" destId="{6F8ABCC7-2516-43E9-BDA0-6B5B13CABCB1}" srcOrd="2" destOrd="0" presId="urn:microsoft.com/office/officeart/2005/8/layout/hierarchy1"/>
    <dgm:cxn modelId="{E9D2D5DA-F3C0-4A73-9E5A-ED6750A3A97A}" type="presParOf" srcId="{4DDB4F32-0747-4FC0-874E-9878B0B4A6CD}" destId="{EF292939-042D-4ACA-B4F6-6769E37E3F81}" srcOrd="3" destOrd="0" presId="urn:microsoft.com/office/officeart/2005/8/layout/hierarchy1"/>
    <dgm:cxn modelId="{E4DB8FB0-1BB5-43DF-8D1E-E753477306F2}" type="presParOf" srcId="{EF292939-042D-4ACA-B4F6-6769E37E3F81}" destId="{2ABD3FEC-4DCB-408C-B36A-BB943EEC2A3B}" srcOrd="0" destOrd="0" presId="urn:microsoft.com/office/officeart/2005/8/layout/hierarchy1"/>
    <dgm:cxn modelId="{24046E55-7CEA-447F-AF9C-4B354DB8EEDC}" type="presParOf" srcId="{2ABD3FEC-4DCB-408C-B36A-BB943EEC2A3B}" destId="{0C0543D5-D8F5-4735-A433-8A146D4DA34C}" srcOrd="0" destOrd="0" presId="urn:microsoft.com/office/officeart/2005/8/layout/hierarchy1"/>
    <dgm:cxn modelId="{679DC589-E5B6-48D6-881F-EF9454830A46}" type="presParOf" srcId="{2ABD3FEC-4DCB-408C-B36A-BB943EEC2A3B}" destId="{718BD95F-5F70-44B7-B359-219DA824D1E5}" srcOrd="1" destOrd="0" presId="urn:microsoft.com/office/officeart/2005/8/layout/hierarchy1"/>
    <dgm:cxn modelId="{E77B28EE-08E8-4783-B502-2F8985251203}" type="presParOf" srcId="{EF292939-042D-4ACA-B4F6-6769E37E3F81}" destId="{A551B2BB-0F4B-4DE9-823A-FC1252CAC0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F4622-3EBE-4FEE-86EC-DBB9145F1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241917-C5CA-406E-86BD-85BDD9648B35}">
      <dgm:prSet phldrT="[Text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ngoặc kép</a:t>
          </a:r>
        </a:p>
      </dgm:t>
    </dgm:pt>
    <dgm:pt modelId="{F318F985-7826-4DBC-B5B1-2130B77E6B5F}" type="par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7454E-5D7F-4940-B107-1B734A6B23D4}" type="sib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34D46-68A9-46D2-81E8-2E57AEE52FC8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 lời nói trực tiếp của nhân vật hay của người được câu văn nhắc đến.</a:t>
          </a:r>
        </a:p>
      </dgm:t>
    </dgm:pt>
    <dgm:pt modelId="{03C9E293-ABDC-4D80-BE5B-676B803829B7}" type="par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E40A2-4235-42CB-8CB9-F91203E0C01D}" type="sib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372A9-99B3-41E4-A844-CF35382F7761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39E285-DF2E-44B2-A16E-485E0487D6AF}" type="par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0B9EA-BAEF-4D47-836D-71D1FC1E5545}" type="sib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F9E73-37A4-4AD3-B65C-B49E85CCED09}" type="pres">
      <dgm:prSet presAssocID="{284F4622-3EBE-4FEE-86EC-DBB9145F1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3929E9-9350-467A-B0EE-C994690FB287}" type="pres">
      <dgm:prSet presAssocID="{DC241917-C5CA-406E-86BD-85BDD9648B35}" presName="hierRoot1" presStyleCnt="0"/>
      <dgm:spPr/>
    </dgm:pt>
    <dgm:pt modelId="{717A4AFE-ED0B-4A6E-BD20-69D99BB5E559}" type="pres">
      <dgm:prSet presAssocID="{DC241917-C5CA-406E-86BD-85BDD9648B35}" presName="composite" presStyleCnt="0"/>
      <dgm:spPr/>
    </dgm:pt>
    <dgm:pt modelId="{4DEC4BD0-502F-4C62-B395-51F1C3B5D692}" type="pres">
      <dgm:prSet presAssocID="{DC241917-C5CA-406E-86BD-85BDD9648B35}" presName="background" presStyleLbl="node0" presStyleIdx="0" presStyleCnt="1"/>
      <dgm:spPr>
        <a:solidFill>
          <a:srgbClr val="FFFF00"/>
        </a:solidFill>
      </dgm:spPr>
    </dgm:pt>
    <dgm:pt modelId="{BB9D2E4D-BFE7-407A-98FA-3576838446DB}" type="pres">
      <dgm:prSet presAssocID="{DC241917-C5CA-406E-86BD-85BDD9648B35}" presName="text" presStyleLbl="fgAcc0" presStyleIdx="0" presStyleCnt="1" custLinFactNeighborX="-912" custLinFactNeighborY="-5743">
        <dgm:presLayoutVars>
          <dgm:chPref val="3"/>
        </dgm:presLayoutVars>
      </dgm:prSet>
      <dgm:spPr/>
    </dgm:pt>
    <dgm:pt modelId="{4DDB4F32-0747-4FC0-874E-9878B0B4A6CD}" type="pres">
      <dgm:prSet presAssocID="{DC241917-C5CA-406E-86BD-85BDD9648B35}" presName="hierChild2" presStyleCnt="0"/>
      <dgm:spPr/>
    </dgm:pt>
    <dgm:pt modelId="{6D3D8930-7FA7-41D4-9B7B-E7DC10C851AC}" type="pres">
      <dgm:prSet presAssocID="{03C9E293-ABDC-4D80-BE5B-676B803829B7}" presName="Name10" presStyleLbl="parChTrans1D2" presStyleIdx="0" presStyleCnt="2"/>
      <dgm:spPr/>
    </dgm:pt>
    <dgm:pt modelId="{F2DC61C4-8564-4CDC-8963-0A6B31E4E16F}" type="pres">
      <dgm:prSet presAssocID="{B1434D46-68A9-46D2-81E8-2E57AEE52FC8}" presName="hierRoot2" presStyleCnt="0"/>
      <dgm:spPr/>
    </dgm:pt>
    <dgm:pt modelId="{2F846266-E161-40D8-83EA-934CE5CEEE61}" type="pres">
      <dgm:prSet presAssocID="{B1434D46-68A9-46D2-81E8-2E57AEE52FC8}" presName="composite2" presStyleCnt="0"/>
      <dgm:spPr/>
    </dgm:pt>
    <dgm:pt modelId="{F2CD08C4-346F-4712-ACC5-2225B6A70723}" type="pres">
      <dgm:prSet presAssocID="{B1434D46-68A9-46D2-81E8-2E57AEE52FC8}" presName="background2" presStyleLbl="node2" presStyleIdx="0" presStyleCnt="2"/>
      <dgm:spPr>
        <a:solidFill>
          <a:srgbClr val="FF0000"/>
        </a:solidFill>
      </dgm:spPr>
    </dgm:pt>
    <dgm:pt modelId="{FA74F04E-0705-49C7-ADE2-C9D526218ED0}" type="pres">
      <dgm:prSet presAssocID="{B1434D46-68A9-46D2-81E8-2E57AEE52FC8}" presName="text2" presStyleLbl="fgAcc2" presStyleIdx="0" presStyleCnt="2" custScaleX="119433" custScaleY="148839">
        <dgm:presLayoutVars>
          <dgm:chPref val="3"/>
        </dgm:presLayoutVars>
      </dgm:prSet>
      <dgm:spPr/>
    </dgm:pt>
    <dgm:pt modelId="{079FC1C5-4216-4DE1-9182-92246E3108C3}" type="pres">
      <dgm:prSet presAssocID="{B1434D46-68A9-46D2-81E8-2E57AEE52FC8}" presName="hierChild3" presStyleCnt="0"/>
      <dgm:spPr/>
    </dgm:pt>
    <dgm:pt modelId="{6F8ABCC7-2516-43E9-BDA0-6B5B13CABCB1}" type="pres">
      <dgm:prSet presAssocID="{B139E285-DF2E-44B2-A16E-485E0487D6AF}" presName="Name10" presStyleLbl="parChTrans1D2" presStyleIdx="1" presStyleCnt="2"/>
      <dgm:spPr/>
    </dgm:pt>
    <dgm:pt modelId="{EF292939-042D-4ACA-B4F6-6769E37E3F81}" type="pres">
      <dgm:prSet presAssocID="{5F3372A9-99B3-41E4-A844-CF35382F7761}" presName="hierRoot2" presStyleCnt="0"/>
      <dgm:spPr/>
    </dgm:pt>
    <dgm:pt modelId="{2ABD3FEC-4DCB-408C-B36A-BB943EEC2A3B}" type="pres">
      <dgm:prSet presAssocID="{5F3372A9-99B3-41E4-A844-CF35382F7761}" presName="composite2" presStyleCnt="0"/>
      <dgm:spPr/>
    </dgm:pt>
    <dgm:pt modelId="{0C0543D5-D8F5-4735-A433-8A146D4DA34C}" type="pres">
      <dgm:prSet presAssocID="{5F3372A9-99B3-41E4-A844-CF35382F7761}" presName="background2" presStyleLbl="node2" presStyleIdx="1" presStyleCnt="2"/>
      <dgm:spPr>
        <a:solidFill>
          <a:srgbClr val="544DB3"/>
        </a:solidFill>
      </dgm:spPr>
    </dgm:pt>
    <dgm:pt modelId="{718BD95F-5F70-44B7-B359-219DA824D1E5}" type="pres">
      <dgm:prSet presAssocID="{5F3372A9-99B3-41E4-A844-CF35382F7761}" presName="text2" presStyleLbl="fgAcc2" presStyleIdx="1" presStyleCnt="2" custScaleY="145866">
        <dgm:presLayoutVars>
          <dgm:chPref val="3"/>
        </dgm:presLayoutVars>
      </dgm:prSet>
      <dgm:spPr/>
    </dgm:pt>
    <dgm:pt modelId="{A551B2BB-0F4B-4DE9-823A-FC1252CAC0F8}" type="pres">
      <dgm:prSet presAssocID="{5F3372A9-99B3-41E4-A844-CF35382F7761}" presName="hierChild3" presStyleCnt="0"/>
      <dgm:spPr/>
    </dgm:pt>
  </dgm:ptLst>
  <dgm:cxnLst>
    <dgm:cxn modelId="{B1F40408-525E-466E-8782-8B6F36F4DA7E}" srcId="{284F4622-3EBE-4FEE-86EC-DBB9145F10EE}" destId="{DC241917-C5CA-406E-86BD-85BDD9648B35}" srcOrd="0" destOrd="0" parTransId="{F318F985-7826-4DBC-B5B1-2130B77E6B5F}" sibTransId="{03A7454E-5D7F-4940-B107-1B734A6B23D4}"/>
    <dgm:cxn modelId="{5CB7940A-FA3B-4869-A455-117DE25EE609}" type="presOf" srcId="{DC241917-C5CA-406E-86BD-85BDD9648B35}" destId="{BB9D2E4D-BFE7-407A-98FA-3576838446DB}" srcOrd="0" destOrd="0" presId="urn:microsoft.com/office/officeart/2005/8/layout/hierarchy1"/>
    <dgm:cxn modelId="{88D54271-FC22-499C-96C9-F18BF732790E}" type="presOf" srcId="{284F4622-3EBE-4FEE-86EC-DBB9145F10EE}" destId="{C22F9E73-37A4-4AD3-B65C-B49E85CCED09}" srcOrd="0" destOrd="0" presId="urn:microsoft.com/office/officeart/2005/8/layout/hierarchy1"/>
    <dgm:cxn modelId="{AA84D176-CA8A-4418-B52C-8AE721135986}" srcId="{DC241917-C5CA-406E-86BD-85BDD9648B35}" destId="{5F3372A9-99B3-41E4-A844-CF35382F7761}" srcOrd="1" destOrd="0" parTransId="{B139E285-DF2E-44B2-A16E-485E0487D6AF}" sibTransId="{7B30B9EA-BAEF-4D47-836D-71D1FC1E5545}"/>
    <dgm:cxn modelId="{1362827A-666A-4F0E-A059-3F682A4E004D}" type="presOf" srcId="{5F3372A9-99B3-41E4-A844-CF35382F7761}" destId="{718BD95F-5F70-44B7-B359-219DA824D1E5}" srcOrd="0" destOrd="0" presId="urn:microsoft.com/office/officeart/2005/8/layout/hierarchy1"/>
    <dgm:cxn modelId="{1EDE36CB-0F30-4CB3-A5A5-B31BC2CBBCFA}" type="presOf" srcId="{B139E285-DF2E-44B2-A16E-485E0487D6AF}" destId="{6F8ABCC7-2516-43E9-BDA0-6B5B13CABCB1}" srcOrd="0" destOrd="0" presId="urn:microsoft.com/office/officeart/2005/8/layout/hierarchy1"/>
    <dgm:cxn modelId="{B0FEA9DC-18BF-45C4-A3F8-4810AFED040B}" type="presOf" srcId="{B1434D46-68A9-46D2-81E8-2E57AEE52FC8}" destId="{FA74F04E-0705-49C7-ADE2-C9D526218ED0}" srcOrd="0" destOrd="0" presId="urn:microsoft.com/office/officeart/2005/8/layout/hierarchy1"/>
    <dgm:cxn modelId="{A54B54F3-F55E-48EA-90C3-BEBEC4288ACD}" srcId="{DC241917-C5CA-406E-86BD-85BDD9648B35}" destId="{B1434D46-68A9-46D2-81E8-2E57AEE52FC8}" srcOrd="0" destOrd="0" parTransId="{03C9E293-ABDC-4D80-BE5B-676B803829B7}" sibTransId="{B0AE40A2-4235-42CB-8CB9-F91203E0C01D}"/>
    <dgm:cxn modelId="{4EF6EBFC-BD99-4B0E-B296-D6D5F4156119}" type="presOf" srcId="{03C9E293-ABDC-4D80-BE5B-676B803829B7}" destId="{6D3D8930-7FA7-41D4-9B7B-E7DC10C851AC}" srcOrd="0" destOrd="0" presId="urn:microsoft.com/office/officeart/2005/8/layout/hierarchy1"/>
    <dgm:cxn modelId="{D17A9726-97C8-4E20-AB51-8CFE3A6F4BD4}" type="presParOf" srcId="{C22F9E73-37A4-4AD3-B65C-B49E85CCED09}" destId="{DA3929E9-9350-467A-B0EE-C994690FB287}" srcOrd="0" destOrd="0" presId="urn:microsoft.com/office/officeart/2005/8/layout/hierarchy1"/>
    <dgm:cxn modelId="{C9EA70DC-BB43-4C8A-8950-62202E33CB99}" type="presParOf" srcId="{DA3929E9-9350-467A-B0EE-C994690FB287}" destId="{717A4AFE-ED0B-4A6E-BD20-69D99BB5E559}" srcOrd="0" destOrd="0" presId="urn:microsoft.com/office/officeart/2005/8/layout/hierarchy1"/>
    <dgm:cxn modelId="{A0FFF134-CD73-4454-A299-381C850A564C}" type="presParOf" srcId="{717A4AFE-ED0B-4A6E-BD20-69D99BB5E559}" destId="{4DEC4BD0-502F-4C62-B395-51F1C3B5D692}" srcOrd="0" destOrd="0" presId="urn:microsoft.com/office/officeart/2005/8/layout/hierarchy1"/>
    <dgm:cxn modelId="{F7F70CF7-D87C-4929-822E-C68F1522C59A}" type="presParOf" srcId="{717A4AFE-ED0B-4A6E-BD20-69D99BB5E559}" destId="{BB9D2E4D-BFE7-407A-98FA-3576838446DB}" srcOrd="1" destOrd="0" presId="urn:microsoft.com/office/officeart/2005/8/layout/hierarchy1"/>
    <dgm:cxn modelId="{5543D8BE-8542-4089-B385-625F125D73F6}" type="presParOf" srcId="{DA3929E9-9350-467A-B0EE-C994690FB287}" destId="{4DDB4F32-0747-4FC0-874E-9878B0B4A6CD}" srcOrd="1" destOrd="0" presId="urn:microsoft.com/office/officeart/2005/8/layout/hierarchy1"/>
    <dgm:cxn modelId="{D235613F-8A6E-4787-BF9D-83AC8922AFF6}" type="presParOf" srcId="{4DDB4F32-0747-4FC0-874E-9878B0B4A6CD}" destId="{6D3D8930-7FA7-41D4-9B7B-E7DC10C851AC}" srcOrd="0" destOrd="0" presId="urn:microsoft.com/office/officeart/2005/8/layout/hierarchy1"/>
    <dgm:cxn modelId="{045E24C7-C585-4BDA-B628-A374E5C48B06}" type="presParOf" srcId="{4DDB4F32-0747-4FC0-874E-9878B0B4A6CD}" destId="{F2DC61C4-8564-4CDC-8963-0A6B31E4E16F}" srcOrd="1" destOrd="0" presId="urn:microsoft.com/office/officeart/2005/8/layout/hierarchy1"/>
    <dgm:cxn modelId="{7892EC63-BACE-4310-A01C-D83A7DE7780D}" type="presParOf" srcId="{F2DC61C4-8564-4CDC-8963-0A6B31E4E16F}" destId="{2F846266-E161-40D8-83EA-934CE5CEEE61}" srcOrd="0" destOrd="0" presId="urn:microsoft.com/office/officeart/2005/8/layout/hierarchy1"/>
    <dgm:cxn modelId="{A10C5C75-EA80-4156-B1CE-71107A2ECAB9}" type="presParOf" srcId="{2F846266-E161-40D8-83EA-934CE5CEEE61}" destId="{F2CD08C4-346F-4712-ACC5-2225B6A70723}" srcOrd="0" destOrd="0" presId="urn:microsoft.com/office/officeart/2005/8/layout/hierarchy1"/>
    <dgm:cxn modelId="{5B0161E0-121A-4111-84FB-F3649101FEE6}" type="presParOf" srcId="{2F846266-E161-40D8-83EA-934CE5CEEE61}" destId="{FA74F04E-0705-49C7-ADE2-C9D526218ED0}" srcOrd="1" destOrd="0" presId="urn:microsoft.com/office/officeart/2005/8/layout/hierarchy1"/>
    <dgm:cxn modelId="{29817378-284F-4EF6-9581-C2C90AA8DA8D}" type="presParOf" srcId="{F2DC61C4-8564-4CDC-8963-0A6B31E4E16F}" destId="{079FC1C5-4216-4DE1-9182-92246E3108C3}" srcOrd="1" destOrd="0" presId="urn:microsoft.com/office/officeart/2005/8/layout/hierarchy1"/>
    <dgm:cxn modelId="{648CD0F8-495E-4E2B-B66A-9B350C956559}" type="presParOf" srcId="{4DDB4F32-0747-4FC0-874E-9878B0B4A6CD}" destId="{6F8ABCC7-2516-43E9-BDA0-6B5B13CABCB1}" srcOrd="2" destOrd="0" presId="urn:microsoft.com/office/officeart/2005/8/layout/hierarchy1"/>
    <dgm:cxn modelId="{E9D2D5DA-F3C0-4A73-9E5A-ED6750A3A97A}" type="presParOf" srcId="{4DDB4F32-0747-4FC0-874E-9878B0B4A6CD}" destId="{EF292939-042D-4ACA-B4F6-6769E37E3F81}" srcOrd="3" destOrd="0" presId="urn:microsoft.com/office/officeart/2005/8/layout/hierarchy1"/>
    <dgm:cxn modelId="{E4DB8FB0-1BB5-43DF-8D1E-E753477306F2}" type="presParOf" srcId="{EF292939-042D-4ACA-B4F6-6769E37E3F81}" destId="{2ABD3FEC-4DCB-408C-B36A-BB943EEC2A3B}" srcOrd="0" destOrd="0" presId="urn:microsoft.com/office/officeart/2005/8/layout/hierarchy1"/>
    <dgm:cxn modelId="{24046E55-7CEA-447F-AF9C-4B354DB8EEDC}" type="presParOf" srcId="{2ABD3FEC-4DCB-408C-B36A-BB943EEC2A3B}" destId="{0C0543D5-D8F5-4735-A433-8A146D4DA34C}" srcOrd="0" destOrd="0" presId="urn:microsoft.com/office/officeart/2005/8/layout/hierarchy1"/>
    <dgm:cxn modelId="{679DC589-E5B6-48D6-881F-EF9454830A46}" type="presParOf" srcId="{2ABD3FEC-4DCB-408C-B36A-BB943EEC2A3B}" destId="{718BD95F-5F70-44B7-B359-219DA824D1E5}" srcOrd="1" destOrd="0" presId="urn:microsoft.com/office/officeart/2005/8/layout/hierarchy1"/>
    <dgm:cxn modelId="{E77B28EE-08E8-4783-B502-2F8985251203}" type="presParOf" srcId="{EF292939-042D-4ACA-B4F6-6769E37E3F81}" destId="{A551B2BB-0F4B-4DE9-823A-FC1252CAC0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ABCC7-2516-43E9-BDA0-6B5B13CABCB1}">
      <dsp:nvSpPr>
        <dsp:cNvPr id="0" name=""/>
        <dsp:cNvSpPr/>
      </dsp:nvSpPr>
      <dsp:spPr>
        <a:xfrm>
          <a:off x="4005127" y="1534056"/>
          <a:ext cx="1817494" cy="8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399"/>
              </a:lnTo>
              <a:lnTo>
                <a:pt x="1817494" y="600399"/>
              </a:lnTo>
              <a:lnTo>
                <a:pt x="1817494" y="8374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D8930-7FA7-41D4-9B7B-E7DC10C851AC}">
      <dsp:nvSpPr>
        <dsp:cNvPr id="0" name=""/>
        <dsp:cNvSpPr/>
      </dsp:nvSpPr>
      <dsp:spPr>
        <a:xfrm>
          <a:off x="2464892" y="1534056"/>
          <a:ext cx="1540235" cy="837422"/>
        </a:xfrm>
        <a:custGeom>
          <a:avLst/>
          <a:gdLst/>
          <a:ahLst/>
          <a:cxnLst/>
          <a:rect l="0" t="0" r="0" b="0"/>
          <a:pathLst>
            <a:path>
              <a:moveTo>
                <a:pt x="1540235" y="0"/>
              </a:moveTo>
              <a:lnTo>
                <a:pt x="1540235" y="600399"/>
              </a:lnTo>
              <a:lnTo>
                <a:pt x="0" y="600399"/>
              </a:lnTo>
              <a:lnTo>
                <a:pt x="0" y="8374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C4BD0-502F-4C62-B395-51F1C3B5D692}">
      <dsp:nvSpPr>
        <dsp:cNvPr id="0" name=""/>
        <dsp:cNvSpPr/>
      </dsp:nvSpPr>
      <dsp:spPr>
        <a:xfrm>
          <a:off x="2725843" y="-90634"/>
          <a:ext cx="2558567" cy="16246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2E4D-BFE7-407A-98FA-3576838446DB}">
      <dsp:nvSpPr>
        <dsp:cNvPr id="0" name=""/>
        <dsp:cNvSpPr/>
      </dsp:nvSpPr>
      <dsp:spPr>
        <a:xfrm>
          <a:off x="3010128" y="179436"/>
          <a:ext cx="2558567" cy="162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hai chấm</a:t>
          </a:r>
        </a:p>
      </dsp:txBody>
      <dsp:txXfrm>
        <a:off x="3057714" y="227022"/>
        <a:ext cx="2463395" cy="1529518"/>
      </dsp:txXfrm>
    </dsp:sp>
    <dsp:sp modelId="{F2CD08C4-346F-4712-ACC5-2225B6A70723}">
      <dsp:nvSpPr>
        <dsp:cNvPr id="0" name=""/>
        <dsp:cNvSpPr/>
      </dsp:nvSpPr>
      <dsp:spPr>
        <a:xfrm>
          <a:off x="955017" y="2371479"/>
          <a:ext cx="3019749" cy="24181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F04E-0705-49C7-ADE2-C9D526218ED0}">
      <dsp:nvSpPr>
        <dsp:cNvPr id="0" name=""/>
        <dsp:cNvSpPr/>
      </dsp:nvSpPr>
      <dsp:spPr>
        <a:xfrm>
          <a:off x="1239302" y="2641550"/>
          <a:ext cx="3019749" cy="2418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 hiệu bộ phận đứng sau là lời nói của nhân vật.</a:t>
          </a:r>
        </a:p>
      </dsp:txBody>
      <dsp:txXfrm>
        <a:off x="1310128" y="2712376"/>
        <a:ext cx="2878097" cy="2276521"/>
      </dsp:txXfrm>
    </dsp:sp>
    <dsp:sp modelId="{0C0543D5-D8F5-4735-A433-8A146D4DA34C}">
      <dsp:nvSpPr>
        <dsp:cNvPr id="0" name=""/>
        <dsp:cNvSpPr/>
      </dsp:nvSpPr>
      <dsp:spPr>
        <a:xfrm>
          <a:off x="4543337" y="2371479"/>
          <a:ext cx="2558567" cy="2369871"/>
        </a:xfrm>
        <a:prstGeom prst="roundRect">
          <a:avLst>
            <a:gd name="adj" fmla="val 10000"/>
          </a:avLst>
        </a:prstGeom>
        <a:solidFill>
          <a:srgbClr val="F2B2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D95F-5F70-44B7-B359-219DA824D1E5}">
      <dsp:nvSpPr>
        <dsp:cNvPr id="0" name=""/>
        <dsp:cNvSpPr/>
      </dsp:nvSpPr>
      <dsp:spPr>
        <a:xfrm>
          <a:off x="4827622" y="2641550"/>
          <a:ext cx="2558567" cy="236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 lời giải thích cho bộ phận đứng trước</a:t>
          </a:r>
        </a:p>
      </dsp:txBody>
      <dsp:txXfrm>
        <a:off x="4897033" y="2710961"/>
        <a:ext cx="2419745" cy="2231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ABCC7-2516-43E9-BDA0-6B5B13CABCB1}">
      <dsp:nvSpPr>
        <dsp:cNvPr id="0" name=""/>
        <dsp:cNvSpPr/>
      </dsp:nvSpPr>
      <dsp:spPr>
        <a:xfrm>
          <a:off x="4005127" y="1534056"/>
          <a:ext cx="1835506" cy="8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399"/>
              </a:lnTo>
              <a:lnTo>
                <a:pt x="1835506" y="600399"/>
              </a:lnTo>
              <a:lnTo>
                <a:pt x="1835506" y="8374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D8930-7FA7-41D4-9B7B-E7DC10C851AC}">
      <dsp:nvSpPr>
        <dsp:cNvPr id="0" name=""/>
        <dsp:cNvSpPr/>
      </dsp:nvSpPr>
      <dsp:spPr>
        <a:xfrm>
          <a:off x="2464892" y="1534056"/>
          <a:ext cx="1540235" cy="837422"/>
        </a:xfrm>
        <a:custGeom>
          <a:avLst/>
          <a:gdLst/>
          <a:ahLst/>
          <a:cxnLst/>
          <a:rect l="0" t="0" r="0" b="0"/>
          <a:pathLst>
            <a:path>
              <a:moveTo>
                <a:pt x="1540235" y="0"/>
              </a:moveTo>
              <a:lnTo>
                <a:pt x="1540235" y="600399"/>
              </a:lnTo>
              <a:lnTo>
                <a:pt x="0" y="600399"/>
              </a:lnTo>
              <a:lnTo>
                <a:pt x="0" y="8374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C4BD0-502F-4C62-B395-51F1C3B5D692}">
      <dsp:nvSpPr>
        <dsp:cNvPr id="0" name=""/>
        <dsp:cNvSpPr/>
      </dsp:nvSpPr>
      <dsp:spPr>
        <a:xfrm>
          <a:off x="2725843" y="-90634"/>
          <a:ext cx="2558567" cy="162469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2E4D-BFE7-407A-98FA-3576838446DB}">
      <dsp:nvSpPr>
        <dsp:cNvPr id="0" name=""/>
        <dsp:cNvSpPr/>
      </dsp:nvSpPr>
      <dsp:spPr>
        <a:xfrm>
          <a:off x="3010128" y="179436"/>
          <a:ext cx="2558567" cy="162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ngoặc kép</a:t>
          </a:r>
        </a:p>
      </dsp:txBody>
      <dsp:txXfrm>
        <a:off x="3057714" y="227022"/>
        <a:ext cx="2463395" cy="1529518"/>
      </dsp:txXfrm>
    </dsp:sp>
    <dsp:sp modelId="{F2CD08C4-346F-4712-ACC5-2225B6A70723}">
      <dsp:nvSpPr>
        <dsp:cNvPr id="0" name=""/>
        <dsp:cNvSpPr/>
      </dsp:nvSpPr>
      <dsp:spPr>
        <a:xfrm>
          <a:off x="937004" y="2371479"/>
          <a:ext cx="3055774" cy="24181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F04E-0705-49C7-ADE2-C9D526218ED0}">
      <dsp:nvSpPr>
        <dsp:cNvPr id="0" name=""/>
        <dsp:cNvSpPr/>
      </dsp:nvSpPr>
      <dsp:spPr>
        <a:xfrm>
          <a:off x="1221290" y="2641550"/>
          <a:ext cx="3055774" cy="2418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 lời nói trực tiếp của nhân vật hay của người được câu văn nhắc đến.</a:t>
          </a:r>
        </a:p>
      </dsp:txBody>
      <dsp:txXfrm>
        <a:off x="1292116" y="2712376"/>
        <a:ext cx="2914122" cy="2276521"/>
      </dsp:txXfrm>
    </dsp:sp>
    <dsp:sp modelId="{0C0543D5-D8F5-4735-A433-8A146D4DA34C}">
      <dsp:nvSpPr>
        <dsp:cNvPr id="0" name=""/>
        <dsp:cNvSpPr/>
      </dsp:nvSpPr>
      <dsp:spPr>
        <a:xfrm>
          <a:off x="4561349" y="2371479"/>
          <a:ext cx="2558567" cy="2369871"/>
        </a:xfrm>
        <a:prstGeom prst="roundRect">
          <a:avLst>
            <a:gd name="adj" fmla="val 10000"/>
          </a:avLst>
        </a:prstGeom>
        <a:solidFill>
          <a:srgbClr val="544D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D95F-5F70-44B7-B359-219DA824D1E5}">
      <dsp:nvSpPr>
        <dsp:cNvPr id="0" name=""/>
        <dsp:cNvSpPr/>
      </dsp:nvSpPr>
      <dsp:spPr>
        <a:xfrm>
          <a:off x="4845635" y="2641550"/>
          <a:ext cx="2558567" cy="236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915046" y="2710961"/>
        <a:ext cx="2419745" cy="223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74FF1-C8FE-47A5-A24F-61024AB7CD6B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C9DC-D2AE-42AA-9589-26E6DD885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34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8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8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87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82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6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00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8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7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6D219-1597-41D8-9201-D48704D8B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1AE271-ED4B-4DB6-9B4F-44CE757B9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3AF72-BB90-43FB-9F1D-0BC0299F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B83A3E-88A2-48E6-AF4C-4D5D08B0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872CAB-DCC5-49AE-98A3-879B5740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6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01FB92-FE9E-453B-98B8-7332DAD4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6890C2-1715-4D93-AE0C-BD877959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1080F5-91BF-4864-99EE-A1ECD2D6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E8D9-F547-4369-941E-5CBD719F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994B72-E775-4B10-A294-6C708B85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599029-6490-47BC-862E-0C2FF53E1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21D205-5779-4EAC-B7F4-E88A1C558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CCAFF8-9387-4C15-B2ED-2E52360F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62032-76B4-4D0C-B77C-735782E8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65467-9566-48CB-B2AE-5B3A4B67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8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2225040" y="1706880"/>
            <a:ext cx="8432800" cy="4185286"/>
          </a:xfrm>
          <a:custGeom>
            <a:avLst/>
            <a:gdLst>
              <a:gd name="connsiteX0" fmla="*/ 7366004 w 8432800"/>
              <a:gd name="connsiteY0" fmla="*/ 2905126 h 4185286"/>
              <a:gd name="connsiteX1" fmla="*/ 8219436 w 8432800"/>
              <a:gd name="connsiteY1" fmla="*/ 2905126 h 4185286"/>
              <a:gd name="connsiteX2" fmla="*/ 8432800 w 8432800"/>
              <a:gd name="connsiteY2" fmla="*/ 3118490 h 4185286"/>
              <a:gd name="connsiteX3" fmla="*/ 8432800 w 8432800"/>
              <a:gd name="connsiteY3" fmla="*/ 3971922 h 4185286"/>
              <a:gd name="connsiteX4" fmla="*/ 8219436 w 8432800"/>
              <a:gd name="connsiteY4" fmla="*/ 4185286 h 4185286"/>
              <a:gd name="connsiteX5" fmla="*/ 7366004 w 8432800"/>
              <a:gd name="connsiteY5" fmla="*/ 4185286 h 4185286"/>
              <a:gd name="connsiteX6" fmla="*/ 7152640 w 8432800"/>
              <a:gd name="connsiteY6" fmla="*/ 3971922 h 4185286"/>
              <a:gd name="connsiteX7" fmla="*/ 7152640 w 8432800"/>
              <a:gd name="connsiteY7" fmla="*/ 3118490 h 4185286"/>
              <a:gd name="connsiteX8" fmla="*/ 7366004 w 8432800"/>
              <a:gd name="connsiteY8" fmla="*/ 2905126 h 4185286"/>
              <a:gd name="connsiteX9" fmla="*/ 4504948 w 8432800"/>
              <a:gd name="connsiteY9" fmla="*/ 2905126 h 4185286"/>
              <a:gd name="connsiteX10" fmla="*/ 5358380 w 8432800"/>
              <a:gd name="connsiteY10" fmla="*/ 2905126 h 4185286"/>
              <a:gd name="connsiteX11" fmla="*/ 5571744 w 8432800"/>
              <a:gd name="connsiteY11" fmla="*/ 3118490 h 4185286"/>
              <a:gd name="connsiteX12" fmla="*/ 5571744 w 8432800"/>
              <a:gd name="connsiteY12" fmla="*/ 3971922 h 4185286"/>
              <a:gd name="connsiteX13" fmla="*/ 5358380 w 8432800"/>
              <a:gd name="connsiteY13" fmla="*/ 4185286 h 4185286"/>
              <a:gd name="connsiteX14" fmla="*/ 4504948 w 8432800"/>
              <a:gd name="connsiteY14" fmla="*/ 4185286 h 4185286"/>
              <a:gd name="connsiteX15" fmla="*/ 4291584 w 8432800"/>
              <a:gd name="connsiteY15" fmla="*/ 3971922 h 4185286"/>
              <a:gd name="connsiteX16" fmla="*/ 4291584 w 8432800"/>
              <a:gd name="connsiteY16" fmla="*/ 3118490 h 4185286"/>
              <a:gd name="connsiteX17" fmla="*/ 4504948 w 8432800"/>
              <a:gd name="connsiteY17" fmla="*/ 2905126 h 4185286"/>
              <a:gd name="connsiteX18" fmla="*/ 3074420 w 8432800"/>
              <a:gd name="connsiteY18" fmla="*/ 2905126 h 4185286"/>
              <a:gd name="connsiteX19" fmla="*/ 3927852 w 8432800"/>
              <a:gd name="connsiteY19" fmla="*/ 2905126 h 4185286"/>
              <a:gd name="connsiteX20" fmla="*/ 4141216 w 8432800"/>
              <a:gd name="connsiteY20" fmla="*/ 3118490 h 4185286"/>
              <a:gd name="connsiteX21" fmla="*/ 4141216 w 8432800"/>
              <a:gd name="connsiteY21" fmla="*/ 3971922 h 4185286"/>
              <a:gd name="connsiteX22" fmla="*/ 3927852 w 8432800"/>
              <a:gd name="connsiteY22" fmla="*/ 4185286 h 4185286"/>
              <a:gd name="connsiteX23" fmla="*/ 3074420 w 8432800"/>
              <a:gd name="connsiteY23" fmla="*/ 4185286 h 4185286"/>
              <a:gd name="connsiteX24" fmla="*/ 2861056 w 8432800"/>
              <a:gd name="connsiteY24" fmla="*/ 3971922 h 4185286"/>
              <a:gd name="connsiteX25" fmla="*/ 2861056 w 8432800"/>
              <a:gd name="connsiteY25" fmla="*/ 3118490 h 4185286"/>
              <a:gd name="connsiteX26" fmla="*/ 3074420 w 8432800"/>
              <a:gd name="connsiteY26" fmla="*/ 2905126 h 4185286"/>
              <a:gd name="connsiteX27" fmla="*/ 1643892 w 8432800"/>
              <a:gd name="connsiteY27" fmla="*/ 2905126 h 4185286"/>
              <a:gd name="connsiteX28" fmla="*/ 2497324 w 8432800"/>
              <a:gd name="connsiteY28" fmla="*/ 2905126 h 4185286"/>
              <a:gd name="connsiteX29" fmla="*/ 2710688 w 8432800"/>
              <a:gd name="connsiteY29" fmla="*/ 3118490 h 4185286"/>
              <a:gd name="connsiteX30" fmla="*/ 2710688 w 8432800"/>
              <a:gd name="connsiteY30" fmla="*/ 3971922 h 4185286"/>
              <a:gd name="connsiteX31" fmla="*/ 2497324 w 8432800"/>
              <a:gd name="connsiteY31" fmla="*/ 4185286 h 4185286"/>
              <a:gd name="connsiteX32" fmla="*/ 1643892 w 8432800"/>
              <a:gd name="connsiteY32" fmla="*/ 4185286 h 4185286"/>
              <a:gd name="connsiteX33" fmla="*/ 1430528 w 8432800"/>
              <a:gd name="connsiteY33" fmla="*/ 3971922 h 4185286"/>
              <a:gd name="connsiteX34" fmla="*/ 1430528 w 8432800"/>
              <a:gd name="connsiteY34" fmla="*/ 3118490 h 4185286"/>
              <a:gd name="connsiteX35" fmla="*/ 1643892 w 8432800"/>
              <a:gd name="connsiteY35" fmla="*/ 2905126 h 4185286"/>
              <a:gd name="connsiteX36" fmla="*/ 213365 w 8432800"/>
              <a:gd name="connsiteY36" fmla="*/ 2905126 h 4185286"/>
              <a:gd name="connsiteX37" fmla="*/ 1066796 w 8432800"/>
              <a:gd name="connsiteY37" fmla="*/ 2905126 h 4185286"/>
              <a:gd name="connsiteX38" fmla="*/ 1280160 w 8432800"/>
              <a:gd name="connsiteY38" fmla="*/ 3118490 h 4185286"/>
              <a:gd name="connsiteX39" fmla="*/ 1280160 w 8432800"/>
              <a:gd name="connsiteY39" fmla="*/ 3971922 h 4185286"/>
              <a:gd name="connsiteX40" fmla="*/ 1066796 w 8432800"/>
              <a:gd name="connsiteY40" fmla="*/ 4185286 h 4185286"/>
              <a:gd name="connsiteX41" fmla="*/ 213365 w 8432800"/>
              <a:gd name="connsiteY41" fmla="*/ 4185286 h 4185286"/>
              <a:gd name="connsiteX42" fmla="*/ 0 w 8432800"/>
              <a:gd name="connsiteY42" fmla="*/ 3971922 h 4185286"/>
              <a:gd name="connsiteX43" fmla="*/ 0 w 8432800"/>
              <a:gd name="connsiteY43" fmla="*/ 3118490 h 4185286"/>
              <a:gd name="connsiteX44" fmla="*/ 213365 w 8432800"/>
              <a:gd name="connsiteY44" fmla="*/ 2905126 h 4185286"/>
              <a:gd name="connsiteX45" fmla="*/ 7366004 w 8432800"/>
              <a:gd name="connsiteY45" fmla="*/ 1452563 h 4185286"/>
              <a:gd name="connsiteX46" fmla="*/ 8219436 w 8432800"/>
              <a:gd name="connsiteY46" fmla="*/ 1452563 h 4185286"/>
              <a:gd name="connsiteX47" fmla="*/ 8432800 w 8432800"/>
              <a:gd name="connsiteY47" fmla="*/ 1665927 h 4185286"/>
              <a:gd name="connsiteX48" fmla="*/ 8432800 w 8432800"/>
              <a:gd name="connsiteY48" fmla="*/ 2519359 h 4185286"/>
              <a:gd name="connsiteX49" fmla="*/ 8219436 w 8432800"/>
              <a:gd name="connsiteY49" fmla="*/ 2732723 h 4185286"/>
              <a:gd name="connsiteX50" fmla="*/ 7366004 w 8432800"/>
              <a:gd name="connsiteY50" fmla="*/ 2732723 h 4185286"/>
              <a:gd name="connsiteX51" fmla="*/ 7152640 w 8432800"/>
              <a:gd name="connsiteY51" fmla="*/ 2519359 h 4185286"/>
              <a:gd name="connsiteX52" fmla="*/ 7152640 w 8432800"/>
              <a:gd name="connsiteY52" fmla="*/ 1665927 h 4185286"/>
              <a:gd name="connsiteX53" fmla="*/ 7366004 w 8432800"/>
              <a:gd name="connsiteY53" fmla="*/ 1452563 h 4185286"/>
              <a:gd name="connsiteX54" fmla="*/ 5935476 w 8432800"/>
              <a:gd name="connsiteY54" fmla="*/ 1452563 h 4185286"/>
              <a:gd name="connsiteX55" fmla="*/ 6788908 w 8432800"/>
              <a:gd name="connsiteY55" fmla="*/ 1452563 h 4185286"/>
              <a:gd name="connsiteX56" fmla="*/ 7002272 w 8432800"/>
              <a:gd name="connsiteY56" fmla="*/ 1665927 h 4185286"/>
              <a:gd name="connsiteX57" fmla="*/ 7002272 w 8432800"/>
              <a:gd name="connsiteY57" fmla="*/ 2519359 h 4185286"/>
              <a:gd name="connsiteX58" fmla="*/ 6788908 w 8432800"/>
              <a:gd name="connsiteY58" fmla="*/ 2732723 h 4185286"/>
              <a:gd name="connsiteX59" fmla="*/ 5935476 w 8432800"/>
              <a:gd name="connsiteY59" fmla="*/ 2732723 h 4185286"/>
              <a:gd name="connsiteX60" fmla="*/ 5722112 w 8432800"/>
              <a:gd name="connsiteY60" fmla="*/ 2519359 h 4185286"/>
              <a:gd name="connsiteX61" fmla="*/ 5722112 w 8432800"/>
              <a:gd name="connsiteY61" fmla="*/ 1665927 h 4185286"/>
              <a:gd name="connsiteX62" fmla="*/ 5935476 w 8432800"/>
              <a:gd name="connsiteY62" fmla="*/ 1452563 h 4185286"/>
              <a:gd name="connsiteX63" fmla="*/ 4504948 w 8432800"/>
              <a:gd name="connsiteY63" fmla="*/ 1452563 h 4185286"/>
              <a:gd name="connsiteX64" fmla="*/ 5358380 w 8432800"/>
              <a:gd name="connsiteY64" fmla="*/ 1452563 h 4185286"/>
              <a:gd name="connsiteX65" fmla="*/ 5571744 w 8432800"/>
              <a:gd name="connsiteY65" fmla="*/ 1665927 h 4185286"/>
              <a:gd name="connsiteX66" fmla="*/ 5571744 w 8432800"/>
              <a:gd name="connsiteY66" fmla="*/ 2519359 h 4185286"/>
              <a:gd name="connsiteX67" fmla="*/ 5358380 w 8432800"/>
              <a:gd name="connsiteY67" fmla="*/ 2732723 h 4185286"/>
              <a:gd name="connsiteX68" fmla="*/ 4504948 w 8432800"/>
              <a:gd name="connsiteY68" fmla="*/ 2732723 h 4185286"/>
              <a:gd name="connsiteX69" fmla="*/ 4291584 w 8432800"/>
              <a:gd name="connsiteY69" fmla="*/ 2519359 h 4185286"/>
              <a:gd name="connsiteX70" fmla="*/ 4291584 w 8432800"/>
              <a:gd name="connsiteY70" fmla="*/ 1665927 h 4185286"/>
              <a:gd name="connsiteX71" fmla="*/ 4504948 w 8432800"/>
              <a:gd name="connsiteY71" fmla="*/ 1452563 h 4185286"/>
              <a:gd name="connsiteX72" fmla="*/ 3074420 w 8432800"/>
              <a:gd name="connsiteY72" fmla="*/ 1452563 h 4185286"/>
              <a:gd name="connsiteX73" fmla="*/ 3927852 w 8432800"/>
              <a:gd name="connsiteY73" fmla="*/ 1452563 h 4185286"/>
              <a:gd name="connsiteX74" fmla="*/ 4141216 w 8432800"/>
              <a:gd name="connsiteY74" fmla="*/ 1665927 h 4185286"/>
              <a:gd name="connsiteX75" fmla="*/ 4141216 w 8432800"/>
              <a:gd name="connsiteY75" fmla="*/ 2519359 h 4185286"/>
              <a:gd name="connsiteX76" fmla="*/ 3927852 w 8432800"/>
              <a:gd name="connsiteY76" fmla="*/ 2732723 h 4185286"/>
              <a:gd name="connsiteX77" fmla="*/ 3074420 w 8432800"/>
              <a:gd name="connsiteY77" fmla="*/ 2732723 h 4185286"/>
              <a:gd name="connsiteX78" fmla="*/ 2861056 w 8432800"/>
              <a:gd name="connsiteY78" fmla="*/ 2519359 h 4185286"/>
              <a:gd name="connsiteX79" fmla="*/ 2861056 w 8432800"/>
              <a:gd name="connsiteY79" fmla="*/ 1665927 h 4185286"/>
              <a:gd name="connsiteX80" fmla="*/ 3074420 w 8432800"/>
              <a:gd name="connsiteY80" fmla="*/ 1452563 h 4185286"/>
              <a:gd name="connsiteX81" fmla="*/ 213365 w 8432800"/>
              <a:gd name="connsiteY81" fmla="*/ 1452563 h 4185286"/>
              <a:gd name="connsiteX82" fmla="*/ 1066796 w 8432800"/>
              <a:gd name="connsiteY82" fmla="*/ 1452563 h 4185286"/>
              <a:gd name="connsiteX83" fmla="*/ 1280160 w 8432800"/>
              <a:gd name="connsiteY83" fmla="*/ 1665927 h 4185286"/>
              <a:gd name="connsiteX84" fmla="*/ 1280160 w 8432800"/>
              <a:gd name="connsiteY84" fmla="*/ 2519359 h 4185286"/>
              <a:gd name="connsiteX85" fmla="*/ 1066796 w 8432800"/>
              <a:gd name="connsiteY85" fmla="*/ 2732723 h 4185286"/>
              <a:gd name="connsiteX86" fmla="*/ 213365 w 8432800"/>
              <a:gd name="connsiteY86" fmla="*/ 2732723 h 4185286"/>
              <a:gd name="connsiteX87" fmla="*/ 0 w 8432800"/>
              <a:gd name="connsiteY87" fmla="*/ 2519359 h 4185286"/>
              <a:gd name="connsiteX88" fmla="*/ 0 w 8432800"/>
              <a:gd name="connsiteY88" fmla="*/ 1665927 h 4185286"/>
              <a:gd name="connsiteX89" fmla="*/ 213365 w 8432800"/>
              <a:gd name="connsiteY89" fmla="*/ 1452563 h 4185286"/>
              <a:gd name="connsiteX90" fmla="*/ 5935476 w 8432800"/>
              <a:gd name="connsiteY90" fmla="*/ 1 h 4185286"/>
              <a:gd name="connsiteX91" fmla="*/ 6788908 w 8432800"/>
              <a:gd name="connsiteY91" fmla="*/ 1 h 4185286"/>
              <a:gd name="connsiteX92" fmla="*/ 7002272 w 8432800"/>
              <a:gd name="connsiteY92" fmla="*/ 213364 h 4185286"/>
              <a:gd name="connsiteX93" fmla="*/ 7002272 w 8432800"/>
              <a:gd name="connsiteY93" fmla="*/ 1066796 h 4185286"/>
              <a:gd name="connsiteX94" fmla="*/ 6788908 w 8432800"/>
              <a:gd name="connsiteY94" fmla="*/ 1280160 h 4185286"/>
              <a:gd name="connsiteX95" fmla="*/ 5935476 w 8432800"/>
              <a:gd name="connsiteY95" fmla="*/ 1280160 h 4185286"/>
              <a:gd name="connsiteX96" fmla="*/ 5722112 w 8432800"/>
              <a:gd name="connsiteY96" fmla="*/ 1066796 h 4185286"/>
              <a:gd name="connsiteX97" fmla="*/ 5722112 w 8432800"/>
              <a:gd name="connsiteY97" fmla="*/ 213364 h 4185286"/>
              <a:gd name="connsiteX98" fmla="*/ 5935476 w 8432800"/>
              <a:gd name="connsiteY98" fmla="*/ 1 h 4185286"/>
              <a:gd name="connsiteX99" fmla="*/ 4504948 w 8432800"/>
              <a:gd name="connsiteY99" fmla="*/ 1 h 4185286"/>
              <a:gd name="connsiteX100" fmla="*/ 5358380 w 8432800"/>
              <a:gd name="connsiteY100" fmla="*/ 1 h 4185286"/>
              <a:gd name="connsiteX101" fmla="*/ 5571744 w 8432800"/>
              <a:gd name="connsiteY101" fmla="*/ 213364 h 4185286"/>
              <a:gd name="connsiteX102" fmla="*/ 5571744 w 8432800"/>
              <a:gd name="connsiteY102" fmla="*/ 1066796 h 4185286"/>
              <a:gd name="connsiteX103" fmla="*/ 5358380 w 8432800"/>
              <a:gd name="connsiteY103" fmla="*/ 1280160 h 4185286"/>
              <a:gd name="connsiteX104" fmla="*/ 4504948 w 8432800"/>
              <a:gd name="connsiteY104" fmla="*/ 1280160 h 4185286"/>
              <a:gd name="connsiteX105" fmla="*/ 4291584 w 8432800"/>
              <a:gd name="connsiteY105" fmla="*/ 1066796 h 4185286"/>
              <a:gd name="connsiteX106" fmla="*/ 4291584 w 8432800"/>
              <a:gd name="connsiteY106" fmla="*/ 213364 h 4185286"/>
              <a:gd name="connsiteX107" fmla="*/ 4504948 w 8432800"/>
              <a:gd name="connsiteY107" fmla="*/ 1 h 4185286"/>
              <a:gd name="connsiteX108" fmla="*/ 3074420 w 8432800"/>
              <a:gd name="connsiteY108" fmla="*/ 1 h 4185286"/>
              <a:gd name="connsiteX109" fmla="*/ 3927852 w 8432800"/>
              <a:gd name="connsiteY109" fmla="*/ 1 h 4185286"/>
              <a:gd name="connsiteX110" fmla="*/ 4141216 w 8432800"/>
              <a:gd name="connsiteY110" fmla="*/ 213365 h 4185286"/>
              <a:gd name="connsiteX111" fmla="*/ 4141216 w 8432800"/>
              <a:gd name="connsiteY111" fmla="*/ 1066796 h 4185286"/>
              <a:gd name="connsiteX112" fmla="*/ 3927852 w 8432800"/>
              <a:gd name="connsiteY112" fmla="*/ 1280160 h 4185286"/>
              <a:gd name="connsiteX113" fmla="*/ 3074420 w 8432800"/>
              <a:gd name="connsiteY113" fmla="*/ 1280160 h 4185286"/>
              <a:gd name="connsiteX114" fmla="*/ 2861056 w 8432800"/>
              <a:gd name="connsiteY114" fmla="*/ 1066796 h 4185286"/>
              <a:gd name="connsiteX115" fmla="*/ 2861056 w 8432800"/>
              <a:gd name="connsiteY115" fmla="*/ 213365 h 4185286"/>
              <a:gd name="connsiteX116" fmla="*/ 3074420 w 8432800"/>
              <a:gd name="connsiteY116" fmla="*/ 1 h 4185286"/>
              <a:gd name="connsiteX117" fmla="*/ 1643892 w 8432800"/>
              <a:gd name="connsiteY117" fmla="*/ 1 h 4185286"/>
              <a:gd name="connsiteX118" fmla="*/ 2497324 w 8432800"/>
              <a:gd name="connsiteY118" fmla="*/ 1 h 4185286"/>
              <a:gd name="connsiteX119" fmla="*/ 2710688 w 8432800"/>
              <a:gd name="connsiteY119" fmla="*/ 213365 h 4185286"/>
              <a:gd name="connsiteX120" fmla="*/ 2710688 w 8432800"/>
              <a:gd name="connsiteY120" fmla="*/ 1066796 h 4185286"/>
              <a:gd name="connsiteX121" fmla="*/ 2497324 w 8432800"/>
              <a:gd name="connsiteY121" fmla="*/ 1280160 h 4185286"/>
              <a:gd name="connsiteX122" fmla="*/ 1643892 w 8432800"/>
              <a:gd name="connsiteY122" fmla="*/ 1280160 h 4185286"/>
              <a:gd name="connsiteX123" fmla="*/ 1430528 w 8432800"/>
              <a:gd name="connsiteY123" fmla="*/ 1066796 h 4185286"/>
              <a:gd name="connsiteX124" fmla="*/ 1430528 w 8432800"/>
              <a:gd name="connsiteY124" fmla="*/ 213365 h 4185286"/>
              <a:gd name="connsiteX125" fmla="*/ 1643892 w 8432800"/>
              <a:gd name="connsiteY125" fmla="*/ 1 h 4185286"/>
              <a:gd name="connsiteX126" fmla="*/ 213365 w 8432800"/>
              <a:gd name="connsiteY126" fmla="*/ 1 h 4185286"/>
              <a:gd name="connsiteX127" fmla="*/ 1066796 w 8432800"/>
              <a:gd name="connsiteY127" fmla="*/ 1 h 4185286"/>
              <a:gd name="connsiteX128" fmla="*/ 1280160 w 8432800"/>
              <a:gd name="connsiteY128" fmla="*/ 213365 h 4185286"/>
              <a:gd name="connsiteX129" fmla="*/ 1280160 w 8432800"/>
              <a:gd name="connsiteY129" fmla="*/ 1066796 h 4185286"/>
              <a:gd name="connsiteX130" fmla="*/ 1066796 w 8432800"/>
              <a:gd name="connsiteY130" fmla="*/ 1280160 h 4185286"/>
              <a:gd name="connsiteX131" fmla="*/ 213365 w 8432800"/>
              <a:gd name="connsiteY131" fmla="*/ 1280160 h 4185286"/>
              <a:gd name="connsiteX132" fmla="*/ 0 w 8432800"/>
              <a:gd name="connsiteY132" fmla="*/ 1066796 h 4185286"/>
              <a:gd name="connsiteX133" fmla="*/ 0 w 8432800"/>
              <a:gd name="connsiteY133" fmla="*/ 213365 h 4185286"/>
              <a:gd name="connsiteX134" fmla="*/ 213365 w 8432800"/>
              <a:gd name="connsiteY134" fmla="*/ 1 h 4185286"/>
              <a:gd name="connsiteX135" fmla="*/ 7366004 w 8432800"/>
              <a:gd name="connsiteY135" fmla="*/ 0 h 4185286"/>
              <a:gd name="connsiteX136" fmla="*/ 8219436 w 8432800"/>
              <a:gd name="connsiteY136" fmla="*/ 0 h 4185286"/>
              <a:gd name="connsiteX137" fmla="*/ 8432800 w 8432800"/>
              <a:gd name="connsiteY137" fmla="*/ 213364 h 4185286"/>
              <a:gd name="connsiteX138" fmla="*/ 8432800 w 8432800"/>
              <a:gd name="connsiteY138" fmla="*/ 1066796 h 4185286"/>
              <a:gd name="connsiteX139" fmla="*/ 8219436 w 8432800"/>
              <a:gd name="connsiteY139" fmla="*/ 1280160 h 4185286"/>
              <a:gd name="connsiteX140" fmla="*/ 7366004 w 8432800"/>
              <a:gd name="connsiteY140" fmla="*/ 1280160 h 4185286"/>
              <a:gd name="connsiteX141" fmla="*/ 7152640 w 8432800"/>
              <a:gd name="connsiteY141" fmla="*/ 1066796 h 4185286"/>
              <a:gd name="connsiteX142" fmla="*/ 7152640 w 8432800"/>
              <a:gd name="connsiteY142" fmla="*/ 213364 h 4185286"/>
              <a:gd name="connsiteX143" fmla="*/ 7366004 w 8432800"/>
              <a:gd name="connsiteY143" fmla="*/ 0 h 418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432800" h="4185286">
                <a:moveTo>
                  <a:pt x="7366004" y="2905126"/>
                </a:moveTo>
                <a:lnTo>
                  <a:pt x="8219436" y="2905126"/>
                </a:lnTo>
                <a:cubicBezTo>
                  <a:pt x="8337274" y="2905126"/>
                  <a:pt x="8432800" y="3000652"/>
                  <a:pt x="8432800" y="3118490"/>
                </a:cubicBezTo>
                <a:lnTo>
                  <a:pt x="8432800" y="3971922"/>
                </a:lnTo>
                <a:cubicBezTo>
                  <a:pt x="8432800" y="4089760"/>
                  <a:pt x="8337274" y="4185286"/>
                  <a:pt x="8219436" y="4185286"/>
                </a:cubicBezTo>
                <a:lnTo>
                  <a:pt x="7366004" y="4185286"/>
                </a:lnTo>
                <a:cubicBezTo>
                  <a:pt x="7248166" y="4185286"/>
                  <a:pt x="7152640" y="4089760"/>
                  <a:pt x="7152640" y="3971922"/>
                </a:cubicBezTo>
                <a:lnTo>
                  <a:pt x="7152640" y="3118490"/>
                </a:lnTo>
                <a:cubicBezTo>
                  <a:pt x="7152640" y="3000652"/>
                  <a:pt x="7248166" y="2905126"/>
                  <a:pt x="7366004" y="2905126"/>
                </a:cubicBezTo>
                <a:close/>
                <a:moveTo>
                  <a:pt x="4504948" y="2905126"/>
                </a:moveTo>
                <a:lnTo>
                  <a:pt x="5358380" y="2905126"/>
                </a:lnTo>
                <a:cubicBezTo>
                  <a:pt x="5476218" y="2905126"/>
                  <a:pt x="5571744" y="3000652"/>
                  <a:pt x="5571744" y="3118490"/>
                </a:cubicBezTo>
                <a:lnTo>
                  <a:pt x="5571744" y="3971922"/>
                </a:lnTo>
                <a:cubicBezTo>
                  <a:pt x="5571744" y="4089760"/>
                  <a:pt x="5476218" y="4185286"/>
                  <a:pt x="5358380" y="4185286"/>
                </a:cubicBezTo>
                <a:lnTo>
                  <a:pt x="4504948" y="4185286"/>
                </a:lnTo>
                <a:cubicBezTo>
                  <a:pt x="4387110" y="4185286"/>
                  <a:pt x="4291584" y="4089760"/>
                  <a:pt x="4291584" y="3971922"/>
                </a:cubicBezTo>
                <a:lnTo>
                  <a:pt x="4291584" y="3118490"/>
                </a:lnTo>
                <a:cubicBezTo>
                  <a:pt x="4291584" y="3000652"/>
                  <a:pt x="4387110" y="2905126"/>
                  <a:pt x="4504948" y="2905126"/>
                </a:cubicBezTo>
                <a:close/>
                <a:moveTo>
                  <a:pt x="3074420" y="2905126"/>
                </a:moveTo>
                <a:lnTo>
                  <a:pt x="3927852" y="2905126"/>
                </a:lnTo>
                <a:cubicBezTo>
                  <a:pt x="4045690" y="2905126"/>
                  <a:pt x="4141216" y="3000652"/>
                  <a:pt x="4141216" y="3118490"/>
                </a:cubicBezTo>
                <a:lnTo>
                  <a:pt x="4141216" y="3971922"/>
                </a:lnTo>
                <a:cubicBezTo>
                  <a:pt x="4141216" y="4089760"/>
                  <a:pt x="4045690" y="4185286"/>
                  <a:pt x="3927852" y="4185286"/>
                </a:cubicBezTo>
                <a:lnTo>
                  <a:pt x="3074420" y="4185286"/>
                </a:lnTo>
                <a:cubicBezTo>
                  <a:pt x="2956582" y="4185286"/>
                  <a:pt x="2861056" y="4089760"/>
                  <a:pt x="2861056" y="3971922"/>
                </a:cubicBezTo>
                <a:lnTo>
                  <a:pt x="2861056" y="3118490"/>
                </a:lnTo>
                <a:cubicBezTo>
                  <a:pt x="2861056" y="3000652"/>
                  <a:pt x="2956582" y="2905126"/>
                  <a:pt x="3074420" y="2905126"/>
                </a:cubicBezTo>
                <a:close/>
                <a:moveTo>
                  <a:pt x="1643892" y="2905126"/>
                </a:moveTo>
                <a:lnTo>
                  <a:pt x="2497324" y="2905126"/>
                </a:lnTo>
                <a:cubicBezTo>
                  <a:pt x="2615162" y="2905126"/>
                  <a:pt x="2710688" y="3000652"/>
                  <a:pt x="2710688" y="3118490"/>
                </a:cubicBezTo>
                <a:lnTo>
                  <a:pt x="2710688" y="3971922"/>
                </a:lnTo>
                <a:cubicBezTo>
                  <a:pt x="2710688" y="4089760"/>
                  <a:pt x="2615162" y="4185286"/>
                  <a:pt x="2497324" y="4185286"/>
                </a:cubicBezTo>
                <a:lnTo>
                  <a:pt x="1643892" y="4185286"/>
                </a:lnTo>
                <a:cubicBezTo>
                  <a:pt x="1526054" y="4185286"/>
                  <a:pt x="1430528" y="4089760"/>
                  <a:pt x="1430528" y="3971922"/>
                </a:cubicBezTo>
                <a:lnTo>
                  <a:pt x="1430528" y="3118490"/>
                </a:lnTo>
                <a:cubicBezTo>
                  <a:pt x="1430528" y="3000652"/>
                  <a:pt x="1526054" y="2905126"/>
                  <a:pt x="1643892" y="2905126"/>
                </a:cubicBezTo>
                <a:close/>
                <a:moveTo>
                  <a:pt x="213365" y="2905126"/>
                </a:moveTo>
                <a:lnTo>
                  <a:pt x="1066796" y="2905126"/>
                </a:lnTo>
                <a:cubicBezTo>
                  <a:pt x="1184635" y="2905126"/>
                  <a:pt x="1280160" y="3000652"/>
                  <a:pt x="1280160" y="3118490"/>
                </a:cubicBezTo>
                <a:lnTo>
                  <a:pt x="1280160" y="3971922"/>
                </a:lnTo>
                <a:cubicBezTo>
                  <a:pt x="1280160" y="4089760"/>
                  <a:pt x="1184635" y="4185286"/>
                  <a:pt x="1066796" y="4185286"/>
                </a:cubicBezTo>
                <a:lnTo>
                  <a:pt x="213365" y="4185286"/>
                </a:lnTo>
                <a:cubicBezTo>
                  <a:pt x="95527" y="4185286"/>
                  <a:pt x="0" y="4089760"/>
                  <a:pt x="0" y="3971922"/>
                </a:cubicBezTo>
                <a:lnTo>
                  <a:pt x="0" y="3118490"/>
                </a:lnTo>
                <a:cubicBezTo>
                  <a:pt x="0" y="3000652"/>
                  <a:pt x="95527" y="2905126"/>
                  <a:pt x="213365" y="2905126"/>
                </a:cubicBezTo>
                <a:close/>
                <a:moveTo>
                  <a:pt x="7366004" y="1452563"/>
                </a:moveTo>
                <a:lnTo>
                  <a:pt x="8219436" y="1452563"/>
                </a:lnTo>
                <a:cubicBezTo>
                  <a:pt x="8337274" y="1452563"/>
                  <a:pt x="8432800" y="1548089"/>
                  <a:pt x="8432800" y="1665927"/>
                </a:cubicBezTo>
                <a:lnTo>
                  <a:pt x="8432800" y="2519359"/>
                </a:lnTo>
                <a:cubicBezTo>
                  <a:pt x="8432800" y="2637197"/>
                  <a:pt x="8337274" y="2732723"/>
                  <a:pt x="8219436" y="2732723"/>
                </a:cubicBezTo>
                <a:lnTo>
                  <a:pt x="7366004" y="2732723"/>
                </a:lnTo>
                <a:cubicBezTo>
                  <a:pt x="7248166" y="2732723"/>
                  <a:pt x="7152640" y="2637197"/>
                  <a:pt x="7152640" y="2519359"/>
                </a:cubicBezTo>
                <a:lnTo>
                  <a:pt x="7152640" y="1665927"/>
                </a:lnTo>
                <a:cubicBezTo>
                  <a:pt x="7152640" y="1548089"/>
                  <a:pt x="7248166" y="1452563"/>
                  <a:pt x="7366004" y="1452563"/>
                </a:cubicBezTo>
                <a:close/>
                <a:moveTo>
                  <a:pt x="5935476" y="1452563"/>
                </a:moveTo>
                <a:lnTo>
                  <a:pt x="6788908" y="1452563"/>
                </a:lnTo>
                <a:cubicBezTo>
                  <a:pt x="6906746" y="1452563"/>
                  <a:pt x="7002272" y="1548089"/>
                  <a:pt x="7002272" y="1665927"/>
                </a:cubicBezTo>
                <a:lnTo>
                  <a:pt x="7002272" y="2519359"/>
                </a:lnTo>
                <a:cubicBezTo>
                  <a:pt x="7002272" y="2637197"/>
                  <a:pt x="6906746" y="2732723"/>
                  <a:pt x="6788908" y="2732723"/>
                </a:cubicBezTo>
                <a:lnTo>
                  <a:pt x="5935476" y="2732723"/>
                </a:lnTo>
                <a:cubicBezTo>
                  <a:pt x="5817638" y="2732723"/>
                  <a:pt x="5722112" y="2637197"/>
                  <a:pt x="5722112" y="2519359"/>
                </a:cubicBezTo>
                <a:lnTo>
                  <a:pt x="5722112" y="1665927"/>
                </a:lnTo>
                <a:cubicBezTo>
                  <a:pt x="5722112" y="1548089"/>
                  <a:pt x="5817638" y="1452563"/>
                  <a:pt x="5935476" y="1452563"/>
                </a:cubicBezTo>
                <a:close/>
                <a:moveTo>
                  <a:pt x="4504948" y="1452563"/>
                </a:moveTo>
                <a:lnTo>
                  <a:pt x="5358380" y="1452563"/>
                </a:lnTo>
                <a:cubicBezTo>
                  <a:pt x="5476218" y="1452563"/>
                  <a:pt x="5571744" y="1548089"/>
                  <a:pt x="5571744" y="1665927"/>
                </a:cubicBezTo>
                <a:lnTo>
                  <a:pt x="5571744" y="2519359"/>
                </a:lnTo>
                <a:cubicBezTo>
                  <a:pt x="5571744" y="2637197"/>
                  <a:pt x="5476218" y="2732723"/>
                  <a:pt x="5358380" y="2732723"/>
                </a:cubicBezTo>
                <a:lnTo>
                  <a:pt x="4504948" y="2732723"/>
                </a:lnTo>
                <a:cubicBezTo>
                  <a:pt x="4387110" y="2732723"/>
                  <a:pt x="4291584" y="2637197"/>
                  <a:pt x="4291584" y="2519359"/>
                </a:cubicBezTo>
                <a:lnTo>
                  <a:pt x="4291584" y="1665927"/>
                </a:lnTo>
                <a:cubicBezTo>
                  <a:pt x="4291584" y="1548089"/>
                  <a:pt x="4387110" y="1452563"/>
                  <a:pt x="4504948" y="1452563"/>
                </a:cubicBezTo>
                <a:close/>
                <a:moveTo>
                  <a:pt x="3074420" y="1452563"/>
                </a:moveTo>
                <a:lnTo>
                  <a:pt x="3927852" y="1452563"/>
                </a:lnTo>
                <a:cubicBezTo>
                  <a:pt x="4045690" y="1452563"/>
                  <a:pt x="4141216" y="1548089"/>
                  <a:pt x="4141216" y="1665927"/>
                </a:cubicBezTo>
                <a:lnTo>
                  <a:pt x="4141216" y="2519359"/>
                </a:lnTo>
                <a:cubicBezTo>
                  <a:pt x="4141216" y="2637197"/>
                  <a:pt x="4045690" y="2732723"/>
                  <a:pt x="3927852" y="2732723"/>
                </a:cubicBezTo>
                <a:lnTo>
                  <a:pt x="3074420" y="2732723"/>
                </a:lnTo>
                <a:cubicBezTo>
                  <a:pt x="2956582" y="2732723"/>
                  <a:pt x="2861056" y="2637197"/>
                  <a:pt x="2861056" y="2519359"/>
                </a:cubicBezTo>
                <a:lnTo>
                  <a:pt x="2861056" y="1665927"/>
                </a:lnTo>
                <a:cubicBezTo>
                  <a:pt x="2861056" y="1548089"/>
                  <a:pt x="2956582" y="1452563"/>
                  <a:pt x="3074420" y="1452563"/>
                </a:cubicBezTo>
                <a:close/>
                <a:moveTo>
                  <a:pt x="213365" y="1452563"/>
                </a:moveTo>
                <a:lnTo>
                  <a:pt x="1066796" y="1452563"/>
                </a:lnTo>
                <a:cubicBezTo>
                  <a:pt x="1184635" y="1452563"/>
                  <a:pt x="1280160" y="1548089"/>
                  <a:pt x="1280160" y="1665927"/>
                </a:cubicBezTo>
                <a:lnTo>
                  <a:pt x="1280160" y="2519359"/>
                </a:lnTo>
                <a:cubicBezTo>
                  <a:pt x="1280160" y="2637197"/>
                  <a:pt x="1184635" y="2732723"/>
                  <a:pt x="1066796" y="2732723"/>
                </a:cubicBezTo>
                <a:lnTo>
                  <a:pt x="213365" y="2732723"/>
                </a:lnTo>
                <a:cubicBezTo>
                  <a:pt x="95527" y="2732723"/>
                  <a:pt x="0" y="2637197"/>
                  <a:pt x="0" y="2519359"/>
                </a:cubicBezTo>
                <a:lnTo>
                  <a:pt x="0" y="1665927"/>
                </a:lnTo>
                <a:cubicBezTo>
                  <a:pt x="0" y="1548089"/>
                  <a:pt x="95527" y="1452563"/>
                  <a:pt x="213365" y="1452563"/>
                </a:cubicBezTo>
                <a:close/>
                <a:moveTo>
                  <a:pt x="5935476" y="1"/>
                </a:moveTo>
                <a:lnTo>
                  <a:pt x="6788908" y="1"/>
                </a:lnTo>
                <a:cubicBezTo>
                  <a:pt x="6906746" y="1"/>
                  <a:pt x="7002272" y="95526"/>
                  <a:pt x="7002272" y="213364"/>
                </a:cubicBezTo>
                <a:lnTo>
                  <a:pt x="7002272" y="1066796"/>
                </a:lnTo>
                <a:cubicBezTo>
                  <a:pt x="7002272" y="1184634"/>
                  <a:pt x="6906746" y="1280160"/>
                  <a:pt x="6788908" y="1280160"/>
                </a:cubicBezTo>
                <a:lnTo>
                  <a:pt x="5935476" y="1280160"/>
                </a:lnTo>
                <a:cubicBezTo>
                  <a:pt x="5817638" y="1280160"/>
                  <a:pt x="5722112" y="1184634"/>
                  <a:pt x="5722112" y="1066796"/>
                </a:cubicBezTo>
                <a:lnTo>
                  <a:pt x="5722112" y="213364"/>
                </a:lnTo>
                <a:cubicBezTo>
                  <a:pt x="5722112" y="95526"/>
                  <a:pt x="5817638" y="1"/>
                  <a:pt x="5935476" y="1"/>
                </a:cubicBezTo>
                <a:close/>
                <a:moveTo>
                  <a:pt x="4504948" y="1"/>
                </a:moveTo>
                <a:lnTo>
                  <a:pt x="5358380" y="1"/>
                </a:lnTo>
                <a:cubicBezTo>
                  <a:pt x="5476218" y="1"/>
                  <a:pt x="5571744" y="95527"/>
                  <a:pt x="5571744" y="213364"/>
                </a:cubicBezTo>
                <a:lnTo>
                  <a:pt x="5571744" y="1066796"/>
                </a:lnTo>
                <a:cubicBezTo>
                  <a:pt x="5571744" y="1184634"/>
                  <a:pt x="5476218" y="1280160"/>
                  <a:pt x="5358380" y="1280160"/>
                </a:cubicBezTo>
                <a:lnTo>
                  <a:pt x="4504948" y="1280160"/>
                </a:lnTo>
                <a:cubicBezTo>
                  <a:pt x="4387110" y="1280160"/>
                  <a:pt x="4291584" y="1184634"/>
                  <a:pt x="4291584" y="1066796"/>
                </a:cubicBezTo>
                <a:lnTo>
                  <a:pt x="4291584" y="213364"/>
                </a:lnTo>
                <a:cubicBezTo>
                  <a:pt x="4291584" y="95527"/>
                  <a:pt x="4387110" y="1"/>
                  <a:pt x="4504948" y="1"/>
                </a:cubicBezTo>
                <a:close/>
                <a:moveTo>
                  <a:pt x="3074420" y="1"/>
                </a:moveTo>
                <a:lnTo>
                  <a:pt x="3927852" y="1"/>
                </a:lnTo>
                <a:cubicBezTo>
                  <a:pt x="4045690" y="1"/>
                  <a:pt x="4141216" y="95527"/>
                  <a:pt x="4141216" y="213365"/>
                </a:cubicBezTo>
                <a:lnTo>
                  <a:pt x="4141216" y="1066796"/>
                </a:lnTo>
                <a:cubicBezTo>
                  <a:pt x="4141216" y="1184634"/>
                  <a:pt x="4045690" y="1280160"/>
                  <a:pt x="3927852" y="1280160"/>
                </a:cubicBezTo>
                <a:lnTo>
                  <a:pt x="3074420" y="1280160"/>
                </a:lnTo>
                <a:cubicBezTo>
                  <a:pt x="2956582" y="1280160"/>
                  <a:pt x="2861056" y="1184634"/>
                  <a:pt x="2861056" y="1066796"/>
                </a:cubicBezTo>
                <a:lnTo>
                  <a:pt x="2861056" y="213365"/>
                </a:lnTo>
                <a:cubicBezTo>
                  <a:pt x="2861056" y="95527"/>
                  <a:pt x="2956582" y="1"/>
                  <a:pt x="3074420" y="1"/>
                </a:cubicBezTo>
                <a:close/>
                <a:moveTo>
                  <a:pt x="1643892" y="1"/>
                </a:moveTo>
                <a:lnTo>
                  <a:pt x="2497324" y="1"/>
                </a:lnTo>
                <a:cubicBezTo>
                  <a:pt x="2615162" y="1"/>
                  <a:pt x="2710688" y="95527"/>
                  <a:pt x="2710688" y="213365"/>
                </a:cubicBezTo>
                <a:lnTo>
                  <a:pt x="2710688" y="1066796"/>
                </a:lnTo>
                <a:cubicBezTo>
                  <a:pt x="2710688" y="1184634"/>
                  <a:pt x="2615162" y="1280160"/>
                  <a:pt x="2497324" y="1280160"/>
                </a:cubicBezTo>
                <a:lnTo>
                  <a:pt x="1643892" y="1280160"/>
                </a:lnTo>
                <a:cubicBezTo>
                  <a:pt x="1526054" y="1280160"/>
                  <a:pt x="1430528" y="1184634"/>
                  <a:pt x="1430528" y="1066796"/>
                </a:cubicBezTo>
                <a:lnTo>
                  <a:pt x="1430528" y="213365"/>
                </a:lnTo>
                <a:cubicBezTo>
                  <a:pt x="1430528" y="95527"/>
                  <a:pt x="1526054" y="1"/>
                  <a:pt x="1643892" y="1"/>
                </a:cubicBezTo>
                <a:close/>
                <a:moveTo>
                  <a:pt x="213365" y="1"/>
                </a:moveTo>
                <a:lnTo>
                  <a:pt x="1066796" y="1"/>
                </a:lnTo>
                <a:cubicBezTo>
                  <a:pt x="1184635" y="1"/>
                  <a:pt x="1280160" y="95527"/>
                  <a:pt x="1280160" y="213365"/>
                </a:cubicBezTo>
                <a:lnTo>
                  <a:pt x="1280160" y="1066796"/>
                </a:lnTo>
                <a:cubicBezTo>
                  <a:pt x="1280160" y="1184634"/>
                  <a:pt x="1184635" y="1280160"/>
                  <a:pt x="1066796" y="1280160"/>
                </a:cubicBezTo>
                <a:lnTo>
                  <a:pt x="213365" y="1280160"/>
                </a:lnTo>
                <a:cubicBezTo>
                  <a:pt x="95527" y="1280160"/>
                  <a:pt x="0" y="1184634"/>
                  <a:pt x="0" y="1066796"/>
                </a:cubicBezTo>
                <a:lnTo>
                  <a:pt x="0" y="213365"/>
                </a:lnTo>
                <a:cubicBezTo>
                  <a:pt x="0" y="95527"/>
                  <a:pt x="95527" y="1"/>
                  <a:pt x="213365" y="1"/>
                </a:cubicBezTo>
                <a:close/>
                <a:moveTo>
                  <a:pt x="7366004" y="0"/>
                </a:moveTo>
                <a:lnTo>
                  <a:pt x="8219436" y="0"/>
                </a:lnTo>
                <a:cubicBezTo>
                  <a:pt x="8337274" y="0"/>
                  <a:pt x="8432800" y="95526"/>
                  <a:pt x="8432800" y="213364"/>
                </a:cubicBezTo>
                <a:lnTo>
                  <a:pt x="8432800" y="1066796"/>
                </a:lnTo>
                <a:cubicBezTo>
                  <a:pt x="8432800" y="1184634"/>
                  <a:pt x="8337274" y="1280160"/>
                  <a:pt x="8219436" y="1280160"/>
                </a:cubicBezTo>
                <a:lnTo>
                  <a:pt x="7366004" y="1280160"/>
                </a:lnTo>
                <a:cubicBezTo>
                  <a:pt x="7248166" y="1280160"/>
                  <a:pt x="7152640" y="1184634"/>
                  <a:pt x="7152640" y="1066796"/>
                </a:cubicBezTo>
                <a:lnTo>
                  <a:pt x="7152640" y="213364"/>
                </a:lnTo>
                <a:cubicBezTo>
                  <a:pt x="7152640" y="95526"/>
                  <a:pt x="7248166" y="0"/>
                  <a:pt x="7366004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1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49120" y="2469986"/>
            <a:ext cx="6502400" cy="2843693"/>
          </a:xfrm>
          <a:custGeom>
            <a:avLst/>
            <a:gdLst>
              <a:gd name="connsiteX0" fmla="*/ 1275675 w 6502400"/>
              <a:gd name="connsiteY0" fmla="*/ 2338738 h 2843693"/>
              <a:gd name="connsiteX1" fmla="*/ 6502400 w 6502400"/>
              <a:gd name="connsiteY1" fmla="*/ 2338738 h 2843693"/>
              <a:gd name="connsiteX2" fmla="*/ 6502400 w 6502400"/>
              <a:gd name="connsiteY2" fmla="*/ 2843693 h 2843693"/>
              <a:gd name="connsiteX3" fmla="*/ 1275675 w 6502400"/>
              <a:gd name="connsiteY3" fmla="*/ 2843693 h 2843693"/>
              <a:gd name="connsiteX4" fmla="*/ 460661 w 6502400"/>
              <a:gd name="connsiteY4" fmla="*/ 1754054 h 2843693"/>
              <a:gd name="connsiteX5" fmla="*/ 5687386 w 6502400"/>
              <a:gd name="connsiteY5" fmla="*/ 1754054 h 2843693"/>
              <a:gd name="connsiteX6" fmla="*/ 5687386 w 6502400"/>
              <a:gd name="connsiteY6" fmla="*/ 2259009 h 2843693"/>
              <a:gd name="connsiteX7" fmla="*/ 460661 w 6502400"/>
              <a:gd name="connsiteY7" fmla="*/ 2259009 h 2843693"/>
              <a:gd name="connsiteX8" fmla="*/ 0 w 6502400"/>
              <a:gd name="connsiteY8" fmla="*/ 1169369 h 2843693"/>
              <a:gd name="connsiteX9" fmla="*/ 5226725 w 6502400"/>
              <a:gd name="connsiteY9" fmla="*/ 1169369 h 2843693"/>
              <a:gd name="connsiteX10" fmla="*/ 5226725 w 6502400"/>
              <a:gd name="connsiteY10" fmla="*/ 1674324 h 2843693"/>
              <a:gd name="connsiteX11" fmla="*/ 0 w 6502400"/>
              <a:gd name="connsiteY11" fmla="*/ 1674324 h 2843693"/>
              <a:gd name="connsiteX12" fmla="*/ 1275675 w 6502400"/>
              <a:gd name="connsiteY12" fmla="*/ 584685 h 2843693"/>
              <a:gd name="connsiteX13" fmla="*/ 6502400 w 6502400"/>
              <a:gd name="connsiteY13" fmla="*/ 584685 h 2843693"/>
              <a:gd name="connsiteX14" fmla="*/ 6502400 w 6502400"/>
              <a:gd name="connsiteY14" fmla="*/ 1089640 h 2843693"/>
              <a:gd name="connsiteX15" fmla="*/ 1275675 w 6502400"/>
              <a:gd name="connsiteY15" fmla="*/ 1089640 h 2843693"/>
              <a:gd name="connsiteX16" fmla="*/ 1018769 w 6502400"/>
              <a:gd name="connsiteY16" fmla="*/ 0 h 2843693"/>
              <a:gd name="connsiteX17" fmla="*/ 6245493 w 6502400"/>
              <a:gd name="connsiteY17" fmla="*/ 0 h 2843693"/>
              <a:gd name="connsiteX18" fmla="*/ 6245493 w 6502400"/>
              <a:gd name="connsiteY18" fmla="*/ 504955 h 2843693"/>
              <a:gd name="connsiteX19" fmla="*/ 1018769 w 6502400"/>
              <a:gd name="connsiteY19" fmla="*/ 504955 h 284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02400" h="2843693">
                <a:moveTo>
                  <a:pt x="1275675" y="2338738"/>
                </a:moveTo>
                <a:lnTo>
                  <a:pt x="6502400" y="2338738"/>
                </a:lnTo>
                <a:lnTo>
                  <a:pt x="6502400" y="2843693"/>
                </a:lnTo>
                <a:lnTo>
                  <a:pt x="1275675" y="2843693"/>
                </a:lnTo>
                <a:close/>
                <a:moveTo>
                  <a:pt x="460661" y="1754054"/>
                </a:moveTo>
                <a:lnTo>
                  <a:pt x="5687386" y="1754054"/>
                </a:lnTo>
                <a:lnTo>
                  <a:pt x="5687386" y="2259009"/>
                </a:lnTo>
                <a:lnTo>
                  <a:pt x="460661" y="2259009"/>
                </a:lnTo>
                <a:close/>
                <a:moveTo>
                  <a:pt x="0" y="1169369"/>
                </a:moveTo>
                <a:lnTo>
                  <a:pt x="5226725" y="1169369"/>
                </a:lnTo>
                <a:lnTo>
                  <a:pt x="5226725" y="1674324"/>
                </a:lnTo>
                <a:lnTo>
                  <a:pt x="0" y="1674324"/>
                </a:lnTo>
                <a:close/>
                <a:moveTo>
                  <a:pt x="1275675" y="584685"/>
                </a:moveTo>
                <a:lnTo>
                  <a:pt x="6502400" y="584685"/>
                </a:lnTo>
                <a:lnTo>
                  <a:pt x="6502400" y="1089640"/>
                </a:lnTo>
                <a:lnTo>
                  <a:pt x="1275675" y="1089640"/>
                </a:lnTo>
                <a:close/>
                <a:moveTo>
                  <a:pt x="1018769" y="0"/>
                </a:moveTo>
                <a:lnTo>
                  <a:pt x="6245493" y="0"/>
                </a:lnTo>
                <a:lnTo>
                  <a:pt x="6245493" y="504955"/>
                </a:lnTo>
                <a:lnTo>
                  <a:pt x="1018769" y="504955"/>
                </a:ln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4850B-3CA3-437B-8415-70D1DAC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C46D08-C9C0-4F55-94F6-5CF3E4F2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0D655E-5A94-467A-A78B-83C73419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3C2C5-CE53-4C4D-B7E1-5CC01B79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1F2D4C-7CB4-428F-9A1C-F41F163A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2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E1654-68AB-49E9-AEB3-95F79445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99EF03-5B2D-4EAD-B54E-C607A6FF8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A88F0-260D-40C6-B54A-7312F671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17646-BDF8-4037-ACEC-1F9A889E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D1E5E9-3B26-44E0-938A-A4B9ED0F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1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087B3-1134-4F85-9269-BCE3A709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7A5F4-344B-4299-9911-C69B0A67F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CA0E00-2533-4B0D-996A-561D6E559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2B4957-C9B1-41E9-9C25-44855039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BD87F7-386A-442D-89D1-C0F41D9E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88AA0D-978A-4ACB-82C1-1C68AE21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F2FEA-E457-478B-9EA5-30F63892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C4557-5D1C-4898-96E1-95F569B9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29C638-5CB7-4CA5-A2FF-645AC5F45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9F084C-076D-419D-9FC6-84570BBC2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F61438-7536-48D4-92E9-9A1018916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E33A25-9C25-4F11-B4A7-EEFD13CF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1DBB23-72CF-4940-B2F0-419D9D04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3CAC9F-CE02-4793-A654-6C707D6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5D6C3F-A933-43C4-A659-3D6222E8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5DA778-25E0-46DE-8FDF-3A04767C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F4154C-7F2B-4364-A2FE-200CDD7E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3B57CF-81CD-4F11-973C-552FAD50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1B2759-0DBC-4226-B952-F008B066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9CB97A-DDE4-437C-9227-A2B9B3D1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A64AF3-1D3C-4EDA-A61F-B1EA0E20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266FED-DC04-4ECB-8359-9F083917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0CA3BB-8C67-44EC-9922-512DBBE8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F06D0B-9581-4A92-9D39-99708023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FAE3CE0-D4B0-4C7B-A3A0-4E570F63C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0EE74-CBE0-4A8D-B79B-24DBFDF7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BCCD36-C7D4-4AFF-B314-563E45920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EF3325-DC66-4638-8275-D81BB6ABD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12CD3-9FDB-4590-8BCB-A31287EE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05A89-88BD-4979-9250-1991894F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905907-AC0C-4FAF-A6A3-77833B24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211B7D-95A8-4D70-A0AF-BC1BDA6C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998687-9C27-4463-AF42-A3A83601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099819-0880-4750-A938-2F687EB92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EF3AA8-7F52-4C13-A62B-0EAA61CB9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0BEE32-D560-4CBF-9CE7-8D31E2467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898E29-73F8-4C07-B776-6DC4D932CF2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8545"/>
            <a:ext cx="9383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CBACD"/>
                </a:solidFill>
                <a:effectLst/>
                <a:latin typeface="UTM Cookies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089203" y="6356350"/>
            <a:ext cx="9383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CBACD"/>
                </a:solidFill>
                <a:effectLst/>
                <a:latin typeface="UTM Cookies" panose="02040603050506020204" pitchFamily="18" charset="0"/>
              </a:rPr>
              <a:t>KTUTS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0" y="28545"/>
            <a:ext cx="1485900" cy="11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6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8976D6-880A-4660-A3FE-509ACB7E6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3B5CD2-F081-40C1-9AE4-F127AB340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5B381E-BBB6-4F89-8FB8-4F69370DD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5962"/>
            <a:ext cx="12192000" cy="9920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6F045C-761F-4A61-B46A-A10CAE123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284" y="2987376"/>
            <a:ext cx="7013275" cy="24067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6E3EB4-9010-4493-B64C-E347F683A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88"/>
            <a:ext cx="12192000" cy="3429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C40DC7B-F161-4BC2-AAB4-EE4071F4C075}"/>
              </a:ext>
            </a:extLst>
          </p:cNvPr>
          <p:cNvSpPr txBox="1"/>
          <p:nvPr/>
        </p:nvSpPr>
        <p:spPr>
          <a:xfrm>
            <a:off x="4000984" y="3572151"/>
            <a:ext cx="4031873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altLang="zh-CN" sz="34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Cookies" panose="02040603050506020204" pitchFamily="18" charset="0"/>
                <a:ea typeface="造字工房朗倩（非商用）粗体" pitchFamily="50" charset="-122"/>
              </a:rPr>
              <a:t>ÔN TẬP (Tiết 4)</a:t>
            </a:r>
            <a:endParaRPr lang="zh-CN" altLang="en-US" sz="3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  <a:ea typeface="造字工房朗倩（非商用）粗体" pitchFamily="50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CBB867C-F1FA-420D-8119-78DB8C043B0D}"/>
              </a:ext>
            </a:extLst>
          </p:cNvPr>
          <p:cNvGrpSpPr/>
          <p:nvPr/>
        </p:nvGrpSpPr>
        <p:grpSpPr>
          <a:xfrm>
            <a:off x="2982280" y="2606911"/>
            <a:ext cx="6069282" cy="4208114"/>
            <a:chOff x="3394404" y="2694080"/>
            <a:chExt cx="6069282" cy="420811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0DB9277-9EBB-4CB0-AD91-A9EAA2214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8920" y="5344029"/>
              <a:ext cx="1778456" cy="155816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EDDF379-F73B-456A-9DD2-6BBE97444850}"/>
                </a:ext>
              </a:extLst>
            </p:cNvPr>
            <p:cNvSpPr txBox="1"/>
            <p:nvPr/>
          </p:nvSpPr>
          <p:spPr>
            <a:xfrm>
              <a:off x="3394404" y="2694080"/>
              <a:ext cx="6069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>
                  <a:ln w="15875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4776"/>
                      </a:gs>
                      <a:gs pos="100000">
                        <a:srgbClr val="FF5884"/>
                      </a:gs>
                    </a:gsLst>
                    <a:lin ang="5400000" scaled="1"/>
                  </a:gradFill>
                  <a:effectLst>
                    <a:glow rad="3302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UVN Minh Map" panose="00000400000000000000" pitchFamily="2" charset="0"/>
                  <a:ea typeface="造字工房朗倩（非商用）粗体" pitchFamily="50" charset="-122"/>
                </a:rPr>
                <a:t>TIẾNG VIỆT</a:t>
              </a:r>
              <a:endParaRPr lang="zh-CN" altLang="en-US" sz="3200" b="1" dirty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FF4776"/>
                    </a:gs>
                    <a:gs pos="100000">
                      <a:srgbClr val="FF5884"/>
                    </a:gs>
                  </a:gsLst>
                  <a:lin ang="5400000" scaled="1"/>
                </a:gradFill>
                <a:effectLst>
                  <a:glow rad="3302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VN Minh Map" panose="00000400000000000000" pitchFamily="2" charset="0"/>
                <a:ea typeface="造字工房朗倩（非商用）粗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vortex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932" y="1969616"/>
            <a:ext cx="11218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spc="60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ĐUỔI HÌNH BẮT CHỮ</a:t>
            </a:r>
            <a:endParaRPr lang="en-US" sz="8800" b="0" cap="none" spc="600">
              <a:ln w="0"/>
              <a:solidFill>
                <a:srgbClr val="544DB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43E85A08-2A9C-4A17-89E7-3FE6A455F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25887" y="3697496"/>
            <a:ext cx="4406840" cy="384418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CD7E0DA-6ECA-4BB2-8498-E339BF1D2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103" y="4821266"/>
            <a:ext cx="3027342" cy="2286328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A077FB33-933C-4B05-A761-A754A3D183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764" y="-19079"/>
            <a:ext cx="2786436" cy="2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7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23391" y="26879"/>
            <a:ext cx="9712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13" y="1417785"/>
            <a:ext cx="6334974" cy="3563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500" y="1600207"/>
            <a:ext cx="5469000" cy="30759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77937" y="4522792"/>
            <a:ext cx="1923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hở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48180" y="4522791"/>
            <a:ext cx="25218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răng lạnh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8287" y="2507501"/>
            <a:ext cx="7850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hở răng lạnh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2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60635" y="26879"/>
            <a:ext cx="92384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5"/>
          <a:stretch/>
        </p:blipFill>
        <p:spPr>
          <a:xfrm>
            <a:off x="4200942" y="1592845"/>
            <a:ext cx="3031056" cy="38314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61458" y="5058092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0699" y="5239375"/>
            <a:ext cx="12186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52245" y="2365308"/>
            <a:ext cx="96552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 như ruột ngựa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057" y="2690323"/>
            <a:ext cx="3420000" cy="266700"/>
            <a:chOff x="1077937" y="1828800"/>
            <a:chExt cx="5400000" cy="2667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77937" y="1981200"/>
              <a:ext cx="540000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77937" y="1828800"/>
              <a:ext cx="0" cy="25908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937" y="1836420"/>
              <a:ext cx="0" cy="25908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/>
          <a:stretch/>
        </p:blipFill>
        <p:spPr>
          <a:xfrm>
            <a:off x="8162205" y="1415251"/>
            <a:ext cx="4131610" cy="41681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173164" y="5239375"/>
            <a:ext cx="1401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14524" y="26879"/>
            <a:ext cx="89306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 ước mơ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54" y="1814338"/>
            <a:ext cx="3388432" cy="33884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4387" y="5058092"/>
            <a:ext cx="1188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7222" y="5239375"/>
            <a:ext cx="10855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8067" y="2365308"/>
            <a:ext cx="85635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 được ước thấy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48507" y="5239375"/>
            <a:ext cx="12506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7"/>
          <a:stretch/>
        </p:blipFill>
        <p:spPr>
          <a:xfrm>
            <a:off x="-272088" y="1168046"/>
            <a:ext cx="5041402" cy="3918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8" y="1415251"/>
            <a:ext cx="4027498" cy="40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799" y="400050"/>
            <a:ext cx="1150620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4400" b="1" i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một thành ngữ hoặc tục ngữ khác trong mỗi chủ điểm đã học. </a:t>
            </a:r>
          </a:p>
          <a:p>
            <a:pPr>
              <a:lnSpc>
                <a:spcPct val="150000"/>
              </a:lnSpc>
            </a:pPr>
            <a:r>
              <a:rPr lang="en-US" sz="4400" b="1" i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thành ngữ hoặc nêu hoàn cảnh sử dụng tục ngữ.</a:t>
            </a:r>
            <a:endParaRPr lang="en-US" sz="4400" b="1" i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739" y="-523279"/>
            <a:ext cx="1162826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endParaRPr lang="en-US" sz="5400" b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>
              <a:lnSpc>
                <a:spcPct val="150000"/>
              </a:lnSpc>
            </a:pPr>
            <a:r>
              <a:rPr lang="en-US" sz="5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Cậu cứ “đứng núi này, trông núi nọ” là không ổn đâu.</a:t>
            </a:r>
            <a:endParaRPr lang="en-US" sz="54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5698">
            <a:off x="-455579" y="4914447"/>
            <a:ext cx="2663756" cy="2074952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04922">
            <a:off x="8602444" y="4159008"/>
            <a:ext cx="4407040" cy="30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16" grpId="0" animBg="1"/>
          <p:bldP spid="18" grpId="0"/>
          <p:bldP spid="18" grpId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16" grpId="0" animBg="1"/>
          <p:bldP spid="18" grpId="0"/>
          <p:bldP spid="18" grpId="1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99" y="2279899"/>
            <a:ext cx="5041402" cy="504140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276350" y="977355"/>
            <a:ext cx="6221672" cy="2605088"/>
          </a:xfrm>
          <a:prstGeom prst="wedgeEllipseCallout">
            <a:avLst>
              <a:gd name="adj1" fmla="val 65773"/>
              <a:gd name="adj2" fmla="val 41163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9 tuần, em đã học những dấu câu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-63251" y="3972313"/>
            <a:ext cx="8934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Dấu hai chấm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31" y="5070069"/>
            <a:ext cx="8934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Dấu ngoặc kép</a:t>
            </a:r>
          </a:p>
        </p:txBody>
      </p:sp>
    </p:spTree>
    <p:extLst>
      <p:ext uri="{BB962C8B-B14F-4D97-AF65-F5344CB8AC3E}">
        <p14:creationId xmlns:p14="http://schemas.microsoft.com/office/powerpoint/2010/main" val="8522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739" y="1143000"/>
            <a:ext cx="11628261" cy="2175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48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tổng kết về hai dấu câu mới học theo mẫu sau:</a:t>
            </a:r>
            <a:endParaRPr lang="en-US" sz="48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35073"/>
              </p:ext>
            </p:extLst>
          </p:nvPr>
        </p:nvGraphicFramePr>
        <p:xfrm>
          <a:off x="987176" y="3547196"/>
          <a:ext cx="10366624" cy="26669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3312">
                  <a:extLst>
                    <a:ext uri="{9D8B030D-6E8A-4147-A177-3AD203B41FA5}">
                      <a16:colId xmlns:a16="http://schemas.microsoft.com/office/drawing/2014/main" val="3178692461"/>
                    </a:ext>
                  </a:extLst>
                </a:gridCol>
                <a:gridCol w="5183312">
                  <a:extLst>
                    <a:ext uri="{9D8B030D-6E8A-4147-A177-3AD203B41FA5}">
                      <a16:colId xmlns:a16="http://schemas.microsoft.com/office/drawing/2014/main" val="2664289003"/>
                    </a:ext>
                  </a:extLst>
                </a:gridCol>
              </a:tblGrid>
              <a:tr h="1234354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4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16505"/>
                  </a:ext>
                </a:extLst>
              </a:tr>
              <a:tr h="1017440">
                <a:tc>
                  <a:txBody>
                    <a:bodyPr/>
                    <a:lstStyle/>
                    <a:p>
                      <a:pPr marL="742950" indent="-742950" algn="l">
                        <a:buAutoNum type="alphaLcParenR"/>
                      </a:pPr>
                      <a: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chấm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n-US" sz="4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ngoặc kép</a:t>
                      </a:r>
                      <a:endParaRPr lang="en-US" sz="4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DCD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solidFill>
                      <a:srgbClr val="FD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1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5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E85A08-2A9C-4A17-89E7-3FE6A455F5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52" y="1543050"/>
            <a:ext cx="4323980" cy="3771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1FF95F-E201-40C7-91A3-7C8C85B7D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22042" y="0"/>
            <a:ext cx="98679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7718938"/>
              </p:ext>
            </p:extLst>
          </p:nvPr>
        </p:nvGraphicFramePr>
        <p:xfrm>
          <a:off x="3679342" y="252555"/>
          <a:ext cx="8341208" cy="506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33120" y="1488352"/>
            <a:ext cx="3779447" cy="1295400"/>
          </a:xfrm>
          <a:prstGeom prst="roundRect">
            <a:avLst/>
          </a:prstGeom>
          <a:solidFill>
            <a:srgbClr val="70AD47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Cô giáo hỏi: </a:t>
            </a:r>
          </a:p>
          <a:p>
            <a:pPr algn="ctr"/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“Nguyên tắc 5K là gì?”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72101" y="5353050"/>
            <a:ext cx="6819900" cy="1295400"/>
          </a:xfrm>
          <a:prstGeom prst="roundRect">
            <a:avLst/>
          </a:prstGeom>
          <a:solidFill>
            <a:srgbClr val="F2B299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tuân thủ nguyên tắc 5K: Khẩu trang, khử khuẩn, khoảng cách, không tụ tập, khai báo y tế.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30026" y="4924734"/>
            <a:ext cx="4584032" cy="1728633"/>
          </a:xfrm>
          <a:prstGeom prst="wedgeEllipseCallout">
            <a:avLst>
              <a:gd name="adj1" fmla="val 53968"/>
              <a:gd name="adj2" fmla="val -61789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2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phối hợp với dấu ngoặc kép hoặc dấu gạch đầu dòng.</a:t>
            </a:r>
          </a:p>
        </p:txBody>
      </p:sp>
    </p:spTree>
    <p:extLst>
      <p:ext uri="{BB962C8B-B14F-4D97-AF65-F5344CB8AC3E}">
        <p14:creationId xmlns:p14="http://schemas.microsoft.com/office/powerpoint/2010/main" val="14044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AsOne/>
          </p:bldGraphic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AsOne/>
          </p:bldGraphic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D7E0DA-6ECA-4BB2-8498-E339BF1D2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26" y="1691307"/>
            <a:ext cx="4110274" cy="31041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66CC76-1F26-45A5-AF06-A603298A6B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867900" cy="68580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94797156"/>
              </p:ext>
            </p:extLst>
          </p:nvPr>
        </p:nvGraphicFramePr>
        <p:xfrm>
          <a:off x="1295733" y="290655"/>
          <a:ext cx="8341208" cy="506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38150" y="1162050"/>
            <a:ext cx="3028950" cy="1659802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Bà cụ khen: “Cháu thật tốt bụng!”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55226" y="5253038"/>
            <a:ext cx="4474724" cy="1571625"/>
          </a:xfrm>
          <a:prstGeom prst="roundRect">
            <a:avLst/>
          </a:prstGeom>
          <a:solidFill>
            <a:srgbClr val="544DB3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Bố thường gọi tôi là “cục cưng” của bố. </a:t>
            </a:r>
          </a:p>
        </p:txBody>
      </p:sp>
    </p:spTree>
    <p:extLst>
      <p:ext uri="{BB962C8B-B14F-4D97-AF65-F5344CB8AC3E}">
        <p14:creationId xmlns:p14="http://schemas.microsoft.com/office/powerpoint/2010/main" val="9913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AsOne/>
          </p:bldGraphic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AsOne/>
          </p:bldGraphic>
          <p:bldP spid="13" grpId="0" animBg="1"/>
          <p:bldP spid="1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8976D6-880A-4660-A3FE-509ACB7E6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3B5CD2-F081-40C1-9AE4-F127AB340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5B381E-BBB6-4F89-8FB8-4F69370DD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5962"/>
            <a:ext cx="12192000" cy="9920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6F045C-761F-4A61-B46A-A10CAE123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286" y="2553418"/>
            <a:ext cx="7013275" cy="24067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6E3EB4-9010-4493-B64C-E347F683A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C40DC7B-F161-4BC2-AAB4-EE4071F4C075}"/>
              </a:ext>
            </a:extLst>
          </p:cNvPr>
          <p:cNvSpPr txBox="1"/>
          <p:nvPr/>
        </p:nvSpPr>
        <p:spPr>
          <a:xfrm>
            <a:off x="4000986" y="3178931"/>
            <a:ext cx="4031873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Cookies" panose="02040603050506020204" pitchFamily="18" charset="0"/>
                <a:ea typeface="造字工房朗倩（非商用）粗体" pitchFamily="50" charset="-122"/>
              </a:rPr>
              <a:t>Tạm biệt!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  <a:ea typeface="造字工房朗倩（非商用）粗体" pitchFamily="50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DB9277-9EBB-4CB0-AD91-A9EAA22141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764" y="4956072"/>
            <a:ext cx="2270313" cy="19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02" y="879724"/>
            <a:ext cx="5079502" cy="5079502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636828" y="261938"/>
            <a:ext cx="6221672" cy="2085975"/>
          </a:xfrm>
          <a:prstGeom prst="wedgeEllipseCallout">
            <a:avLst>
              <a:gd name="adj1" fmla="val -74155"/>
              <a:gd name="adj2" fmla="val 3184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học những chủ điểm nào?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7550" y="2409826"/>
            <a:ext cx="8934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Thương người như thể thương thân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28999" y="3453023"/>
            <a:ext cx="64674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Măng mọc thẳng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95575" y="4496220"/>
            <a:ext cx="6743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Trên đôi cánh ước mơ</a:t>
            </a:r>
          </a:p>
        </p:txBody>
      </p:sp>
    </p:spTree>
    <p:extLst>
      <p:ext uri="{BB962C8B-B14F-4D97-AF65-F5344CB8AC3E}">
        <p14:creationId xmlns:p14="http://schemas.microsoft.com/office/powerpoint/2010/main" val="111504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23" y="1143000"/>
            <a:ext cx="3171704" cy="435624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82851" y="1639284"/>
            <a:ext cx="4698982" cy="3300049"/>
          </a:xfrm>
          <a:prstGeom prst="rect">
            <a:avLst/>
          </a:prstGeom>
        </p:spPr>
      </p:pic>
      <p:pic>
        <p:nvPicPr>
          <p:cNvPr id="35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42025" y="1660908"/>
            <a:ext cx="3940436" cy="3069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1711" y="4936118"/>
            <a:ext cx="8198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F4F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Ai về nhà nấy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92817" y="-10763"/>
            <a:ext cx="9206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FF4F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Xếp từ vào chủ điểm thích hợp</a:t>
            </a:r>
            <a:endParaRPr lang="en-US" sz="4800" b="0" cap="none" spc="0">
              <a:ln w="0"/>
              <a:solidFill>
                <a:srgbClr val="FF4F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3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9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6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6" grpId="0"/>
          <p:bldP spid="3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00045" y="5376522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hậu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8024" y="5352124"/>
            <a:ext cx="374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thành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521367" y="5376522"/>
            <a:ext cx="31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mong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2.59259E-6 L -0.32644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0.32317 -0.29445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59" y="-1472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59259E-6 L -0.0125 -0.32894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-1645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2.59259E-6 L -0.32644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0.32317 -0.29445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59" y="-1472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59259E-6 L -0.0125 -0.32894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-1645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22332" y="5389298"/>
            <a:ext cx="265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ộc trực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85175" y="5352124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ảo vệ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27939" y="5389298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vọng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9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32643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01029 -0.29399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1" y="-14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32643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01029 -0.29399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1" y="-14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83673" y="5389298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 dung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9879" y="5352124"/>
            <a:ext cx="261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trọng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32563" y="5389298"/>
            <a:ext cx="3078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 tưởng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9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66211 -0.31759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12" y="-15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0.32487 -0.30672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37" y="-1534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66211 -0.31759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12" y="-15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0.32487 -0.30672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37" y="-1534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76" y="851149"/>
            <a:ext cx="5079502" cy="5079502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755475" y="157162"/>
            <a:ext cx="6221672" cy="2605088"/>
          </a:xfrm>
          <a:prstGeom prst="wedgeEllipseCallout">
            <a:avLst>
              <a:gd name="adj1" fmla="val -80279"/>
              <a:gd name="adj2" fmla="val 3458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Ghi lại những từ ngữ đã học theo chủ điểm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13681"/>
              </p:ext>
            </p:extLst>
          </p:nvPr>
        </p:nvGraphicFramePr>
        <p:xfrm>
          <a:off x="2854076" y="2946797"/>
          <a:ext cx="9204573" cy="29491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8191">
                  <a:extLst>
                    <a:ext uri="{9D8B030D-6E8A-4147-A177-3AD203B41FA5}">
                      <a16:colId xmlns:a16="http://schemas.microsoft.com/office/drawing/2014/main" val="3178692461"/>
                    </a:ext>
                  </a:extLst>
                </a:gridCol>
                <a:gridCol w="3068191">
                  <a:extLst>
                    <a:ext uri="{9D8B030D-6E8A-4147-A177-3AD203B41FA5}">
                      <a16:colId xmlns:a16="http://schemas.microsoft.com/office/drawing/2014/main" val="2664289003"/>
                    </a:ext>
                  </a:extLst>
                </a:gridCol>
                <a:gridCol w="3068191">
                  <a:extLst>
                    <a:ext uri="{9D8B030D-6E8A-4147-A177-3AD203B41FA5}">
                      <a16:colId xmlns:a16="http://schemas.microsoft.com/office/drawing/2014/main" val="3621445353"/>
                    </a:ext>
                  </a:extLst>
                </a:gridCol>
              </a:tblGrid>
              <a:tr h="1931738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người như thể thương thân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 mọc thẳng</a:t>
                      </a:r>
                    </a:p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đôi cánh ước mơ</a:t>
                      </a:r>
                    </a:p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816505"/>
                  </a:ext>
                </a:extLst>
              </a:tr>
              <a:tr h="1017440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1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86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462</Words>
  <Application>Microsoft Office PowerPoint</Application>
  <PresentationFormat>Widescreen</PresentationFormat>
  <Paragraphs>101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等线 Light</vt:lpstr>
      <vt:lpstr>Arial</vt:lpstr>
      <vt:lpstr>UVN Minh Map</vt:lpstr>
      <vt:lpstr>等线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OnTap_T4</dc:title>
  <dc:subject>TiengViet4</dc:subject>
  <dc:creator>KTUTS</dc:creator>
  <cp:keywords>Thy Tho</cp:keywords>
  <cp:lastModifiedBy>Nguyen Huu Hieu</cp:lastModifiedBy>
  <cp:revision>68</cp:revision>
  <dcterms:created xsi:type="dcterms:W3CDTF">2017-09-06T05:01:22Z</dcterms:created>
  <dcterms:modified xsi:type="dcterms:W3CDTF">2021-11-06T15:12:53Z</dcterms:modified>
</cp:coreProperties>
</file>