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66" r:id="rId2"/>
    <p:sldId id="284" r:id="rId3"/>
    <p:sldId id="285" r:id="rId4"/>
    <p:sldId id="286" r:id="rId5"/>
    <p:sldId id="291" r:id="rId6"/>
    <p:sldId id="288" r:id="rId7"/>
    <p:sldId id="290" r:id="rId8"/>
    <p:sldId id="287" r:id="rId9"/>
    <p:sldId id="292" r:id="rId10"/>
    <p:sldId id="293" r:id="rId11"/>
    <p:sldId id="294" r:id="rId12"/>
    <p:sldId id="298" r:id="rId13"/>
    <p:sldId id="295" r:id="rId14"/>
    <p:sldId id="299" r:id="rId15"/>
    <p:sldId id="267" r:id="rId16"/>
    <p:sldId id="296" r:id="rId17"/>
    <p:sldId id="300" r:id="rId18"/>
    <p:sldId id="301" r:id="rId19"/>
    <p:sldId id="302" r:id="rId20"/>
    <p:sldId id="303" r:id="rId21"/>
    <p:sldId id="304" r:id="rId22"/>
    <p:sldId id="271" r:id="rId23"/>
    <p:sldId id="270" r:id="rId24"/>
  </p:sldIdLst>
  <p:sldSz cx="12192000" cy="6858000"/>
  <p:notesSz cx="6858000" cy="9144000"/>
  <p:embeddedFontLst>
    <p:embeddedFont>
      <p:font typeface="微软雅黑" panose="020B0503020204020204" pitchFamily="34" charset="-122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DengXian" panose="02010600030101010101" pitchFamily="2" charset="-122"/>
      <p:regular r:id="rId32"/>
      <p:bold r:id="rId33"/>
    </p:embeddedFont>
    <p:embeddedFont>
      <p:font typeface="UTM Amerika Sans" panose="02040603050506020204" pitchFamily="18" charset="0"/>
      <p:regular r:id="rId34"/>
    </p:embeddedFont>
  </p:embeddedFontLst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B20A"/>
    <a:srgbClr val="FEBE30"/>
    <a:srgbClr val="E29C01"/>
    <a:srgbClr val="E6E6E6"/>
    <a:srgbClr val="FCE4A2"/>
    <a:srgbClr val="FAD15B"/>
    <a:srgbClr val="FBD466"/>
    <a:srgbClr val="FCB924"/>
    <a:srgbClr val="E69F03"/>
    <a:srgbClr val="E4A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374" autoAdjust="0"/>
  </p:normalViewPr>
  <p:slideViewPr>
    <p:cSldViewPr snapToGrid="0">
      <p:cViewPr varScale="1">
        <p:scale>
          <a:sx n="66" d="100"/>
          <a:sy n="66" d="100"/>
        </p:scale>
        <p:origin x="12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D2FC07-2981-4F7D-8BE6-5F5676279378}" type="doc">
      <dgm:prSet loTypeId="urn:microsoft.com/office/officeart/2005/8/layout/gear1" loCatId="relationship" qsTypeId="urn:microsoft.com/office/officeart/2005/8/quickstyle/3d3" qsCatId="3D" csTypeId="urn:microsoft.com/office/officeart/2005/8/colors/colorful5" csCatId="colorful" phldr="1"/>
      <dgm:spPr/>
    </dgm:pt>
    <dgm:pt modelId="{2F25EF95-3553-45F5-B908-1CB9DD1896EA}">
      <dgm:prSet phldrT="[Text]" custT="1"/>
      <dgm:spPr/>
      <dgm:t>
        <a:bodyPr/>
        <a:lstStyle/>
        <a:p>
          <a: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  <a:t>Kể lại một chuỗi </a:t>
          </a:r>
          <a:b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  <a:t>sự việc, </a:t>
          </a:r>
          <a:b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  <a:t>có đầu, </a:t>
          </a:r>
          <a:b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  <a:t>có cuối</a:t>
          </a:r>
        </a:p>
      </dgm:t>
    </dgm:pt>
    <dgm:pt modelId="{5E3C0D27-DA5D-47B4-BFBE-ACC1BAAD2895}" type="parTrans" cxnId="{05725493-946F-4235-9A98-285B6351376C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041F6E-B0A4-45C3-AED1-9D290E47E12F}" type="sibTrans" cxnId="{05725493-946F-4235-9A98-285B6351376C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F799A7-AC5C-4763-A386-E93E0D238BEF}">
      <dgm:prSet phldrT="[Text]" custT="1"/>
      <dgm:spPr/>
      <dgm:t>
        <a:bodyPr/>
        <a:lstStyle/>
        <a:p>
          <a: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  <a:t>Có nhân vật</a:t>
          </a:r>
        </a:p>
      </dgm:t>
    </dgm:pt>
    <dgm:pt modelId="{169CDE89-44AE-43F4-B974-BBEF2C308318}" type="parTrans" cxnId="{F6FE4E1C-8607-40C7-926D-329C72639D8B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8ECD3E-B07A-4DD9-872B-302F53DCBFF6}" type="sibTrans" cxnId="{F6FE4E1C-8607-40C7-926D-329C72639D8B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1B7722-A2F3-4A36-8B37-0B0F5518BBE0}">
      <dgm:prSet phldrT="[Text]" custT="1"/>
      <dgm:spPr/>
      <dgm:t>
        <a:bodyPr/>
        <a:lstStyle/>
        <a:p>
          <a: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  <a:t>Có ý nghĩa</a:t>
          </a:r>
        </a:p>
      </dgm:t>
    </dgm:pt>
    <dgm:pt modelId="{D65C1CB1-9649-49D4-83E4-98FDA0E9BE65}" type="parTrans" cxnId="{B9E56D03-CA07-4B65-B68F-106C4961CD48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320208-F223-4E49-AB2E-5FED4E5FA154}" type="sibTrans" cxnId="{B9E56D03-CA07-4B65-B68F-106C4961CD48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C40B0F-D120-4BEE-AC70-A776D6CBBF4E}" type="pres">
      <dgm:prSet presAssocID="{96D2FC07-2981-4F7D-8BE6-5F567627937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6B50B89-DA10-4C4B-B293-D0EB4C5C12AA}" type="pres">
      <dgm:prSet presAssocID="{2F25EF95-3553-45F5-B908-1CB9DD1896EA}" presName="gear1" presStyleLbl="node1" presStyleIdx="0" presStyleCnt="3">
        <dgm:presLayoutVars>
          <dgm:chMax val="1"/>
          <dgm:bulletEnabled val="1"/>
        </dgm:presLayoutVars>
      </dgm:prSet>
      <dgm:spPr/>
    </dgm:pt>
    <dgm:pt modelId="{0F0D0B8B-CC87-44B8-97C8-210346686291}" type="pres">
      <dgm:prSet presAssocID="{2F25EF95-3553-45F5-B908-1CB9DD1896EA}" presName="gear1srcNode" presStyleLbl="node1" presStyleIdx="0" presStyleCnt="3"/>
      <dgm:spPr/>
    </dgm:pt>
    <dgm:pt modelId="{57F7934F-23B2-405A-935E-1DE3363AC510}" type="pres">
      <dgm:prSet presAssocID="{2F25EF95-3553-45F5-B908-1CB9DD1896EA}" presName="gear1dstNode" presStyleLbl="node1" presStyleIdx="0" presStyleCnt="3"/>
      <dgm:spPr/>
    </dgm:pt>
    <dgm:pt modelId="{7DB8CE93-BC02-418D-888E-B12D0E7D4318}" type="pres">
      <dgm:prSet presAssocID="{CEF799A7-AC5C-4763-A386-E93E0D238BEF}" presName="gear2" presStyleLbl="node1" presStyleIdx="1" presStyleCnt="3">
        <dgm:presLayoutVars>
          <dgm:chMax val="1"/>
          <dgm:bulletEnabled val="1"/>
        </dgm:presLayoutVars>
      </dgm:prSet>
      <dgm:spPr/>
    </dgm:pt>
    <dgm:pt modelId="{E039402D-DB8D-4A07-9955-8936810A65F7}" type="pres">
      <dgm:prSet presAssocID="{CEF799A7-AC5C-4763-A386-E93E0D238BEF}" presName="gear2srcNode" presStyleLbl="node1" presStyleIdx="1" presStyleCnt="3"/>
      <dgm:spPr/>
    </dgm:pt>
    <dgm:pt modelId="{412D1F98-F285-4C77-8B4C-958A312258C9}" type="pres">
      <dgm:prSet presAssocID="{CEF799A7-AC5C-4763-A386-E93E0D238BEF}" presName="gear2dstNode" presStyleLbl="node1" presStyleIdx="1" presStyleCnt="3"/>
      <dgm:spPr/>
    </dgm:pt>
    <dgm:pt modelId="{775C8E6B-B18C-4823-A63C-EDF57C57D2D2}" type="pres">
      <dgm:prSet presAssocID="{5A1B7722-A2F3-4A36-8B37-0B0F5518BBE0}" presName="gear3" presStyleLbl="node1" presStyleIdx="2" presStyleCnt="3"/>
      <dgm:spPr/>
    </dgm:pt>
    <dgm:pt modelId="{99941C95-1450-4928-9914-C866A94B3BBD}" type="pres">
      <dgm:prSet presAssocID="{5A1B7722-A2F3-4A36-8B37-0B0F5518BBE0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B46FBF9D-A8DD-4DE5-ADBE-8FEBA26DC29B}" type="pres">
      <dgm:prSet presAssocID="{5A1B7722-A2F3-4A36-8B37-0B0F5518BBE0}" presName="gear3srcNode" presStyleLbl="node1" presStyleIdx="2" presStyleCnt="3"/>
      <dgm:spPr/>
    </dgm:pt>
    <dgm:pt modelId="{CE4C91AA-6B46-430F-9970-47AE8FB35382}" type="pres">
      <dgm:prSet presAssocID="{5A1B7722-A2F3-4A36-8B37-0B0F5518BBE0}" presName="gear3dstNode" presStyleLbl="node1" presStyleIdx="2" presStyleCnt="3"/>
      <dgm:spPr/>
    </dgm:pt>
    <dgm:pt modelId="{7D7D9B41-0D92-44AE-A9A0-0F820FEA264A}" type="pres">
      <dgm:prSet presAssocID="{29041F6E-B0A4-45C3-AED1-9D290E47E12F}" presName="connector1" presStyleLbl="sibTrans2D1" presStyleIdx="0" presStyleCnt="3"/>
      <dgm:spPr/>
    </dgm:pt>
    <dgm:pt modelId="{2A5E7E26-F6D8-4265-92F0-02749E4F8A22}" type="pres">
      <dgm:prSet presAssocID="{7E8ECD3E-B07A-4DD9-872B-302F53DCBFF6}" presName="connector2" presStyleLbl="sibTrans2D1" presStyleIdx="1" presStyleCnt="3"/>
      <dgm:spPr/>
    </dgm:pt>
    <dgm:pt modelId="{3E16A53C-F182-4F9C-9C6D-832259865A98}" type="pres">
      <dgm:prSet presAssocID="{04320208-F223-4E49-AB2E-5FED4E5FA154}" presName="connector3" presStyleLbl="sibTrans2D1" presStyleIdx="2" presStyleCnt="3"/>
      <dgm:spPr/>
    </dgm:pt>
  </dgm:ptLst>
  <dgm:cxnLst>
    <dgm:cxn modelId="{B9E56D03-CA07-4B65-B68F-106C4961CD48}" srcId="{96D2FC07-2981-4F7D-8BE6-5F5676279378}" destId="{5A1B7722-A2F3-4A36-8B37-0B0F5518BBE0}" srcOrd="2" destOrd="0" parTransId="{D65C1CB1-9649-49D4-83E4-98FDA0E9BE65}" sibTransId="{04320208-F223-4E49-AB2E-5FED4E5FA154}"/>
    <dgm:cxn modelId="{F6FE4E1C-8607-40C7-926D-329C72639D8B}" srcId="{96D2FC07-2981-4F7D-8BE6-5F5676279378}" destId="{CEF799A7-AC5C-4763-A386-E93E0D238BEF}" srcOrd="1" destOrd="0" parTransId="{169CDE89-44AE-43F4-B974-BBEF2C308318}" sibTransId="{7E8ECD3E-B07A-4DD9-872B-302F53DCBFF6}"/>
    <dgm:cxn modelId="{7BF7FB2E-6EDF-4C48-8B57-DAAD186B21DD}" type="presOf" srcId="{5A1B7722-A2F3-4A36-8B37-0B0F5518BBE0}" destId="{CE4C91AA-6B46-430F-9970-47AE8FB35382}" srcOrd="3" destOrd="0" presId="urn:microsoft.com/office/officeart/2005/8/layout/gear1"/>
    <dgm:cxn modelId="{B7D04336-B5B9-4049-A3C6-70368FAE0364}" type="presOf" srcId="{2F25EF95-3553-45F5-B908-1CB9DD1896EA}" destId="{0F0D0B8B-CC87-44B8-97C8-210346686291}" srcOrd="1" destOrd="0" presId="urn:microsoft.com/office/officeart/2005/8/layout/gear1"/>
    <dgm:cxn modelId="{5A7E4562-2DCD-4E5F-A346-53A8C4D6952C}" type="presOf" srcId="{2F25EF95-3553-45F5-B908-1CB9DD1896EA}" destId="{57F7934F-23B2-405A-935E-1DE3363AC510}" srcOrd="2" destOrd="0" presId="urn:microsoft.com/office/officeart/2005/8/layout/gear1"/>
    <dgm:cxn modelId="{28535F4A-F162-422D-B063-07171FF5FE31}" type="presOf" srcId="{5A1B7722-A2F3-4A36-8B37-0B0F5518BBE0}" destId="{B46FBF9D-A8DD-4DE5-ADBE-8FEBA26DC29B}" srcOrd="2" destOrd="0" presId="urn:microsoft.com/office/officeart/2005/8/layout/gear1"/>
    <dgm:cxn modelId="{DB306082-D0F2-4811-B403-3F11BE557D66}" type="presOf" srcId="{5A1B7722-A2F3-4A36-8B37-0B0F5518BBE0}" destId="{99941C95-1450-4928-9914-C866A94B3BBD}" srcOrd="1" destOrd="0" presId="urn:microsoft.com/office/officeart/2005/8/layout/gear1"/>
    <dgm:cxn modelId="{749CE486-9B63-4987-97FF-D9682C2E575B}" type="presOf" srcId="{CEF799A7-AC5C-4763-A386-E93E0D238BEF}" destId="{7DB8CE93-BC02-418D-888E-B12D0E7D4318}" srcOrd="0" destOrd="0" presId="urn:microsoft.com/office/officeart/2005/8/layout/gear1"/>
    <dgm:cxn modelId="{05725493-946F-4235-9A98-285B6351376C}" srcId="{96D2FC07-2981-4F7D-8BE6-5F5676279378}" destId="{2F25EF95-3553-45F5-B908-1CB9DD1896EA}" srcOrd="0" destOrd="0" parTransId="{5E3C0D27-DA5D-47B4-BFBE-ACC1BAAD2895}" sibTransId="{29041F6E-B0A4-45C3-AED1-9D290E47E12F}"/>
    <dgm:cxn modelId="{7CCD7A96-EF5F-427A-904F-837D3C7BD64A}" type="presOf" srcId="{CEF799A7-AC5C-4763-A386-E93E0D238BEF}" destId="{E039402D-DB8D-4A07-9955-8936810A65F7}" srcOrd="1" destOrd="0" presId="urn:microsoft.com/office/officeart/2005/8/layout/gear1"/>
    <dgm:cxn modelId="{23FB60A1-9857-42BA-8C9B-1CFDE84AD3BB}" type="presOf" srcId="{5A1B7722-A2F3-4A36-8B37-0B0F5518BBE0}" destId="{775C8E6B-B18C-4823-A63C-EDF57C57D2D2}" srcOrd="0" destOrd="0" presId="urn:microsoft.com/office/officeart/2005/8/layout/gear1"/>
    <dgm:cxn modelId="{A2DCFBBC-ABC6-47D2-96A6-E80A2580D513}" type="presOf" srcId="{2F25EF95-3553-45F5-B908-1CB9DD1896EA}" destId="{46B50B89-DA10-4C4B-B293-D0EB4C5C12AA}" srcOrd="0" destOrd="0" presId="urn:microsoft.com/office/officeart/2005/8/layout/gear1"/>
    <dgm:cxn modelId="{F3DC26DF-274E-4962-91D4-B8C766D5198B}" type="presOf" srcId="{04320208-F223-4E49-AB2E-5FED4E5FA154}" destId="{3E16A53C-F182-4F9C-9C6D-832259865A98}" srcOrd="0" destOrd="0" presId="urn:microsoft.com/office/officeart/2005/8/layout/gear1"/>
    <dgm:cxn modelId="{C1D415E2-B14C-49D3-9652-409BDEA33209}" type="presOf" srcId="{7E8ECD3E-B07A-4DD9-872B-302F53DCBFF6}" destId="{2A5E7E26-F6D8-4265-92F0-02749E4F8A22}" srcOrd="0" destOrd="0" presId="urn:microsoft.com/office/officeart/2005/8/layout/gear1"/>
    <dgm:cxn modelId="{DEE89BE2-4275-4058-976E-2A56F840BC4B}" type="presOf" srcId="{96D2FC07-2981-4F7D-8BE6-5F5676279378}" destId="{BEC40B0F-D120-4BEE-AC70-A776D6CBBF4E}" srcOrd="0" destOrd="0" presId="urn:microsoft.com/office/officeart/2005/8/layout/gear1"/>
    <dgm:cxn modelId="{66AA91F3-F1B7-4714-A92E-85031C3C7FA5}" type="presOf" srcId="{CEF799A7-AC5C-4763-A386-E93E0D238BEF}" destId="{412D1F98-F285-4C77-8B4C-958A312258C9}" srcOrd="2" destOrd="0" presId="urn:microsoft.com/office/officeart/2005/8/layout/gear1"/>
    <dgm:cxn modelId="{A4BA50FB-279C-49DF-96AB-1D922703BA4A}" type="presOf" srcId="{29041F6E-B0A4-45C3-AED1-9D290E47E12F}" destId="{7D7D9B41-0D92-44AE-A9A0-0F820FEA264A}" srcOrd="0" destOrd="0" presId="urn:microsoft.com/office/officeart/2005/8/layout/gear1"/>
    <dgm:cxn modelId="{20FD9FAA-AACF-49A1-ACD0-5EAA6031F69D}" type="presParOf" srcId="{BEC40B0F-D120-4BEE-AC70-A776D6CBBF4E}" destId="{46B50B89-DA10-4C4B-B293-D0EB4C5C12AA}" srcOrd="0" destOrd="0" presId="urn:microsoft.com/office/officeart/2005/8/layout/gear1"/>
    <dgm:cxn modelId="{03D1DE9B-990B-4141-944C-9217FFA10CE8}" type="presParOf" srcId="{BEC40B0F-D120-4BEE-AC70-A776D6CBBF4E}" destId="{0F0D0B8B-CC87-44B8-97C8-210346686291}" srcOrd="1" destOrd="0" presId="urn:microsoft.com/office/officeart/2005/8/layout/gear1"/>
    <dgm:cxn modelId="{704AF88D-D7B1-472E-B608-7081E2ADBBC9}" type="presParOf" srcId="{BEC40B0F-D120-4BEE-AC70-A776D6CBBF4E}" destId="{57F7934F-23B2-405A-935E-1DE3363AC510}" srcOrd="2" destOrd="0" presId="urn:microsoft.com/office/officeart/2005/8/layout/gear1"/>
    <dgm:cxn modelId="{9463C897-9E8C-4194-95C6-E75541B600C1}" type="presParOf" srcId="{BEC40B0F-D120-4BEE-AC70-A776D6CBBF4E}" destId="{7DB8CE93-BC02-418D-888E-B12D0E7D4318}" srcOrd="3" destOrd="0" presId="urn:microsoft.com/office/officeart/2005/8/layout/gear1"/>
    <dgm:cxn modelId="{5BB34858-972D-4DA3-862A-3DE1DC760DB2}" type="presParOf" srcId="{BEC40B0F-D120-4BEE-AC70-A776D6CBBF4E}" destId="{E039402D-DB8D-4A07-9955-8936810A65F7}" srcOrd="4" destOrd="0" presId="urn:microsoft.com/office/officeart/2005/8/layout/gear1"/>
    <dgm:cxn modelId="{681821E9-4D69-450C-9E15-84E27C304F54}" type="presParOf" srcId="{BEC40B0F-D120-4BEE-AC70-A776D6CBBF4E}" destId="{412D1F98-F285-4C77-8B4C-958A312258C9}" srcOrd="5" destOrd="0" presId="urn:microsoft.com/office/officeart/2005/8/layout/gear1"/>
    <dgm:cxn modelId="{632DCE3A-5C58-45C6-8548-D179288B6B0C}" type="presParOf" srcId="{BEC40B0F-D120-4BEE-AC70-A776D6CBBF4E}" destId="{775C8E6B-B18C-4823-A63C-EDF57C57D2D2}" srcOrd="6" destOrd="0" presId="urn:microsoft.com/office/officeart/2005/8/layout/gear1"/>
    <dgm:cxn modelId="{7AD4ADFE-52AC-48EA-B3B3-53827CC7454A}" type="presParOf" srcId="{BEC40B0F-D120-4BEE-AC70-A776D6CBBF4E}" destId="{99941C95-1450-4928-9914-C866A94B3BBD}" srcOrd="7" destOrd="0" presId="urn:microsoft.com/office/officeart/2005/8/layout/gear1"/>
    <dgm:cxn modelId="{241A548B-2745-42DF-9F42-387269A9824E}" type="presParOf" srcId="{BEC40B0F-D120-4BEE-AC70-A776D6CBBF4E}" destId="{B46FBF9D-A8DD-4DE5-ADBE-8FEBA26DC29B}" srcOrd="8" destOrd="0" presId="urn:microsoft.com/office/officeart/2005/8/layout/gear1"/>
    <dgm:cxn modelId="{B9A7EB04-E633-4DAF-8F59-259DFADB7443}" type="presParOf" srcId="{BEC40B0F-D120-4BEE-AC70-A776D6CBBF4E}" destId="{CE4C91AA-6B46-430F-9970-47AE8FB35382}" srcOrd="9" destOrd="0" presId="urn:microsoft.com/office/officeart/2005/8/layout/gear1"/>
    <dgm:cxn modelId="{5D33DFFE-A689-439A-97B5-14AF6EF92A2C}" type="presParOf" srcId="{BEC40B0F-D120-4BEE-AC70-A776D6CBBF4E}" destId="{7D7D9B41-0D92-44AE-A9A0-0F820FEA264A}" srcOrd="10" destOrd="0" presId="urn:microsoft.com/office/officeart/2005/8/layout/gear1"/>
    <dgm:cxn modelId="{A470102C-EAAA-4DD5-9731-7EC26B14D911}" type="presParOf" srcId="{BEC40B0F-D120-4BEE-AC70-A776D6CBBF4E}" destId="{2A5E7E26-F6D8-4265-92F0-02749E4F8A22}" srcOrd="11" destOrd="0" presId="urn:microsoft.com/office/officeart/2005/8/layout/gear1"/>
    <dgm:cxn modelId="{6E541979-4BD5-4294-B4D3-9CA516306DE2}" type="presParOf" srcId="{BEC40B0F-D120-4BEE-AC70-A776D6CBBF4E}" destId="{3E16A53C-F182-4F9C-9C6D-832259865A9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B50B89-DA10-4C4B-B293-D0EB4C5C12AA}">
      <dsp:nvSpPr>
        <dsp:cNvPr id="0" name=""/>
        <dsp:cNvSpPr/>
      </dsp:nvSpPr>
      <dsp:spPr>
        <a:xfrm>
          <a:off x="3793066" y="2438400"/>
          <a:ext cx="2980266" cy="2980266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Kể lại một chuỗi </a:t>
          </a:r>
          <a:b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sự việc, </a:t>
          </a:r>
          <a:b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có đầu, </a:t>
          </a:r>
          <a:b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có cuối</a:t>
          </a:r>
        </a:p>
      </dsp:txBody>
      <dsp:txXfrm>
        <a:off x="4392232" y="3136513"/>
        <a:ext cx="1781934" cy="1531918"/>
      </dsp:txXfrm>
    </dsp:sp>
    <dsp:sp modelId="{7DB8CE93-BC02-418D-888E-B12D0E7D4318}">
      <dsp:nvSpPr>
        <dsp:cNvPr id="0" name=""/>
        <dsp:cNvSpPr/>
      </dsp:nvSpPr>
      <dsp:spPr>
        <a:xfrm>
          <a:off x="2059093" y="1733973"/>
          <a:ext cx="2167466" cy="2167466"/>
        </a:xfrm>
        <a:prstGeom prst="gear6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Có nhân vật</a:t>
          </a:r>
        </a:p>
      </dsp:txBody>
      <dsp:txXfrm>
        <a:off x="2604759" y="2282937"/>
        <a:ext cx="1076134" cy="1069538"/>
      </dsp:txXfrm>
    </dsp:sp>
    <dsp:sp modelId="{775C8E6B-B18C-4823-A63C-EDF57C57D2D2}">
      <dsp:nvSpPr>
        <dsp:cNvPr id="0" name=""/>
        <dsp:cNvSpPr/>
      </dsp:nvSpPr>
      <dsp:spPr>
        <a:xfrm rot="20700000">
          <a:off x="3273095" y="238642"/>
          <a:ext cx="2123675" cy="2123675"/>
        </a:xfrm>
        <a:prstGeom prst="gear6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Có ý nghĩa</a:t>
          </a:r>
        </a:p>
      </dsp:txBody>
      <dsp:txXfrm rot="-20700000">
        <a:off x="3738879" y="704426"/>
        <a:ext cx="1192106" cy="1192106"/>
      </dsp:txXfrm>
    </dsp:sp>
    <dsp:sp modelId="{7D7D9B41-0D92-44AE-A9A0-0F820FEA264A}">
      <dsp:nvSpPr>
        <dsp:cNvPr id="0" name=""/>
        <dsp:cNvSpPr/>
      </dsp:nvSpPr>
      <dsp:spPr>
        <a:xfrm>
          <a:off x="3577577" y="1980864"/>
          <a:ext cx="3814741" cy="3814741"/>
        </a:xfrm>
        <a:prstGeom prst="circularArrow">
          <a:avLst>
            <a:gd name="adj1" fmla="val 4688"/>
            <a:gd name="adj2" fmla="val 299029"/>
            <a:gd name="adj3" fmla="val 2539295"/>
            <a:gd name="adj4" fmla="val 15812321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5E7E26-F6D8-4265-92F0-02749E4F8A22}">
      <dsp:nvSpPr>
        <dsp:cNvPr id="0" name=""/>
        <dsp:cNvSpPr/>
      </dsp:nvSpPr>
      <dsp:spPr>
        <a:xfrm>
          <a:off x="1675238" y="1249140"/>
          <a:ext cx="2771648" cy="277164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16A53C-F182-4F9C-9C6D-832259865A98}">
      <dsp:nvSpPr>
        <dsp:cNvPr id="0" name=""/>
        <dsp:cNvSpPr/>
      </dsp:nvSpPr>
      <dsp:spPr>
        <a:xfrm>
          <a:off x="2781867" y="-231776"/>
          <a:ext cx="2988394" cy="29883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ED495-5AAD-F949-9E94-B57BF3AB5DA6}" type="datetimeFigureOut">
              <a:rPr kumimoji="1" lang="zh-CN" altLang="en-US" smtClean="0"/>
              <a:t>2021/11/6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53B67-CDC6-2A4F-9689-6350D49AFAA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78334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53B67-CDC6-2A4F-9689-6350D49AFAAA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79235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53B67-CDC6-2A4F-9689-6350D49AFAAA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1530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53B67-CDC6-2A4F-9689-6350D49AFAAA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1961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</a:t>
            </a:r>
            <a:r>
              <a:rPr lang="en-US" baseline="0"/>
              <a:t> số mà HS chọn, nhấn vào mặt trời để chuyển qua bài tập 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53B67-CDC6-2A4F-9689-6350D49AFAAA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2306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</a:t>
            </a:r>
            <a:r>
              <a:rPr lang="en-US" baseline="0"/>
              <a:t> vào cây xương rồng để trở về chọn số tiếp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53B67-CDC6-2A4F-9689-6350D49AFAAA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87409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</a:t>
            </a:r>
            <a:r>
              <a:rPr lang="en-US" baseline="0"/>
              <a:t> vào cây xương rồng để trở về chọn số tiếp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53B67-CDC6-2A4F-9689-6350D49AFAAA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0907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</a:t>
            </a:r>
            <a:r>
              <a:rPr lang="en-US" baseline="0"/>
              <a:t> vào cây xương rồng để trở về chọn số tiếp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53B67-CDC6-2A4F-9689-6350D49AFAAA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9249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</a:t>
            </a:r>
            <a:r>
              <a:rPr lang="en-US" baseline="0"/>
              <a:t> vào cây xương rồng để trở về chọn số tiếp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53B67-CDC6-2A4F-9689-6350D49AFAAA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3503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</a:t>
            </a:r>
            <a:r>
              <a:rPr lang="en-US" baseline="0"/>
              <a:t> vào cây xương rồng để trở về chọn số tiếp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53B67-CDC6-2A4F-9689-6350D49AFAAA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19985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</a:t>
            </a:r>
            <a:r>
              <a:rPr lang="en-US" baseline="0"/>
              <a:t> vào cây xương rồng để trở về chọn số tiếp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53B67-CDC6-2A4F-9689-6350D49AFAAA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5354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53B67-CDC6-2A4F-9689-6350D49AFAAA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3970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C448F-7362-4601-89B9-3894A3678DF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0854-D2C5-4E43-8924-938875AE90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10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4240" y="943897"/>
            <a:ext cx="1924088" cy="1539196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98969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FCE4A2"/>
                </a:solidFill>
                <a:effectLst/>
                <a:latin typeface="UTM Amerika Sans" panose="02040603050506020204" pitchFamily="18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991850" y="6457890"/>
            <a:ext cx="98969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FEB20A"/>
                </a:solidFill>
                <a:effectLst/>
                <a:latin typeface="UTM Amerika Sans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8.xml"/><Relationship Id="rId5" Type="http://schemas.openxmlformats.org/officeDocument/2006/relationships/slide" Target="slide10.xml"/><Relationship Id="rId10" Type="http://schemas.openxmlformats.org/officeDocument/2006/relationships/slide" Target="slide9.xml"/><Relationship Id="rId4" Type="http://schemas.openxmlformats.org/officeDocument/2006/relationships/image" Target="../media/image9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29"/>
            <a:ext cx="12240245" cy="68843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819" y="1496400"/>
            <a:ext cx="4676037" cy="1932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3" y="1654909"/>
            <a:ext cx="5035732" cy="17740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145" y="6053"/>
            <a:ext cx="5175953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1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accel="24000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2" accel="24000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accel="2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2" accel="2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1822656"/>
            <a:ext cx="8648086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>
                <a:ln w="0">
                  <a:solidFill>
                    <a:srgbClr val="C18056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79400">
                    <a:schemeClr val="bg1">
                      <a:alpha val="77000"/>
                    </a:schemeClr>
                  </a:glow>
                </a:effectLst>
                <a:latin typeface="UTM Amerika Sans" panose="02040603050506020204" pitchFamily="18" charset="0"/>
              </a:rPr>
              <a:t>Xương rồng nở hoa</a:t>
            </a:r>
            <a:endParaRPr lang="en-US" sz="11500" b="1" cap="none" spc="0">
              <a:ln w="0">
                <a:solidFill>
                  <a:srgbClr val="C18056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279400">
                  <a:schemeClr val="bg1">
                    <a:alpha val="77000"/>
                  </a:schemeClr>
                </a:glow>
              </a:effectLst>
              <a:latin typeface="UTM Amerika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195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5216" y="795635"/>
            <a:ext cx="72875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>
                <a:ln w="0"/>
                <a:solidFill>
                  <a:srgbClr val="3F713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erika Sans" panose="02040603050506020204" pitchFamily="18" charset="0"/>
              </a:rPr>
              <a:t>Xương rồng nở hoa</a:t>
            </a:r>
            <a:endParaRPr lang="en-US" sz="6000" b="1" cap="none" spc="0">
              <a:ln w="0"/>
              <a:solidFill>
                <a:srgbClr val="3F713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merika Sans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8601" y="2967335"/>
            <a:ext cx="5867400" cy="2553891"/>
          </a:xfrm>
          <a:prstGeom prst="roundRect">
            <a:avLst/>
          </a:prstGeom>
          <a:solidFill>
            <a:srgbClr val="ECF7CF"/>
          </a:solidFill>
          <a:ln>
            <a:solidFill>
              <a:srgbClr val="3F713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bài tập đọc như thế nào là </a:t>
            </a:r>
          </a:p>
          <a:p>
            <a:pPr algn="ctr"/>
            <a:r>
              <a:rPr lang="en-US" sz="4800" b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chuyện?</a:t>
            </a:r>
            <a:endParaRPr lang="en-US" sz="4800" b="1" cap="none" spc="0">
              <a:ln w="0"/>
              <a:solidFill>
                <a:srgbClr val="3F71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96781257"/>
              </p:ext>
            </p:extLst>
          </p:nvPr>
        </p:nvGraphicFramePr>
        <p:xfrm>
          <a:off x="4064000" y="1100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5138279"/>
            <a:ext cx="2736294" cy="153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92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5216" y="795635"/>
            <a:ext cx="72875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>
                <a:ln w="0"/>
                <a:solidFill>
                  <a:srgbClr val="3F713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erika Sans" panose="02040603050506020204" pitchFamily="18" charset="0"/>
              </a:rPr>
              <a:t>Xương rồng nở hoa</a:t>
            </a:r>
            <a:endParaRPr lang="en-US" sz="6000" b="1" cap="none" spc="0">
              <a:ln w="0"/>
              <a:solidFill>
                <a:srgbClr val="3F713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merika Sans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3367" y="2116329"/>
            <a:ext cx="5867400" cy="4188381"/>
          </a:xfrm>
          <a:prstGeom prst="roundRect">
            <a:avLst/>
          </a:prstGeom>
          <a:solidFill>
            <a:srgbClr val="ECF7CF"/>
          </a:solidFill>
          <a:ln>
            <a:solidFill>
              <a:srgbClr val="3F713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bài tập đọc là truyện kể trong chủ điểm </a:t>
            </a:r>
          </a:p>
          <a:p>
            <a:pPr algn="ctr"/>
            <a:r>
              <a:rPr lang="en-US" sz="4800" b="1">
                <a:ln w="0"/>
                <a:solidFill>
                  <a:srgbClr val="F89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Thương người như thể thương thân</a:t>
            </a:r>
            <a:r>
              <a:rPr lang="en-US" sz="4800" b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cap="none" spc="0">
              <a:ln w="0"/>
              <a:solidFill>
                <a:srgbClr val="3F71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eart 6"/>
          <p:cNvSpPr/>
          <p:nvPr/>
        </p:nvSpPr>
        <p:spPr>
          <a:xfrm rot="20985534">
            <a:off x="6378528" y="1449945"/>
            <a:ext cx="4543586" cy="3200400"/>
          </a:xfrm>
          <a:prstGeom prst="heart">
            <a:avLst/>
          </a:prstGeom>
          <a:solidFill>
            <a:srgbClr val="F7953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Dế Mèn </a:t>
            </a:r>
          </a:p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bênh vực kẻ yếu (phần 1 và 2)</a:t>
            </a:r>
          </a:p>
        </p:txBody>
      </p:sp>
      <p:sp>
        <p:nvSpPr>
          <p:cNvPr id="9" name="Heart 8"/>
          <p:cNvSpPr/>
          <p:nvPr/>
        </p:nvSpPr>
        <p:spPr>
          <a:xfrm rot="1361736">
            <a:off x="8267387" y="3929405"/>
            <a:ext cx="2886902" cy="2285635"/>
          </a:xfrm>
          <a:prstGeom prst="heart">
            <a:avLst/>
          </a:prstGeom>
          <a:solidFill>
            <a:srgbClr val="F7953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Người ăn xin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6083"/>
          <a:stretch/>
        </p:blipFill>
        <p:spPr>
          <a:xfrm>
            <a:off x="5925814" y="3884060"/>
            <a:ext cx="1953902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33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1" t="1176" r="66865" b="-1176"/>
          <a:stretch/>
        </p:blipFill>
        <p:spPr>
          <a:xfrm>
            <a:off x="6918493" y="3314700"/>
            <a:ext cx="2427898" cy="404047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480752" y="1143001"/>
            <a:ext cx="4225347" cy="3070794"/>
          </a:xfrm>
          <a:prstGeom prst="ellipse">
            <a:avLst/>
          </a:prstGeom>
          <a:solidFill>
            <a:srgbClr val="FFCE7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5" name="Oval 4"/>
          <p:cNvSpPr/>
          <p:nvPr/>
        </p:nvSpPr>
        <p:spPr>
          <a:xfrm>
            <a:off x="8670913" y="3866285"/>
            <a:ext cx="2974433" cy="2467134"/>
          </a:xfrm>
          <a:prstGeom prst="ellipse">
            <a:avLst/>
          </a:prstGeom>
          <a:solidFill>
            <a:srgbClr val="FFCE7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6" name="Oval 5"/>
          <p:cNvSpPr/>
          <p:nvPr/>
        </p:nvSpPr>
        <p:spPr>
          <a:xfrm>
            <a:off x="5004513" y="3541419"/>
            <a:ext cx="2701034" cy="2301766"/>
          </a:xfrm>
          <a:prstGeom prst="ellipse">
            <a:avLst/>
          </a:prstGeom>
          <a:solidFill>
            <a:srgbClr val="FFCE7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7" name="Rectangle 6"/>
          <p:cNvSpPr/>
          <p:nvPr/>
        </p:nvSpPr>
        <p:spPr>
          <a:xfrm>
            <a:off x="4777445" y="697055"/>
            <a:ext cx="72875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>
                <a:ln w="0"/>
                <a:solidFill>
                  <a:srgbClr val="3F713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erika Sans" panose="02040603050506020204" pitchFamily="18" charset="0"/>
              </a:rPr>
              <a:t>Xương rồng nở hoa</a:t>
            </a:r>
            <a:endParaRPr lang="en-US" sz="6000" b="1" cap="none" spc="0">
              <a:ln w="0"/>
              <a:solidFill>
                <a:srgbClr val="3F713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merika Sans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1000" y="1994612"/>
            <a:ext cx="4396445" cy="4188381"/>
          </a:xfrm>
          <a:prstGeom prst="roundRect">
            <a:avLst/>
          </a:prstGeom>
          <a:solidFill>
            <a:srgbClr val="ECF7CF"/>
          </a:solidFill>
          <a:ln>
            <a:solidFill>
              <a:srgbClr val="3F713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điều cần nhớ về bài </a:t>
            </a:r>
            <a:r>
              <a:rPr lang="en-US" sz="4800" b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bênh vực </a:t>
            </a:r>
          </a:p>
          <a:p>
            <a:pPr algn="ctr"/>
            <a:r>
              <a:rPr lang="en-US" sz="4800" b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 yếu</a:t>
            </a:r>
            <a:r>
              <a:rPr lang="en-US" sz="4800" b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cap="none" spc="0">
              <a:ln w="0"/>
              <a:solidFill>
                <a:srgbClr val="3F71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26795" y="3866285"/>
            <a:ext cx="16097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giả: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00188" y="4284442"/>
            <a:ext cx="5950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07348" y="1204886"/>
            <a:ext cx="19271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24073" y="1977223"/>
            <a:ext cx="5950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248591" y="4059358"/>
            <a:ext cx="19271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 vật: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716040" y="4901006"/>
            <a:ext cx="5950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7174" y="1683561"/>
            <a:ext cx="3632501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Dế Mèn thấy chị Nhà Trò bị bọn nhện ức hiếp, </a:t>
            </a:r>
          </a:p>
          <a:p>
            <a:pPr algn="ctr"/>
            <a:r>
              <a:rPr lang="en-US" sz="3200" b="1" cap="none" spc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 ra tay bênh vực.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81454" y="4511826"/>
            <a:ext cx="36325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 Hoài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978211" y="4543513"/>
            <a:ext cx="363250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cap="none" spc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Dế Mèn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 Trò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cap="none" spc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bọn nhện</a:t>
            </a:r>
          </a:p>
        </p:txBody>
      </p:sp>
    </p:spTree>
    <p:extLst>
      <p:ext uri="{BB962C8B-B14F-4D97-AF65-F5344CB8AC3E}">
        <p14:creationId xmlns:p14="http://schemas.microsoft.com/office/powerpoint/2010/main" val="998111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7" grpId="1"/>
      <p:bldP spid="8" grpId="0" animBg="1"/>
      <p:bldP spid="8" grpId="1" animBg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1" t="1176" r="66865" b="-1176"/>
          <a:stretch/>
        </p:blipFill>
        <p:spPr>
          <a:xfrm>
            <a:off x="6918493" y="3314700"/>
            <a:ext cx="2427898" cy="404047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480752" y="1143001"/>
            <a:ext cx="4225347" cy="3070794"/>
          </a:xfrm>
          <a:prstGeom prst="ellipse">
            <a:avLst/>
          </a:prstGeom>
          <a:solidFill>
            <a:srgbClr val="FFCE7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5" name="Oval 4"/>
          <p:cNvSpPr/>
          <p:nvPr/>
        </p:nvSpPr>
        <p:spPr>
          <a:xfrm>
            <a:off x="8670913" y="3866285"/>
            <a:ext cx="3394104" cy="2467134"/>
          </a:xfrm>
          <a:prstGeom prst="ellipse">
            <a:avLst/>
          </a:prstGeom>
          <a:solidFill>
            <a:srgbClr val="FFCE7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6" name="Oval 5"/>
          <p:cNvSpPr/>
          <p:nvPr/>
        </p:nvSpPr>
        <p:spPr>
          <a:xfrm>
            <a:off x="4777445" y="3541419"/>
            <a:ext cx="3111438" cy="2301766"/>
          </a:xfrm>
          <a:prstGeom prst="ellipse">
            <a:avLst/>
          </a:prstGeom>
          <a:solidFill>
            <a:srgbClr val="FFCE7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7" name="Rectangle 6"/>
          <p:cNvSpPr/>
          <p:nvPr/>
        </p:nvSpPr>
        <p:spPr>
          <a:xfrm>
            <a:off x="4777445" y="697055"/>
            <a:ext cx="72875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>
                <a:ln w="0"/>
                <a:solidFill>
                  <a:srgbClr val="3F713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erika Sans" panose="02040603050506020204" pitchFamily="18" charset="0"/>
              </a:rPr>
              <a:t>Xương rồng nở hoa</a:t>
            </a:r>
            <a:endParaRPr lang="en-US" sz="6000" b="1" cap="none" spc="0">
              <a:ln w="0"/>
              <a:solidFill>
                <a:srgbClr val="3F713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merika Sans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1000" y="1994612"/>
            <a:ext cx="4396445" cy="3371136"/>
          </a:xfrm>
          <a:prstGeom prst="roundRect">
            <a:avLst/>
          </a:prstGeom>
          <a:solidFill>
            <a:srgbClr val="ECF7CF"/>
          </a:solidFill>
          <a:ln>
            <a:solidFill>
              <a:srgbClr val="3F713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điều cần nhớ về bài </a:t>
            </a:r>
            <a:br>
              <a:rPr lang="en-US" sz="4800" b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ăn xin</a:t>
            </a:r>
            <a:r>
              <a:rPr lang="en-US" sz="4800" b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cap="none" spc="0">
              <a:ln w="0"/>
              <a:solidFill>
                <a:srgbClr val="3F71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26795" y="3866285"/>
            <a:ext cx="16097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giả: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00188" y="4284442"/>
            <a:ext cx="5950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07348" y="1204886"/>
            <a:ext cx="19271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24073" y="1977223"/>
            <a:ext cx="5950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446109" y="4054415"/>
            <a:ext cx="19271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 vật: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716040" y="4901006"/>
            <a:ext cx="5950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7174" y="1683561"/>
            <a:ext cx="3632501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 thông cảm sâu sắc giữa cậu bé </a:t>
            </a:r>
            <a:br>
              <a:rPr lang="en-US" sz="3200" b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 đường và </a:t>
            </a:r>
            <a:br>
              <a:rPr lang="en-US" sz="3200" b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 lão ăn xin.</a:t>
            </a:r>
            <a:endParaRPr lang="en-US" sz="3200" b="1" cap="none" spc="0">
              <a:ln w="0"/>
              <a:solidFill>
                <a:srgbClr val="A9450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81454" y="4511826"/>
            <a:ext cx="36325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Tuốc- ghê - nhép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736271" y="4659741"/>
            <a:ext cx="363250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cap="none" spc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 (chú bé)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 lão ăn xin</a:t>
            </a:r>
            <a:endParaRPr lang="en-US" sz="3200" b="1" cap="none" spc="0">
              <a:ln w="0"/>
              <a:solidFill>
                <a:srgbClr val="A9450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75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7" grpId="1"/>
      <p:bldP spid="8" grpId="0" animBg="1"/>
      <p:bldP spid="8" grpId="1" animBg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2" t="30383" r="16352" b="30491"/>
          <a:stretch/>
        </p:blipFill>
        <p:spPr>
          <a:xfrm>
            <a:off x="2571615" y="1169234"/>
            <a:ext cx="9772785" cy="37625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9181" r="51656" b="16065"/>
          <a:stretch/>
        </p:blipFill>
        <p:spPr>
          <a:xfrm>
            <a:off x="322027" y="884421"/>
            <a:ext cx="3940834" cy="40473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94540" y="1977069"/>
            <a:ext cx="7144346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>
                <a:ln w="0">
                  <a:solidFill>
                    <a:srgbClr val="C18056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52400">
                    <a:schemeClr val="bg1">
                      <a:alpha val="77000"/>
                    </a:schemeClr>
                  </a:glow>
                </a:effectLst>
                <a:latin typeface="UTM Amerika Sans" panose="02040603050506020204" pitchFamily="18" charset="0"/>
              </a:rPr>
              <a:t>Về nhà</a:t>
            </a:r>
            <a:endParaRPr lang="en-US" sz="11500" b="1" cap="none" spc="0">
              <a:ln w="0">
                <a:solidFill>
                  <a:srgbClr val="C18056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52400">
                  <a:schemeClr val="bg1">
                    <a:alpha val="77000"/>
                  </a:schemeClr>
                </a:glow>
              </a:effectLst>
              <a:latin typeface="UTM Amerika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10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9181" r="51656" b="16065"/>
          <a:stretch/>
        </p:blipFill>
        <p:spPr>
          <a:xfrm>
            <a:off x="0" y="3385491"/>
            <a:ext cx="3396016" cy="34878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26"/>
          <a:stretch/>
        </p:blipFill>
        <p:spPr>
          <a:xfrm>
            <a:off x="6602718" y="1143765"/>
            <a:ext cx="4042416" cy="700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Callout 4"/>
          <p:cNvSpPr/>
          <p:nvPr/>
        </p:nvSpPr>
        <p:spPr>
          <a:xfrm>
            <a:off x="268550" y="146946"/>
            <a:ext cx="6667499" cy="3925614"/>
          </a:xfrm>
          <a:prstGeom prst="wedgeEllipseCallout">
            <a:avLst>
              <a:gd name="adj1" fmla="val 73394"/>
              <a:gd name="adj2" fmla="val -2560"/>
            </a:avLst>
          </a:prstGeom>
          <a:solidFill>
            <a:schemeClr val="bg1"/>
          </a:solidFill>
          <a:ln>
            <a:noFill/>
          </a:ln>
          <a:effectLst>
            <a:outerShdw blurRad="139700" dist="76200" dir="3120000" sx="102000" sy="102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3600" b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bài </a:t>
            </a:r>
          </a:p>
          <a:p>
            <a:pPr algn="ctr"/>
            <a:r>
              <a:rPr lang="en-US" sz="3600" b="1" i="1">
                <a:ln w="0"/>
                <a:solidFill>
                  <a:srgbClr val="256E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bênh vực kẻ yếu</a:t>
            </a:r>
            <a:r>
              <a:rPr lang="en-US" sz="3600" b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3600" b="1" i="1">
                <a:ln w="0"/>
                <a:solidFill>
                  <a:srgbClr val="256E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ăn xin </a:t>
            </a:r>
            <a:r>
              <a:rPr lang="en-US" sz="3600" b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có giọng đọc thiết tha, trìu mến.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405166" y="0"/>
            <a:ext cx="6667499" cy="3925614"/>
          </a:xfrm>
          <a:prstGeom prst="wedgeEllipseCallout">
            <a:avLst>
              <a:gd name="adj1" fmla="val -17009"/>
              <a:gd name="adj2" fmla="val 58451"/>
            </a:avLst>
          </a:prstGeom>
          <a:solidFill>
            <a:schemeClr val="bg1"/>
          </a:solidFill>
          <a:ln>
            <a:noFill/>
          </a:ln>
          <a:effectLst>
            <a:outerShdw blurRad="139700" dist="76200" dir="3120000" sx="102000" sy="102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3600" b="1" i="1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 i="1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chẳng biết làm cách nào. Tôi nắm chặt lấy bàn tay run rẩy kia</a:t>
            </a:r>
            <a:r>
              <a:rPr lang="en-US" sz="3600" b="1" i="1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vi-VN" sz="3600" b="1" i="1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tôi nữa, tôi cũng vừa nhận được chút gì của ông lão.</a:t>
            </a:r>
            <a:r>
              <a:rPr lang="en-US" sz="3600" b="1" i="1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227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73" y="637406"/>
            <a:ext cx="2987476" cy="2987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26"/>
          <a:stretch/>
        </p:blipFill>
        <p:spPr>
          <a:xfrm>
            <a:off x="10303727" y="4421499"/>
            <a:ext cx="2813556" cy="4873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608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0.4211 -0.471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5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9181" r="51656" b="16065"/>
          <a:stretch/>
        </p:blipFill>
        <p:spPr>
          <a:xfrm>
            <a:off x="0" y="3385491"/>
            <a:ext cx="3396016" cy="34878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18" y="1657547"/>
            <a:ext cx="4042416" cy="597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Callout 4"/>
          <p:cNvSpPr/>
          <p:nvPr/>
        </p:nvSpPr>
        <p:spPr>
          <a:xfrm>
            <a:off x="268550" y="146946"/>
            <a:ext cx="6667499" cy="3925614"/>
          </a:xfrm>
          <a:prstGeom prst="wedgeEllipseCallout">
            <a:avLst>
              <a:gd name="adj1" fmla="val 68823"/>
              <a:gd name="adj2" fmla="val 3748"/>
            </a:avLst>
          </a:prstGeom>
          <a:solidFill>
            <a:schemeClr val="bg1"/>
          </a:solidFill>
          <a:ln>
            <a:noFill/>
          </a:ln>
          <a:effectLst>
            <a:outerShdw blurRad="139700" dist="76200" dir="3120000" sx="102000" sy="102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3600" b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bài </a:t>
            </a:r>
          </a:p>
          <a:p>
            <a:pPr algn="ctr"/>
            <a:r>
              <a:rPr lang="en-US" sz="3600" b="1" i="1">
                <a:ln w="0"/>
                <a:solidFill>
                  <a:srgbClr val="256E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bênh vực kẻ yếu</a:t>
            </a:r>
            <a:r>
              <a:rPr lang="en-US" sz="3600" b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3600" b="1" i="1">
                <a:ln w="0"/>
                <a:solidFill>
                  <a:srgbClr val="256E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ăn xin </a:t>
            </a:r>
            <a:r>
              <a:rPr lang="en-US" sz="3600" b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có giọng đọc </a:t>
            </a:r>
            <a:br>
              <a:rPr lang="en-US" sz="3600" b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 thiết.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268549" y="177229"/>
            <a:ext cx="6667499" cy="3925614"/>
          </a:xfrm>
          <a:prstGeom prst="wedgeEllipseCallout">
            <a:avLst>
              <a:gd name="adj1" fmla="val -17009"/>
              <a:gd name="adj2" fmla="val 58451"/>
            </a:avLst>
          </a:prstGeom>
          <a:solidFill>
            <a:schemeClr val="bg1"/>
          </a:solidFill>
          <a:ln>
            <a:noFill/>
          </a:ln>
          <a:effectLst>
            <a:outerShdw blurRad="139700" dist="76200" dir="3120000" sx="102000" sy="102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3600" b="1" i="1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 i="1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trước, gặp khi trời làm đói kém</a:t>
            </a:r>
            <a:r>
              <a:rPr lang="en-US" sz="3600" b="1" i="1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vi-VN" sz="3600" b="1" i="1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 bọn chúng chăng tơ ngang đường đe bắt em, vặt chân, vặt cánh ăn thịt em.</a:t>
            </a:r>
            <a:r>
              <a:rPr lang="en-US" sz="3600" b="1" i="1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600" b="1" i="1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1">
              <a:ln w="0"/>
              <a:solidFill>
                <a:srgbClr val="6E15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65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756"/>
            <a:ext cx="5199912" cy="5199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5759890"/>
            <a:ext cx="2194750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5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46055 -0.2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34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2"/>
            <a:ext cx="12192717" cy="68575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57667" y="319385"/>
            <a:ext cx="743504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>
                <a:ln w="0">
                  <a:solidFill>
                    <a:srgbClr val="C1805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1. Ôn luyện tập đọc </a:t>
            </a:r>
          </a:p>
          <a:p>
            <a:pPr algn="ctr"/>
            <a:r>
              <a:rPr lang="en-US" sz="6000" b="1">
                <a:ln w="0">
                  <a:solidFill>
                    <a:srgbClr val="C1805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và học thuộc lòng</a:t>
            </a:r>
            <a:endParaRPr lang="en-US" sz="6000" b="1" cap="none" spc="0">
              <a:ln w="0">
                <a:solidFill>
                  <a:srgbClr val="C18056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77800">
                  <a:schemeClr val="bg1">
                    <a:alpha val="74000"/>
                  </a:schemeClr>
                </a:glow>
              </a:effectLst>
              <a:latin typeface="UTM Amerika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395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9181" r="51656" b="16065"/>
          <a:stretch/>
        </p:blipFill>
        <p:spPr>
          <a:xfrm>
            <a:off x="0" y="3385491"/>
            <a:ext cx="3396016" cy="3487802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268550" y="146946"/>
            <a:ext cx="6667499" cy="3925614"/>
          </a:xfrm>
          <a:prstGeom prst="wedgeEllipseCallout">
            <a:avLst>
              <a:gd name="adj1" fmla="val 74251"/>
              <a:gd name="adj2" fmla="val 351"/>
            </a:avLst>
          </a:prstGeom>
          <a:solidFill>
            <a:schemeClr val="bg1"/>
          </a:solidFill>
          <a:ln>
            <a:noFill/>
          </a:ln>
          <a:effectLst>
            <a:outerShdw blurRad="139700" dist="76200" dir="3120000" sx="102000" sy="102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3600" b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bài </a:t>
            </a:r>
          </a:p>
          <a:p>
            <a:pPr algn="ctr"/>
            <a:r>
              <a:rPr lang="en-US" sz="3600" b="1" i="1">
                <a:ln w="0"/>
                <a:solidFill>
                  <a:srgbClr val="256E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bênh vực kẻ yếu</a:t>
            </a:r>
            <a:r>
              <a:rPr lang="en-US" sz="3600" b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đoạn văn có giọng đọc mạnh mẽ, răn đe.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258107" y="146946"/>
            <a:ext cx="6667499" cy="3925614"/>
          </a:xfrm>
          <a:prstGeom prst="wedgeEllipseCallout">
            <a:avLst>
              <a:gd name="adj1" fmla="val -17009"/>
              <a:gd name="adj2" fmla="val 58451"/>
            </a:avLst>
          </a:prstGeom>
          <a:solidFill>
            <a:schemeClr val="bg1"/>
          </a:solidFill>
          <a:ln>
            <a:noFill/>
          </a:ln>
          <a:effectLst>
            <a:outerShdw blurRad="139700" dist="76200" dir="3120000" sx="102000" sy="102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3600" b="1" i="1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 i="1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thét:</a:t>
            </a:r>
          </a:p>
          <a:p>
            <a:pPr algn="ctr"/>
            <a:r>
              <a:rPr lang="vi-VN" sz="3600" b="1" i="1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người có của ăn của để, béo múp béo míp </a:t>
            </a:r>
            <a:r>
              <a:rPr lang="en-US" sz="3600" b="1" i="1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vi-VN" sz="3600" b="1" i="1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 đáng xấu hổ! Có phá hết các vòng vây đi không?</a:t>
            </a:r>
            <a:r>
              <a:rPr lang="en-US" sz="3600" b="1" i="1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492" y="1591480"/>
            <a:ext cx="3323306" cy="6096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006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679" y="2064248"/>
            <a:ext cx="5041402" cy="5041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561" y="5869858"/>
            <a:ext cx="1933082" cy="354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7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57422 -0.434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1" y="-2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2" t="30383" r="16352" b="30491"/>
          <a:stretch/>
        </p:blipFill>
        <p:spPr>
          <a:xfrm rot="5400000">
            <a:off x="5705304" y="629512"/>
            <a:ext cx="4962657" cy="500707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484589" y="1106500"/>
            <a:ext cx="34040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Chú ý đọc diễn cảm đúng giọng đọc, thể hiện rõ sự khác biệt giọng đọc ở mỗi đoạn.</a:t>
            </a:r>
            <a:endParaRPr kumimoji="1"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11453" y="1677811"/>
            <a:ext cx="714434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>
                <a:ln w="0">
                  <a:solidFill>
                    <a:srgbClr val="C18056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52400">
                    <a:schemeClr val="bg1">
                      <a:alpha val="77000"/>
                    </a:schemeClr>
                  </a:glow>
                </a:effectLst>
                <a:latin typeface="UTM Amerika Sans" panose="02040603050506020204" pitchFamily="18" charset="0"/>
              </a:rPr>
              <a:t>Thi đọc </a:t>
            </a:r>
          </a:p>
          <a:p>
            <a:pPr algn="ctr"/>
            <a:r>
              <a:rPr lang="en-US" sz="8000" b="1">
                <a:ln w="0">
                  <a:solidFill>
                    <a:srgbClr val="C18056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52400">
                    <a:schemeClr val="bg1">
                      <a:alpha val="77000"/>
                    </a:schemeClr>
                  </a:glow>
                </a:effectLst>
                <a:latin typeface="UTM Amerika Sans" panose="02040603050506020204" pitchFamily="18" charset="0"/>
              </a:rPr>
              <a:t>diễn cảm</a:t>
            </a:r>
            <a:endParaRPr lang="en-US" sz="8000" b="1" cap="none" spc="0">
              <a:ln w="0">
                <a:solidFill>
                  <a:srgbClr val="C18056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52400">
                  <a:schemeClr val="bg1">
                    <a:alpha val="77000"/>
                  </a:schemeClr>
                </a:glow>
              </a:effectLst>
              <a:latin typeface="UTM Amerika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6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0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84244" y="2067449"/>
            <a:ext cx="741741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0" cap="none" spc="0">
                <a:ln w="0"/>
                <a:solidFill>
                  <a:srgbClr val="1871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erika Sans" panose="02040603050506020204" pitchFamily="18" charset="0"/>
              </a:rPr>
              <a:t>Tạm biệt! </a:t>
            </a:r>
          </a:p>
          <a:p>
            <a:pPr algn="ctr">
              <a:lnSpc>
                <a:spcPct val="150000"/>
              </a:lnSpc>
            </a:pPr>
            <a:r>
              <a:rPr lang="en-US" sz="5400" b="0" cap="none" spc="0">
                <a:ln w="0"/>
                <a:solidFill>
                  <a:srgbClr val="1871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erika Sans" panose="02040603050506020204" pitchFamily="18" charset="0"/>
              </a:rPr>
              <a:t>Em nhớ ôn bài kĩ nhé!</a:t>
            </a:r>
          </a:p>
        </p:txBody>
      </p:sp>
    </p:spTree>
    <p:extLst>
      <p:ext uri="{BB962C8B-B14F-4D97-AF65-F5344CB8AC3E}">
        <p14:creationId xmlns:p14="http://schemas.microsoft.com/office/powerpoint/2010/main" val="895830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9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80" t="40005"/>
          <a:stretch/>
        </p:blipFill>
        <p:spPr>
          <a:xfrm>
            <a:off x="2362200" y="4819267"/>
            <a:ext cx="1775466" cy="1943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881" y="1923667"/>
            <a:ext cx="5791200" cy="5791200"/>
          </a:xfrm>
          <a:prstGeom prst="rect">
            <a:avLst/>
          </a:prstGeom>
        </p:spPr>
      </p:pic>
      <p:sp>
        <p:nvSpPr>
          <p:cNvPr id="4" name="Oval 3">
            <a:hlinkClick r:id="rId5" action="ppaction://hlinksldjump"/>
          </p:cNvPr>
          <p:cNvSpPr/>
          <p:nvPr/>
        </p:nvSpPr>
        <p:spPr>
          <a:xfrm>
            <a:off x="647700" y="441956"/>
            <a:ext cx="1962150" cy="1962150"/>
          </a:xfrm>
          <a:prstGeom prst="ellipse">
            <a:avLst/>
          </a:prstGeom>
          <a:solidFill>
            <a:srgbClr val="E68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26832" y="575901"/>
            <a:ext cx="9540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0"/>
                <a:solidFill>
                  <a:srgbClr val="386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chọn một số trong bức tranh này! </a:t>
            </a:r>
            <a:endParaRPr lang="en-US" sz="4400" b="1" cap="none" spc="0">
              <a:ln w="0"/>
              <a:solidFill>
                <a:srgbClr val="386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hlinkClick r:id="rId6" action="ppaction://hlinksldjump"/>
          </p:cNvPr>
          <p:cNvSpPr/>
          <p:nvPr/>
        </p:nvSpPr>
        <p:spPr>
          <a:xfrm>
            <a:off x="1358775" y="2404106"/>
            <a:ext cx="540000" cy="540000"/>
          </a:xfrm>
          <a:prstGeom prst="ellipse">
            <a:avLst/>
          </a:prstGeom>
          <a:solidFill>
            <a:srgbClr val="FBD466"/>
          </a:solidFill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>
            <a:hlinkClick r:id="rId7" action="ppaction://hlinksldjump"/>
          </p:cNvPr>
          <p:cNvSpPr/>
          <p:nvPr/>
        </p:nvSpPr>
        <p:spPr>
          <a:xfrm>
            <a:off x="1184025" y="4134356"/>
            <a:ext cx="540000" cy="540000"/>
          </a:xfrm>
          <a:prstGeom prst="ellipse">
            <a:avLst/>
          </a:prstGeom>
          <a:solidFill>
            <a:srgbClr val="FBD466"/>
          </a:solidFill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Oval 7">
            <a:hlinkClick r:id="rId8" action="ppaction://hlinksldjump"/>
          </p:cNvPr>
          <p:cNvSpPr/>
          <p:nvPr/>
        </p:nvSpPr>
        <p:spPr>
          <a:xfrm>
            <a:off x="2709933" y="6135006"/>
            <a:ext cx="540000" cy="540000"/>
          </a:xfrm>
          <a:prstGeom prst="ellipse">
            <a:avLst/>
          </a:prstGeom>
          <a:solidFill>
            <a:srgbClr val="FBD466"/>
          </a:solidFill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Oval 8">
            <a:hlinkClick r:id="rId9" action="ppaction://hlinksldjump"/>
          </p:cNvPr>
          <p:cNvSpPr/>
          <p:nvPr/>
        </p:nvSpPr>
        <p:spPr>
          <a:xfrm>
            <a:off x="5568913" y="4819267"/>
            <a:ext cx="540000" cy="540000"/>
          </a:xfrm>
          <a:prstGeom prst="ellipse">
            <a:avLst/>
          </a:prstGeom>
          <a:solidFill>
            <a:srgbClr val="FBD466"/>
          </a:solidFill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Oval 9">
            <a:hlinkClick r:id="rId10" action="ppaction://hlinksldjump"/>
          </p:cNvPr>
          <p:cNvSpPr/>
          <p:nvPr/>
        </p:nvSpPr>
        <p:spPr>
          <a:xfrm>
            <a:off x="10528377" y="3769105"/>
            <a:ext cx="540000" cy="540000"/>
          </a:xfrm>
          <a:prstGeom prst="ellipse">
            <a:avLst/>
          </a:prstGeom>
          <a:solidFill>
            <a:srgbClr val="FBD466"/>
          </a:solidFill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Oval 10">
            <a:hlinkClick r:id="rId11" action="ppaction://hlinksldjump"/>
          </p:cNvPr>
          <p:cNvSpPr/>
          <p:nvPr/>
        </p:nvSpPr>
        <p:spPr>
          <a:xfrm>
            <a:off x="6108913" y="3445439"/>
            <a:ext cx="540000" cy="540000"/>
          </a:xfrm>
          <a:prstGeom prst="ellipse">
            <a:avLst/>
          </a:prstGeom>
          <a:solidFill>
            <a:srgbClr val="FBD466"/>
          </a:solidFill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81018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9" y="5122274"/>
            <a:ext cx="3086100" cy="173572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94188" y="286552"/>
            <a:ext cx="11588262" cy="4392692"/>
          </a:xfrm>
          <a:prstGeom prst="roundRect">
            <a:avLst/>
          </a:prstGeom>
          <a:solidFill>
            <a:srgbClr val="FFE07D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 đọc 1 đoạn trong bài </a:t>
            </a:r>
          </a:p>
          <a:p>
            <a:pPr algn="ctr">
              <a:lnSpc>
                <a:spcPct val="150000"/>
              </a:lnSpc>
            </a:pPr>
            <a:r>
              <a:rPr lang="en-US" sz="4800" b="1" i="1" cap="none" spc="0">
                <a:ln w="0"/>
                <a:solidFill>
                  <a:srgbClr val="EF463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Dế Mèn bênh vực kẻ yếu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trả lời câu hỏi theo yêu cầu của giáo viên!</a:t>
            </a:r>
          </a:p>
          <a:p>
            <a:pPr algn="ctr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(SGK trang 4)</a:t>
            </a:r>
          </a:p>
        </p:txBody>
      </p:sp>
    </p:spTree>
    <p:extLst>
      <p:ext uri="{BB962C8B-B14F-4D97-AF65-F5344CB8AC3E}">
        <p14:creationId xmlns:p14="http://schemas.microsoft.com/office/powerpoint/2010/main" val="211860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14" y="5122274"/>
            <a:ext cx="3086100" cy="173572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6750" y="321721"/>
            <a:ext cx="11182349" cy="3371136"/>
          </a:xfrm>
          <a:prstGeom prst="roundRect">
            <a:avLst/>
          </a:prstGeom>
          <a:solidFill>
            <a:srgbClr val="FFE07D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 đọc 1 đoạn trong bài </a:t>
            </a:r>
            <a:r>
              <a:rPr lang="en-US" sz="4800" b="1" i="1" cap="none" spc="0">
                <a:ln w="0"/>
                <a:solidFill>
                  <a:srgbClr val="EF463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ăn xin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trả lời câu hỏi theo yêu cầu của giáo viên!</a:t>
            </a:r>
          </a:p>
          <a:p>
            <a:pPr algn="ctr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(SGK trang 30)</a:t>
            </a:r>
          </a:p>
        </p:txBody>
      </p:sp>
    </p:spTree>
    <p:extLst>
      <p:ext uri="{BB962C8B-B14F-4D97-AF65-F5344CB8AC3E}">
        <p14:creationId xmlns:p14="http://schemas.microsoft.com/office/powerpoint/2010/main" val="105174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71" y="5122274"/>
            <a:ext cx="3086100" cy="173572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6750" y="321721"/>
            <a:ext cx="11182349" cy="4392692"/>
          </a:xfrm>
          <a:prstGeom prst="roundRect">
            <a:avLst/>
          </a:prstGeom>
          <a:solidFill>
            <a:srgbClr val="FFE07D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 đọc 1 đoạn trong bài </a:t>
            </a:r>
          </a:p>
          <a:p>
            <a:pPr algn="ctr">
              <a:lnSpc>
                <a:spcPct val="150000"/>
              </a:lnSpc>
            </a:pPr>
            <a:r>
              <a:rPr lang="en-US" sz="4800" b="1" i="1" cap="none" spc="0">
                <a:ln w="0"/>
                <a:solidFill>
                  <a:srgbClr val="EF463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Dế Mèn bênh vực kẻ yếu (tt)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trả lời câu hỏi theo yêu cầu của giáo viên!</a:t>
            </a:r>
          </a:p>
          <a:p>
            <a:pPr algn="ctr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(SGK trang 15)</a:t>
            </a:r>
          </a:p>
        </p:txBody>
      </p:sp>
    </p:spTree>
    <p:extLst>
      <p:ext uri="{BB962C8B-B14F-4D97-AF65-F5344CB8AC3E}">
        <p14:creationId xmlns:p14="http://schemas.microsoft.com/office/powerpoint/2010/main" val="1830043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122274"/>
            <a:ext cx="3086100" cy="173572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6750" y="321721"/>
            <a:ext cx="11182349" cy="2349579"/>
          </a:xfrm>
          <a:prstGeom prst="roundRect">
            <a:avLst/>
          </a:prstGeom>
          <a:solidFill>
            <a:srgbClr val="FFE07D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 đọc thuộc lòng bài </a:t>
            </a:r>
            <a:r>
              <a:rPr lang="en-US" sz="4800" b="1" i="1" cap="none" spc="0">
                <a:ln w="0"/>
                <a:solidFill>
                  <a:srgbClr val="EF463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 ốm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trả lời câu hỏi theo yêu cầu của giáo viên!</a:t>
            </a:r>
          </a:p>
        </p:txBody>
      </p:sp>
    </p:spTree>
    <p:extLst>
      <p:ext uri="{BB962C8B-B14F-4D97-AF65-F5344CB8AC3E}">
        <p14:creationId xmlns:p14="http://schemas.microsoft.com/office/powerpoint/2010/main" val="1870417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14" y="5122274"/>
            <a:ext cx="3086100" cy="173572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6750" y="321721"/>
            <a:ext cx="11182349" cy="3371136"/>
          </a:xfrm>
          <a:prstGeom prst="roundRect">
            <a:avLst/>
          </a:prstGeom>
          <a:solidFill>
            <a:srgbClr val="FFE07D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 đọc 1 đoạn trong bài </a:t>
            </a:r>
            <a:r>
              <a:rPr lang="en-US" sz="4800" b="1" i="1" cap="none" spc="0">
                <a:ln w="0"/>
                <a:solidFill>
                  <a:srgbClr val="EF463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 thăm bạn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trả lời câu hỏi theo yêu cầu của giáo viên!</a:t>
            </a:r>
          </a:p>
          <a:p>
            <a:pPr algn="ctr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(SGK trang 25)</a:t>
            </a:r>
          </a:p>
        </p:txBody>
      </p:sp>
    </p:spTree>
    <p:extLst>
      <p:ext uri="{BB962C8B-B14F-4D97-AF65-F5344CB8AC3E}">
        <p14:creationId xmlns:p14="http://schemas.microsoft.com/office/powerpoint/2010/main" val="3211829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2274"/>
            <a:ext cx="3086100" cy="173572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90550" y="797971"/>
            <a:ext cx="11182349" cy="2349579"/>
          </a:xfrm>
          <a:prstGeom prst="roundRect">
            <a:avLst/>
          </a:prstGeom>
          <a:solidFill>
            <a:srgbClr val="FFE07D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 đọc thuộc lòng bài </a:t>
            </a:r>
            <a:r>
              <a:rPr lang="en-US" sz="4800" b="1" i="1" cap="none" spc="0">
                <a:ln w="0"/>
                <a:solidFill>
                  <a:srgbClr val="EF463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 nước mình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trả lời câu hỏi theo yêu cầu của giáo viên!</a:t>
            </a:r>
          </a:p>
        </p:txBody>
      </p:sp>
    </p:spTree>
    <p:extLst>
      <p:ext uri="{BB962C8B-B14F-4D97-AF65-F5344CB8AC3E}">
        <p14:creationId xmlns:p14="http://schemas.microsoft.com/office/powerpoint/2010/main" val="3595106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D7A96A15-C244-48C9-96C1-239FA68B6A0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G:\第十四批\610112"/>
  <p:tag name="ISPRING_PRESENTATION_TITLE" val="5a9163099e92f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2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3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4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5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6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7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8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1019</TotalTime>
  <Words>666</Words>
  <Application>Microsoft Office PowerPoint</Application>
  <PresentationFormat>Widescreen</PresentationFormat>
  <Paragraphs>101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UTM Amerika Sans</vt:lpstr>
      <vt:lpstr>Calibri</vt:lpstr>
      <vt:lpstr>DengXian</vt:lpstr>
      <vt:lpstr>微软雅黑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OnTap_T1</dc:title>
  <dc:subject>Tieng Viet 4</dc:subject>
  <dc:creator>KTUTS</dc:creator>
  <cp:keywords>Thy Tho</cp:keywords>
  <cp:lastModifiedBy>PHAN HOÀNG PHƯỚC HẠNH</cp:lastModifiedBy>
  <cp:revision>76</cp:revision>
  <dcterms:created xsi:type="dcterms:W3CDTF">2017-08-18T03:02:00Z</dcterms:created>
  <dcterms:modified xsi:type="dcterms:W3CDTF">2021-11-06T09:08:59Z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