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9"/>
  </p:notesMasterIdLst>
  <p:sldIdLst>
    <p:sldId id="2707" r:id="rId2"/>
    <p:sldId id="2709" r:id="rId3"/>
    <p:sldId id="271" r:id="rId4"/>
    <p:sldId id="2711" r:id="rId5"/>
    <p:sldId id="2713" r:id="rId6"/>
    <p:sldId id="2714" r:id="rId7"/>
    <p:sldId id="2715" r:id="rId8"/>
    <p:sldId id="2716" r:id="rId9"/>
    <p:sldId id="2718" r:id="rId10"/>
    <p:sldId id="2719" r:id="rId11"/>
    <p:sldId id="2723" r:id="rId12"/>
    <p:sldId id="2722" r:id="rId13"/>
    <p:sldId id="2724" r:id="rId14"/>
    <p:sldId id="2720" r:id="rId15"/>
    <p:sldId id="2721" r:id="rId16"/>
    <p:sldId id="2726" r:id="rId17"/>
    <p:sldId id="2725" r:id="rId18"/>
  </p:sldIdLst>
  <p:sldSz cx="12192000" cy="6858000"/>
  <p:notesSz cx="6858000" cy="9144000"/>
  <p:embeddedFontLst>
    <p:embeddedFont>
      <p:font typeface="等线" panose="02010600030101010101" pitchFamily="2" charset="-122"/>
      <p:regular r:id="rId20"/>
    </p:embeddedFont>
    <p:embeddedFont>
      <p:font typeface="微软雅黑" panose="020B0503020204020204" pitchFamily="34" charset="-122"/>
      <p:regular r:id="rId21"/>
      <p:bold r:id="rId22"/>
    </p:embeddedFont>
    <p:embeddedFont>
      <p:font typeface="宋体" panose="02010600030101010101" pitchFamily="2" charset="-122"/>
      <p:regular r:id="rId23"/>
    </p:embeddedFont>
    <p:embeddedFont>
      <p:font typeface="UTM Azuki" panose="02040603050506020204" pitchFamily="18" charset="0"/>
      <p:regular r:id="rId24"/>
    </p:embeddedFont>
    <p:embeddedFont>
      <p:font typeface="UTM Colossalis" panose="02040603050506020204" pitchFamily="18" charset="0"/>
      <p:regular r:id="rId25"/>
    </p:embeddedFont>
    <p:embeddedFont>
      <p:font typeface="UTM Showcard" panose="02040603050506020204" pitchFamily="18" charset="0"/>
      <p:regular r:id="rId26"/>
    </p:embeddedFont>
    <p:embeddedFont>
      <p:font typeface="UTM Windsor BT" panose="02040603050506020204" pitchFamily="18" charset="0"/>
      <p:regular r:id="rId27"/>
    </p:embeddedFont>
    <p:embeddedFont>
      <p:font typeface="UVN Binh Duong" pitchFamily="2" charset="0"/>
      <p:regular r:id="rId28"/>
    </p:embeddedFont>
    <p:embeddedFont>
      <p:font typeface="UVN Mang Cau Nang" panose="03060902050402020B05" pitchFamily="66" charset="0"/>
      <p:regular r:id="rId29"/>
      <p:italic r:id="rId30"/>
    </p:embeddedFont>
    <p:embeddedFont>
      <p:font typeface="UVN Mau Tim 1" panose="00000400000000000000" pitchFamily="2" charset="0"/>
      <p:italic r:id="rId31"/>
    </p:embeddedFont>
  </p:embeddedFontLst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929" userDrawn="1">
          <p15:clr>
            <a:srgbClr val="A4A3A4"/>
          </p15:clr>
        </p15:guide>
        <p15:guide id="4" orient="horz" pos="1321" userDrawn="1">
          <p15:clr>
            <a:srgbClr val="A4A3A4"/>
          </p15:clr>
        </p15:guide>
        <p15:guide id="5" pos="869" userDrawn="1">
          <p15:clr>
            <a:srgbClr val="A4A3A4"/>
          </p15:clr>
        </p15:guide>
        <p15:guide id="6" pos="619" userDrawn="1">
          <p15:clr>
            <a:srgbClr val="A4A3A4"/>
          </p15:clr>
        </p15:guide>
        <p15:guide id="7" orient="horz" pos="220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DFFC"/>
    <a:srgbClr val="3C77C5"/>
    <a:srgbClr val="FFDBD9"/>
    <a:srgbClr val="FFCFCD"/>
    <a:srgbClr val="FFABA6"/>
    <a:srgbClr val="EA5862"/>
    <a:srgbClr val="FEDD50"/>
    <a:srgbClr val="FFD500"/>
    <a:srgbClr val="FFA600"/>
    <a:srgbClr val="FFA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42" autoAdjust="0"/>
    <p:restoredTop sz="94974" autoAdjust="0"/>
  </p:normalViewPr>
  <p:slideViewPr>
    <p:cSldViewPr snapToGrid="0">
      <p:cViewPr>
        <p:scale>
          <a:sx n="75" d="100"/>
          <a:sy n="75" d="100"/>
        </p:scale>
        <p:origin x="918" y="-90"/>
      </p:cViewPr>
      <p:guideLst>
        <p:guide orient="horz" pos="2160"/>
        <p:guide pos="3840"/>
        <p:guide orient="horz" pos="3929"/>
        <p:guide orient="horz" pos="1321"/>
        <p:guide pos="869"/>
        <p:guide pos="619"/>
        <p:guide orient="horz" pos="220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Light" panose="020B0300000000000000" pitchFamily="34" charset="-122"/>
                <a:ea typeface="思源黑体 Light" panose="020B03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Light" panose="020B0300000000000000" pitchFamily="34" charset="-122"/>
                <a:ea typeface="思源黑体 Light" panose="020B0300000000000000" pitchFamily="34" charset="-122"/>
              </a:defRPr>
            </a:lvl1pPr>
          </a:lstStyle>
          <a:p>
            <a:fld id="{0C718402-5E97-4490-B511-86F97ABE33B1}" type="datetimeFigureOut">
              <a:rPr lang="zh-CN" altLang="en-US" smtClean="0"/>
              <a:pPr/>
              <a:t>2021/11/28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Light" panose="020B0300000000000000" pitchFamily="34" charset="-122"/>
                <a:ea typeface="思源黑体 Light" panose="020B03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Light" panose="020B0300000000000000" pitchFamily="34" charset="-122"/>
                <a:ea typeface="思源黑体 Light" panose="020B0300000000000000" pitchFamily="34" charset="-122"/>
              </a:defRPr>
            </a:lvl1pPr>
          </a:lstStyle>
          <a:p>
            <a:fld id="{C7C83CF2-C7C0-4B42-9F89-8F3341F9C44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8055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Light" panose="020B0300000000000000" pitchFamily="34" charset="-122"/>
        <a:ea typeface="思源黑体 Light" panose="020B0300000000000000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Light" panose="020B0300000000000000" pitchFamily="34" charset="-122"/>
        <a:ea typeface="思源黑体 Light" panose="020B0300000000000000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Light" panose="020B0300000000000000" pitchFamily="34" charset="-122"/>
        <a:ea typeface="思源黑体 Light" panose="020B0300000000000000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Light" panose="020B0300000000000000" pitchFamily="34" charset="-122"/>
        <a:ea typeface="思源黑体 Light" panose="020B0300000000000000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Light" panose="020B0300000000000000" pitchFamily="34" charset="-122"/>
        <a:ea typeface="思源黑体 Light" panose="020B0300000000000000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7748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0929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9765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941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391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928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296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23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01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5521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5128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225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006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9664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664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3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C60EAE44-E660-4D5B-94FB-AE2D472BDFF7}"/>
              </a:ext>
            </a:extLst>
          </p:cNvPr>
          <p:cNvSpPr txBox="1"/>
          <p:nvPr userDrawn="1"/>
        </p:nvSpPr>
        <p:spPr>
          <a:xfrm>
            <a:off x="186796" y="0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D21650D2-F817-4BE0-A773-2EAEA6CC533B}"/>
              </a:ext>
            </a:extLst>
          </p:cNvPr>
          <p:cNvSpPr txBox="1"/>
          <p:nvPr userDrawn="1"/>
        </p:nvSpPr>
        <p:spPr>
          <a:xfrm>
            <a:off x="11149880" y="71366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47CCF6B-8BA4-4941-9FBE-FE5867EDC83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18760" y="8123194"/>
            <a:ext cx="858217" cy="74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566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gif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gif"/><Relationship Id="rId4" Type="http://schemas.openxmlformats.org/officeDocument/2006/relationships/image" Target="../media/image2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3.xml"/><Relationship Id="rId7" Type="http://schemas.microsoft.com/office/2007/relationships/hdphoto" Target="../media/hdphoto3.wdp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gif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32FD756E-9555-4771-BAFD-57250A87B2AE}"/>
              </a:ext>
            </a:extLst>
          </p:cNvPr>
          <p:cNvSpPr/>
          <p:nvPr/>
        </p:nvSpPr>
        <p:spPr>
          <a:xfrm flipH="1">
            <a:off x="-917864" y="-1328770"/>
            <a:ext cx="14059812" cy="6595118"/>
          </a:xfrm>
          <a:custGeom>
            <a:avLst/>
            <a:gdLst>
              <a:gd name="connsiteX0" fmla="*/ 1757477 w 14059812"/>
              <a:gd name="connsiteY0" fmla="*/ 0 h 6595118"/>
              <a:gd name="connsiteX1" fmla="*/ 0 w 14059812"/>
              <a:gd name="connsiteY1" fmla="*/ 1799402 h 6595118"/>
              <a:gd name="connsiteX2" fmla="*/ 514753 w 14059812"/>
              <a:gd name="connsiteY2" fmla="*/ 3071771 h 6595118"/>
              <a:gd name="connsiteX3" fmla="*/ 627672 w 14059812"/>
              <a:gd name="connsiteY3" fmla="*/ 3176847 h 6595118"/>
              <a:gd name="connsiteX4" fmla="*/ 627672 w 14059812"/>
              <a:gd name="connsiteY4" fmla="*/ 6595118 h 6595118"/>
              <a:gd name="connsiteX5" fmla="*/ 13376350 w 14059812"/>
              <a:gd name="connsiteY5" fmla="*/ 6595118 h 6595118"/>
              <a:gd name="connsiteX6" fmla="*/ 13376350 w 14059812"/>
              <a:gd name="connsiteY6" fmla="*/ 4342868 h 6595118"/>
              <a:gd name="connsiteX7" fmla="*/ 13420254 w 14059812"/>
              <a:gd name="connsiteY7" fmla="*/ 4314466 h 6595118"/>
              <a:gd name="connsiteX8" fmla="*/ 14059812 w 14059812"/>
              <a:gd name="connsiteY8" fmla="*/ 3141285 h 6595118"/>
              <a:gd name="connsiteX9" fmla="*/ 12656528 w 14059812"/>
              <a:gd name="connsiteY9" fmla="*/ 1651816 h 6595118"/>
              <a:gd name="connsiteX10" fmla="*/ 12638949 w 14059812"/>
              <a:gd name="connsiteY10" fmla="*/ 1649496 h 6595118"/>
              <a:gd name="connsiteX11" fmla="*/ 12531094 w 14059812"/>
              <a:gd name="connsiteY11" fmla="*/ 1583998 h 6595118"/>
              <a:gd name="connsiteX12" fmla="*/ 11619778 w 14059812"/>
              <a:gd name="connsiteY12" fmla="*/ 1363890 h 6595118"/>
              <a:gd name="connsiteX13" fmla="*/ 10074419 w 14059812"/>
              <a:gd name="connsiteY13" fmla="*/ 2159555 h 6595118"/>
              <a:gd name="connsiteX14" fmla="*/ 10071438 w 14059812"/>
              <a:gd name="connsiteY14" fmla="*/ 2164909 h 6595118"/>
              <a:gd name="connsiteX15" fmla="*/ 10022620 w 14059812"/>
              <a:gd name="connsiteY15" fmla="*/ 2164909 h 6595118"/>
              <a:gd name="connsiteX16" fmla="*/ 10007011 w 14059812"/>
              <a:gd name="connsiteY16" fmla="*/ 2156705 h 6595118"/>
              <a:gd name="connsiteX17" fmla="*/ 9169293 w 14059812"/>
              <a:gd name="connsiteY17" fmla="*/ 1973206 h 6595118"/>
              <a:gd name="connsiteX18" fmla="*/ 8331575 w 14059812"/>
              <a:gd name="connsiteY18" fmla="*/ 2156705 h 6595118"/>
              <a:gd name="connsiteX19" fmla="*/ 8315965 w 14059812"/>
              <a:gd name="connsiteY19" fmla="*/ 2164909 h 6595118"/>
              <a:gd name="connsiteX20" fmla="*/ 8258165 w 14059812"/>
              <a:gd name="connsiteY20" fmla="*/ 2164909 h 6595118"/>
              <a:gd name="connsiteX21" fmla="*/ 8235040 w 14059812"/>
              <a:gd name="connsiteY21" fmla="*/ 2146727 h 6595118"/>
              <a:gd name="connsiteX22" fmla="*/ 7117121 w 14059812"/>
              <a:gd name="connsiteY22" fmla="*/ 1799551 h 6595118"/>
              <a:gd name="connsiteX23" fmla="*/ 5999203 w 14059812"/>
              <a:gd name="connsiteY23" fmla="*/ 2146727 h 6595118"/>
              <a:gd name="connsiteX24" fmla="*/ 5976078 w 14059812"/>
              <a:gd name="connsiteY24" fmla="*/ 2164909 h 6595118"/>
              <a:gd name="connsiteX25" fmla="*/ 5928218 w 14059812"/>
              <a:gd name="connsiteY25" fmla="*/ 2164909 h 6595118"/>
              <a:gd name="connsiteX26" fmla="*/ 5890830 w 14059812"/>
              <a:gd name="connsiteY26" fmla="*/ 2039119 h 6595118"/>
              <a:gd name="connsiteX27" fmla="*/ 4212365 w 14059812"/>
              <a:gd name="connsiteY27" fmla="*/ 970869 h 6595118"/>
              <a:gd name="connsiteX28" fmla="*/ 3528276 w 14059812"/>
              <a:gd name="connsiteY28" fmla="*/ 1090347 h 6595118"/>
              <a:gd name="connsiteX29" fmla="*/ 3393787 w 14059812"/>
              <a:gd name="connsiteY29" fmla="*/ 1146392 h 6595118"/>
              <a:gd name="connsiteX30" fmla="*/ 3376843 w 14059812"/>
              <a:gd name="connsiteY30" fmla="*/ 1098993 h 6595118"/>
              <a:gd name="connsiteX31" fmla="*/ 1757477 w 14059812"/>
              <a:gd name="connsiteY31" fmla="*/ 0 h 659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059812" h="6595118">
                <a:moveTo>
                  <a:pt x="1757477" y="0"/>
                </a:moveTo>
                <a:cubicBezTo>
                  <a:pt x="786849" y="0"/>
                  <a:pt x="0" y="805620"/>
                  <a:pt x="0" y="1799402"/>
                </a:cubicBezTo>
                <a:cubicBezTo>
                  <a:pt x="0" y="2296292"/>
                  <a:pt x="196712" y="2746143"/>
                  <a:pt x="514753" y="3071771"/>
                </a:cubicBezTo>
                <a:lnTo>
                  <a:pt x="627672" y="3176847"/>
                </a:lnTo>
                <a:lnTo>
                  <a:pt x="627672" y="6595118"/>
                </a:lnTo>
                <a:lnTo>
                  <a:pt x="13376350" y="6595118"/>
                </a:lnTo>
                <a:lnTo>
                  <a:pt x="13376350" y="4342868"/>
                </a:lnTo>
                <a:lnTo>
                  <a:pt x="13420254" y="4314466"/>
                </a:lnTo>
                <a:cubicBezTo>
                  <a:pt x="13810848" y="4035611"/>
                  <a:pt x="14059812" y="3613599"/>
                  <a:pt x="14059812" y="3141285"/>
                </a:cubicBezTo>
                <a:cubicBezTo>
                  <a:pt x="14059812" y="2406574"/>
                  <a:pt x="13457381" y="1793584"/>
                  <a:pt x="12656528" y="1651816"/>
                </a:cubicBezTo>
                <a:lnTo>
                  <a:pt x="12638949" y="1649496"/>
                </a:lnTo>
                <a:lnTo>
                  <a:pt x="12531094" y="1583998"/>
                </a:lnTo>
                <a:cubicBezTo>
                  <a:pt x="12265369" y="1444323"/>
                  <a:pt x="11953432" y="1363890"/>
                  <a:pt x="11619778" y="1363890"/>
                </a:cubicBezTo>
                <a:cubicBezTo>
                  <a:pt x="10952471" y="1363890"/>
                  <a:pt x="10372029" y="1685621"/>
                  <a:pt x="10074419" y="2159555"/>
                </a:cubicBezTo>
                <a:lnTo>
                  <a:pt x="10071438" y="2164909"/>
                </a:lnTo>
                <a:lnTo>
                  <a:pt x="10022620" y="2164909"/>
                </a:lnTo>
                <a:lnTo>
                  <a:pt x="10007011" y="2156705"/>
                </a:lnTo>
                <a:cubicBezTo>
                  <a:pt x="9757988" y="2039679"/>
                  <a:pt x="9472614" y="1973206"/>
                  <a:pt x="9169293" y="1973206"/>
                </a:cubicBezTo>
                <a:cubicBezTo>
                  <a:pt x="8865972" y="1973206"/>
                  <a:pt x="8580598" y="2039679"/>
                  <a:pt x="8331575" y="2156705"/>
                </a:cubicBezTo>
                <a:lnTo>
                  <a:pt x="8315965" y="2164909"/>
                </a:lnTo>
                <a:lnTo>
                  <a:pt x="8258165" y="2164909"/>
                </a:lnTo>
                <a:lnTo>
                  <a:pt x="8235040" y="2146727"/>
                </a:lnTo>
                <a:cubicBezTo>
                  <a:pt x="7931244" y="1929839"/>
                  <a:pt x="7541771" y="1799551"/>
                  <a:pt x="7117121" y="1799551"/>
                </a:cubicBezTo>
                <a:cubicBezTo>
                  <a:pt x="6692471" y="1799551"/>
                  <a:pt x="6302998" y="1929839"/>
                  <a:pt x="5999203" y="2146727"/>
                </a:cubicBezTo>
                <a:lnTo>
                  <a:pt x="5976078" y="2164909"/>
                </a:lnTo>
                <a:lnTo>
                  <a:pt x="5928218" y="2164909"/>
                </a:lnTo>
                <a:lnTo>
                  <a:pt x="5890830" y="2039119"/>
                </a:lnTo>
                <a:cubicBezTo>
                  <a:pt x="5668313" y="1420229"/>
                  <a:pt x="5001000" y="970869"/>
                  <a:pt x="4212365" y="970869"/>
                </a:cubicBezTo>
                <a:cubicBezTo>
                  <a:pt x="3969708" y="970869"/>
                  <a:pt x="3738537" y="1013412"/>
                  <a:pt x="3528276" y="1090347"/>
                </a:cubicBezTo>
                <a:lnTo>
                  <a:pt x="3393787" y="1146392"/>
                </a:lnTo>
                <a:lnTo>
                  <a:pt x="3376843" y="1098993"/>
                </a:lnTo>
                <a:cubicBezTo>
                  <a:pt x="3110043" y="453161"/>
                  <a:pt x="2485448" y="0"/>
                  <a:pt x="1757477" y="0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83EABD30-1C6F-4465-ABB1-2CA63B32B8E8}"/>
              </a:ext>
            </a:extLst>
          </p:cNvPr>
          <p:cNvSpPr/>
          <p:nvPr/>
        </p:nvSpPr>
        <p:spPr>
          <a:xfrm flipH="1">
            <a:off x="-933906" y="-1150970"/>
            <a:ext cx="14059812" cy="6595118"/>
          </a:xfrm>
          <a:custGeom>
            <a:avLst/>
            <a:gdLst>
              <a:gd name="connsiteX0" fmla="*/ 1757477 w 14059812"/>
              <a:gd name="connsiteY0" fmla="*/ 0 h 6595118"/>
              <a:gd name="connsiteX1" fmla="*/ 0 w 14059812"/>
              <a:gd name="connsiteY1" fmla="*/ 1799402 h 6595118"/>
              <a:gd name="connsiteX2" fmla="*/ 514753 w 14059812"/>
              <a:gd name="connsiteY2" fmla="*/ 3071771 h 6595118"/>
              <a:gd name="connsiteX3" fmla="*/ 627672 w 14059812"/>
              <a:gd name="connsiteY3" fmla="*/ 3176847 h 6595118"/>
              <a:gd name="connsiteX4" fmla="*/ 627672 w 14059812"/>
              <a:gd name="connsiteY4" fmla="*/ 6595118 h 6595118"/>
              <a:gd name="connsiteX5" fmla="*/ 13376350 w 14059812"/>
              <a:gd name="connsiteY5" fmla="*/ 6595118 h 6595118"/>
              <a:gd name="connsiteX6" fmla="*/ 13376350 w 14059812"/>
              <a:gd name="connsiteY6" fmla="*/ 4342868 h 6595118"/>
              <a:gd name="connsiteX7" fmla="*/ 13420254 w 14059812"/>
              <a:gd name="connsiteY7" fmla="*/ 4314466 h 6595118"/>
              <a:gd name="connsiteX8" fmla="*/ 14059812 w 14059812"/>
              <a:gd name="connsiteY8" fmla="*/ 3141285 h 6595118"/>
              <a:gd name="connsiteX9" fmla="*/ 12656528 w 14059812"/>
              <a:gd name="connsiteY9" fmla="*/ 1651816 h 6595118"/>
              <a:gd name="connsiteX10" fmla="*/ 12638949 w 14059812"/>
              <a:gd name="connsiteY10" fmla="*/ 1649496 h 6595118"/>
              <a:gd name="connsiteX11" fmla="*/ 12531094 w 14059812"/>
              <a:gd name="connsiteY11" fmla="*/ 1583998 h 6595118"/>
              <a:gd name="connsiteX12" fmla="*/ 11619778 w 14059812"/>
              <a:gd name="connsiteY12" fmla="*/ 1363890 h 6595118"/>
              <a:gd name="connsiteX13" fmla="*/ 10074419 w 14059812"/>
              <a:gd name="connsiteY13" fmla="*/ 2159555 h 6595118"/>
              <a:gd name="connsiteX14" fmla="*/ 10071438 w 14059812"/>
              <a:gd name="connsiteY14" fmla="*/ 2164909 h 6595118"/>
              <a:gd name="connsiteX15" fmla="*/ 10022620 w 14059812"/>
              <a:gd name="connsiteY15" fmla="*/ 2164909 h 6595118"/>
              <a:gd name="connsiteX16" fmla="*/ 10007011 w 14059812"/>
              <a:gd name="connsiteY16" fmla="*/ 2156705 h 6595118"/>
              <a:gd name="connsiteX17" fmla="*/ 9169293 w 14059812"/>
              <a:gd name="connsiteY17" fmla="*/ 1973206 h 6595118"/>
              <a:gd name="connsiteX18" fmla="*/ 8331575 w 14059812"/>
              <a:gd name="connsiteY18" fmla="*/ 2156705 h 6595118"/>
              <a:gd name="connsiteX19" fmla="*/ 8315965 w 14059812"/>
              <a:gd name="connsiteY19" fmla="*/ 2164909 h 6595118"/>
              <a:gd name="connsiteX20" fmla="*/ 8258165 w 14059812"/>
              <a:gd name="connsiteY20" fmla="*/ 2164909 h 6595118"/>
              <a:gd name="connsiteX21" fmla="*/ 8235040 w 14059812"/>
              <a:gd name="connsiteY21" fmla="*/ 2146727 h 6595118"/>
              <a:gd name="connsiteX22" fmla="*/ 7117121 w 14059812"/>
              <a:gd name="connsiteY22" fmla="*/ 1799551 h 6595118"/>
              <a:gd name="connsiteX23" fmla="*/ 5999203 w 14059812"/>
              <a:gd name="connsiteY23" fmla="*/ 2146727 h 6595118"/>
              <a:gd name="connsiteX24" fmla="*/ 5976078 w 14059812"/>
              <a:gd name="connsiteY24" fmla="*/ 2164909 h 6595118"/>
              <a:gd name="connsiteX25" fmla="*/ 5928218 w 14059812"/>
              <a:gd name="connsiteY25" fmla="*/ 2164909 h 6595118"/>
              <a:gd name="connsiteX26" fmla="*/ 5890830 w 14059812"/>
              <a:gd name="connsiteY26" fmla="*/ 2039119 h 6595118"/>
              <a:gd name="connsiteX27" fmla="*/ 4212365 w 14059812"/>
              <a:gd name="connsiteY27" fmla="*/ 970869 h 6595118"/>
              <a:gd name="connsiteX28" fmla="*/ 3528276 w 14059812"/>
              <a:gd name="connsiteY28" fmla="*/ 1090347 h 6595118"/>
              <a:gd name="connsiteX29" fmla="*/ 3393787 w 14059812"/>
              <a:gd name="connsiteY29" fmla="*/ 1146392 h 6595118"/>
              <a:gd name="connsiteX30" fmla="*/ 3376843 w 14059812"/>
              <a:gd name="connsiteY30" fmla="*/ 1098993 h 6595118"/>
              <a:gd name="connsiteX31" fmla="*/ 1757477 w 14059812"/>
              <a:gd name="connsiteY31" fmla="*/ 0 h 659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059812" h="6595118">
                <a:moveTo>
                  <a:pt x="1757477" y="0"/>
                </a:moveTo>
                <a:cubicBezTo>
                  <a:pt x="786849" y="0"/>
                  <a:pt x="0" y="805620"/>
                  <a:pt x="0" y="1799402"/>
                </a:cubicBezTo>
                <a:cubicBezTo>
                  <a:pt x="0" y="2296292"/>
                  <a:pt x="196712" y="2746143"/>
                  <a:pt x="514753" y="3071771"/>
                </a:cubicBezTo>
                <a:lnTo>
                  <a:pt x="627672" y="3176847"/>
                </a:lnTo>
                <a:lnTo>
                  <a:pt x="627672" y="6595118"/>
                </a:lnTo>
                <a:lnTo>
                  <a:pt x="13376350" y="6595118"/>
                </a:lnTo>
                <a:lnTo>
                  <a:pt x="13376350" y="4342868"/>
                </a:lnTo>
                <a:lnTo>
                  <a:pt x="13420254" y="4314466"/>
                </a:lnTo>
                <a:cubicBezTo>
                  <a:pt x="13810848" y="4035611"/>
                  <a:pt x="14059812" y="3613599"/>
                  <a:pt x="14059812" y="3141285"/>
                </a:cubicBezTo>
                <a:cubicBezTo>
                  <a:pt x="14059812" y="2406574"/>
                  <a:pt x="13457381" y="1793584"/>
                  <a:pt x="12656528" y="1651816"/>
                </a:cubicBezTo>
                <a:lnTo>
                  <a:pt x="12638949" y="1649496"/>
                </a:lnTo>
                <a:lnTo>
                  <a:pt x="12531094" y="1583998"/>
                </a:lnTo>
                <a:cubicBezTo>
                  <a:pt x="12265369" y="1444323"/>
                  <a:pt x="11953432" y="1363890"/>
                  <a:pt x="11619778" y="1363890"/>
                </a:cubicBezTo>
                <a:cubicBezTo>
                  <a:pt x="10952471" y="1363890"/>
                  <a:pt x="10372029" y="1685621"/>
                  <a:pt x="10074419" y="2159555"/>
                </a:cubicBezTo>
                <a:lnTo>
                  <a:pt x="10071438" y="2164909"/>
                </a:lnTo>
                <a:lnTo>
                  <a:pt x="10022620" y="2164909"/>
                </a:lnTo>
                <a:lnTo>
                  <a:pt x="10007011" y="2156705"/>
                </a:lnTo>
                <a:cubicBezTo>
                  <a:pt x="9757988" y="2039679"/>
                  <a:pt x="9472614" y="1973206"/>
                  <a:pt x="9169293" y="1973206"/>
                </a:cubicBezTo>
                <a:cubicBezTo>
                  <a:pt x="8865972" y="1973206"/>
                  <a:pt x="8580598" y="2039679"/>
                  <a:pt x="8331575" y="2156705"/>
                </a:cubicBezTo>
                <a:lnTo>
                  <a:pt x="8315965" y="2164909"/>
                </a:lnTo>
                <a:lnTo>
                  <a:pt x="8258165" y="2164909"/>
                </a:lnTo>
                <a:lnTo>
                  <a:pt x="8235040" y="2146727"/>
                </a:lnTo>
                <a:cubicBezTo>
                  <a:pt x="7931244" y="1929839"/>
                  <a:pt x="7541771" y="1799551"/>
                  <a:pt x="7117121" y="1799551"/>
                </a:cubicBezTo>
                <a:cubicBezTo>
                  <a:pt x="6692471" y="1799551"/>
                  <a:pt x="6302998" y="1929839"/>
                  <a:pt x="5999203" y="2146727"/>
                </a:cubicBezTo>
                <a:lnTo>
                  <a:pt x="5976078" y="2164909"/>
                </a:lnTo>
                <a:lnTo>
                  <a:pt x="5928218" y="2164909"/>
                </a:lnTo>
                <a:lnTo>
                  <a:pt x="5890830" y="2039119"/>
                </a:lnTo>
                <a:cubicBezTo>
                  <a:pt x="5668313" y="1420229"/>
                  <a:pt x="5001000" y="970869"/>
                  <a:pt x="4212365" y="970869"/>
                </a:cubicBezTo>
                <a:cubicBezTo>
                  <a:pt x="3969708" y="970869"/>
                  <a:pt x="3738537" y="1013412"/>
                  <a:pt x="3528276" y="1090347"/>
                </a:cubicBezTo>
                <a:lnTo>
                  <a:pt x="3393787" y="1146392"/>
                </a:lnTo>
                <a:lnTo>
                  <a:pt x="3376843" y="1098993"/>
                </a:lnTo>
                <a:cubicBezTo>
                  <a:pt x="3110043" y="453161"/>
                  <a:pt x="2485448" y="0"/>
                  <a:pt x="175747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E4215BA8-461A-46F6-A205-C13C869F69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49" r="30345" b="65570"/>
          <a:stretch/>
        </p:blipFill>
        <p:spPr>
          <a:xfrm>
            <a:off x="7322461" y="-317681"/>
            <a:ext cx="3822255" cy="414755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7FB4D4AE-EAD2-448A-9A9C-E8E3B3D23E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59"/>
          <a:stretch/>
        </p:blipFill>
        <p:spPr>
          <a:xfrm>
            <a:off x="0" y="3606800"/>
            <a:ext cx="12192000" cy="325120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91BC96B-7EAE-47AD-A82C-3CDDF109AE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6"/>
          <a:stretch/>
        </p:blipFill>
        <p:spPr>
          <a:xfrm>
            <a:off x="0" y="3606800"/>
            <a:ext cx="12192000" cy="32512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EF13F1B8-D532-44BB-AAA9-83B5F6BD0E4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28" t="71407"/>
          <a:stretch/>
        </p:blipFill>
        <p:spPr>
          <a:xfrm>
            <a:off x="10697654" y="4135909"/>
            <a:ext cx="1454150" cy="196088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F28B304-5CDE-4EF3-A47D-75AC771C9E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07" r="36173"/>
          <a:stretch/>
        </p:blipFill>
        <p:spPr>
          <a:xfrm>
            <a:off x="1" y="3429000"/>
            <a:ext cx="3417376" cy="3514006"/>
          </a:xfrm>
          <a:prstGeom prst="rect">
            <a:avLst/>
          </a:prstGeom>
        </p:spPr>
      </p:pic>
      <p:sp>
        <p:nvSpPr>
          <p:cNvPr id="6" name="心形 5">
            <a:extLst>
              <a:ext uri="{FF2B5EF4-FFF2-40B4-BE49-F238E27FC236}">
                <a16:creationId xmlns:a16="http://schemas.microsoft.com/office/drawing/2014/main" id="{6BA35DB2-43BE-4058-A586-A08DA0A78C8A}"/>
              </a:ext>
            </a:extLst>
          </p:cNvPr>
          <p:cNvSpPr/>
          <p:nvPr/>
        </p:nvSpPr>
        <p:spPr>
          <a:xfrm rot="20428386">
            <a:off x="6582255" y="1211851"/>
            <a:ext cx="653334" cy="528719"/>
          </a:xfrm>
          <a:prstGeom prst="heart">
            <a:avLst/>
          </a:prstGeom>
          <a:solidFill>
            <a:srgbClr val="3F6C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1967D82-61D8-4650-9074-1FD524FF3E58}"/>
              </a:ext>
            </a:extLst>
          </p:cNvPr>
          <p:cNvGrpSpPr/>
          <p:nvPr/>
        </p:nvGrpSpPr>
        <p:grpSpPr>
          <a:xfrm>
            <a:off x="2417537" y="3765168"/>
            <a:ext cx="2654826" cy="945878"/>
            <a:chOff x="4028009" y="4826619"/>
            <a:chExt cx="3566435" cy="778450"/>
          </a:xfrm>
        </p:grpSpPr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4B9268DE-137B-4154-98FB-3F1F2D7FC35D}"/>
                </a:ext>
              </a:extLst>
            </p:cNvPr>
            <p:cNvSpPr/>
            <p:nvPr/>
          </p:nvSpPr>
          <p:spPr>
            <a:xfrm>
              <a:off x="4118482" y="4826619"/>
              <a:ext cx="3475962" cy="558393"/>
            </a:xfrm>
            <a:prstGeom prst="rect">
              <a:avLst/>
            </a:prstGeom>
            <a:solidFill>
              <a:srgbClr val="8ADF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D57F20FE-6EF7-42F3-82A1-7650115D27CD}"/>
                </a:ext>
              </a:extLst>
            </p:cNvPr>
            <p:cNvSpPr/>
            <p:nvPr/>
          </p:nvSpPr>
          <p:spPr>
            <a:xfrm>
              <a:off x="4028009" y="4889608"/>
              <a:ext cx="3475962" cy="715461"/>
            </a:xfrm>
            <a:custGeom>
              <a:avLst/>
              <a:gdLst>
                <a:gd name="connsiteX0" fmla="*/ 0 w 3475962"/>
                <a:gd name="connsiteY0" fmla="*/ 0 h 715461"/>
                <a:gd name="connsiteX1" fmla="*/ 3475962 w 3475962"/>
                <a:gd name="connsiteY1" fmla="*/ 0 h 715461"/>
                <a:gd name="connsiteX2" fmla="*/ 3475962 w 3475962"/>
                <a:gd name="connsiteY2" fmla="*/ 558393 h 715461"/>
                <a:gd name="connsiteX3" fmla="*/ 248269 w 3475962"/>
                <a:gd name="connsiteY3" fmla="*/ 558393 h 715461"/>
                <a:gd name="connsiteX4" fmla="*/ 220 w 3475962"/>
                <a:gd name="connsiteY4" fmla="*/ 715461 h 715461"/>
                <a:gd name="connsiteX5" fmla="*/ 220 w 3475962"/>
                <a:gd name="connsiteY5" fmla="*/ 558393 h 715461"/>
                <a:gd name="connsiteX6" fmla="*/ 0 w 3475962"/>
                <a:gd name="connsiteY6" fmla="*/ 558393 h 71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75962" h="715461">
                  <a:moveTo>
                    <a:pt x="0" y="0"/>
                  </a:moveTo>
                  <a:lnTo>
                    <a:pt x="3475962" y="0"/>
                  </a:lnTo>
                  <a:lnTo>
                    <a:pt x="3475962" y="558393"/>
                  </a:lnTo>
                  <a:lnTo>
                    <a:pt x="248269" y="558393"/>
                  </a:lnTo>
                  <a:lnTo>
                    <a:pt x="220" y="715461"/>
                  </a:lnTo>
                  <a:lnTo>
                    <a:pt x="220" y="558393"/>
                  </a:lnTo>
                  <a:lnTo>
                    <a:pt x="0" y="55839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07E4769F-0C74-479D-9450-8B7CC3465CB3}"/>
                </a:ext>
              </a:extLst>
            </p:cNvPr>
            <p:cNvSpPr txBox="1"/>
            <p:nvPr/>
          </p:nvSpPr>
          <p:spPr>
            <a:xfrm>
              <a:off x="4879228" y="4929060"/>
              <a:ext cx="2026816" cy="4812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b="1">
                  <a:solidFill>
                    <a:srgbClr val="00B0F0"/>
                  </a:solidFill>
                  <a:latin typeface="UVN Mang Cau Nang" panose="03060902050402020B05" pitchFamily="66" charset="0"/>
                  <a:ea typeface="A思源黑体—06" panose="020B0800000000000000" pitchFamily="34" charset="-122"/>
                </a:rPr>
                <a:t>LỚP 4</a:t>
              </a:r>
              <a:endParaRPr lang="zh-CN" altLang="en-US" sz="3200" b="1" dirty="0">
                <a:solidFill>
                  <a:srgbClr val="00B0F0"/>
                </a:solidFill>
                <a:latin typeface="UVN Mang Cau Nang" panose="03060902050402020B05" pitchFamily="66" charset="0"/>
                <a:ea typeface="A思源黑体—06" panose="020B0800000000000000" pitchFamily="34" charset="-122"/>
              </a:endParaRPr>
            </a:p>
          </p:txBody>
        </p:sp>
      </p:grpSp>
      <p:pic>
        <p:nvPicPr>
          <p:cNvPr id="39" name="图片 38">
            <a:extLst>
              <a:ext uri="{FF2B5EF4-FFF2-40B4-BE49-F238E27FC236}">
                <a16:creationId xmlns:a16="http://schemas.microsoft.com/office/drawing/2014/main" id="{5A3BE49D-5991-4343-9B09-EE48098277C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7" t="12321" b="38228"/>
          <a:stretch/>
        </p:blipFill>
        <p:spPr>
          <a:xfrm>
            <a:off x="10947153" y="1156727"/>
            <a:ext cx="1179058" cy="3391383"/>
          </a:xfrm>
          <a:prstGeom prst="rect">
            <a:avLst/>
          </a:prstGeom>
        </p:spPr>
      </p:pic>
      <p:pic>
        <p:nvPicPr>
          <p:cNvPr id="4" name="Picture 3" descr="A picture containing text, doll, toy, clipart&#10;&#10;Description automatically generated">
            <a:extLst>
              <a:ext uri="{FF2B5EF4-FFF2-40B4-BE49-F238E27FC236}">
                <a16:creationId xmlns:a16="http://schemas.microsoft.com/office/drawing/2014/main" id="{66F322C3-2EA1-48EF-9E70-08A2ECDB96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1" b="95635" l="243" r="98090">
                        <a14:foregroundMark x1="20806" y1="48545" x2="15214" y2="75627"/>
                        <a14:foregroundMark x1="31087" y1="4729" x2="42549" y2="7720"/>
                        <a14:foregroundMark x1="58701" y1="52910" x2="59150" y2="83641"/>
                        <a14:foregroundMark x1="86523" y1="54285" x2="85446" y2="91148"/>
                        <a14:foregroundMark x1="86280" y1="41876" x2="86280" y2="49232"/>
                        <a14:foregroundMark x1="91768" y1="51940" x2="94338" y2="60752"/>
                        <a14:foregroundMark x1="94338" y1="60752" x2="94338" y2="60954"/>
                        <a14:foregroundMark x1="93604" y1="72388" x2="95172" y2="75101"/>
                        <a14:foregroundMark x1="89892" y1="65966" x2="92353" y2="70224"/>
                        <a14:foregroundMark x1="82424" y1="69927" x2="80653" y2="75909"/>
                        <a14:foregroundMark x1="80549" y1="68149" x2="79264" y2="69644"/>
                        <a14:foregroundMark x1="79611" y1="68957" x2="77978" y2="70170"/>
                        <a14:foregroundMark x1="86870" y1="67623" x2="89788" y2="71544"/>
                        <a14:foregroundMark x1="82876" y1="90178" x2="80201" y2="93331"/>
                        <a14:foregroundMark x1="82286" y1="90986" x2="78569" y2="91552"/>
                        <a14:foregroundMark x1="98090" y1="74131" x2="98090" y2="74131"/>
                        <a14:foregroundMark x1="9830" y1="48141" x2="8892" y2="58084"/>
                        <a14:foregroundMark x1="8892" y1="58084" x2="8892" y2="58084"/>
                        <a14:foregroundMark x1="4550" y1="53314" x2="6078" y2="55497"/>
                        <a14:foregroundMark x1="7850" y1="64066" x2="5141" y2="68674"/>
                        <a14:foregroundMark x1="5835" y1="64188" x2="5835" y2="65845"/>
                        <a14:foregroundMark x1="11115" y1="87874" x2="9135" y2="93452"/>
                        <a14:foregroundMark x1="19069" y1="88561" x2="20945" y2="94422"/>
                        <a14:foregroundMark x1="31573" y1="94422" x2="31226" y2="95635"/>
                        <a14:foregroundMark x1="61827" y1="83791" x2="62070" y2="92482"/>
                        <a14:foregroundMark x1="58110" y1="45958" x2="65926" y2="47817"/>
                        <a14:foregroundMark x1="65926" y1="47817" x2="65926" y2="48302"/>
                        <a14:foregroundMark x1="51198" y1="6791" x2="50261" y2="23403"/>
                        <a14:foregroundMark x1="11567" y1="68270" x2="11358" y2="70736"/>
                        <a14:foregroundMark x1="79264" y1="68553" x2="78326" y2="69240"/>
                        <a14:foregroundMark x1="38242" y1="2991" x2="43626" y2="7720"/>
                        <a14:foregroundMark x1="43626" y1="7720" x2="43730" y2="8165"/>
                        <a14:foregroundMark x1="64432" y1="94018" x2="67002" y2="92765"/>
                        <a14:foregroundMark x1="50955" y1="90744" x2="56929" y2="90986"/>
                        <a14:foregroundMark x1="2119" y1="93856" x2="243" y2="94543"/>
                        <a14:foregroundMark x1="26884" y1="93573" x2="35186" y2="94260"/>
                        <a14:foregroundMark x1="15665" y1="94139" x2="27023" y2="92765"/>
                        <a14:foregroundMark x1="45120" y1="90582" x2="53421" y2="93169"/>
                        <a14:foregroundMark x1="36124" y1="91956" x2="49913" y2="95594"/>
                        <a14:foregroundMark x1="49913" y1="95594" x2="58979" y2="94422"/>
                        <a14:foregroundMark x1="58979" y1="94422" x2="61619" y2="95352"/>
                        <a14:foregroundMark x1="77388" y1="93048" x2="84265" y2="94422"/>
                        <a14:foregroundMark x1="84265" y1="94422" x2="90240" y2="93169"/>
                        <a14:foregroundMark x1="91073" y1="91673" x2="86627" y2="95230"/>
                        <a14:foregroundMark x1="77145" y1="92239" x2="83710" y2="94947"/>
                        <a14:foregroundMark x1="75651" y1="92643" x2="80097" y2="94947"/>
                        <a14:foregroundMark x1="79020" y1="90340" x2="82424" y2="90865"/>
                        <a14:foregroundMark x1="63355" y1="65441" x2="63703" y2="73727"/>
                        <a14:foregroundMark x1="3612" y1="94018" x2="9239" y2="94947"/>
                        <a14:foregroundMark x1="35776" y1="34964" x2="35881" y2="37551"/>
                        <a14:foregroundMark x1="20806" y1="66249" x2="21396" y2="68674"/>
                        <a14:foregroundMark x1="20354" y1="65158" x2="20354" y2="65158"/>
                        <a14:backgroundMark x1="58805" y1="87187" x2="58701" y2="87470"/>
                        <a14:backgroundMark x1="58458" y1="87874" x2="58458" y2="87874"/>
                        <a14:backgroundMark x1="59500" y1="83508" x2="59500" y2="83508"/>
                        <a14:backgroundMark x1="59152" y1="84196" x2="58458" y2="84074"/>
                        <a14:backgroundMark x1="58215" y1="84196" x2="59257" y2="84479"/>
                        <a14:backgroundMark x1="92706" y1="71261" x2="93053" y2="71706"/>
                        <a14:backgroundMark x1="93400" y1="72757" x2="93539" y2="72110"/>
                        <a14:backgroundMark x1="92463" y1="70170" x2="92949" y2="71423"/>
                        <a14:backgroundMark x1="93296" y1="71948" x2="93644" y2="72352"/>
                        <a14:backgroundMark x1="24210" y1="67623" x2="23862" y2="67745"/>
                        <a14:backgroundMark x1="23133" y1="64066" x2="21396" y2="64753"/>
                        <a14:backgroundMark x1="88364" y1="45837" x2="89198" y2="45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7956" y="1004534"/>
            <a:ext cx="6425751" cy="552126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17BADA97-B949-4C46-9CB6-A7455F2C84BF}"/>
              </a:ext>
            </a:extLst>
          </p:cNvPr>
          <p:cNvGrpSpPr/>
          <p:nvPr/>
        </p:nvGrpSpPr>
        <p:grpSpPr>
          <a:xfrm>
            <a:off x="-224156" y="1697476"/>
            <a:ext cx="8255508" cy="1107996"/>
            <a:chOff x="46652" y="1591546"/>
            <a:chExt cx="9781898" cy="1107996"/>
          </a:xfrm>
          <a:noFill/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5DD2773-55B4-4455-AC04-F668F287C971}"/>
                </a:ext>
              </a:extLst>
            </p:cNvPr>
            <p:cNvSpPr txBox="1"/>
            <p:nvPr/>
          </p:nvSpPr>
          <p:spPr>
            <a:xfrm>
              <a:off x="46652" y="1591546"/>
              <a:ext cx="9721850" cy="11079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solidFill>
                    <a:srgbClr val="002060"/>
                  </a:solidFill>
                  <a:latin typeface="UTM Colossalis" panose="02040603050506020204" pitchFamily="18" charset="0"/>
                </a:rPr>
                <a:t>LUYỆN TỪ VÀ CÂU </a:t>
              </a:r>
              <a:endParaRPr lang="en-US" sz="6600" dirty="0">
                <a:solidFill>
                  <a:srgbClr val="002060"/>
                </a:solidFill>
                <a:latin typeface="UTM Colossalis" panose="02040603050506020204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D344671-A837-4207-B7A1-5E35E7E14B51}"/>
                </a:ext>
              </a:extLst>
            </p:cNvPr>
            <p:cNvSpPr txBox="1"/>
            <p:nvPr/>
          </p:nvSpPr>
          <p:spPr>
            <a:xfrm>
              <a:off x="106700" y="1591546"/>
              <a:ext cx="9721850" cy="11079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gradFill flip="none" rotWithShape="1">
                    <a:gsLst>
                      <a:gs pos="74000">
                        <a:srgbClr val="5997D0"/>
                      </a:gs>
                      <a:gs pos="47000">
                        <a:srgbClr val="58C4D6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LUYỆN TỪ VÀ CÂU</a:t>
              </a:r>
              <a:endParaRPr lang="en-US" sz="4800">
                <a:gradFill flip="none" rotWithShape="1">
                  <a:gsLst>
                    <a:gs pos="74000">
                      <a:srgbClr val="5997D0"/>
                    </a:gs>
                    <a:gs pos="47000">
                      <a:srgbClr val="58C4D6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/>
                <a:latin typeface="UTM Colossalis" panose="02040603050506020204" pitchFamily="18" charset="0"/>
                <a:ea typeface="字魂27号-布丁体" panose="00000505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62510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4C8AD665-CAF0-4C00-9F9D-1EE5110F3AB4}"/>
              </a:ext>
            </a:extLst>
          </p:cNvPr>
          <p:cNvSpPr/>
          <p:nvPr/>
        </p:nvSpPr>
        <p:spPr>
          <a:xfrm rot="17574369">
            <a:off x="-787941" y="-647474"/>
            <a:ext cx="5034979" cy="4391620"/>
          </a:xfrm>
          <a:custGeom>
            <a:avLst/>
            <a:gdLst>
              <a:gd name="connsiteX0" fmla="*/ 3270551 w 5034979"/>
              <a:gd name="connsiteY0" fmla="*/ 0 h 4391620"/>
              <a:gd name="connsiteX1" fmla="*/ 5034979 w 5034979"/>
              <a:gd name="connsiteY1" fmla="*/ 4175736 h 4391620"/>
              <a:gd name="connsiteX2" fmla="*/ 4966406 w 5034979"/>
              <a:gd name="connsiteY2" fmla="*/ 4215703 h 4391620"/>
              <a:gd name="connsiteX3" fmla="*/ 141011 w 5034979"/>
              <a:gd name="connsiteY3" fmla="*/ 1483222 h 4391620"/>
              <a:gd name="connsiteX4" fmla="*/ 0 w 5034979"/>
              <a:gd name="connsiteY4" fmla="*/ 1381949 h 439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4979" h="4391620">
                <a:moveTo>
                  <a:pt x="3270551" y="0"/>
                </a:moveTo>
                <a:lnTo>
                  <a:pt x="5034979" y="4175736"/>
                </a:lnTo>
                <a:lnTo>
                  <a:pt x="4966406" y="4215703"/>
                </a:lnTo>
                <a:cubicBezTo>
                  <a:pt x="3357941" y="5049517"/>
                  <a:pt x="1749476" y="2715430"/>
                  <a:pt x="141011" y="1483222"/>
                </a:cubicBezTo>
                <a:lnTo>
                  <a:pt x="0" y="1381949"/>
                </a:lnTo>
                <a:close/>
              </a:path>
            </a:pathLst>
          </a:custGeom>
          <a:solidFill>
            <a:srgbClr val="3C77C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24D64C8E-EC94-42BB-BAA4-3F3BC81F9376}"/>
              </a:ext>
            </a:extLst>
          </p:cNvPr>
          <p:cNvSpPr/>
          <p:nvPr/>
        </p:nvSpPr>
        <p:spPr>
          <a:xfrm rot="13663193">
            <a:off x="7349819" y="102530"/>
            <a:ext cx="7499725" cy="5360802"/>
          </a:xfrm>
          <a:custGeom>
            <a:avLst/>
            <a:gdLst>
              <a:gd name="connsiteX0" fmla="*/ 7499725 w 7499725"/>
              <a:gd name="connsiteY0" fmla="*/ 2693096 h 5360802"/>
              <a:gd name="connsiteX1" fmla="*/ 5073991 w 7499725"/>
              <a:gd name="connsiteY1" fmla="*/ 5360802 h 5360802"/>
              <a:gd name="connsiteX2" fmla="*/ 0 w 7499725"/>
              <a:gd name="connsiteY2" fmla="*/ 747043 h 5360802"/>
              <a:gd name="connsiteX3" fmla="*/ 679283 w 7499725"/>
              <a:gd name="connsiteY3" fmla="*/ 0 h 5360802"/>
              <a:gd name="connsiteX4" fmla="*/ 745086 w 7499725"/>
              <a:gd name="connsiteY4" fmla="*/ 52768 h 5360802"/>
              <a:gd name="connsiteX5" fmla="*/ 7319433 w 7499725"/>
              <a:gd name="connsiteY5" fmla="*/ 2789319 h 5360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99725" h="5360802">
                <a:moveTo>
                  <a:pt x="7499725" y="2693096"/>
                </a:moveTo>
                <a:lnTo>
                  <a:pt x="5073991" y="5360802"/>
                </a:lnTo>
                <a:lnTo>
                  <a:pt x="0" y="747043"/>
                </a:lnTo>
                <a:lnTo>
                  <a:pt x="679283" y="0"/>
                </a:lnTo>
                <a:lnTo>
                  <a:pt x="745086" y="52768"/>
                </a:lnTo>
                <a:cubicBezTo>
                  <a:pt x="2207505" y="1340912"/>
                  <a:pt x="3204278" y="4876414"/>
                  <a:pt x="7319433" y="2789319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等线" panose="02010600030101010101" pitchFamily="2" charset="-122"/>
              <a:cs typeface="+mn-cs"/>
            </a:endParaRPr>
          </a:p>
        </p:txBody>
      </p:sp>
      <p:graphicFrame>
        <p:nvGraphicFramePr>
          <p:cNvPr id="20" name="Group 59">
            <a:extLst>
              <a:ext uri="{FF2B5EF4-FFF2-40B4-BE49-F238E27FC236}">
                <a16:creationId xmlns:a16="http://schemas.microsoft.com/office/drawing/2014/main" id="{A0840004-0C84-4F0F-A4F3-5BC1240BE1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2643729"/>
              </p:ext>
            </p:extLst>
          </p:nvPr>
        </p:nvGraphicFramePr>
        <p:xfrm>
          <a:off x="279104" y="1755914"/>
          <a:ext cx="11663812" cy="5026661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33688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62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0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27965">
                  <a:extLst>
                    <a:ext uri="{9D8B030D-6E8A-4147-A177-3AD203B41FA5}">
                      <a16:colId xmlns:a16="http://schemas.microsoft.com/office/drawing/2014/main" val="3288728326"/>
                    </a:ext>
                  </a:extLst>
                </a:gridCol>
              </a:tblGrid>
              <a:tr h="8175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Câu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hỏi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3C77C5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Câu hỏi của ai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Để hỏi ai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Từ nghi vấn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79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79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232392"/>
                  </a:ext>
                </a:extLst>
              </a:tr>
              <a:tr h="8579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5599114"/>
                  </a:ext>
                </a:extLst>
              </a:tr>
              <a:tr h="833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9500843"/>
                  </a:ext>
                </a:extLst>
              </a:tr>
              <a:tr h="80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7158559"/>
                  </a:ext>
                </a:extLst>
              </a:tr>
            </a:tbl>
          </a:graphicData>
        </a:graphic>
      </p:graphicFrame>
      <p:grpSp>
        <p:nvGrpSpPr>
          <p:cNvPr id="23" name="组合 1">
            <a:extLst>
              <a:ext uri="{FF2B5EF4-FFF2-40B4-BE49-F238E27FC236}">
                <a16:creationId xmlns:a16="http://schemas.microsoft.com/office/drawing/2014/main" id="{BC7C3C66-CF2A-4323-B231-69594B3FA415}"/>
              </a:ext>
            </a:extLst>
          </p:cNvPr>
          <p:cNvGrpSpPr/>
          <p:nvPr/>
        </p:nvGrpSpPr>
        <p:grpSpPr>
          <a:xfrm>
            <a:off x="3439887" y="-295188"/>
            <a:ext cx="5225142" cy="1811486"/>
            <a:chOff x="1239227" y="-24587"/>
            <a:chExt cx="2840076" cy="3592498"/>
          </a:xfrm>
        </p:grpSpPr>
        <p:sp>
          <p:nvSpPr>
            <p:cNvPr id="24" name="矩形: 圆角 3">
              <a:extLst>
                <a:ext uri="{FF2B5EF4-FFF2-40B4-BE49-F238E27FC236}">
                  <a16:creationId xmlns:a16="http://schemas.microsoft.com/office/drawing/2014/main" id="{FA3A3097-1361-4F3B-AFE6-0093DC80686F}"/>
                </a:ext>
              </a:extLst>
            </p:cNvPr>
            <p:cNvSpPr/>
            <p:nvPr/>
          </p:nvSpPr>
          <p:spPr>
            <a:xfrm>
              <a:off x="1239227" y="1174496"/>
              <a:ext cx="2840076" cy="2393415"/>
            </a:xfrm>
            <a:prstGeom prst="roundRect">
              <a:avLst>
                <a:gd name="adj" fmla="val 14114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任意多边形: 形状 245">
              <a:extLst>
                <a:ext uri="{FF2B5EF4-FFF2-40B4-BE49-F238E27FC236}">
                  <a16:creationId xmlns:a16="http://schemas.microsoft.com/office/drawing/2014/main" id="{06B99239-494C-4F82-8EE1-3CC71F2D0019}"/>
                </a:ext>
              </a:extLst>
            </p:cNvPr>
            <p:cNvSpPr/>
            <p:nvPr/>
          </p:nvSpPr>
          <p:spPr>
            <a:xfrm>
              <a:off x="1630552" y="-24587"/>
              <a:ext cx="215900" cy="1585760"/>
            </a:xfrm>
            <a:custGeom>
              <a:avLst/>
              <a:gdLst>
                <a:gd name="connsiteX0" fmla="*/ 0 w 215900"/>
                <a:gd name="connsiteY0" fmla="*/ 0 h 1585760"/>
                <a:gd name="connsiteX1" fmla="*/ 215900 w 215900"/>
                <a:gd name="connsiteY1" fmla="*/ 0 h 1585760"/>
                <a:gd name="connsiteX2" fmla="*/ 215900 w 215900"/>
                <a:gd name="connsiteY2" fmla="*/ 1490509 h 1585760"/>
                <a:gd name="connsiteX3" fmla="*/ 120649 w 215900"/>
                <a:gd name="connsiteY3" fmla="*/ 1585760 h 1585760"/>
                <a:gd name="connsiteX4" fmla="*/ 95251 w 215900"/>
                <a:gd name="connsiteY4" fmla="*/ 1585760 h 1585760"/>
                <a:gd name="connsiteX5" fmla="*/ 0 w 215900"/>
                <a:gd name="connsiteY5" fmla="*/ 1490509 h 158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900" h="1585760">
                  <a:moveTo>
                    <a:pt x="0" y="0"/>
                  </a:moveTo>
                  <a:lnTo>
                    <a:pt x="215900" y="0"/>
                  </a:lnTo>
                  <a:lnTo>
                    <a:pt x="215900" y="1490509"/>
                  </a:lnTo>
                  <a:cubicBezTo>
                    <a:pt x="215900" y="1543115"/>
                    <a:pt x="173255" y="1585760"/>
                    <a:pt x="120649" y="1585760"/>
                  </a:cubicBezTo>
                  <a:lnTo>
                    <a:pt x="95251" y="1585760"/>
                  </a:lnTo>
                  <a:cubicBezTo>
                    <a:pt x="42645" y="1585760"/>
                    <a:pt x="0" y="1543115"/>
                    <a:pt x="0" y="1490509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任意多边形: 形状 247">
              <a:extLst>
                <a:ext uri="{FF2B5EF4-FFF2-40B4-BE49-F238E27FC236}">
                  <a16:creationId xmlns:a16="http://schemas.microsoft.com/office/drawing/2014/main" id="{ADE1771D-C254-40AC-B9A8-1F54B4162402}"/>
                </a:ext>
              </a:extLst>
            </p:cNvPr>
            <p:cNvSpPr/>
            <p:nvPr/>
          </p:nvSpPr>
          <p:spPr>
            <a:xfrm>
              <a:off x="3415446" y="-24587"/>
              <a:ext cx="215900" cy="1585760"/>
            </a:xfrm>
            <a:custGeom>
              <a:avLst/>
              <a:gdLst>
                <a:gd name="connsiteX0" fmla="*/ 0 w 215900"/>
                <a:gd name="connsiteY0" fmla="*/ 0 h 1561174"/>
                <a:gd name="connsiteX1" fmla="*/ 215900 w 215900"/>
                <a:gd name="connsiteY1" fmla="*/ 0 h 1561174"/>
                <a:gd name="connsiteX2" fmla="*/ 215900 w 215900"/>
                <a:gd name="connsiteY2" fmla="*/ 1465923 h 1561174"/>
                <a:gd name="connsiteX3" fmla="*/ 120649 w 215900"/>
                <a:gd name="connsiteY3" fmla="*/ 1561174 h 1561174"/>
                <a:gd name="connsiteX4" fmla="*/ 95251 w 215900"/>
                <a:gd name="connsiteY4" fmla="*/ 1561174 h 1561174"/>
                <a:gd name="connsiteX5" fmla="*/ 0 w 215900"/>
                <a:gd name="connsiteY5" fmla="*/ 1465923 h 156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900" h="1561174">
                  <a:moveTo>
                    <a:pt x="0" y="0"/>
                  </a:moveTo>
                  <a:lnTo>
                    <a:pt x="215900" y="0"/>
                  </a:lnTo>
                  <a:lnTo>
                    <a:pt x="215900" y="1465923"/>
                  </a:lnTo>
                  <a:cubicBezTo>
                    <a:pt x="215900" y="1518529"/>
                    <a:pt x="173255" y="1561174"/>
                    <a:pt x="120649" y="1561174"/>
                  </a:cubicBezTo>
                  <a:lnTo>
                    <a:pt x="95251" y="1561174"/>
                  </a:lnTo>
                  <a:cubicBezTo>
                    <a:pt x="42645" y="1561174"/>
                    <a:pt x="0" y="1518529"/>
                    <a:pt x="0" y="1465923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8DDE4C65-B266-4B4C-B95E-8EEA4ABFA810}"/>
              </a:ext>
            </a:extLst>
          </p:cNvPr>
          <p:cNvSpPr txBox="1"/>
          <p:nvPr/>
        </p:nvSpPr>
        <p:spPr>
          <a:xfrm>
            <a:off x="4260667" y="454005"/>
            <a:ext cx="35252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>
                <a:solidFill>
                  <a:srgbClr val="3C77C5"/>
                </a:solidFill>
                <a:latin typeface="UTM Azuki" panose="02040603050506020204" pitchFamily="18" charset="0"/>
              </a:rPr>
              <a:t>Hai bàn tay</a:t>
            </a:r>
          </a:p>
        </p:txBody>
      </p:sp>
      <p:sp>
        <p:nvSpPr>
          <p:cNvPr id="29" name="Text Box 31">
            <a:extLst>
              <a:ext uri="{FF2B5EF4-FFF2-40B4-BE49-F238E27FC236}">
                <a16:creationId xmlns:a16="http://schemas.microsoft.com/office/drawing/2014/main" id="{B41AA9A5-7BE7-4A24-B908-FA9C7DFEF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411" y="2592685"/>
            <a:ext cx="341474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b="1">
                <a:latin typeface="Times New Roman" pitchFamily="18" charset="0"/>
              </a:rPr>
              <a:t>1. Anh có yêu nước không?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30" name="Text Box 33">
            <a:extLst>
              <a:ext uri="{FF2B5EF4-FFF2-40B4-BE49-F238E27FC236}">
                <a16:creationId xmlns:a16="http://schemas.microsoft.com/office/drawing/2014/main" id="{906B24C0-72F5-4351-A855-F5B3C1C50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3864" y="2777353"/>
            <a:ext cx="32396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Câu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err="1"/>
              <a:t>của</a:t>
            </a:r>
            <a:r>
              <a:rPr lang="en-US" sz="2400"/>
              <a:t> Bác Hồ</a:t>
            </a:r>
            <a:endParaRPr lang="en-US" sz="2400" dirty="0"/>
          </a:p>
        </p:txBody>
      </p:sp>
      <p:sp>
        <p:nvSpPr>
          <p:cNvPr id="31" name="Text Box 34">
            <a:extLst>
              <a:ext uri="{FF2B5EF4-FFF2-40B4-BE49-F238E27FC236}">
                <a16:creationId xmlns:a16="http://schemas.microsoft.com/office/drawing/2014/main" id="{37F5D9D2-7074-49D0-9747-AFA1EAC25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7429" y="2777352"/>
            <a:ext cx="20712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pPr algn="ctr"/>
            <a:r>
              <a:rPr lang="en-US" sz="2400"/>
              <a:t>Để </a:t>
            </a:r>
            <a:r>
              <a:rPr lang="en-US" sz="2400" err="1"/>
              <a:t>hỏi</a:t>
            </a:r>
            <a:r>
              <a:rPr lang="en-US" sz="2400"/>
              <a:t> bác Lê</a:t>
            </a:r>
            <a:endParaRPr lang="en-US" sz="2400" dirty="0"/>
          </a:p>
        </p:txBody>
      </p:sp>
      <p:sp>
        <p:nvSpPr>
          <p:cNvPr id="32" name="Text Box 36">
            <a:extLst>
              <a:ext uri="{FF2B5EF4-FFF2-40B4-BE49-F238E27FC236}">
                <a16:creationId xmlns:a16="http://schemas.microsoft.com/office/drawing/2014/main" id="{6DB9CDAC-AF70-41A4-963D-6E5494069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8010" y="2777352"/>
            <a:ext cx="18577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có … không</a:t>
            </a:r>
            <a:endParaRPr lang="en-US" sz="2400" dirty="0"/>
          </a:p>
        </p:txBody>
      </p:sp>
      <p:sp>
        <p:nvSpPr>
          <p:cNvPr id="33" name="Text Box 32">
            <a:extLst>
              <a:ext uri="{FF2B5EF4-FFF2-40B4-BE49-F238E27FC236}">
                <a16:creationId xmlns:a16="http://schemas.microsoft.com/office/drawing/2014/main" id="{16F89AE2-2E80-4DD9-AF66-F8B4145F2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685" y="3438325"/>
            <a:ext cx="34150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2. Anh có thể giữ bí mật không?</a:t>
            </a:r>
            <a:endParaRPr lang="en-US" sz="2400" dirty="0"/>
          </a:p>
        </p:txBody>
      </p:sp>
      <p:sp>
        <p:nvSpPr>
          <p:cNvPr id="49" name="Text Box 33">
            <a:extLst>
              <a:ext uri="{FF2B5EF4-FFF2-40B4-BE49-F238E27FC236}">
                <a16:creationId xmlns:a16="http://schemas.microsoft.com/office/drawing/2014/main" id="{98263886-CADB-4C95-9090-169F07DA0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5699" y="3622990"/>
            <a:ext cx="28520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err="1"/>
              <a:t>của</a:t>
            </a:r>
            <a:r>
              <a:rPr lang="en-US" sz="2400"/>
              <a:t> Bác Hồ</a:t>
            </a:r>
            <a:endParaRPr lang="en-US" sz="2400" dirty="0"/>
          </a:p>
        </p:txBody>
      </p:sp>
      <p:sp>
        <p:nvSpPr>
          <p:cNvPr id="51" name="Text Box 34">
            <a:extLst>
              <a:ext uri="{FF2B5EF4-FFF2-40B4-BE49-F238E27FC236}">
                <a16:creationId xmlns:a16="http://schemas.microsoft.com/office/drawing/2014/main" id="{CDA8F213-7A5D-48E3-9D72-F0B4CEC22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7429" y="3622990"/>
            <a:ext cx="24265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Để </a:t>
            </a:r>
            <a:r>
              <a:rPr lang="en-US" sz="2400" err="1"/>
              <a:t>hỏi</a:t>
            </a:r>
            <a:r>
              <a:rPr lang="en-US" sz="2400"/>
              <a:t> bác Lê</a:t>
            </a:r>
            <a:endParaRPr lang="en-US" sz="2400" dirty="0"/>
          </a:p>
        </p:txBody>
      </p:sp>
      <p:sp>
        <p:nvSpPr>
          <p:cNvPr id="52" name="Text Box 37">
            <a:extLst>
              <a:ext uri="{FF2B5EF4-FFF2-40B4-BE49-F238E27FC236}">
                <a16:creationId xmlns:a16="http://schemas.microsoft.com/office/drawing/2014/main" id="{F16E4CA9-BCE0-4304-985F-604BAB2E7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8010" y="3622990"/>
            <a:ext cx="20446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 err="1"/>
              <a:t>có</a:t>
            </a:r>
            <a:r>
              <a:rPr lang="en-US" sz="2400"/>
              <a:t> … không</a:t>
            </a:r>
            <a:endParaRPr lang="en-US" sz="2400" dirty="0"/>
          </a:p>
        </p:txBody>
      </p:sp>
      <p:sp>
        <p:nvSpPr>
          <p:cNvPr id="27" name="Text Box 32">
            <a:extLst>
              <a:ext uri="{FF2B5EF4-FFF2-40B4-BE49-F238E27FC236}">
                <a16:creationId xmlns:a16="http://schemas.microsoft.com/office/drawing/2014/main" id="{7FCDE471-0376-46A0-9CB5-5D53532FD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791" y="4311736"/>
            <a:ext cx="34150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3. Anh có muốn đi với tôi không?</a:t>
            </a:r>
            <a:endParaRPr lang="en-US" sz="2400" dirty="0"/>
          </a:p>
        </p:txBody>
      </p:sp>
      <p:sp>
        <p:nvSpPr>
          <p:cNvPr id="34" name="Text Box 33">
            <a:extLst>
              <a:ext uri="{FF2B5EF4-FFF2-40B4-BE49-F238E27FC236}">
                <a16:creationId xmlns:a16="http://schemas.microsoft.com/office/drawing/2014/main" id="{9E36AC7F-6459-4959-8705-F4F8995D6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1805" y="4496401"/>
            <a:ext cx="28520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err="1"/>
              <a:t>của</a:t>
            </a:r>
            <a:r>
              <a:rPr lang="en-US" sz="2400"/>
              <a:t> Bác Hồ</a:t>
            </a:r>
            <a:endParaRPr lang="en-US" sz="2400" dirty="0"/>
          </a:p>
        </p:txBody>
      </p:sp>
      <p:sp>
        <p:nvSpPr>
          <p:cNvPr id="35" name="Text Box 34">
            <a:extLst>
              <a:ext uri="{FF2B5EF4-FFF2-40B4-BE49-F238E27FC236}">
                <a16:creationId xmlns:a16="http://schemas.microsoft.com/office/drawing/2014/main" id="{FF8348D2-E613-4663-83C3-574B05A72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3535" y="4496401"/>
            <a:ext cx="24265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Để </a:t>
            </a:r>
            <a:r>
              <a:rPr lang="en-US" sz="2400" err="1"/>
              <a:t>hỏi</a:t>
            </a:r>
            <a:r>
              <a:rPr lang="en-US" sz="2400"/>
              <a:t> bác Lê</a:t>
            </a:r>
            <a:endParaRPr lang="en-US" sz="2400" dirty="0"/>
          </a:p>
        </p:txBody>
      </p:sp>
      <p:sp>
        <p:nvSpPr>
          <p:cNvPr id="36" name="Text Box 37">
            <a:extLst>
              <a:ext uri="{FF2B5EF4-FFF2-40B4-BE49-F238E27FC236}">
                <a16:creationId xmlns:a16="http://schemas.microsoft.com/office/drawing/2014/main" id="{7B558497-8386-4DCC-903A-9BC0DBBDD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4116" y="4496401"/>
            <a:ext cx="20446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 err="1"/>
              <a:t>có</a:t>
            </a:r>
            <a:r>
              <a:rPr lang="en-US" sz="2400"/>
              <a:t> … không</a:t>
            </a:r>
            <a:endParaRPr lang="en-US" sz="2400" dirty="0"/>
          </a:p>
        </p:txBody>
      </p:sp>
      <p:sp>
        <p:nvSpPr>
          <p:cNvPr id="37" name="Text Box 32">
            <a:extLst>
              <a:ext uri="{FF2B5EF4-FFF2-40B4-BE49-F238E27FC236}">
                <a16:creationId xmlns:a16="http://schemas.microsoft.com/office/drawing/2014/main" id="{2708EBE0-59D4-44F7-BC14-7112DF677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791" y="5149273"/>
            <a:ext cx="34150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4. Nhưng chúng ta lấy đâu ra tiền?</a:t>
            </a:r>
            <a:endParaRPr lang="en-US" sz="2400" dirty="0"/>
          </a:p>
        </p:txBody>
      </p:sp>
      <p:sp>
        <p:nvSpPr>
          <p:cNvPr id="38" name="Text Box 33">
            <a:extLst>
              <a:ext uri="{FF2B5EF4-FFF2-40B4-BE49-F238E27FC236}">
                <a16:creationId xmlns:a16="http://schemas.microsoft.com/office/drawing/2014/main" id="{A35CAF01-D3A4-41C1-96B0-D1F68C764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1805" y="5333938"/>
            <a:ext cx="28520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err="1"/>
              <a:t>của</a:t>
            </a:r>
            <a:r>
              <a:rPr lang="en-US" sz="2400"/>
              <a:t> bác Lê</a:t>
            </a:r>
            <a:endParaRPr lang="en-US" sz="2400" dirty="0"/>
          </a:p>
        </p:txBody>
      </p:sp>
      <p:sp>
        <p:nvSpPr>
          <p:cNvPr id="39" name="Text Box 34">
            <a:extLst>
              <a:ext uri="{FF2B5EF4-FFF2-40B4-BE49-F238E27FC236}">
                <a16:creationId xmlns:a16="http://schemas.microsoft.com/office/drawing/2014/main" id="{6DE374AB-651F-4074-A2B9-41B0E591C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3535" y="5333938"/>
            <a:ext cx="24265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Để </a:t>
            </a:r>
            <a:r>
              <a:rPr lang="en-US" sz="2400" err="1"/>
              <a:t>hỏi</a:t>
            </a:r>
            <a:r>
              <a:rPr lang="en-US" sz="2400"/>
              <a:t> Bác Hồ</a:t>
            </a:r>
            <a:endParaRPr lang="en-US" sz="2400" dirty="0"/>
          </a:p>
        </p:txBody>
      </p:sp>
      <p:sp>
        <p:nvSpPr>
          <p:cNvPr id="40" name="Text Box 37">
            <a:extLst>
              <a:ext uri="{FF2B5EF4-FFF2-40B4-BE49-F238E27FC236}">
                <a16:creationId xmlns:a16="http://schemas.microsoft.com/office/drawing/2014/main" id="{F28A090D-D951-4D59-A042-AEF84F7A3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7894" y="5333937"/>
            <a:ext cx="7979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đâu</a:t>
            </a:r>
            <a:endParaRPr lang="en-US" sz="2400" dirty="0"/>
          </a:p>
        </p:txBody>
      </p:sp>
      <p:sp>
        <p:nvSpPr>
          <p:cNvPr id="45" name="Text Box 32">
            <a:extLst>
              <a:ext uri="{FF2B5EF4-FFF2-40B4-BE49-F238E27FC236}">
                <a16:creationId xmlns:a16="http://schemas.microsoft.com/office/drawing/2014/main" id="{2C9CF086-2242-4CF2-85FB-0E61E609A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411" y="6125308"/>
            <a:ext cx="34150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5. Anh sẽ đi với tôi chứ?</a:t>
            </a:r>
            <a:endParaRPr lang="en-US" sz="2400" dirty="0"/>
          </a:p>
        </p:txBody>
      </p:sp>
      <p:sp>
        <p:nvSpPr>
          <p:cNvPr id="46" name="Text Box 33">
            <a:extLst>
              <a:ext uri="{FF2B5EF4-FFF2-40B4-BE49-F238E27FC236}">
                <a16:creationId xmlns:a16="http://schemas.microsoft.com/office/drawing/2014/main" id="{708EF815-E097-4071-AC72-2C64B9687F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1805" y="6125308"/>
            <a:ext cx="28520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err="1"/>
              <a:t>của</a:t>
            </a:r>
            <a:r>
              <a:rPr lang="en-US" sz="2400"/>
              <a:t> Bác Hồ</a:t>
            </a:r>
            <a:endParaRPr lang="en-US" sz="2400" dirty="0"/>
          </a:p>
        </p:txBody>
      </p:sp>
      <p:sp>
        <p:nvSpPr>
          <p:cNvPr id="47" name="Text Box 34">
            <a:extLst>
              <a:ext uri="{FF2B5EF4-FFF2-40B4-BE49-F238E27FC236}">
                <a16:creationId xmlns:a16="http://schemas.microsoft.com/office/drawing/2014/main" id="{6A0430D9-A71A-4A61-BB44-FEA9589E2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3535" y="6125308"/>
            <a:ext cx="24265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Để </a:t>
            </a:r>
            <a:r>
              <a:rPr lang="en-US" sz="2400" err="1"/>
              <a:t>hỏi</a:t>
            </a:r>
            <a:r>
              <a:rPr lang="en-US" sz="2400"/>
              <a:t> bác Lê</a:t>
            </a:r>
            <a:endParaRPr lang="en-US" sz="2400" dirty="0"/>
          </a:p>
        </p:txBody>
      </p:sp>
      <p:sp>
        <p:nvSpPr>
          <p:cNvPr id="48" name="Text Box 37">
            <a:extLst>
              <a:ext uri="{FF2B5EF4-FFF2-40B4-BE49-F238E27FC236}">
                <a16:creationId xmlns:a16="http://schemas.microsoft.com/office/drawing/2014/main" id="{936EBE75-D288-4C84-8AD3-2D776A804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7893" y="6121959"/>
            <a:ext cx="7979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chứ</a:t>
            </a:r>
            <a:endParaRPr lang="en-US" sz="2400" dirty="0"/>
          </a:p>
        </p:txBody>
      </p:sp>
      <p:sp>
        <p:nvSpPr>
          <p:cNvPr id="41" name="TextBox 8">
            <a:extLst>
              <a:ext uri="{FF2B5EF4-FFF2-40B4-BE49-F238E27FC236}">
                <a16:creationId xmlns:a16="http://schemas.microsoft.com/office/drawing/2014/main" id="{EB2FA2E1-9B7D-425C-A968-92EC5F86F6D5}"/>
              </a:ext>
            </a:extLst>
          </p:cNvPr>
          <p:cNvSpPr txBox="1"/>
          <p:nvPr/>
        </p:nvSpPr>
        <p:spPr>
          <a:xfrm>
            <a:off x="141486" y="86361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  <p:sp>
        <p:nvSpPr>
          <p:cNvPr id="42" name="TextBox 9">
            <a:extLst>
              <a:ext uri="{FF2B5EF4-FFF2-40B4-BE49-F238E27FC236}">
                <a16:creationId xmlns:a16="http://schemas.microsoft.com/office/drawing/2014/main" id="{FAC288D8-DAF1-4CE4-BD3B-B6077460FC4A}"/>
              </a:ext>
            </a:extLst>
          </p:cNvPr>
          <p:cNvSpPr txBox="1"/>
          <p:nvPr/>
        </p:nvSpPr>
        <p:spPr>
          <a:xfrm>
            <a:off x="11468524" y="0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66636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autoUpdateAnimBg="0"/>
      <p:bldP spid="31" grpId="0" autoUpdateAnimBg="0"/>
      <p:bldP spid="32" grpId="0" autoUpdateAnimBg="0"/>
      <p:bldP spid="33" grpId="0" autoUpdateAnimBg="0"/>
      <p:bldP spid="49" grpId="0" autoUpdateAnimBg="0"/>
      <p:bldP spid="51" grpId="0" autoUpdateAnimBg="0"/>
      <p:bldP spid="52" grpId="0" autoUpdateAnimBg="0"/>
      <p:bldP spid="27" grpId="0" autoUpdateAnimBg="0"/>
      <p:bldP spid="34" grpId="0" autoUpdateAnimBg="0"/>
      <p:bldP spid="35" grpId="0" autoUpdateAnimBg="0"/>
      <p:bldP spid="36" grpId="0" autoUpdateAnimBg="0"/>
      <p:bldP spid="37" grpId="0" autoUpdateAnimBg="0"/>
      <p:bldP spid="38" grpId="0" autoUpdateAnimBg="0"/>
      <p:bldP spid="39" grpId="0" autoUpdateAnimBg="0"/>
      <p:bldP spid="40" grpId="0" autoUpdateAnimBg="0"/>
      <p:bldP spid="45" grpId="0" autoUpdateAnimBg="0"/>
      <p:bldP spid="46" grpId="0" autoUpdateAnimBg="0"/>
      <p:bldP spid="47" grpId="0" autoUpdateAnimBg="0"/>
      <p:bldP spid="48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FA6B179-BB48-447A-9B82-C29028042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DFD023CE-83BD-429C-AE3F-3EF36BD4F4A5}"/>
              </a:ext>
            </a:extLst>
          </p:cNvPr>
          <p:cNvSpPr/>
          <p:nvPr/>
        </p:nvSpPr>
        <p:spPr>
          <a:xfrm>
            <a:off x="440767" y="1245139"/>
            <a:ext cx="6604590" cy="4127674"/>
          </a:xfrm>
          <a:prstGeom prst="wedgeRoundRectCallout">
            <a:avLst>
              <a:gd name="adj1" fmla="val 56266"/>
              <a:gd name="adj2" fmla="val 31839"/>
              <a:gd name="adj3" fmla="val 16667"/>
            </a:avLst>
          </a:prstGeom>
          <a:solidFill>
            <a:schemeClr val="bg1"/>
          </a:solidFill>
          <a:ln w="123825">
            <a:solidFill>
              <a:srgbClr val="8AD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Light" panose="020B0300000000000000" pitchFamily="34" charset="-122"/>
              <a:ea typeface="思源黑体 Light" panose="020B0300000000000000" pitchFamily="34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2F4AC828-D5EF-4572-B08E-19369C1ECBC9}"/>
              </a:ext>
            </a:extLst>
          </p:cNvPr>
          <p:cNvSpPr/>
          <p:nvPr/>
        </p:nvSpPr>
        <p:spPr>
          <a:xfrm>
            <a:off x="730213" y="1245139"/>
            <a:ext cx="602569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>
                <a:gradFill>
                  <a:gsLst>
                    <a:gs pos="6000">
                      <a:srgbClr val="161E54"/>
                    </a:gs>
                    <a:gs pos="55000">
                      <a:srgbClr val="3F6CC1"/>
                    </a:gs>
                    <a:gs pos="88000">
                      <a:srgbClr val="161E54"/>
                    </a:gs>
                  </a:gsLst>
                  <a:lin ang="5400000" scaled="0"/>
                </a:gradFill>
                <a:latin typeface="UVN Binh Duong" pitchFamily="2" charset="0"/>
              </a:rPr>
              <a:t>Bài 2: Chọn khoảng 3 câu trong bài </a:t>
            </a:r>
            <a:r>
              <a:rPr lang="en-US" sz="4400" b="1">
                <a:solidFill>
                  <a:srgbClr val="C00000"/>
                </a:solidFill>
                <a:latin typeface="UVN Binh Duong" pitchFamily="2" charset="0"/>
              </a:rPr>
              <a:t>Văn hay chữ tốt</a:t>
            </a:r>
            <a:r>
              <a:rPr lang="en-US" sz="4400" b="1">
                <a:gradFill>
                  <a:gsLst>
                    <a:gs pos="6000">
                      <a:srgbClr val="161E54"/>
                    </a:gs>
                    <a:gs pos="55000">
                      <a:srgbClr val="3F6CC1"/>
                    </a:gs>
                    <a:gs pos="88000">
                      <a:srgbClr val="161E54"/>
                    </a:gs>
                  </a:gsLst>
                  <a:lin ang="5400000" scaled="0"/>
                </a:gradFill>
                <a:latin typeface="UVN Binh Duong" pitchFamily="2" charset="0"/>
              </a:rPr>
              <a:t>. Đặt câu hỏi để trao đổi với bạn về nội dung liên quan đến từng câu.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977CE251-F5AC-4EA0-8306-8162068E98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2140" y="984730"/>
            <a:ext cx="6005967" cy="6005967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89980A72-0994-4D46-9606-29ABFE2500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73" y="119134"/>
            <a:ext cx="781433" cy="1143561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8579150B-F27F-45B7-88A0-D601915359C1}"/>
              </a:ext>
            </a:extLst>
          </p:cNvPr>
          <p:cNvSpPr txBox="1"/>
          <p:nvPr/>
        </p:nvSpPr>
        <p:spPr>
          <a:xfrm>
            <a:off x="50051" y="6416139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689A22E1-0104-411C-9A05-1301EFE25237}"/>
              </a:ext>
            </a:extLst>
          </p:cNvPr>
          <p:cNvSpPr txBox="1"/>
          <p:nvPr/>
        </p:nvSpPr>
        <p:spPr>
          <a:xfrm>
            <a:off x="11468524" y="0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65832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7DA31D-0B06-47CF-9050-12A9CFA77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44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0">
            <a:extLst>
              <a:ext uri="{FF2B5EF4-FFF2-40B4-BE49-F238E27FC236}">
                <a16:creationId xmlns:a16="http://schemas.microsoft.com/office/drawing/2014/main" id="{4766C42A-2AE2-4797-ABDB-F80630B20FE9}"/>
              </a:ext>
            </a:extLst>
          </p:cNvPr>
          <p:cNvSpPr/>
          <p:nvPr/>
        </p:nvSpPr>
        <p:spPr>
          <a:xfrm rot="17574369">
            <a:off x="-787941" y="-647474"/>
            <a:ext cx="5034979" cy="4391620"/>
          </a:xfrm>
          <a:custGeom>
            <a:avLst/>
            <a:gdLst>
              <a:gd name="connsiteX0" fmla="*/ 3270551 w 5034979"/>
              <a:gd name="connsiteY0" fmla="*/ 0 h 4391620"/>
              <a:gd name="connsiteX1" fmla="*/ 5034979 w 5034979"/>
              <a:gd name="connsiteY1" fmla="*/ 4175736 h 4391620"/>
              <a:gd name="connsiteX2" fmla="*/ 4966406 w 5034979"/>
              <a:gd name="connsiteY2" fmla="*/ 4215703 h 4391620"/>
              <a:gd name="connsiteX3" fmla="*/ 141011 w 5034979"/>
              <a:gd name="connsiteY3" fmla="*/ 1483222 h 4391620"/>
              <a:gd name="connsiteX4" fmla="*/ 0 w 5034979"/>
              <a:gd name="connsiteY4" fmla="*/ 1381949 h 439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4979" h="4391620">
                <a:moveTo>
                  <a:pt x="3270551" y="0"/>
                </a:moveTo>
                <a:lnTo>
                  <a:pt x="5034979" y="4175736"/>
                </a:lnTo>
                <a:lnTo>
                  <a:pt x="4966406" y="4215703"/>
                </a:lnTo>
                <a:cubicBezTo>
                  <a:pt x="3357941" y="5049517"/>
                  <a:pt x="1749476" y="2715430"/>
                  <a:pt x="141011" y="1483222"/>
                </a:cubicBezTo>
                <a:lnTo>
                  <a:pt x="0" y="1381949"/>
                </a:lnTo>
                <a:close/>
              </a:path>
            </a:pathLst>
          </a:custGeom>
          <a:solidFill>
            <a:srgbClr val="3C77C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任意多边形: 形状 14">
            <a:extLst>
              <a:ext uri="{FF2B5EF4-FFF2-40B4-BE49-F238E27FC236}">
                <a16:creationId xmlns:a16="http://schemas.microsoft.com/office/drawing/2014/main" id="{7CBA2F16-AE13-4FBE-8C56-710F6FA5E43A}"/>
              </a:ext>
            </a:extLst>
          </p:cNvPr>
          <p:cNvSpPr/>
          <p:nvPr/>
        </p:nvSpPr>
        <p:spPr>
          <a:xfrm rot="13663193">
            <a:off x="7349819" y="102530"/>
            <a:ext cx="7499725" cy="5360802"/>
          </a:xfrm>
          <a:custGeom>
            <a:avLst/>
            <a:gdLst>
              <a:gd name="connsiteX0" fmla="*/ 7499725 w 7499725"/>
              <a:gd name="connsiteY0" fmla="*/ 2693096 h 5360802"/>
              <a:gd name="connsiteX1" fmla="*/ 5073991 w 7499725"/>
              <a:gd name="connsiteY1" fmla="*/ 5360802 h 5360802"/>
              <a:gd name="connsiteX2" fmla="*/ 0 w 7499725"/>
              <a:gd name="connsiteY2" fmla="*/ 747043 h 5360802"/>
              <a:gd name="connsiteX3" fmla="*/ 679283 w 7499725"/>
              <a:gd name="connsiteY3" fmla="*/ 0 h 5360802"/>
              <a:gd name="connsiteX4" fmla="*/ 745086 w 7499725"/>
              <a:gd name="connsiteY4" fmla="*/ 52768 h 5360802"/>
              <a:gd name="connsiteX5" fmla="*/ 7319433 w 7499725"/>
              <a:gd name="connsiteY5" fmla="*/ 2789319 h 5360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99725" h="5360802">
                <a:moveTo>
                  <a:pt x="7499725" y="2693096"/>
                </a:moveTo>
                <a:lnTo>
                  <a:pt x="5073991" y="5360802"/>
                </a:lnTo>
                <a:lnTo>
                  <a:pt x="0" y="747043"/>
                </a:lnTo>
                <a:lnTo>
                  <a:pt x="679283" y="0"/>
                </a:lnTo>
                <a:lnTo>
                  <a:pt x="745086" y="52768"/>
                </a:lnTo>
                <a:cubicBezTo>
                  <a:pt x="2207505" y="1340912"/>
                  <a:pt x="3204278" y="4876414"/>
                  <a:pt x="7319433" y="2789319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93C64F-851B-42C6-B313-4011AE40525B}"/>
              </a:ext>
            </a:extLst>
          </p:cNvPr>
          <p:cNvSpPr txBox="1"/>
          <p:nvPr/>
        </p:nvSpPr>
        <p:spPr>
          <a:xfrm>
            <a:off x="2684751" y="3429000"/>
            <a:ext cx="9011753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Thuở đi học, chữ Cao Bá Quát thế nào?</a:t>
            </a:r>
          </a:p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Chữ ai xấu ?</a:t>
            </a:r>
          </a:p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Vì sao Cao Bá Quát thường bị điểm kém?</a:t>
            </a:r>
          </a:p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Vì sao nhiều bài văn của Cao Bá Quát dù hay vẫn bị điểm kém?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8BAD29B-5E43-4A0F-BDE2-EA8E32DEF352}"/>
              </a:ext>
            </a:extLst>
          </p:cNvPr>
          <p:cNvGrpSpPr/>
          <p:nvPr/>
        </p:nvGrpSpPr>
        <p:grpSpPr>
          <a:xfrm>
            <a:off x="323850" y="1672230"/>
            <a:ext cx="11413669" cy="1427189"/>
            <a:chOff x="2095698" y="899376"/>
            <a:chExt cx="11150623" cy="142718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6A72A17-F2D4-447B-9646-A7CB2B75DBAA}"/>
                </a:ext>
              </a:extLst>
            </p:cNvPr>
            <p:cNvSpPr/>
            <p:nvPr/>
          </p:nvSpPr>
          <p:spPr>
            <a:xfrm>
              <a:off x="2095698" y="899376"/>
              <a:ext cx="11150623" cy="1427189"/>
            </a:xfrm>
            <a:custGeom>
              <a:avLst/>
              <a:gdLst>
                <a:gd name="connsiteX0" fmla="*/ 0 w 11150623"/>
                <a:gd name="connsiteY0" fmla="*/ 237870 h 1427189"/>
                <a:gd name="connsiteX1" fmla="*/ 237870 w 11150623"/>
                <a:gd name="connsiteY1" fmla="*/ 0 h 1427189"/>
                <a:gd name="connsiteX2" fmla="*/ 798301 w 11150623"/>
                <a:gd name="connsiteY2" fmla="*/ 0 h 1427189"/>
                <a:gd name="connsiteX3" fmla="*/ 1145235 w 11150623"/>
                <a:gd name="connsiteY3" fmla="*/ 0 h 1427189"/>
                <a:gd name="connsiteX4" fmla="*/ 1812415 w 11150623"/>
                <a:gd name="connsiteY4" fmla="*/ 0 h 1427189"/>
                <a:gd name="connsiteX5" fmla="*/ 2693093 w 11150623"/>
                <a:gd name="connsiteY5" fmla="*/ 0 h 1427189"/>
                <a:gd name="connsiteX6" fmla="*/ 3573771 w 11150623"/>
                <a:gd name="connsiteY6" fmla="*/ 0 h 1427189"/>
                <a:gd name="connsiteX7" fmla="*/ 4134202 w 11150623"/>
                <a:gd name="connsiteY7" fmla="*/ 0 h 1427189"/>
                <a:gd name="connsiteX8" fmla="*/ 4694634 w 11150623"/>
                <a:gd name="connsiteY8" fmla="*/ 0 h 1427189"/>
                <a:gd name="connsiteX9" fmla="*/ 5148316 w 11150623"/>
                <a:gd name="connsiteY9" fmla="*/ 0 h 1427189"/>
                <a:gd name="connsiteX10" fmla="*/ 5922245 w 11150623"/>
                <a:gd name="connsiteY10" fmla="*/ 0 h 1427189"/>
                <a:gd name="connsiteX11" fmla="*/ 6802923 w 11150623"/>
                <a:gd name="connsiteY11" fmla="*/ 0 h 1427189"/>
                <a:gd name="connsiteX12" fmla="*/ 7256606 w 11150623"/>
                <a:gd name="connsiteY12" fmla="*/ 0 h 1427189"/>
                <a:gd name="connsiteX13" fmla="*/ 7710288 w 11150623"/>
                <a:gd name="connsiteY13" fmla="*/ 0 h 1427189"/>
                <a:gd name="connsiteX14" fmla="*/ 8484217 w 11150623"/>
                <a:gd name="connsiteY14" fmla="*/ 0 h 1427189"/>
                <a:gd name="connsiteX15" fmla="*/ 8937900 w 11150623"/>
                <a:gd name="connsiteY15" fmla="*/ 0 h 1427189"/>
                <a:gd name="connsiteX16" fmla="*/ 9284833 w 11150623"/>
                <a:gd name="connsiteY16" fmla="*/ 0 h 1427189"/>
                <a:gd name="connsiteX17" fmla="*/ 9845265 w 11150623"/>
                <a:gd name="connsiteY17" fmla="*/ 0 h 1427189"/>
                <a:gd name="connsiteX18" fmla="*/ 10912753 w 11150623"/>
                <a:gd name="connsiteY18" fmla="*/ 0 h 1427189"/>
                <a:gd name="connsiteX19" fmla="*/ 11150623 w 11150623"/>
                <a:gd name="connsiteY19" fmla="*/ 237870 h 1427189"/>
                <a:gd name="connsiteX20" fmla="*/ 11150623 w 11150623"/>
                <a:gd name="connsiteY20" fmla="*/ 694566 h 1427189"/>
                <a:gd name="connsiteX21" fmla="*/ 11150623 w 11150623"/>
                <a:gd name="connsiteY21" fmla="*/ 1189319 h 1427189"/>
                <a:gd name="connsiteX22" fmla="*/ 10912753 w 11150623"/>
                <a:gd name="connsiteY22" fmla="*/ 1427189 h 1427189"/>
                <a:gd name="connsiteX23" fmla="*/ 10565819 w 11150623"/>
                <a:gd name="connsiteY23" fmla="*/ 1427189 h 1427189"/>
                <a:gd name="connsiteX24" fmla="*/ 10005388 w 11150623"/>
                <a:gd name="connsiteY24" fmla="*/ 1427189 h 1427189"/>
                <a:gd name="connsiteX25" fmla="*/ 9231459 w 11150623"/>
                <a:gd name="connsiteY25" fmla="*/ 1427189 h 1427189"/>
                <a:gd name="connsiteX26" fmla="*/ 8777776 w 11150623"/>
                <a:gd name="connsiteY26" fmla="*/ 1427189 h 1427189"/>
                <a:gd name="connsiteX27" fmla="*/ 8110596 w 11150623"/>
                <a:gd name="connsiteY27" fmla="*/ 1427189 h 1427189"/>
                <a:gd name="connsiteX28" fmla="*/ 7656914 w 11150623"/>
                <a:gd name="connsiteY28" fmla="*/ 1427189 h 1427189"/>
                <a:gd name="connsiteX29" fmla="*/ 7309980 w 11150623"/>
                <a:gd name="connsiteY29" fmla="*/ 1427189 h 1427189"/>
                <a:gd name="connsiteX30" fmla="*/ 6536051 w 11150623"/>
                <a:gd name="connsiteY30" fmla="*/ 1427189 h 1427189"/>
                <a:gd name="connsiteX31" fmla="*/ 5868871 w 11150623"/>
                <a:gd name="connsiteY31" fmla="*/ 1427189 h 1427189"/>
                <a:gd name="connsiteX32" fmla="*/ 5094942 w 11150623"/>
                <a:gd name="connsiteY32" fmla="*/ 1427189 h 1427189"/>
                <a:gd name="connsiteX33" fmla="*/ 4641259 w 11150623"/>
                <a:gd name="connsiteY33" fmla="*/ 1427189 h 1427189"/>
                <a:gd name="connsiteX34" fmla="*/ 4294326 w 11150623"/>
                <a:gd name="connsiteY34" fmla="*/ 1427189 h 1427189"/>
                <a:gd name="connsiteX35" fmla="*/ 3840643 w 11150623"/>
                <a:gd name="connsiteY35" fmla="*/ 1427189 h 1427189"/>
                <a:gd name="connsiteX36" fmla="*/ 3173463 w 11150623"/>
                <a:gd name="connsiteY36" fmla="*/ 1427189 h 1427189"/>
                <a:gd name="connsiteX37" fmla="*/ 2292785 w 11150623"/>
                <a:gd name="connsiteY37" fmla="*/ 1427189 h 1427189"/>
                <a:gd name="connsiteX38" fmla="*/ 1412107 w 11150623"/>
                <a:gd name="connsiteY38" fmla="*/ 1427189 h 1427189"/>
                <a:gd name="connsiteX39" fmla="*/ 237870 w 11150623"/>
                <a:gd name="connsiteY39" fmla="*/ 1427189 h 1427189"/>
                <a:gd name="connsiteX40" fmla="*/ 0 w 11150623"/>
                <a:gd name="connsiteY40" fmla="*/ 1189319 h 1427189"/>
                <a:gd name="connsiteX41" fmla="*/ 0 w 11150623"/>
                <a:gd name="connsiteY41" fmla="*/ 742138 h 1427189"/>
                <a:gd name="connsiteX42" fmla="*/ 0 w 11150623"/>
                <a:gd name="connsiteY42" fmla="*/ 237870 h 1427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150623" h="1427189" fill="none" extrusionOk="0">
                  <a:moveTo>
                    <a:pt x="0" y="237870"/>
                  </a:moveTo>
                  <a:cubicBezTo>
                    <a:pt x="8858" y="117195"/>
                    <a:pt x="83526" y="-8033"/>
                    <a:pt x="237870" y="0"/>
                  </a:cubicBezTo>
                  <a:cubicBezTo>
                    <a:pt x="447644" y="25425"/>
                    <a:pt x="607196" y="-8166"/>
                    <a:pt x="798301" y="0"/>
                  </a:cubicBezTo>
                  <a:cubicBezTo>
                    <a:pt x="989406" y="8166"/>
                    <a:pt x="1031774" y="1129"/>
                    <a:pt x="1145235" y="0"/>
                  </a:cubicBezTo>
                  <a:cubicBezTo>
                    <a:pt x="1258696" y="-1129"/>
                    <a:pt x="1633318" y="-12260"/>
                    <a:pt x="1812415" y="0"/>
                  </a:cubicBezTo>
                  <a:cubicBezTo>
                    <a:pt x="1991512" y="12260"/>
                    <a:pt x="2318185" y="36182"/>
                    <a:pt x="2693093" y="0"/>
                  </a:cubicBezTo>
                  <a:cubicBezTo>
                    <a:pt x="3068001" y="-36182"/>
                    <a:pt x="3180643" y="17185"/>
                    <a:pt x="3573771" y="0"/>
                  </a:cubicBezTo>
                  <a:cubicBezTo>
                    <a:pt x="3966899" y="-17185"/>
                    <a:pt x="3880831" y="-6256"/>
                    <a:pt x="4134202" y="0"/>
                  </a:cubicBezTo>
                  <a:cubicBezTo>
                    <a:pt x="4387573" y="6256"/>
                    <a:pt x="4547021" y="-3010"/>
                    <a:pt x="4694634" y="0"/>
                  </a:cubicBezTo>
                  <a:cubicBezTo>
                    <a:pt x="4842247" y="3010"/>
                    <a:pt x="5044249" y="19261"/>
                    <a:pt x="5148316" y="0"/>
                  </a:cubicBezTo>
                  <a:cubicBezTo>
                    <a:pt x="5252383" y="-19261"/>
                    <a:pt x="5564203" y="28627"/>
                    <a:pt x="5922245" y="0"/>
                  </a:cubicBezTo>
                  <a:cubicBezTo>
                    <a:pt x="6280287" y="-28627"/>
                    <a:pt x="6424621" y="-18319"/>
                    <a:pt x="6802923" y="0"/>
                  </a:cubicBezTo>
                  <a:cubicBezTo>
                    <a:pt x="7181225" y="18319"/>
                    <a:pt x="7046953" y="-22652"/>
                    <a:pt x="7256606" y="0"/>
                  </a:cubicBezTo>
                  <a:cubicBezTo>
                    <a:pt x="7466259" y="22652"/>
                    <a:pt x="7527958" y="15314"/>
                    <a:pt x="7710288" y="0"/>
                  </a:cubicBezTo>
                  <a:cubicBezTo>
                    <a:pt x="7892618" y="-15314"/>
                    <a:pt x="8212998" y="-23269"/>
                    <a:pt x="8484217" y="0"/>
                  </a:cubicBezTo>
                  <a:cubicBezTo>
                    <a:pt x="8755436" y="23269"/>
                    <a:pt x="8844528" y="10604"/>
                    <a:pt x="8937900" y="0"/>
                  </a:cubicBezTo>
                  <a:cubicBezTo>
                    <a:pt x="9031272" y="-10604"/>
                    <a:pt x="9201077" y="-3596"/>
                    <a:pt x="9284833" y="0"/>
                  </a:cubicBezTo>
                  <a:cubicBezTo>
                    <a:pt x="9368589" y="3596"/>
                    <a:pt x="9727242" y="26775"/>
                    <a:pt x="9845265" y="0"/>
                  </a:cubicBezTo>
                  <a:cubicBezTo>
                    <a:pt x="9963288" y="-26775"/>
                    <a:pt x="10620980" y="-44779"/>
                    <a:pt x="10912753" y="0"/>
                  </a:cubicBezTo>
                  <a:cubicBezTo>
                    <a:pt x="11041946" y="-13112"/>
                    <a:pt x="11166895" y="129314"/>
                    <a:pt x="11150623" y="237870"/>
                  </a:cubicBezTo>
                  <a:cubicBezTo>
                    <a:pt x="11151489" y="375122"/>
                    <a:pt x="11168992" y="593369"/>
                    <a:pt x="11150623" y="694566"/>
                  </a:cubicBezTo>
                  <a:cubicBezTo>
                    <a:pt x="11132254" y="795763"/>
                    <a:pt x="11152773" y="975875"/>
                    <a:pt x="11150623" y="1189319"/>
                  </a:cubicBezTo>
                  <a:cubicBezTo>
                    <a:pt x="11152207" y="1309170"/>
                    <a:pt x="11041204" y="1431414"/>
                    <a:pt x="10912753" y="1427189"/>
                  </a:cubicBezTo>
                  <a:cubicBezTo>
                    <a:pt x="10778679" y="1434196"/>
                    <a:pt x="10645268" y="1420125"/>
                    <a:pt x="10565819" y="1427189"/>
                  </a:cubicBezTo>
                  <a:cubicBezTo>
                    <a:pt x="10486370" y="1434253"/>
                    <a:pt x="10131468" y="1426401"/>
                    <a:pt x="10005388" y="1427189"/>
                  </a:cubicBezTo>
                  <a:cubicBezTo>
                    <a:pt x="9879308" y="1427977"/>
                    <a:pt x="9483734" y="1440003"/>
                    <a:pt x="9231459" y="1427189"/>
                  </a:cubicBezTo>
                  <a:cubicBezTo>
                    <a:pt x="8979184" y="1414375"/>
                    <a:pt x="8894330" y="1416316"/>
                    <a:pt x="8777776" y="1427189"/>
                  </a:cubicBezTo>
                  <a:cubicBezTo>
                    <a:pt x="8661222" y="1438062"/>
                    <a:pt x="8421051" y="1427825"/>
                    <a:pt x="8110596" y="1427189"/>
                  </a:cubicBezTo>
                  <a:cubicBezTo>
                    <a:pt x="7800141" y="1426553"/>
                    <a:pt x="7797423" y="1419316"/>
                    <a:pt x="7656914" y="1427189"/>
                  </a:cubicBezTo>
                  <a:cubicBezTo>
                    <a:pt x="7516405" y="1435062"/>
                    <a:pt x="7469706" y="1431256"/>
                    <a:pt x="7309980" y="1427189"/>
                  </a:cubicBezTo>
                  <a:cubicBezTo>
                    <a:pt x="7150254" y="1423122"/>
                    <a:pt x="6886329" y="1414373"/>
                    <a:pt x="6536051" y="1427189"/>
                  </a:cubicBezTo>
                  <a:cubicBezTo>
                    <a:pt x="6185773" y="1440005"/>
                    <a:pt x="6198062" y="1408572"/>
                    <a:pt x="5868871" y="1427189"/>
                  </a:cubicBezTo>
                  <a:cubicBezTo>
                    <a:pt x="5539680" y="1445806"/>
                    <a:pt x="5389910" y="1421446"/>
                    <a:pt x="5094942" y="1427189"/>
                  </a:cubicBezTo>
                  <a:cubicBezTo>
                    <a:pt x="4799974" y="1432932"/>
                    <a:pt x="4865749" y="1412477"/>
                    <a:pt x="4641259" y="1427189"/>
                  </a:cubicBezTo>
                  <a:cubicBezTo>
                    <a:pt x="4416769" y="1441901"/>
                    <a:pt x="4363794" y="1432275"/>
                    <a:pt x="4294326" y="1427189"/>
                  </a:cubicBezTo>
                  <a:cubicBezTo>
                    <a:pt x="4224858" y="1422103"/>
                    <a:pt x="4049106" y="1413259"/>
                    <a:pt x="3840643" y="1427189"/>
                  </a:cubicBezTo>
                  <a:cubicBezTo>
                    <a:pt x="3632180" y="1441119"/>
                    <a:pt x="3477594" y="1409853"/>
                    <a:pt x="3173463" y="1427189"/>
                  </a:cubicBezTo>
                  <a:cubicBezTo>
                    <a:pt x="2869332" y="1444525"/>
                    <a:pt x="2570344" y="1394013"/>
                    <a:pt x="2292785" y="1427189"/>
                  </a:cubicBezTo>
                  <a:cubicBezTo>
                    <a:pt x="2015226" y="1460365"/>
                    <a:pt x="1603582" y="1405882"/>
                    <a:pt x="1412107" y="1427189"/>
                  </a:cubicBezTo>
                  <a:cubicBezTo>
                    <a:pt x="1220632" y="1448496"/>
                    <a:pt x="505488" y="1423002"/>
                    <a:pt x="237870" y="1427189"/>
                  </a:cubicBezTo>
                  <a:cubicBezTo>
                    <a:pt x="124088" y="1419343"/>
                    <a:pt x="-8098" y="1294477"/>
                    <a:pt x="0" y="1189319"/>
                  </a:cubicBezTo>
                  <a:cubicBezTo>
                    <a:pt x="15724" y="1076542"/>
                    <a:pt x="13226" y="945212"/>
                    <a:pt x="0" y="742138"/>
                  </a:cubicBezTo>
                  <a:cubicBezTo>
                    <a:pt x="-13226" y="539064"/>
                    <a:pt x="8941" y="432977"/>
                    <a:pt x="0" y="237870"/>
                  </a:cubicBezTo>
                  <a:close/>
                </a:path>
                <a:path w="11150623" h="1427189" stroke="0" extrusionOk="0">
                  <a:moveTo>
                    <a:pt x="0" y="237870"/>
                  </a:moveTo>
                  <a:cubicBezTo>
                    <a:pt x="2329" y="109898"/>
                    <a:pt x="94004" y="6479"/>
                    <a:pt x="237870" y="0"/>
                  </a:cubicBezTo>
                  <a:cubicBezTo>
                    <a:pt x="397219" y="6102"/>
                    <a:pt x="760504" y="-28413"/>
                    <a:pt x="905050" y="0"/>
                  </a:cubicBezTo>
                  <a:cubicBezTo>
                    <a:pt x="1049596" y="28413"/>
                    <a:pt x="1234879" y="21757"/>
                    <a:pt x="1358733" y="0"/>
                  </a:cubicBezTo>
                  <a:cubicBezTo>
                    <a:pt x="1482587" y="-21757"/>
                    <a:pt x="1671612" y="-13772"/>
                    <a:pt x="1812415" y="0"/>
                  </a:cubicBezTo>
                  <a:cubicBezTo>
                    <a:pt x="1953218" y="13772"/>
                    <a:pt x="2403709" y="7550"/>
                    <a:pt x="2586344" y="0"/>
                  </a:cubicBezTo>
                  <a:cubicBezTo>
                    <a:pt x="2768979" y="-7550"/>
                    <a:pt x="3267286" y="17029"/>
                    <a:pt x="3467022" y="0"/>
                  </a:cubicBezTo>
                  <a:cubicBezTo>
                    <a:pt x="3666758" y="-17029"/>
                    <a:pt x="3822330" y="17240"/>
                    <a:pt x="4134202" y="0"/>
                  </a:cubicBezTo>
                  <a:cubicBezTo>
                    <a:pt x="4446074" y="-17240"/>
                    <a:pt x="4716627" y="21355"/>
                    <a:pt x="5014880" y="0"/>
                  </a:cubicBezTo>
                  <a:cubicBezTo>
                    <a:pt x="5313133" y="-21355"/>
                    <a:pt x="5208746" y="-2605"/>
                    <a:pt x="5361814" y="0"/>
                  </a:cubicBezTo>
                  <a:cubicBezTo>
                    <a:pt x="5514882" y="2605"/>
                    <a:pt x="5764395" y="-17377"/>
                    <a:pt x="5922245" y="0"/>
                  </a:cubicBezTo>
                  <a:cubicBezTo>
                    <a:pt x="6080095" y="17377"/>
                    <a:pt x="6099910" y="-12581"/>
                    <a:pt x="6269179" y="0"/>
                  </a:cubicBezTo>
                  <a:cubicBezTo>
                    <a:pt x="6438448" y="12581"/>
                    <a:pt x="6574340" y="-7321"/>
                    <a:pt x="6829610" y="0"/>
                  </a:cubicBezTo>
                  <a:cubicBezTo>
                    <a:pt x="7084880" y="7321"/>
                    <a:pt x="7296262" y="2315"/>
                    <a:pt x="7603539" y="0"/>
                  </a:cubicBezTo>
                  <a:cubicBezTo>
                    <a:pt x="7910816" y="-2315"/>
                    <a:pt x="7795519" y="-4754"/>
                    <a:pt x="7950473" y="0"/>
                  </a:cubicBezTo>
                  <a:cubicBezTo>
                    <a:pt x="8105427" y="4754"/>
                    <a:pt x="8498323" y="-19261"/>
                    <a:pt x="8831151" y="0"/>
                  </a:cubicBezTo>
                  <a:cubicBezTo>
                    <a:pt x="9163979" y="19261"/>
                    <a:pt x="9331206" y="38143"/>
                    <a:pt x="9605080" y="0"/>
                  </a:cubicBezTo>
                  <a:cubicBezTo>
                    <a:pt x="9878954" y="-38143"/>
                    <a:pt x="9994024" y="-27765"/>
                    <a:pt x="10272260" y="0"/>
                  </a:cubicBezTo>
                  <a:cubicBezTo>
                    <a:pt x="10550496" y="27765"/>
                    <a:pt x="10713900" y="-24598"/>
                    <a:pt x="10912753" y="0"/>
                  </a:cubicBezTo>
                  <a:cubicBezTo>
                    <a:pt x="11059537" y="-20151"/>
                    <a:pt x="11178435" y="109608"/>
                    <a:pt x="11150623" y="237870"/>
                  </a:cubicBezTo>
                  <a:cubicBezTo>
                    <a:pt x="11141265" y="380197"/>
                    <a:pt x="11144593" y="481475"/>
                    <a:pt x="11150623" y="685051"/>
                  </a:cubicBezTo>
                  <a:cubicBezTo>
                    <a:pt x="11156653" y="888627"/>
                    <a:pt x="11155073" y="1013759"/>
                    <a:pt x="11150623" y="1189319"/>
                  </a:cubicBezTo>
                  <a:cubicBezTo>
                    <a:pt x="11158887" y="1319555"/>
                    <a:pt x="11050772" y="1441605"/>
                    <a:pt x="10912753" y="1427189"/>
                  </a:cubicBezTo>
                  <a:cubicBezTo>
                    <a:pt x="10732969" y="1440283"/>
                    <a:pt x="10577827" y="1449391"/>
                    <a:pt x="10459070" y="1427189"/>
                  </a:cubicBezTo>
                  <a:cubicBezTo>
                    <a:pt x="10340313" y="1404987"/>
                    <a:pt x="10025775" y="1452539"/>
                    <a:pt x="9898639" y="1427189"/>
                  </a:cubicBezTo>
                  <a:cubicBezTo>
                    <a:pt x="9771503" y="1401839"/>
                    <a:pt x="9614402" y="1414630"/>
                    <a:pt x="9338208" y="1427189"/>
                  </a:cubicBezTo>
                  <a:cubicBezTo>
                    <a:pt x="9062014" y="1439748"/>
                    <a:pt x="8922266" y="1431326"/>
                    <a:pt x="8777776" y="1427189"/>
                  </a:cubicBezTo>
                  <a:cubicBezTo>
                    <a:pt x="8633286" y="1423052"/>
                    <a:pt x="8508155" y="1441650"/>
                    <a:pt x="8324094" y="1427189"/>
                  </a:cubicBezTo>
                  <a:cubicBezTo>
                    <a:pt x="8140033" y="1412728"/>
                    <a:pt x="8027036" y="1446629"/>
                    <a:pt x="7870411" y="1427189"/>
                  </a:cubicBezTo>
                  <a:cubicBezTo>
                    <a:pt x="7713786" y="1407749"/>
                    <a:pt x="7493881" y="1409399"/>
                    <a:pt x="7203231" y="1427189"/>
                  </a:cubicBezTo>
                  <a:cubicBezTo>
                    <a:pt x="6912581" y="1444979"/>
                    <a:pt x="6957348" y="1411239"/>
                    <a:pt x="6856297" y="1427189"/>
                  </a:cubicBezTo>
                  <a:cubicBezTo>
                    <a:pt x="6755246" y="1443139"/>
                    <a:pt x="6428208" y="1438026"/>
                    <a:pt x="6082368" y="1427189"/>
                  </a:cubicBezTo>
                  <a:cubicBezTo>
                    <a:pt x="5736528" y="1416352"/>
                    <a:pt x="5779303" y="1442199"/>
                    <a:pt x="5628686" y="1427189"/>
                  </a:cubicBezTo>
                  <a:cubicBezTo>
                    <a:pt x="5478069" y="1412179"/>
                    <a:pt x="5390273" y="1429426"/>
                    <a:pt x="5175003" y="1427189"/>
                  </a:cubicBezTo>
                  <a:cubicBezTo>
                    <a:pt x="4959733" y="1424952"/>
                    <a:pt x="4800716" y="1442091"/>
                    <a:pt x="4614572" y="1427189"/>
                  </a:cubicBezTo>
                  <a:cubicBezTo>
                    <a:pt x="4428428" y="1412287"/>
                    <a:pt x="4081745" y="1423535"/>
                    <a:pt x="3947392" y="1427189"/>
                  </a:cubicBezTo>
                  <a:cubicBezTo>
                    <a:pt x="3813039" y="1430843"/>
                    <a:pt x="3385623" y="1444555"/>
                    <a:pt x="3066714" y="1427189"/>
                  </a:cubicBezTo>
                  <a:cubicBezTo>
                    <a:pt x="2747805" y="1409823"/>
                    <a:pt x="2717729" y="1453131"/>
                    <a:pt x="2399534" y="1427189"/>
                  </a:cubicBezTo>
                  <a:cubicBezTo>
                    <a:pt x="2081339" y="1401247"/>
                    <a:pt x="2056570" y="1428325"/>
                    <a:pt x="1945851" y="1427189"/>
                  </a:cubicBezTo>
                  <a:cubicBezTo>
                    <a:pt x="1835132" y="1426053"/>
                    <a:pt x="1745977" y="1430099"/>
                    <a:pt x="1598918" y="1427189"/>
                  </a:cubicBezTo>
                  <a:cubicBezTo>
                    <a:pt x="1451859" y="1424279"/>
                    <a:pt x="1047362" y="1444568"/>
                    <a:pt x="824989" y="1427189"/>
                  </a:cubicBezTo>
                  <a:cubicBezTo>
                    <a:pt x="602616" y="1409810"/>
                    <a:pt x="405300" y="1417420"/>
                    <a:pt x="237870" y="1427189"/>
                  </a:cubicBezTo>
                  <a:cubicBezTo>
                    <a:pt x="98187" y="1404476"/>
                    <a:pt x="-691" y="1315797"/>
                    <a:pt x="0" y="1189319"/>
                  </a:cubicBezTo>
                  <a:cubicBezTo>
                    <a:pt x="-3399" y="1008428"/>
                    <a:pt x="-14334" y="793517"/>
                    <a:pt x="0" y="694566"/>
                  </a:cubicBezTo>
                  <a:cubicBezTo>
                    <a:pt x="14334" y="595615"/>
                    <a:pt x="-5891" y="332543"/>
                    <a:pt x="0" y="23787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1"/>
              </a:solidFill>
              <a:extLst>
                <a:ext uri="{C807C97D-BFC1-408E-A445-0C87EB9F89A2}">
                  <ask:lineSketchStyleProps xmlns:ask="http://schemas.microsoft.com/office/drawing/2018/sketchyshapes" xmlns="" sd="248934730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 Box 8">
              <a:extLst>
                <a:ext uri="{FF2B5EF4-FFF2-40B4-BE49-F238E27FC236}">
                  <a16:creationId xmlns:a16="http://schemas.microsoft.com/office/drawing/2014/main" id="{A9A9E38F-6A3A-4AE7-AB90-A575178319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3516" y="1013679"/>
              <a:ext cx="10802805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sz="36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Thuở đi học, Cao Bá Quát viết chữ rất xấu nên nhiều bài văn dù hay vẫn bị thầy cho điểm kém.</a:t>
              </a:r>
              <a:endParaRPr lang="en-US" sz="3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组合 1">
            <a:extLst>
              <a:ext uri="{FF2B5EF4-FFF2-40B4-BE49-F238E27FC236}">
                <a16:creationId xmlns:a16="http://schemas.microsoft.com/office/drawing/2014/main" id="{891FE251-C0FC-4F82-85EF-432C3326D80D}"/>
              </a:ext>
            </a:extLst>
          </p:cNvPr>
          <p:cNvGrpSpPr/>
          <p:nvPr/>
        </p:nvGrpSpPr>
        <p:grpSpPr>
          <a:xfrm>
            <a:off x="3439887" y="-295188"/>
            <a:ext cx="5225142" cy="1811486"/>
            <a:chOff x="1239227" y="-24587"/>
            <a:chExt cx="2840076" cy="3592498"/>
          </a:xfrm>
        </p:grpSpPr>
        <p:sp>
          <p:nvSpPr>
            <p:cNvPr id="8" name="矩形: 圆角 3">
              <a:extLst>
                <a:ext uri="{FF2B5EF4-FFF2-40B4-BE49-F238E27FC236}">
                  <a16:creationId xmlns:a16="http://schemas.microsoft.com/office/drawing/2014/main" id="{4D4419B2-0844-4C2A-8920-8044ACCBA286}"/>
                </a:ext>
              </a:extLst>
            </p:cNvPr>
            <p:cNvSpPr/>
            <p:nvPr/>
          </p:nvSpPr>
          <p:spPr>
            <a:xfrm>
              <a:off x="1239227" y="1174496"/>
              <a:ext cx="2840076" cy="2393415"/>
            </a:xfrm>
            <a:prstGeom prst="roundRect">
              <a:avLst>
                <a:gd name="adj" fmla="val 14114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9" name="任意多边形: 形状 245">
              <a:extLst>
                <a:ext uri="{FF2B5EF4-FFF2-40B4-BE49-F238E27FC236}">
                  <a16:creationId xmlns:a16="http://schemas.microsoft.com/office/drawing/2014/main" id="{FEBBCB0C-F602-4B99-B4B1-6780FF4B013A}"/>
                </a:ext>
              </a:extLst>
            </p:cNvPr>
            <p:cNvSpPr/>
            <p:nvPr/>
          </p:nvSpPr>
          <p:spPr>
            <a:xfrm>
              <a:off x="1630552" y="-24587"/>
              <a:ext cx="215900" cy="1585760"/>
            </a:xfrm>
            <a:custGeom>
              <a:avLst/>
              <a:gdLst>
                <a:gd name="connsiteX0" fmla="*/ 0 w 215900"/>
                <a:gd name="connsiteY0" fmla="*/ 0 h 1585760"/>
                <a:gd name="connsiteX1" fmla="*/ 215900 w 215900"/>
                <a:gd name="connsiteY1" fmla="*/ 0 h 1585760"/>
                <a:gd name="connsiteX2" fmla="*/ 215900 w 215900"/>
                <a:gd name="connsiteY2" fmla="*/ 1490509 h 1585760"/>
                <a:gd name="connsiteX3" fmla="*/ 120649 w 215900"/>
                <a:gd name="connsiteY3" fmla="*/ 1585760 h 1585760"/>
                <a:gd name="connsiteX4" fmla="*/ 95251 w 215900"/>
                <a:gd name="connsiteY4" fmla="*/ 1585760 h 1585760"/>
                <a:gd name="connsiteX5" fmla="*/ 0 w 215900"/>
                <a:gd name="connsiteY5" fmla="*/ 1490509 h 158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900" h="1585760">
                  <a:moveTo>
                    <a:pt x="0" y="0"/>
                  </a:moveTo>
                  <a:lnTo>
                    <a:pt x="215900" y="0"/>
                  </a:lnTo>
                  <a:lnTo>
                    <a:pt x="215900" y="1490509"/>
                  </a:lnTo>
                  <a:cubicBezTo>
                    <a:pt x="215900" y="1543115"/>
                    <a:pt x="173255" y="1585760"/>
                    <a:pt x="120649" y="1585760"/>
                  </a:cubicBezTo>
                  <a:lnTo>
                    <a:pt x="95251" y="1585760"/>
                  </a:lnTo>
                  <a:cubicBezTo>
                    <a:pt x="42645" y="1585760"/>
                    <a:pt x="0" y="1543115"/>
                    <a:pt x="0" y="1490509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0" name="任意多边形: 形状 247">
              <a:extLst>
                <a:ext uri="{FF2B5EF4-FFF2-40B4-BE49-F238E27FC236}">
                  <a16:creationId xmlns:a16="http://schemas.microsoft.com/office/drawing/2014/main" id="{CBAB2661-509E-4090-9841-980AB48220D6}"/>
                </a:ext>
              </a:extLst>
            </p:cNvPr>
            <p:cNvSpPr/>
            <p:nvPr/>
          </p:nvSpPr>
          <p:spPr>
            <a:xfrm>
              <a:off x="3415446" y="-24587"/>
              <a:ext cx="215900" cy="1585760"/>
            </a:xfrm>
            <a:custGeom>
              <a:avLst/>
              <a:gdLst>
                <a:gd name="connsiteX0" fmla="*/ 0 w 215900"/>
                <a:gd name="connsiteY0" fmla="*/ 0 h 1561174"/>
                <a:gd name="connsiteX1" fmla="*/ 215900 w 215900"/>
                <a:gd name="connsiteY1" fmla="*/ 0 h 1561174"/>
                <a:gd name="connsiteX2" fmla="*/ 215900 w 215900"/>
                <a:gd name="connsiteY2" fmla="*/ 1465923 h 1561174"/>
                <a:gd name="connsiteX3" fmla="*/ 120649 w 215900"/>
                <a:gd name="connsiteY3" fmla="*/ 1561174 h 1561174"/>
                <a:gd name="connsiteX4" fmla="*/ 95251 w 215900"/>
                <a:gd name="connsiteY4" fmla="*/ 1561174 h 1561174"/>
                <a:gd name="connsiteX5" fmla="*/ 0 w 215900"/>
                <a:gd name="connsiteY5" fmla="*/ 1465923 h 156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900" h="1561174">
                  <a:moveTo>
                    <a:pt x="0" y="0"/>
                  </a:moveTo>
                  <a:lnTo>
                    <a:pt x="215900" y="0"/>
                  </a:lnTo>
                  <a:lnTo>
                    <a:pt x="215900" y="1465923"/>
                  </a:lnTo>
                  <a:cubicBezTo>
                    <a:pt x="215900" y="1518529"/>
                    <a:pt x="173255" y="1561174"/>
                    <a:pt x="120649" y="1561174"/>
                  </a:cubicBezTo>
                  <a:lnTo>
                    <a:pt x="95251" y="1561174"/>
                  </a:lnTo>
                  <a:cubicBezTo>
                    <a:pt x="42645" y="1561174"/>
                    <a:pt x="0" y="1518529"/>
                    <a:pt x="0" y="1465923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8EE8FEF-694F-43CA-B69A-44B5B4796D81}"/>
              </a:ext>
            </a:extLst>
          </p:cNvPr>
          <p:cNvSpPr txBox="1"/>
          <p:nvPr/>
        </p:nvSpPr>
        <p:spPr>
          <a:xfrm>
            <a:off x="3971956" y="509527"/>
            <a:ext cx="41610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3C77C5"/>
                </a:solidFill>
                <a:latin typeface="UTM Azuki" panose="02040603050506020204" pitchFamily="18" charset="0"/>
              </a:rPr>
              <a:t>Văn hay chữ tốt</a:t>
            </a:r>
          </a:p>
        </p:txBody>
      </p:sp>
      <p:sp>
        <p:nvSpPr>
          <p:cNvPr id="14" name="矩形: 圆角 19">
            <a:extLst>
              <a:ext uri="{FF2B5EF4-FFF2-40B4-BE49-F238E27FC236}">
                <a16:creationId xmlns:a16="http://schemas.microsoft.com/office/drawing/2014/main" id="{1675005E-5A6C-4BED-9BE6-A3532B82F0F2}"/>
              </a:ext>
            </a:extLst>
          </p:cNvPr>
          <p:cNvSpPr/>
          <p:nvPr/>
        </p:nvSpPr>
        <p:spPr>
          <a:xfrm>
            <a:off x="-173654" y="53344"/>
            <a:ext cx="2858405" cy="1017242"/>
          </a:xfrm>
          <a:prstGeom prst="roundRect">
            <a:avLst>
              <a:gd name="adj" fmla="val 1642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>
                <a:latin typeface="UTM Windsor BT" panose="02040603050506020204" pitchFamily="18" charset="0"/>
                <a:ea typeface="思源黑体 Light" panose="020B0300000000000000" pitchFamily="34" charset="-122"/>
              </a:rPr>
              <a:t>Gợi ý</a:t>
            </a:r>
            <a:endParaRPr lang="zh-CN" altLang="en-US" sz="5400" dirty="0">
              <a:latin typeface="UTM Windsor BT" panose="02040603050506020204" pitchFamily="18" charset="0"/>
              <a:ea typeface="思源黑体 Light" panose="020B0300000000000000" pitchFamily="34" charset="-122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7D0DAE3F-2E37-42FC-B98E-86D6F6DEAC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30" y="3198917"/>
            <a:ext cx="2414021" cy="301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57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FA6B179-BB48-447A-9B82-C29028042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DFD023CE-83BD-429C-AE3F-3EF36BD4F4A5}"/>
              </a:ext>
            </a:extLst>
          </p:cNvPr>
          <p:cNvSpPr/>
          <p:nvPr/>
        </p:nvSpPr>
        <p:spPr>
          <a:xfrm>
            <a:off x="440767" y="1245139"/>
            <a:ext cx="6604590" cy="3305237"/>
          </a:xfrm>
          <a:prstGeom prst="wedgeRoundRectCallout">
            <a:avLst>
              <a:gd name="adj1" fmla="val 56266"/>
              <a:gd name="adj2" fmla="val 31839"/>
              <a:gd name="adj3" fmla="val 16667"/>
            </a:avLst>
          </a:prstGeom>
          <a:solidFill>
            <a:schemeClr val="bg1"/>
          </a:solidFill>
          <a:ln w="123825">
            <a:solidFill>
              <a:srgbClr val="8AD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Light" panose="020B0300000000000000" pitchFamily="34" charset="-122"/>
              <a:ea typeface="思源黑体 Light" panose="020B0300000000000000" pitchFamily="34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2F4AC828-D5EF-4572-B08E-19369C1ECBC9}"/>
              </a:ext>
            </a:extLst>
          </p:cNvPr>
          <p:cNvSpPr/>
          <p:nvPr/>
        </p:nvSpPr>
        <p:spPr>
          <a:xfrm>
            <a:off x="537159" y="1328096"/>
            <a:ext cx="641180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>
                <a:gradFill>
                  <a:gsLst>
                    <a:gs pos="6000">
                      <a:srgbClr val="161E54"/>
                    </a:gs>
                    <a:gs pos="55000">
                      <a:srgbClr val="3F6CC1"/>
                    </a:gs>
                    <a:gs pos="88000">
                      <a:srgbClr val="161E54"/>
                    </a:gs>
                  </a:gsLst>
                  <a:lin ang="5400000" scaled="0"/>
                </a:gradFill>
                <a:latin typeface="UVN Binh Duong" pitchFamily="2" charset="0"/>
              </a:rPr>
              <a:t>Bài 3: Em hãy đặt một câu hỏi để tự hỏi mình.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977CE251-F5AC-4EA0-8306-8162068E98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5079" y="1894114"/>
            <a:ext cx="6194919" cy="5220437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89980A72-0994-4D46-9606-29ABFE2500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088"/>
            <a:ext cx="1396744" cy="2044016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8579150B-F27F-45B7-88A0-D601915359C1}"/>
              </a:ext>
            </a:extLst>
          </p:cNvPr>
          <p:cNvSpPr txBox="1"/>
          <p:nvPr/>
        </p:nvSpPr>
        <p:spPr>
          <a:xfrm>
            <a:off x="50051" y="6416139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689A22E1-0104-411C-9A05-1301EFE25237}"/>
              </a:ext>
            </a:extLst>
          </p:cNvPr>
          <p:cNvSpPr txBox="1"/>
          <p:nvPr/>
        </p:nvSpPr>
        <p:spPr>
          <a:xfrm>
            <a:off x="11468524" y="0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168583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B8BD60FC-0AC6-4D04-A80B-F189590C51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" r="3267"/>
          <a:stretch/>
        </p:blipFill>
        <p:spPr>
          <a:xfrm>
            <a:off x="-227350" y="1082031"/>
            <a:ext cx="5507075" cy="5895415"/>
          </a:xfrm>
          <a:custGeom>
            <a:avLst/>
            <a:gdLst>
              <a:gd name="connsiteX0" fmla="*/ 0 w 4265225"/>
              <a:gd name="connsiteY0" fmla="*/ 0 h 6858000"/>
              <a:gd name="connsiteX1" fmla="*/ 4265225 w 4265225"/>
              <a:gd name="connsiteY1" fmla="*/ 0 h 6858000"/>
              <a:gd name="connsiteX2" fmla="*/ 4265225 w 4265225"/>
              <a:gd name="connsiteY2" fmla="*/ 6858000 h 6858000"/>
              <a:gd name="connsiteX3" fmla="*/ 0 w 426522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5225" h="6858000">
                <a:moveTo>
                  <a:pt x="0" y="0"/>
                </a:moveTo>
                <a:lnTo>
                  <a:pt x="4265225" y="0"/>
                </a:lnTo>
                <a:lnTo>
                  <a:pt x="426522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A5C54FD0-0255-441A-A22E-9594599C8261}"/>
              </a:ext>
            </a:extLst>
          </p:cNvPr>
          <p:cNvSpPr/>
          <p:nvPr/>
        </p:nvSpPr>
        <p:spPr>
          <a:xfrm>
            <a:off x="5863902" y="927876"/>
            <a:ext cx="854765" cy="854765"/>
          </a:xfrm>
          <a:prstGeom prst="ellipse">
            <a:avLst/>
          </a:prstGeom>
          <a:solidFill>
            <a:srgbClr val="8ADFF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 dirty="0">
              <a:solidFill>
                <a:prstClr val="white"/>
              </a:solidFill>
              <a:latin typeface="思源黑体 Light"/>
              <a:ea typeface="思源黑体 Light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B60181E2-A67A-4151-B6DE-BA36758A2EAE}"/>
              </a:ext>
            </a:extLst>
          </p:cNvPr>
          <p:cNvSpPr/>
          <p:nvPr/>
        </p:nvSpPr>
        <p:spPr>
          <a:xfrm>
            <a:off x="5863902" y="2319354"/>
            <a:ext cx="854765" cy="854765"/>
          </a:xfrm>
          <a:prstGeom prst="ellipse">
            <a:avLst/>
          </a:prstGeom>
          <a:solidFill>
            <a:srgbClr val="337E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 dirty="0">
              <a:solidFill>
                <a:prstClr val="white"/>
              </a:solidFill>
              <a:latin typeface="思源黑体 Light"/>
              <a:ea typeface="思源黑体 Light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A8963CC4-24B0-40C1-95FF-75F3BA41150A}"/>
              </a:ext>
            </a:extLst>
          </p:cNvPr>
          <p:cNvSpPr/>
          <p:nvPr/>
        </p:nvSpPr>
        <p:spPr>
          <a:xfrm>
            <a:off x="5863902" y="3710832"/>
            <a:ext cx="854765" cy="854765"/>
          </a:xfrm>
          <a:prstGeom prst="ellipse">
            <a:avLst/>
          </a:prstGeom>
          <a:solidFill>
            <a:srgbClr val="8ADFF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 dirty="0">
              <a:solidFill>
                <a:prstClr val="white"/>
              </a:solidFill>
              <a:latin typeface="思源黑体 Light"/>
              <a:ea typeface="思源黑体 Light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85B53D5E-A2AB-4361-B94F-1F270B0A3D7E}"/>
              </a:ext>
            </a:extLst>
          </p:cNvPr>
          <p:cNvSpPr/>
          <p:nvPr/>
        </p:nvSpPr>
        <p:spPr>
          <a:xfrm>
            <a:off x="5863902" y="5102310"/>
            <a:ext cx="854765" cy="854765"/>
          </a:xfrm>
          <a:prstGeom prst="ellipse">
            <a:avLst/>
          </a:prstGeom>
          <a:solidFill>
            <a:srgbClr val="337E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 dirty="0">
              <a:solidFill>
                <a:prstClr val="white"/>
              </a:solidFill>
              <a:latin typeface="思源黑体 Light"/>
              <a:ea typeface="思源黑体 Ligh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9E3F7FA-7EC2-4D65-9823-B9DC512E95B5}"/>
              </a:ext>
            </a:extLst>
          </p:cNvPr>
          <p:cNvSpPr txBox="1"/>
          <p:nvPr/>
        </p:nvSpPr>
        <p:spPr>
          <a:xfrm>
            <a:off x="6850261" y="1082031"/>
            <a:ext cx="3970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 để bút ở đâu nhỉ?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FE166C9-5397-4814-9B81-15E999A5C68B}"/>
              </a:ext>
            </a:extLst>
          </p:cNvPr>
          <p:cNvSpPr txBox="1"/>
          <p:nvPr/>
        </p:nvSpPr>
        <p:spPr>
          <a:xfrm>
            <a:off x="6850259" y="2269682"/>
            <a:ext cx="3970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Cái kính của mình ở đâu rồi nhỉ?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301C000-9AE8-463A-896F-1F334CC0C09F}"/>
              </a:ext>
            </a:extLst>
          </p:cNvPr>
          <p:cNvSpPr txBox="1"/>
          <p:nvPr/>
        </p:nvSpPr>
        <p:spPr>
          <a:xfrm>
            <a:off x="6752288" y="3669408"/>
            <a:ext cx="41660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Tại sao bài này mình lại quên cách làm được nhỉ?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6F70E9B-4FE3-4366-B77D-78AB775CCE19}"/>
              </a:ext>
            </a:extLst>
          </p:cNvPr>
          <p:cNvSpPr txBox="1"/>
          <p:nvPr/>
        </p:nvSpPr>
        <p:spPr>
          <a:xfrm>
            <a:off x="6756543" y="5052638"/>
            <a:ext cx="44055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Bạn này trông quen quá, mình đã gặp ở đâu rồi nhỉ?</a:t>
            </a:r>
          </a:p>
        </p:txBody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id="{DD5E5045-579D-4AAA-B3A8-B0D321ED71C6}"/>
              </a:ext>
            </a:extLst>
          </p:cNvPr>
          <p:cNvSpPr>
            <a:spLocks noEditPoints="1"/>
          </p:cNvSpPr>
          <p:nvPr/>
        </p:nvSpPr>
        <p:spPr bwMode="auto">
          <a:xfrm>
            <a:off x="4680226" y="2552151"/>
            <a:ext cx="463688" cy="461608"/>
          </a:xfrm>
          <a:custGeom>
            <a:avLst/>
            <a:gdLst>
              <a:gd name="T0" fmla="*/ 269 w 596"/>
              <a:gd name="T1" fmla="*/ 88 h 593"/>
              <a:gd name="T2" fmla="*/ 280 w 596"/>
              <a:gd name="T3" fmla="*/ 507 h 593"/>
              <a:gd name="T4" fmla="*/ 201 w 596"/>
              <a:gd name="T5" fmla="*/ 517 h 593"/>
              <a:gd name="T6" fmla="*/ 190 w 596"/>
              <a:gd name="T7" fmla="*/ 97 h 593"/>
              <a:gd name="T8" fmla="*/ 429 w 596"/>
              <a:gd name="T9" fmla="*/ 367 h 593"/>
              <a:gd name="T10" fmla="*/ 487 w 596"/>
              <a:gd name="T11" fmla="*/ 367 h 593"/>
              <a:gd name="T12" fmla="*/ 504 w 596"/>
              <a:gd name="T13" fmla="*/ 506 h 593"/>
              <a:gd name="T14" fmla="*/ 425 w 596"/>
              <a:gd name="T15" fmla="*/ 518 h 593"/>
              <a:gd name="T16" fmla="*/ 414 w 596"/>
              <a:gd name="T17" fmla="*/ 382 h 593"/>
              <a:gd name="T18" fmla="*/ 23 w 596"/>
              <a:gd name="T19" fmla="*/ 0 h 593"/>
              <a:gd name="T20" fmla="*/ 22 w 596"/>
              <a:gd name="T21" fmla="*/ 0 h 593"/>
              <a:gd name="T22" fmla="*/ 2 w 596"/>
              <a:gd name="T23" fmla="*/ 38 h 593"/>
              <a:gd name="T24" fmla="*/ 12 w 596"/>
              <a:gd name="T25" fmla="*/ 43 h 593"/>
              <a:gd name="T26" fmla="*/ 14 w 596"/>
              <a:gd name="T27" fmla="*/ 569 h 593"/>
              <a:gd name="T28" fmla="*/ 548 w 596"/>
              <a:gd name="T29" fmla="*/ 578 h 593"/>
              <a:gd name="T30" fmla="*/ 551 w 596"/>
              <a:gd name="T31" fmla="*/ 587 h 593"/>
              <a:gd name="T32" fmla="*/ 591 w 596"/>
              <a:gd name="T33" fmla="*/ 574 h 593"/>
              <a:gd name="T34" fmla="*/ 557 w 596"/>
              <a:gd name="T35" fmla="*/ 550 h 593"/>
              <a:gd name="T36" fmla="*/ 551 w 596"/>
              <a:gd name="T37" fmla="*/ 558 h 593"/>
              <a:gd name="T38" fmla="*/ 42 w 596"/>
              <a:gd name="T39" fmla="*/ 561 h 593"/>
              <a:gd name="T40" fmla="*/ 31 w 596"/>
              <a:gd name="T41" fmla="*/ 46 h 593"/>
              <a:gd name="T42" fmla="*/ 39 w 596"/>
              <a:gd name="T43" fmla="*/ 43 h 593"/>
              <a:gd name="T44" fmla="*/ 25 w 596"/>
              <a:gd name="T45" fmla="*/ 4 h 593"/>
              <a:gd name="T46" fmla="*/ 309 w 596"/>
              <a:gd name="T47" fmla="*/ 194 h 593"/>
              <a:gd name="T48" fmla="*/ 380 w 596"/>
              <a:gd name="T49" fmla="*/ 194 h 593"/>
              <a:gd name="T50" fmla="*/ 390 w 596"/>
              <a:gd name="T51" fmla="*/ 509 h 593"/>
              <a:gd name="T52" fmla="*/ 310 w 596"/>
              <a:gd name="T53" fmla="*/ 517 h 593"/>
              <a:gd name="T54" fmla="*/ 300 w 596"/>
              <a:gd name="T55" fmla="*/ 202 h 593"/>
              <a:gd name="T56" fmla="*/ 89 w 596"/>
              <a:gd name="T57" fmla="*/ 302 h 593"/>
              <a:gd name="T58" fmla="*/ 159 w 596"/>
              <a:gd name="T59" fmla="*/ 302 h 593"/>
              <a:gd name="T60" fmla="*/ 169 w 596"/>
              <a:gd name="T61" fmla="*/ 507 h 593"/>
              <a:gd name="T62" fmla="*/ 90 w 596"/>
              <a:gd name="T63" fmla="*/ 517 h 593"/>
              <a:gd name="T64" fmla="*/ 79 w 596"/>
              <a:gd name="T65" fmla="*/ 311 h 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96" h="593">
                <a:moveTo>
                  <a:pt x="199" y="88"/>
                </a:moveTo>
                <a:cubicBezTo>
                  <a:pt x="223" y="88"/>
                  <a:pt x="246" y="88"/>
                  <a:pt x="269" y="88"/>
                </a:cubicBezTo>
                <a:cubicBezTo>
                  <a:pt x="279" y="88"/>
                  <a:pt x="280" y="89"/>
                  <a:pt x="280" y="97"/>
                </a:cubicBezTo>
                <a:cubicBezTo>
                  <a:pt x="280" y="234"/>
                  <a:pt x="280" y="370"/>
                  <a:pt x="280" y="507"/>
                </a:cubicBezTo>
                <a:cubicBezTo>
                  <a:pt x="280" y="516"/>
                  <a:pt x="279" y="517"/>
                  <a:pt x="270" y="517"/>
                </a:cubicBezTo>
                <a:cubicBezTo>
                  <a:pt x="247" y="517"/>
                  <a:pt x="224" y="517"/>
                  <a:pt x="201" y="517"/>
                </a:cubicBezTo>
                <a:cubicBezTo>
                  <a:pt x="192" y="517"/>
                  <a:pt x="190" y="516"/>
                  <a:pt x="190" y="507"/>
                </a:cubicBezTo>
                <a:cubicBezTo>
                  <a:pt x="190" y="371"/>
                  <a:pt x="190" y="234"/>
                  <a:pt x="190" y="97"/>
                </a:cubicBezTo>
                <a:cubicBezTo>
                  <a:pt x="190" y="89"/>
                  <a:pt x="191" y="88"/>
                  <a:pt x="199" y="88"/>
                </a:cubicBezTo>
                <a:close/>
                <a:moveTo>
                  <a:pt x="429" y="367"/>
                </a:moveTo>
                <a:cubicBezTo>
                  <a:pt x="429" y="367"/>
                  <a:pt x="429" y="367"/>
                  <a:pt x="429" y="367"/>
                </a:cubicBezTo>
                <a:cubicBezTo>
                  <a:pt x="448" y="367"/>
                  <a:pt x="468" y="367"/>
                  <a:pt x="487" y="367"/>
                </a:cubicBezTo>
                <a:cubicBezTo>
                  <a:pt x="502" y="367"/>
                  <a:pt x="504" y="368"/>
                  <a:pt x="504" y="382"/>
                </a:cubicBezTo>
                <a:cubicBezTo>
                  <a:pt x="504" y="423"/>
                  <a:pt x="504" y="465"/>
                  <a:pt x="504" y="506"/>
                </a:cubicBezTo>
                <a:cubicBezTo>
                  <a:pt x="504" y="516"/>
                  <a:pt x="503" y="518"/>
                  <a:pt x="494" y="518"/>
                </a:cubicBezTo>
                <a:cubicBezTo>
                  <a:pt x="471" y="518"/>
                  <a:pt x="448" y="518"/>
                  <a:pt x="425" y="518"/>
                </a:cubicBezTo>
                <a:cubicBezTo>
                  <a:pt x="415" y="518"/>
                  <a:pt x="414" y="517"/>
                  <a:pt x="414" y="506"/>
                </a:cubicBezTo>
                <a:cubicBezTo>
                  <a:pt x="414" y="464"/>
                  <a:pt x="414" y="423"/>
                  <a:pt x="414" y="382"/>
                </a:cubicBezTo>
                <a:cubicBezTo>
                  <a:pt x="414" y="368"/>
                  <a:pt x="416" y="367"/>
                  <a:pt x="429" y="367"/>
                </a:cubicBezTo>
                <a:close/>
                <a:moveTo>
                  <a:pt x="23" y="0"/>
                </a:moveTo>
                <a:cubicBezTo>
                  <a:pt x="23" y="0"/>
                  <a:pt x="23" y="0"/>
                  <a:pt x="23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1" y="1"/>
                  <a:pt x="21" y="2"/>
                  <a:pt x="20" y="4"/>
                </a:cubicBezTo>
                <a:cubicBezTo>
                  <a:pt x="14" y="15"/>
                  <a:pt x="8" y="27"/>
                  <a:pt x="2" y="38"/>
                </a:cubicBezTo>
                <a:cubicBezTo>
                  <a:pt x="0" y="42"/>
                  <a:pt x="1" y="43"/>
                  <a:pt x="6" y="43"/>
                </a:cubicBezTo>
                <a:cubicBezTo>
                  <a:pt x="8" y="43"/>
                  <a:pt x="10" y="43"/>
                  <a:pt x="12" y="43"/>
                </a:cubicBezTo>
                <a:cubicBezTo>
                  <a:pt x="14" y="43"/>
                  <a:pt x="14" y="44"/>
                  <a:pt x="14" y="46"/>
                </a:cubicBezTo>
                <a:cubicBezTo>
                  <a:pt x="14" y="220"/>
                  <a:pt x="14" y="395"/>
                  <a:pt x="14" y="569"/>
                </a:cubicBezTo>
                <a:cubicBezTo>
                  <a:pt x="14" y="576"/>
                  <a:pt x="16" y="578"/>
                  <a:pt x="25" y="578"/>
                </a:cubicBezTo>
                <a:cubicBezTo>
                  <a:pt x="200" y="578"/>
                  <a:pt x="374" y="578"/>
                  <a:pt x="548" y="578"/>
                </a:cubicBezTo>
                <a:cubicBezTo>
                  <a:pt x="551" y="578"/>
                  <a:pt x="551" y="579"/>
                  <a:pt x="551" y="581"/>
                </a:cubicBezTo>
                <a:cubicBezTo>
                  <a:pt x="551" y="583"/>
                  <a:pt x="551" y="585"/>
                  <a:pt x="551" y="587"/>
                </a:cubicBezTo>
                <a:cubicBezTo>
                  <a:pt x="551" y="592"/>
                  <a:pt x="553" y="593"/>
                  <a:pt x="556" y="591"/>
                </a:cubicBezTo>
                <a:cubicBezTo>
                  <a:pt x="568" y="585"/>
                  <a:pt x="579" y="580"/>
                  <a:pt x="591" y="574"/>
                </a:cubicBezTo>
                <a:cubicBezTo>
                  <a:pt x="596" y="571"/>
                  <a:pt x="595" y="570"/>
                  <a:pt x="591" y="568"/>
                </a:cubicBezTo>
                <a:cubicBezTo>
                  <a:pt x="579" y="562"/>
                  <a:pt x="568" y="556"/>
                  <a:pt x="557" y="550"/>
                </a:cubicBezTo>
                <a:cubicBezTo>
                  <a:pt x="552" y="548"/>
                  <a:pt x="551" y="548"/>
                  <a:pt x="551" y="554"/>
                </a:cubicBezTo>
                <a:cubicBezTo>
                  <a:pt x="551" y="556"/>
                  <a:pt x="551" y="557"/>
                  <a:pt x="551" y="558"/>
                </a:cubicBezTo>
                <a:cubicBezTo>
                  <a:pt x="551" y="561"/>
                  <a:pt x="551" y="561"/>
                  <a:pt x="548" y="561"/>
                </a:cubicBezTo>
                <a:cubicBezTo>
                  <a:pt x="379" y="561"/>
                  <a:pt x="210" y="561"/>
                  <a:pt x="42" y="561"/>
                </a:cubicBezTo>
                <a:cubicBezTo>
                  <a:pt x="34" y="561"/>
                  <a:pt x="31" y="560"/>
                  <a:pt x="31" y="552"/>
                </a:cubicBezTo>
                <a:cubicBezTo>
                  <a:pt x="31" y="383"/>
                  <a:pt x="31" y="215"/>
                  <a:pt x="31" y="46"/>
                </a:cubicBezTo>
                <a:cubicBezTo>
                  <a:pt x="31" y="43"/>
                  <a:pt x="32" y="43"/>
                  <a:pt x="35" y="43"/>
                </a:cubicBezTo>
                <a:cubicBezTo>
                  <a:pt x="36" y="43"/>
                  <a:pt x="38" y="43"/>
                  <a:pt x="39" y="43"/>
                </a:cubicBezTo>
                <a:cubicBezTo>
                  <a:pt x="45" y="43"/>
                  <a:pt x="45" y="42"/>
                  <a:pt x="43" y="37"/>
                </a:cubicBezTo>
                <a:cubicBezTo>
                  <a:pt x="37" y="26"/>
                  <a:pt x="31" y="15"/>
                  <a:pt x="25" y="4"/>
                </a:cubicBezTo>
                <a:cubicBezTo>
                  <a:pt x="24" y="2"/>
                  <a:pt x="24" y="1"/>
                  <a:pt x="23" y="0"/>
                </a:cubicBezTo>
                <a:close/>
                <a:moveTo>
                  <a:pt x="309" y="194"/>
                </a:moveTo>
                <a:cubicBezTo>
                  <a:pt x="309" y="194"/>
                  <a:pt x="309" y="194"/>
                  <a:pt x="309" y="194"/>
                </a:cubicBezTo>
                <a:cubicBezTo>
                  <a:pt x="332" y="194"/>
                  <a:pt x="356" y="194"/>
                  <a:pt x="380" y="194"/>
                </a:cubicBezTo>
                <a:cubicBezTo>
                  <a:pt x="389" y="194"/>
                  <a:pt x="390" y="195"/>
                  <a:pt x="390" y="201"/>
                </a:cubicBezTo>
                <a:cubicBezTo>
                  <a:pt x="390" y="304"/>
                  <a:pt x="390" y="406"/>
                  <a:pt x="390" y="509"/>
                </a:cubicBezTo>
                <a:cubicBezTo>
                  <a:pt x="390" y="516"/>
                  <a:pt x="387" y="517"/>
                  <a:pt x="379" y="517"/>
                </a:cubicBezTo>
                <a:cubicBezTo>
                  <a:pt x="356" y="517"/>
                  <a:pt x="333" y="517"/>
                  <a:pt x="310" y="517"/>
                </a:cubicBezTo>
                <a:cubicBezTo>
                  <a:pt x="300" y="517"/>
                  <a:pt x="300" y="516"/>
                  <a:pt x="300" y="508"/>
                </a:cubicBezTo>
                <a:cubicBezTo>
                  <a:pt x="300" y="406"/>
                  <a:pt x="300" y="304"/>
                  <a:pt x="300" y="202"/>
                </a:cubicBezTo>
                <a:cubicBezTo>
                  <a:pt x="300" y="194"/>
                  <a:pt x="300" y="194"/>
                  <a:pt x="309" y="194"/>
                </a:cubicBezTo>
                <a:close/>
                <a:moveTo>
                  <a:pt x="89" y="302"/>
                </a:moveTo>
                <a:cubicBezTo>
                  <a:pt x="89" y="302"/>
                  <a:pt x="89" y="302"/>
                  <a:pt x="89" y="302"/>
                </a:cubicBezTo>
                <a:cubicBezTo>
                  <a:pt x="112" y="302"/>
                  <a:pt x="136" y="302"/>
                  <a:pt x="159" y="302"/>
                </a:cubicBezTo>
                <a:cubicBezTo>
                  <a:pt x="168" y="302"/>
                  <a:pt x="169" y="302"/>
                  <a:pt x="169" y="311"/>
                </a:cubicBezTo>
                <a:cubicBezTo>
                  <a:pt x="169" y="377"/>
                  <a:pt x="169" y="442"/>
                  <a:pt x="169" y="507"/>
                </a:cubicBezTo>
                <a:cubicBezTo>
                  <a:pt x="169" y="516"/>
                  <a:pt x="168" y="517"/>
                  <a:pt x="160" y="517"/>
                </a:cubicBezTo>
                <a:cubicBezTo>
                  <a:pt x="137" y="517"/>
                  <a:pt x="113" y="517"/>
                  <a:pt x="90" y="517"/>
                </a:cubicBezTo>
                <a:cubicBezTo>
                  <a:pt x="81" y="517"/>
                  <a:pt x="79" y="516"/>
                  <a:pt x="79" y="507"/>
                </a:cubicBezTo>
                <a:cubicBezTo>
                  <a:pt x="79" y="442"/>
                  <a:pt x="79" y="376"/>
                  <a:pt x="79" y="311"/>
                </a:cubicBezTo>
                <a:cubicBezTo>
                  <a:pt x="79" y="302"/>
                  <a:pt x="80" y="302"/>
                  <a:pt x="89" y="302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</a:endParaRPr>
          </a:p>
        </p:txBody>
      </p:sp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A6978763-EB69-45E3-AF44-A0E4605B700E}"/>
              </a:ext>
            </a:extLst>
          </p:cNvPr>
          <p:cNvSpPr/>
          <p:nvPr/>
        </p:nvSpPr>
        <p:spPr>
          <a:xfrm rot="13663193">
            <a:off x="7349819" y="102530"/>
            <a:ext cx="7499725" cy="5360802"/>
          </a:xfrm>
          <a:custGeom>
            <a:avLst/>
            <a:gdLst>
              <a:gd name="connsiteX0" fmla="*/ 7499725 w 7499725"/>
              <a:gd name="connsiteY0" fmla="*/ 2693096 h 5360802"/>
              <a:gd name="connsiteX1" fmla="*/ 5073991 w 7499725"/>
              <a:gd name="connsiteY1" fmla="*/ 5360802 h 5360802"/>
              <a:gd name="connsiteX2" fmla="*/ 0 w 7499725"/>
              <a:gd name="connsiteY2" fmla="*/ 747043 h 5360802"/>
              <a:gd name="connsiteX3" fmla="*/ 679283 w 7499725"/>
              <a:gd name="connsiteY3" fmla="*/ 0 h 5360802"/>
              <a:gd name="connsiteX4" fmla="*/ 745086 w 7499725"/>
              <a:gd name="connsiteY4" fmla="*/ 52768 h 5360802"/>
              <a:gd name="connsiteX5" fmla="*/ 7319433 w 7499725"/>
              <a:gd name="connsiteY5" fmla="*/ 2789319 h 5360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99725" h="5360802">
                <a:moveTo>
                  <a:pt x="7499725" y="2693096"/>
                </a:moveTo>
                <a:lnTo>
                  <a:pt x="5073991" y="5360802"/>
                </a:lnTo>
                <a:lnTo>
                  <a:pt x="0" y="747043"/>
                </a:lnTo>
                <a:lnTo>
                  <a:pt x="679283" y="0"/>
                </a:lnTo>
                <a:lnTo>
                  <a:pt x="745086" y="52768"/>
                </a:lnTo>
                <a:cubicBezTo>
                  <a:pt x="2207505" y="1340912"/>
                  <a:pt x="3204278" y="4876414"/>
                  <a:pt x="7319433" y="2789319"/>
                </a:cubicBezTo>
                <a:close/>
              </a:path>
            </a:pathLst>
          </a:custGeom>
          <a:solidFill>
            <a:srgbClr val="8ADFF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265859FA-FAC7-4462-B1E2-15A799CBA549}"/>
              </a:ext>
            </a:extLst>
          </p:cNvPr>
          <p:cNvSpPr txBox="1"/>
          <p:nvPr/>
        </p:nvSpPr>
        <p:spPr>
          <a:xfrm>
            <a:off x="0" y="87868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1667C37E-C776-44EE-A4DA-25D43307654A}"/>
              </a:ext>
            </a:extLst>
          </p:cNvPr>
          <p:cNvSpPr txBox="1"/>
          <p:nvPr/>
        </p:nvSpPr>
        <p:spPr>
          <a:xfrm>
            <a:off x="11468524" y="0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  <p:sp>
        <p:nvSpPr>
          <p:cNvPr id="17" name="矩形: 圆角 19">
            <a:extLst>
              <a:ext uri="{FF2B5EF4-FFF2-40B4-BE49-F238E27FC236}">
                <a16:creationId xmlns:a16="http://schemas.microsoft.com/office/drawing/2014/main" id="{AB380766-B838-463E-92A3-324C3A9B2E4A}"/>
              </a:ext>
            </a:extLst>
          </p:cNvPr>
          <p:cNvSpPr/>
          <p:nvPr/>
        </p:nvSpPr>
        <p:spPr>
          <a:xfrm>
            <a:off x="1078745" y="64789"/>
            <a:ext cx="2858405" cy="1017242"/>
          </a:xfrm>
          <a:prstGeom prst="roundRect">
            <a:avLst>
              <a:gd name="adj" fmla="val 16423"/>
            </a:avLst>
          </a:prstGeom>
          <a:solidFill>
            <a:srgbClr val="8ADF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>
                <a:latin typeface="UTM Windsor BT" panose="02040603050506020204" pitchFamily="18" charset="0"/>
                <a:ea typeface="思源黑体 Light" panose="020B0300000000000000" pitchFamily="34" charset="-122"/>
              </a:rPr>
              <a:t>Gợi ý</a:t>
            </a:r>
            <a:endParaRPr lang="zh-CN" altLang="en-US" sz="5400" dirty="0">
              <a:latin typeface="UTM Windsor BT" panose="02040603050506020204" pitchFamily="18" charset="0"/>
              <a:ea typeface="思源黑体 Light" panose="020B03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3049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/>
      <p:bldP spid="10" grpId="0"/>
      <p:bldP spid="12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F2A886B0-D27A-43D5-B6BE-7024C8FD99ED}"/>
              </a:ext>
            </a:extLst>
          </p:cNvPr>
          <p:cNvSpPr/>
          <p:nvPr/>
        </p:nvSpPr>
        <p:spPr>
          <a:xfrm>
            <a:off x="-1045667" y="-1285936"/>
            <a:ext cx="14059812" cy="7157028"/>
          </a:xfrm>
          <a:custGeom>
            <a:avLst/>
            <a:gdLst>
              <a:gd name="connsiteX0" fmla="*/ 1757477 w 14059812"/>
              <a:gd name="connsiteY0" fmla="*/ 0 h 6595118"/>
              <a:gd name="connsiteX1" fmla="*/ 0 w 14059812"/>
              <a:gd name="connsiteY1" fmla="*/ 1799402 h 6595118"/>
              <a:gd name="connsiteX2" fmla="*/ 514753 w 14059812"/>
              <a:gd name="connsiteY2" fmla="*/ 3071771 h 6595118"/>
              <a:gd name="connsiteX3" fmla="*/ 627672 w 14059812"/>
              <a:gd name="connsiteY3" fmla="*/ 3176847 h 6595118"/>
              <a:gd name="connsiteX4" fmla="*/ 627672 w 14059812"/>
              <a:gd name="connsiteY4" fmla="*/ 6595118 h 6595118"/>
              <a:gd name="connsiteX5" fmla="*/ 13376350 w 14059812"/>
              <a:gd name="connsiteY5" fmla="*/ 6595118 h 6595118"/>
              <a:gd name="connsiteX6" fmla="*/ 13376350 w 14059812"/>
              <a:gd name="connsiteY6" fmla="*/ 4342868 h 6595118"/>
              <a:gd name="connsiteX7" fmla="*/ 13420254 w 14059812"/>
              <a:gd name="connsiteY7" fmla="*/ 4314466 h 6595118"/>
              <a:gd name="connsiteX8" fmla="*/ 14059812 w 14059812"/>
              <a:gd name="connsiteY8" fmla="*/ 3141285 h 6595118"/>
              <a:gd name="connsiteX9" fmla="*/ 12656528 w 14059812"/>
              <a:gd name="connsiteY9" fmla="*/ 1651816 h 6595118"/>
              <a:gd name="connsiteX10" fmla="*/ 12638949 w 14059812"/>
              <a:gd name="connsiteY10" fmla="*/ 1649496 h 6595118"/>
              <a:gd name="connsiteX11" fmla="*/ 12531094 w 14059812"/>
              <a:gd name="connsiteY11" fmla="*/ 1583998 h 6595118"/>
              <a:gd name="connsiteX12" fmla="*/ 11619778 w 14059812"/>
              <a:gd name="connsiteY12" fmla="*/ 1363890 h 6595118"/>
              <a:gd name="connsiteX13" fmla="*/ 10074419 w 14059812"/>
              <a:gd name="connsiteY13" fmla="*/ 2159555 h 6595118"/>
              <a:gd name="connsiteX14" fmla="*/ 10071438 w 14059812"/>
              <a:gd name="connsiteY14" fmla="*/ 2164909 h 6595118"/>
              <a:gd name="connsiteX15" fmla="*/ 10022620 w 14059812"/>
              <a:gd name="connsiteY15" fmla="*/ 2164909 h 6595118"/>
              <a:gd name="connsiteX16" fmla="*/ 10007011 w 14059812"/>
              <a:gd name="connsiteY16" fmla="*/ 2156705 h 6595118"/>
              <a:gd name="connsiteX17" fmla="*/ 9169293 w 14059812"/>
              <a:gd name="connsiteY17" fmla="*/ 1973206 h 6595118"/>
              <a:gd name="connsiteX18" fmla="*/ 8331575 w 14059812"/>
              <a:gd name="connsiteY18" fmla="*/ 2156705 h 6595118"/>
              <a:gd name="connsiteX19" fmla="*/ 8315965 w 14059812"/>
              <a:gd name="connsiteY19" fmla="*/ 2164909 h 6595118"/>
              <a:gd name="connsiteX20" fmla="*/ 8258165 w 14059812"/>
              <a:gd name="connsiteY20" fmla="*/ 2164909 h 6595118"/>
              <a:gd name="connsiteX21" fmla="*/ 8235040 w 14059812"/>
              <a:gd name="connsiteY21" fmla="*/ 2146727 h 6595118"/>
              <a:gd name="connsiteX22" fmla="*/ 7117121 w 14059812"/>
              <a:gd name="connsiteY22" fmla="*/ 1799551 h 6595118"/>
              <a:gd name="connsiteX23" fmla="*/ 5999203 w 14059812"/>
              <a:gd name="connsiteY23" fmla="*/ 2146727 h 6595118"/>
              <a:gd name="connsiteX24" fmla="*/ 5976078 w 14059812"/>
              <a:gd name="connsiteY24" fmla="*/ 2164909 h 6595118"/>
              <a:gd name="connsiteX25" fmla="*/ 5928218 w 14059812"/>
              <a:gd name="connsiteY25" fmla="*/ 2164909 h 6595118"/>
              <a:gd name="connsiteX26" fmla="*/ 5890830 w 14059812"/>
              <a:gd name="connsiteY26" fmla="*/ 2039119 h 6595118"/>
              <a:gd name="connsiteX27" fmla="*/ 4212365 w 14059812"/>
              <a:gd name="connsiteY27" fmla="*/ 970869 h 6595118"/>
              <a:gd name="connsiteX28" fmla="*/ 3528276 w 14059812"/>
              <a:gd name="connsiteY28" fmla="*/ 1090347 h 6595118"/>
              <a:gd name="connsiteX29" fmla="*/ 3393787 w 14059812"/>
              <a:gd name="connsiteY29" fmla="*/ 1146392 h 6595118"/>
              <a:gd name="connsiteX30" fmla="*/ 3376843 w 14059812"/>
              <a:gd name="connsiteY30" fmla="*/ 1098993 h 6595118"/>
              <a:gd name="connsiteX31" fmla="*/ 1757477 w 14059812"/>
              <a:gd name="connsiteY31" fmla="*/ 0 h 659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059812" h="6595118">
                <a:moveTo>
                  <a:pt x="1757477" y="0"/>
                </a:moveTo>
                <a:cubicBezTo>
                  <a:pt x="786849" y="0"/>
                  <a:pt x="0" y="805620"/>
                  <a:pt x="0" y="1799402"/>
                </a:cubicBezTo>
                <a:cubicBezTo>
                  <a:pt x="0" y="2296292"/>
                  <a:pt x="196712" y="2746143"/>
                  <a:pt x="514753" y="3071771"/>
                </a:cubicBezTo>
                <a:lnTo>
                  <a:pt x="627672" y="3176847"/>
                </a:lnTo>
                <a:lnTo>
                  <a:pt x="627672" y="6595118"/>
                </a:lnTo>
                <a:lnTo>
                  <a:pt x="13376350" y="6595118"/>
                </a:lnTo>
                <a:lnTo>
                  <a:pt x="13376350" y="4342868"/>
                </a:lnTo>
                <a:lnTo>
                  <a:pt x="13420254" y="4314466"/>
                </a:lnTo>
                <a:cubicBezTo>
                  <a:pt x="13810848" y="4035611"/>
                  <a:pt x="14059812" y="3613599"/>
                  <a:pt x="14059812" y="3141285"/>
                </a:cubicBezTo>
                <a:cubicBezTo>
                  <a:pt x="14059812" y="2406574"/>
                  <a:pt x="13457381" y="1793584"/>
                  <a:pt x="12656528" y="1651816"/>
                </a:cubicBezTo>
                <a:lnTo>
                  <a:pt x="12638949" y="1649496"/>
                </a:lnTo>
                <a:lnTo>
                  <a:pt x="12531094" y="1583998"/>
                </a:lnTo>
                <a:cubicBezTo>
                  <a:pt x="12265369" y="1444323"/>
                  <a:pt x="11953432" y="1363890"/>
                  <a:pt x="11619778" y="1363890"/>
                </a:cubicBezTo>
                <a:cubicBezTo>
                  <a:pt x="10952471" y="1363890"/>
                  <a:pt x="10372029" y="1685621"/>
                  <a:pt x="10074419" y="2159555"/>
                </a:cubicBezTo>
                <a:lnTo>
                  <a:pt x="10071438" y="2164909"/>
                </a:lnTo>
                <a:lnTo>
                  <a:pt x="10022620" y="2164909"/>
                </a:lnTo>
                <a:lnTo>
                  <a:pt x="10007011" y="2156705"/>
                </a:lnTo>
                <a:cubicBezTo>
                  <a:pt x="9757988" y="2039679"/>
                  <a:pt x="9472614" y="1973206"/>
                  <a:pt x="9169293" y="1973206"/>
                </a:cubicBezTo>
                <a:cubicBezTo>
                  <a:pt x="8865972" y="1973206"/>
                  <a:pt x="8580598" y="2039679"/>
                  <a:pt x="8331575" y="2156705"/>
                </a:cubicBezTo>
                <a:lnTo>
                  <a:pt x="8315965" y="2164909"/>
                </a:lnTo>
                <a:lnTo>
                  <a:pt x="8258165" y="2164909"/>
                </a:lnTo>
                <a:lnTo>
                  <a:pt x="8235040" y="2146727"/>
                </a:lnTo>
                <a:cubicBezTo>
                  <a:pt x="7931244" y="1929839"/>
                  <a:pt x="7541771" y="1799551"/>
                  <a:pt x="7117121" y="1799551"/>
                </a:cubicBezTo>
                <a:cubicBezTo>
                  <a:pt x="6692471" y="1799551"/>
                  <a:pt x="6302998" y="1929839"/>
                  <a:pt x="5999203" y="2146727"/>
                </a:cubicBezTo>
                <a:lnTo>
                  <a:pt x="5976078" y="2164909"/>
                </a:lnTo>
                <a:lnTo>
                  <a:pt x="5928218" y="2164909"/>
                </a:lnTo>
                <a:lnTo>
                  <a:pt x="5890830" y="2039119"/>
                </a:lnTo>
                <a:cubicBezTo>
                  <a:pt x="5668313" y="1420229"/>
                  <a:pt x="5001000" y="970869"/>
                  <a:pt x="4212365" y="970869"/>
                </a:cubicBezTo>
                <a:cubicBezTo>
                  <a:pt x="3969708" y="970869"/>
                  <a:pt x="3738537" y="1013412"/>
                  <a:pt x="3528276" y="1090347"/>
                </a:cubicBezTo>
                <a:lnTo>
                  <a:pt x="3393787" y="1146392"/>
                </a:lnTo>
                <a:lnTo>
                  <a:pt x="3376843" y="1098993"/>
                </a:lnTo>
                <a:cubicBezTo>
                  <a:pt x="3110043" y="453161"/>
                  <a:pt x="2485448" y="0"/>
                  <a:pt x="1757477" y="0"/>
                </a:cubicBezTo>
                <a:close/>
              </a:path>
            </a:pathLst>
          </a:custGeom>
          <a:solidFill>
            <a:srgbClr val="D5F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ED48193-B8EF-485E-BC98-0A747704C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 flipV="1">
            <a:off x="4295140" y="-1038860"/>
            <a:ext cx="3601720" cy="12192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EFC7E69-100A-4799-8589-C80D0F805A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07" r="36173"/>
          <a:stretch/>
        </p:blipFill>
        <p:spPr>
          <a:xfrm>
            <a:off x="0" y="2201109"/>
            <a:ext cx="3939620" cy="4051017"/>
          </a:xfrm>
          <a:prstGeom prst="rect">
            <a:avLst/>
          </a:prstGeom>
        </p:spPr>
      </p:pic>
      <p:sp>
        <p:nvSpPr>
          <p:cNvPr id="31" name="椭圆 4">
            <a:extLst>
              <a:ext uri="{FF2B5EF4-FFF2-40B4-BE49-F238E27FC236}">
                <a16:creationId xmlns:a16="http://schemas.microsoft.com/office/drawing/2014/main" id="{78D020C5-19F4-40B6-99E4-477FA5C2F6C8}"/>
              </a:ext>
            </a:extLst>
          </p:cNvPr>
          <p:cNvSpPr/>
          <p:nvPr/>
        </p:nvSpPr>
        <p:spPr>
          <a:xfrm>
            <a:off x="4130522" y="1605573"/>
            <a:ext cx="854765" cy="854765"/>
          </a:xfrm>
          <a:prstGeom prst="ellipse">
            <a:avLst/>
          </a:prstGeom>
          <a:solidFill>
            <a:srgbClr val="8ADFF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 dirty="0">
              <a:solidFill>
                <a:prstClr val="white"/>
              </a:solidFill>
              <a:latin typeface="思源黑体 Light"/>
              <a:ea typeface="思源黑体 Light"/>
            </a:endParaRPr>
          </a:p>
        </p:txBody>
      </p:sp>
      <p:sp>
        <p:nvSpPr>
          <p:cNvPr id="32" name="椭圆 5">
            <a:extLst>
              <a:ext uri="{FF2B5EF4-FFF2-40B4-BE49-F238E27FC236}">
                <a16:creationId xmlns:a16="http://schemas.microsoft.com/office/drawing/2014/main" id="{BF9AD68D-97A2-4C39-8F0D-24AF5FF9BB4F}"/>
              </a:ext>
            </a:extLst>
          </p:cNvPr>
          <p:cNvSpPr/>
          <p:nvPr/>
        </p:nvSpPr>
        <p:spPr>
          <a:xfrm>
            <a:off x="4130522" y="2997051"/>
            <a:ext cx="854765" cy="854765"/>
          </a:xfrm>
          <a:prstGeom prst="ellipse">
            <a:avLst/>
          </a:prstGeom>
          <a:solidFill>
            <a:srgbClr val="337E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 dirty="0">
              <a:solidFill>
                <a:prstClr val="white"/>
              </a:solidFill>
              <a:latin typeface="思源黑体 Light"/>
              <a:ea typeface="思源黑体 Light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20AE6E8-6C71-461A-968A-5ECEDACD2D26}"/>
              </a:ext>
            </a:extLst>
          </p:cNvPr>
          <p:cNvGrpSpPr/>
          <p:nvPr/>
        </p:nvGrpSpPr>
        <p:grpSpPr>
          <a:xfrm>
            <a:off x="-2020299" y="407344"/>
            <a:ext cx="8280318" cy="1140861"/>
            <a:chOff x="46652" y="1558681"/>
            <a:chExt cx="9811295" cy="1140861"/>
          </a:xfrm>
          <a:noFill/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E00DAF6-8F31-4DC7-B2F5-E1A66D9FE8CB}"/>
                </a:ext>
              </a:extLst>
            </p:cNvPr>
            <p:cNvSpPr txBox="1"/>
            <p:nvPr/>
          </p:nvSpPr>
          <p:spPr>
            <a:xfrm>
              <a:off x="46652" y="1591546"/>
              <a:ext cx="9721850" cy="11079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solidFill>
                    <a:srgbClr val="002060"/>
                  </a:solidFill>
                  <a:latin typeface="UTM Colossalis" panose="02040603050506020204" pitchFamily="18" charset="0"/>
                </a:rPr>
                <a:t>DẶN DÒ</a:t>
              </a:r>
              <a:endParaRPr lang="en-US" sz="6600" dirty="0">
                <a:solidFill>
                  <a:srgbClr val="002060"/>
                </a:solidFill>
                <a:latin typeface="UTM Colossalis" panose="0204060305050602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2A620B6-FB4F-45B6-B742-1B77BB6B0018}"/>
                </a:ext>
              </a:extLst>
            </p:cNvPr>
            <p:cNvSpPr txBox="1"/>
            <p:nvPr/>
          </p:nvSpPr>
          <p:spPr>
            <a:xfrm>
              <a:off x="136097" y="1558681"/>
              <a:ext cx="9721850" cy="11079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gradFill flip="none" rotWithShape="1">
                    <a:gsLst>
                      <a:gs pos="74000">
                        <a:srgbClr val="5997D0"/>
                      </a:gs>
                      <a:gs pos="47000">
                        <a:srgbClr val="58C4D6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DẶN DÒ</a:t>
              </a:r>
              <a:endParaRPr lang="en-US" sz="4800">
                <a:gradFill flip="none" rotWithShape="1">
                  <a:gsLst>
                    <a:gs pos="74000">
                      <a:srgbClr val="5997D0"/>
                    </a:gs>
                    <a:gs pos="47000">
                      <a:srgbClr val="58C4D6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/>
                <a:latin typeface="UTM Colossalis" panose="02040603050506020204" pitchFamily="18" charset="0"/>
                <a:ea typeface="字魂27号-布丁体" panose="00000505000000000000" pitchFamily="2" charset="-122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3B941DF6-29E5-42FD-8BAA-0B707446E7AE}"/>
              </a:ext>
            </a:extLst>
          </p:cNvPr>
          <p:cNvSpPr txBox="1"/>
          <p:nvPr/>
        </p:nvSpPr>
        <p:spPr>
          <a:xfrm>
            <a:off x="5302776" y="1740460"/>
            <a:ext cx="25186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Học ghi nhớ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311A532-C2CD-4E31-B0F9-6DDC7E583466}"/>
              </a:ext>
            </a:extLst>
          </p:cNvPr>
          <p:cNvSpPr txBox="1"/>
          <p:nvPr/>
        </p:nvSpPr>
        <p:spPr>
          <a:xfrm>
            <a:off x="5302775" y="3198479"/>
            <a:ext cx="44943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tiếp theo</a:t>
            </a:r>
          </a:p>
        </p:txBody>
      </p:sp>
    </p:spTree>
    <p:extLst>
      <p:ext uri="{BB962C8B-B14F-4D97-AF65-F5344CB8AC3E}">
        <p14:creationId xmlns:p14="http://schemas.microsoft.com/office/powerpoint/2010/main" val="357518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6" grpId="0"/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32FD756E-9555-4771-BAFD-57250A87B2AE}"/>
              </a:ext>
            </a:extLst>
          </p:cNvPr>
          <p:cNvSpPr/>
          <p:nvPr/>
        </p:nvSpPr>
        <p:spPr>
          <a:xfrm flipH="1">
            <a:off x="-917864" y="-1328770"/>
            <a:ext cx="14059812" cy="6595118"/>
          </a:xfrm>
          <a:custGeom>
            <a:avLst/>
            <a:gdLst>
              <a:gd name="connsiteX0" fmla="*/ 1757477 w 14059812"/>
              <a:gd name="connsiteY0" fmla="*/ 0 h 6595118"/>
              <a:gd name="connsiteX1" fmla="*/ 0 w 14059812"/>
              <a:gd name="connsiteY1" fmla="*/ 1799402 h 6595118"/>
              <a:gd name="connsiteX2" fmla="*/ 514753 w 14059812"/>
              <a:gd name="connsiteY2" fmla="*/ 3071771 h 6595118"/>
              <a:gd name="connsiteX3" fmla="*/ 627672 w 14059812"/>
              <a:gd name="connsiteY3" fmla="*/ 3176847 h 6595118"/>
              <a:gd name="connsiteX4" fmla="*/ 627672 w 14059812"/>
              <a:gd name="connsiteY4" fmla="*/ 6595118 h 6595118"/>
              <a:gd name="connsiteX5" fmla="*/ 13376350 w 14059812"/>
              <a:gd name="connsiteY5" fmla="*/ 6595118 h 6595118"/>
              <a:gd name="connsiteX6" fmla="*/ 13376350 w 14059812"/>
              <a:gd name="connsiteY6" fmla="*/ 4342868 h 6595118"/>
              <a:gd name="connsiteX7" fmla="*/ 13420254 w 14059812"/>
              <a:gd name="connsiteY7" fmla="*/ 4314466 h 6595118"/>
              <a:gd name="connsiteX8" fmla="*/ 14059812 w 14059812"/>
              <a:gd name="connsiteY8" fmla="*/ 3141285 h 6595118"/>
              <a:gd name="connsiteX9" fmla="*/ 12656528 w 14059812"/>
              <a:gd name="connsiteY9" fmla="*/ 1651816 h 6595118"/>
              <a:gd name="connsiteX10" fmla="*/ 12638949 w 14059812"/>
              <a:gd name="connsiteY10" fmla="*/ 1649496 h 6595118"/>
              <a:gd name="connsiteX11" fmla="*/ 12531094 w 14059812"/>
              <a:gd name="connsiteY11" fmla="*/ 1583998 h 6595118"/>
              <a:gd name="connsiteX12" fmla="*/ 11619778 w 14059812"/>
              <a:gd name="connsiteY12" fmla="*/ 1363890 h 6595118"/>
              <a:gd name="connsiteX13" fmla="*/ 10074419 w 14059812"/>
              <a:gd name="connsiteY13" fmla="*/ 2159555 h 6595118"/>
              <a:gd name="connsiteX14" fmla="*/ 10071438 w 14059812"/>
              <a:gd name="connsiteY14" fmla="*/ 2164909 h 6595118"/>
              <a:gd name="connsiteX15" fmla="*/ 10022620 w 14059812"/>
              <a:gd name="connsiteY15" fmla="*/ 2164909 h 6595118"/>
              <a:gd name="connsiteX16" fmla="*/ 10007011 w 14059812"/>
              <a:gd name="connsiteY16" fmla="*/ 2156705 h 6595118"/>
              <a:gd name="connsiteX17" fmla="*/ 9169293 w 14059812"/>
              <a:gd name="connsiteY17" fmla="*/ 1973206 h 6595118"/>
              <a:gd name="connsiteX18" fmla="*/ 8331575 w 14059812"/>
              <a:gd name="connsiteY18" fmla="*/ 2156705 h 6595118"/>
              <a:gd name="connsiteX19" fmla="*/ 8315965 w 14059812"/>
              <a:gd name="connsiteY19" fmla="*/ 2164909 h 6595118"/>
              <a:gd name="connsiteX20" fmla="*/ 8258165 w 14059812"/>
              <a:gd name="connsiteY20" fmla="*/ 2164909 h 6595118"/>
              <a:gd name="connsiteX21" fmla="*/ 8235040 w 14059812"/>
              <a:gd name="connsiteY21" fmla="*/ 2146727 h 6595118"/>
              <a:gd name="connsiteX22" fmla="*/ 7117121 w 14059812"/>
              <a:gd name="connsiteY22" fmla="*/ 1799551 h 6595118"/>
              <a:gd name="connsiteX23" fmla="*/ 5999203 w 14059812"/>
              <a:gd name="connsiteY23" fmla="*/ 2146727 h 6595118"/>
              <a:gd name="connsiteX24" fmla="*/ 5976078 w 14059812"/>
              <a:gd name="connsiteY24" fmla="*/ 2164909 h 6595118"/>
              <a:gd name="connsiteX25" fmla="*/ 5928218 w 14059812"/>
              <a:gd name="connsiteY25" fmla="*/ 2164909 h 6595118"/>
              <a:gd name="connsiteX26" fmla="*/ 5890830 w 14059812"/>
              <a:gd name="connsiteY26" fmla="*/ 2039119 h 6595118"/>
              <a:gd name="connsiteX27" fmla="*/ 4212365 w 14059812"/>
              <a:gd name="connsiteY27" fmla="*/ 970869 h 6595118"/>
              <a:gd name="connsiteX28" fmla="*/ 3528276 w 14059812"/>
              <a:gd name="connsiteY28" fmla="*/ 1090347 h 6595118"/>
              <a:gd name="connsiteX29" fmla="*/ 3393787 w 14059812"/>
              <a:gd name="connsiteY29" fmla="*/ 1146392 h 6595118"/>
              <a:gd name="connsiteX30" fmla="*/ 3376843 w 14059812"/>
              <a:gd name="connsiteY30" fmla="*/ 1098993 h 6595118"/>
              <a:gd name="connsiteX31" fmla="*/ 1757477 w 14059812"/>
              <a:gd name="connsiteY31" fmla="*/ 0 h 659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059812" h="6595118">
                <a:moveTo>
                  <a:pt x="1757477" y="0"/>
                </a:moveTo>
                <a:cubicBezTo>
                  <a:pt x="786849" y="0"/>
                  <a:pt x="0" y="805620"/>
                  <a:pt x="0" y="1799402"/>
                </a:cubicBezTo>
                <a:cubicBezTo>
                  <a:pt x="0" y="2296292"/>
                  <a:pt x="196712" y="2746143"/>
                  <a:pt x="514753" y="3071771"/>
                </a:cubicBezTo>
                <a:lnTo>
                  <a:pt x="627672" y="3176847"/>
                </a:lnTo>
                <a:lnTo>
                  <a:pt x="627672" y="6595118"/>
                </a:lnTo>
                <a:lnTo>
                  <a:pt x="13376350" y="6595118"/>
                </a:lnTo>
                <a:lnTo>
                  <a:pt x="13376350" y="4342868"/>
                </a:lnTo>
                <a:lnTo>
                  <a:pt x="13420254" y="4314466"/>
                </a:lnTo>
                <a:cubicBezTo>
                  <a:pt x="13810848" y="4035611"/>
                  <a:pt x="14059812" y="3613599"/>
                  <a:pt x="14059812" y="3141285"/>
                </a:cubicBezTo>
                <a:cubicBezTo>
                  <a:pt x="14059812" y="2406574"/>
                  <a:pt x="13457381" y="1793584"/>
                  <a:pt x="12656528" y="1651816"/>
                </a:cubicBezTo>
                <a:lnTo>
                  <a:pt x="12638949" y="1649496"/>
                </a:lnTo>
                <a:lnTo>
                  <a:pt x="12531094" y="1583998"/>
                </a:lnTo>
                <a:cubicBezTo>
                  <a:pt x="12265369" y="1444323"/>
                  <a:pt x="11953432" y="1363890"/>
                  <a:pt x="11619778" y="1363890"/>
                </a:cubicBezTo>
                <a:cubicBezTo>
                  <a:pt x="10952471" y="1363890"/>
                  <a:pt x="10372029" y="1685621"/>
                  <a:pt x="10074419" y="2159555"/>
                </a:cubicBezTo>
                <a:lnTo>
                  <a:pt x="10071438" y="2164909"/>
                </a:lnTo>
                <a:lnTo>
                  <a:pt x="10022620" y="2164909"/>
                </a:lnTo>
                <a:lnTo>
                  <a:pt x="10007011" y="2156705"/>
                </a:lnTo>
                <a:cubicBezTo>
                  <a:pt x="9757988" y="2039679"/>
                  <a:pt x="9472614" y="1973206"/>
                  <a:pt x="9169293" y="1973206"/>
                </a:cubicBezTo>
                <a:cubicBezTo>
                  <a:pt x="8865972" y="1973206"/>
                  <a:pt x="8580598" y="2039679"/>
                  <a:pt x="8331575" y="2156705"/>
                </a:cubicBezTo>
                <a:lnTo>
                  <a:pt x="8315965" y="2164909"/>
                </a:lnTo>
                <a:lnTo>
                  <a:pt x="8258165" y="2164909"/>
                </a:lnTo>
                <a:lnTo>
                  <a:pt x="8235040" y="2146727"/>
                </a:lnTo>
                <a:cubicBezTo>
                  <a:pt x="7931244" y="1929839"/>
                  <a:pt x="7541771" y="1799551"/>
                  <a:pt x="7117121" y="1799551"/>
                </a:cubicBezTo>
                <a:cubicBezTo>
                  <a:pt x="6692471" y="1799551"/>
                  <a:pt x="6302998" y="1929839"/>
                  <a:pt x="5999203" y="2146727"/>
                </a:cubicBezTo>
                <a:lnTo>
                  <a:pt x="5976078" y="2164909"/>
                </a:lnTo>
                <a:lnTo>
                  <a:pt x="5928218" y="2164909"/>
                </a:lnTo>
                <a:lnTo>
                  <a:pt x="5890830" y="2039119"/>
                </a:lnTo>
                <a:cubicBezTo>
                  <a:pt x="5668313" y="1420229"/>
                  <a:pt x="5001000" y="970869"/>
                  <a:pt x="4212365" y="970869"/>
                </a:cubicBezTo>
                <a:cubicBezTo>
                  <a:pt x="3969708" y="970869"/>
                  <a:pt x="3738537" y="1013412"/>
                  <a:pt x="3528276" y="1090347"/>
                </a:cubicBezTo>
                <a:lnTo>
                  <a:pt x="3393787" y="1146392"/>
                </a:lnTo>
                <a:lnTo>
                  <a:pt x="3376843" y="1098993"/>
                </a:lnTo>
                <a:cubicBezTo>
                  <a:pt x="3110043" y="453161"/>
                  <a:pt x="2485448" y="0"/>
                  <a:pt x="1757477" y="0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83EABD30-1C6F-4465-ABB1-2CA63B32B8E8}"/>
              </a:ext>
            </a:extLst>
          </p:cNvPr>
          <p:cNvSpPr/>
          <p:nvPr/>
        </p:nvSpPr>
        <p:spPr>
          <a:xfrm flipH="1">
            <a:off x="-933906" y="-1150970"/>
            <a:ext cx="14059812" cy="6595118"/>
          </a:xfrm>
          <a:custGeom>
            <a:avLst/>
            <a:gdLst>
              <a:gd name="connsiteX0" fmla="*/ 1757477 w 14059812"/>
              <a:gd name="connsiteY0" fmla="*/ 0 h 6595118"/>
              <a:gd name="connsiteX1" fmla="*/ 0 w 14059812"/>
              <a:gd name="connsiteY1" fmla="*/ 1799402 h 6595118"/>
              <a:gd name="connsiteX2" fmla="*/ 514753 w 14059812"/>
              <a:gd name="connsiteY2" fmla="*/ 3071771 h 6595118"/>
              <a:gd name="connsiteX3" fmla="*/ 627672 w 14059812"/>
              <a:gd name="connsiteY3" fmla="*/ 3176847 h 6595118"/>
              <a:gd name="connsiteX4" fmla="*/ 627672 w 14059812"/>
              <a:gd name="connsiteY4" fmla="*/ 6595118 h 6595118"/>
              <a:gd name="connsiteX5" fmla="*/ 13376350 w 14059812"/>
              <a:gd name="connsiteY5" fmla="*/ 6595118 h 6595118"/>
              <a:gd name="connsiteX6" fmla="*/ 13376350 w 14059812"/>
              <a:gd name="connsiteY6" fmla="*/ 4342868 h 6595118"/>
              <a:gd name="connsiteX7" fmla="*/ 13420254 w 14059812"/>
              <a:gd name="connsiteY7" fmla="*/ 4314466 h 6595118"/>
              <a:gd name="connsiteX8" fmla="*/ 14059812 w 14059812"/>
              <a:gd name="connsiteY8" fmla="*/ 3141285 h 6595118"/>
              <a:gd name="connsiteX9" fmla="*/ 12656528 w 14059812"/>
              <a:gd name="connsiteY9" fmla="*/ 1651816 h 6595118"/>
              <a:gd name="connsiteX10" fmla="*/ 12638949 w 14059812"/>
              <a:gd name="connsiteY10" fmla="*/ 1649496 h 6595118"/>
              <a:gd name="connsiteX11" fmla="*/ 12531094 w 14059812"/>
              <a:gd name="connsiteY11" fmla="*/ 1583998 h 6595118"/>
              <a:gd name="connsiteX12" fmla="*/ 11619778 w 14059812"/>
              <a:gd name="connsiteY12" fmla="*/ 1363890 h 6595118"/>
              <a:gd name="connsiteX13" fmla="*/ 10074419 w 14059812"/>
              <a:gd name="connsiteY13" fmla="*/ 2159555 h 6595118"/>
              <a:gd name="connsiteX14" fmla="*/ 10071438 w 14059812"/>
              <a:gd name="connsiteY14" fmla="*/ 2164909 h 6595118"/>
              <a:gd name="connsiteX15" fmla="*/ 10022620 w 14059812"/>
              <a:gd name="connsiteY15" fmla="*/ 2164909 h 6595118"/>
              <a:gd name="connsiteX16" fmla="*/ 10007011 w 14059812"/>
              <a:gd name="connsiteY16" fmla="*/ 2156705 h 6595118"/>
              <a:gd name="connsiteX17" fmla="*/ 9169293 w 14059812"/>
              <a:gd name="connsiteY17" fmla="*/ 1973206 h 6595118"/>
              <a:gd name="connsiteX18" fmla="*/ 8331575 w 14059812"/>
              <a:gd name="connsiteY18" fmla="*/ 2156705 h 6595118"/>
              <a:gd name="connsiteX19" fmla="*/ 8315965 w 14059812"/>
              <a:gd name="connsiteY19" fmla="*/ 2164909 h 6595118"/>
              <a:gd name="connsiteX20" fmla="*/ 8258165 w 14059812"/>
              <a:gd name="connsiteY20" fmla="*/ 2164909 h 6595118"/>
              <a:gd name="connsiteX21" fmla="*/ 8235040 w 14059812"/>
              <a:gd name="connsiteY21" fmla="*/ 2146727 h 6595118"/>
              <a:gd name="connsiteX22" fmla="*/ 7117121 w 14059812"/>
              <a:gd name="connsiteY22" fmla="*/ 1799551 h 6595118"/>
              <a:gd name="connsiteX23" fmla="*/ 5999203 w 14059812"/>
              <a:gd name="connsiteY23" fmla="*/ 2146727 h 6595118"/>
              <a:gd name="connsiteX24" fmla="*/ 5976078 w 14059812"/>
              <a:gd name="connsiteY24" fmla="*/ 2164909 h 6595118"/>
              <a:gd name="connsiteX25" fmla="*/ 5928218 w 14059812"/>
              <a:gd name="connsiteY25" fmla="*/ 2164909 h 6595118"/>
              <a:gd name="connsiteX26" fmla="*/ 5890830 w 14059812"/>
              <a:gd name="connsiteY26" fmla="*/ 2039119 h 6595118"/>
              <a:gd name="connsiteX27" fmla="*/ 4212365 w 14059812"/>
              <a:gd name="connsiteY27" fmla="*/ 970869 h 6595118"/>
              <a:gd name="connsiteX28" fmla="*/ 3528276 w 14059812"/>
              <a:gd name="connsiteY28" fmla="*/ 1090347 h 6595118"/>
              <a:gd name="connsiteX29" fmla="*/ 3393787 w 14059812"/>
              <a:gd name="connsiteY29" fmla="*/ 1146392 h 6595118"/>
              <a:gd name="connsiteX30" fmla="*/ 3376843 w 14059812"/>
              <a:gd name="connsiteY30" fmla="*/ 1098993 h 6595118"/>
              <a:gd name="connsiteX31" fmla="*/ 1757477 w 14059812"/>
              <a:gd name="connsiteY31" fmla="*/ 0 h 659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059812" h="6595118">
                <a:moveTo>
                  <a:pt x="1757477" y="0"/>
                </a:moveTo>
                <a:cubicBezTo>
                  <a:pt x="786849" y="0"/>
                  <a:pt x="0" y="805620"/>
                  <a:pt x="0" y="1799402"/>
                </a:cubicBezTo>
                <a:cubicBezTo>
                  <a:pt x="0" y="2296292"/>
                  <a:pt x="196712" y="2746143"/>
                  <a:pt x="514753" y="3071771"/>
                </a:cubicBezTo>
                <a:lnTo>
                  <a:pt x="627672" y="3176847"/>
                </a:lnTo>
                <a:lnTo>
                  <a:pt x="627672" y="6595118"/>
                </a:lnTo>
                <a:lnTo>
                  <a:pt x="13376350" y="6595118"/>
                </a:lnTo>
                <a:lnTo>
                  <a:pt x="13376350" y="4342868"/>
                </a:lnTo>
                <a:lnTo>
                  <a:pt x="13420254" y="4314466"/>
                </a:lnTo>
                <a:cubicBezTo>
                  <a:pt x="13810848" y="4035611"/>
                  <a:pt x="14059812" y="3613599"/>
                  <a:pt x="14059812" y="3141285"/>
                </a:cubicBezTo>
                <a:cubicBezTo>
                  <a:pt x="14059812" y="2406574"/>
                  <a:pt x="13457381" y="1793584"/>
                  <a:pt x="12656528" y="1651816"/>
                </a:cubicBezTo>
                <a:lnTo>
                  <a:pt x="12638949" y="1649496"/>
                </a:lnTo>
                <a:lnTo>
                  <a:pt x="12531094" y="1583998"/>
                </a:lnTo>
                <a:cubicBezTo>
                  <a:pt x="12265369" y="1444323"/>
                  <a:pt x="11953432" y="1363890"/>
                  <a:pt x="11619778" y="1363890"/>
                </a:cubicBezTo>
                <a:cubicBezTo>
                  <a:pt x="10952471" y="1363890"/>
                  <a:pt x="10372029" y="1685621"/>
                  <a:pt x="10074419" y="2159555"/>
                </a:cubicBezTo>
                <a:lnTo>
                  <a:pt x="10071438" y="2164909"/>
                </a:lnTo>
                <a:lnTo>
                  <a:pt x="10022620" y="2164909"/>
                </a:lnTo>
                <a:lnTo>
                  <a:pt x="10007011" y="2156705"/>
                </a:lnTo>
                <a:cubicBezTo>
                  <a:pt x="9757988" y="2039679"/>
                  <a:pt x="9472614" y="1973206"/>
                  <a:pt x="9169293" y="1973206"/>
                </a:cubicBezTo>
                <a:cubicBezTo>
                  <a:pt x="8865972" y="1973206"/>
                  <a:pt x="8580598" y="2039679"/>
                  <a:pt x="8331575" y="2156705"/>
                </a:cubicBezTo>
                <a:lnTo>
                  <a:pt x="8315965" y="2164909"/>
                </a:lnTo>
                <a:lnTo>
                  <a:pt x="8258165" y="2164909"/>
                </a:lnTo>
                <a:lnTo>
                  <a:pt x="8235040" y="2146727"/>
                </a:lnTo>
                <a:cubicBezTo>
                  <a:pt x="7931244" y="1929839"/>
                  <a:pt x="7541771" y="1799551"/>
                  <a:pt x="7117121" y="1799551"/>
                </a:cubicBezTo>
                <a:cubicBezTo>
                  <a:pt x="6692471" y="1799551"/>
                  <a:pt x="6302998" y="1929839"/>
                  <a:pt x="5999203" y="2146727"/>
                </a:cubicBezTo>
                <a:lnTo>
                  <a:pt x="5976078" y="2164909"/>
                </a:lnTo>
                <a:lnTo>
                  <a:pt x="5928218" y="2164909"/>
                </a:lnTo>
                <a:lnTo>
                  <a:pt x="5890830" y="2039119"/>
                </a:lnTo>
                <a:cubicBezTo>
                  <a:pt x="5668313" y="1420229"/>
                  <a:pt x="5001000" y="970869"/>
                  <a:pt x="4212365" y="970869"/>
                </a:cubicBezTo>
                <a:cubicBezTo>
                  <a:pt x="3969708" y="970869"/>
                  <a:pt x="3738537" y="1013412"/>
                  <a:pt x="3528276" y="1090347"/>
                </a:cubicBezTo>
                <a:lnTo>
                  <a:pt x="3393787" y="1146392"/>
                </a:lnTo>
                <a:lnTo>
                  <a:pt x="3376843" y="1098993"/>
                </a:lnTo>
                <a:cubicBezTo>
                  <a:pt x="3110043" y="453161"/>
                  <a:pt x="2485448" y="0"/>
                  <a:pt x="175747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E4215BA8-461A-46F6-A205-C13C869F69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49" r="30345" b="65570"/>
          <a:stretch/>
        </p:blipFill>
        <p:spPr>
          <a:xfrm>
            <a:off x="7322461" y="-317681"/>
            <a:ext cx="3822255" cy="414755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7FB4D4AE-EAD2-448A-9A9C-E8E3B3D23E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59"/>
          <a:stretch/>
        </p:blipFill>
        <p:spPr>
          <a:xfrm>
            <a:off x="0" y="3606800"/>
            <a:ext cx="12192000" cy="325120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91BC96B-7EAE-47AD-A82C-3CDDF109AE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6"/>
          <a:stretch/>
        </p:blipFill>
        <p:spPr>
          <a:xfrm>
            <a:off x="0" y="3606800"/>
            <a:ext cx="12192000" cy="32512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EF13F1B8-D532-44BB-AAA9-83B5F6BD0E4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28" t="71407"/>
          <a:stretch/>
        </p:blipFill>
        <p:spPr>
          <a:xfrm>
            <a:off x="10697654" y="4135909"/>
            <a:ext cx="1454150" cy="196088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F28B304-5CDE-4EF3-A47D-75AC771C9E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07" r="36173"/>
          <a:stretch/>
        </p:blipFill>
        <p:spPr>
          <a:xfrm>
            <a:off x="1" y="3429000"/>
            <a:ext cx="3417376" cy="3514006"/>
          </a:xfrm>
          <a:prstGeom prst="rect">
            <a:avLst/>
          </a:prstGeom>
        </p:spPr>
      </p:pic>
      <p:sp>
        <p:nvSpPr>
          <p:cNvPr id="6" name="心形 5">
            <a:extLst>
              <a:ext uri="{FF2B5EF4-FFF2-40B4-BE49-F238E27FC236}">
                <a16:creationId xmlns:a16="http://schemas.microsoft.com/office/drawing/2014/main" id="{6BA35DB2-43BE-4058-A586-A08DA0A78C8A}"/>
              </a:ext>
            </a:extLst>
          </p:cNvPr>
          <p:cNvSpPr/>
          <p:nvPr/>
        </p:nvSpPr>
        <p:spPr>
          <a:xfrm rot="20428386">
            <a:off x="6582255" y="1211851"/>
            <a:ext cx="653334" cy="528719"/>
          </a:xfrm>
          <a:prstGeom prst="heart">
            <a:avLst/>
          </a:prstGeom>
          <a:solidFill>
            <a:srgbClr val="3F6C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1967D82-61D8-4650-9074-1FD524FF3E58}"/>
              </a:ext>
            </a:extLst>
          </p:cNvPr>
          <p:cNvGrpSpPr/>
          <p:nvPr/>
        </p:nvGrpSpPr>
        <p:grpSpPr>
          <a:xfrm>
            <a:off x="2417537" y="3765168"/>
            <a:ext cx="2654826" cy="945878"/>
            <a:chOff x="4028009" y="4826619"/>
            <a:chExt cx="3566435" cy="778450"/>
          </a:xfrm>
        </p:grpSpPr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4B9268DE-137B-4154-98FB-3F1F2D7FC35D}"/>
                </a:ext>
              </a:extLst>
            </p:cNvPr>
            <p:cNvSpPr/>
            <p:nvPr/>
          </p:nvSpPr>
          <p:spPr>
            <a:xfrm>
              <a:off x="4118482" y="4826619"/>
              <a:ext cx="3475962" cy="558393"/>
            </a:xfrm>
            <a:prstGeom prst="rect">
              <a:avLst/>
            </a:prstGeom>
            <a:solidFill>
              <a:srgbClr val="8ADF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D57F20FE-6EF7-42F3-82A1-7650115D27CD}"/>
                </a:ext>
              </a:extLst>
            </p:cNvPr>
            <p:cNvSpPr/>
            <p:nvPr/>
          </p:nvSpPr>
          <p:spPr>
            <a:xfrm>
              <a:off x="4028009" y="4889608"/>
              <a:ext cx="3475962" cy="715461"/>
            </a:xfrm>
            <a:custGeom>
              <a:avLst/>
              <a:gdLst>
                <a:gd name="connsiteX0" fmla="*/ 0 w 3475962"/>
                <a:gd name="connsiteY0" fmla="*/ 0 h 715461"/>
                <a:gd name="connsiteX1" fmla="*/ 3475962 w 3475962"/>
                <a:gd name="connsiteY1" fmla="*/ 0 h 715461"/>
                <a:gd name="connsiteX2" fmla="*/ 3475962 w 3475962"/>
                <a:gd name="connsiteY2" fmla="*/ 558393 h 715461"/>
                <a:gd name="connsiteX3" fmla="*/ 248269 w 3475962"/>
                <a:gd name="connsiteY3" fmla="*/ 558393 h 715461"/>
                <a:gd name="connsiteX4" fmla="*/ 220 w 3475962"/>
                <a:gd name="connsiteY4" fmla="*/ 715461 h 715461"/>
                <a:gd name="connsiteX5" fmla="*/ 220 w 3475962"/>
                <a:gd name="connsiteY5" fmla="*/ 558393 h 715461"/>
                <a:gd name="connsiteX6" fmla="*/ 0 w 3475962"/>
                <a:gd name="connsiteY6" fmla="*/ 558393 h 71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75962" h="715461">
                  <a:moveTo>
                    <a:pt x="0" y="0"/>
                  </a:moveTo>
                  <a:lnTo>
                    <a:pt x="3475962" y="0"/>
                  </a:lnTo>
                  <a:lnTo>
                    <a:pt x="3475962" y="558393"/>
                  </a:lnTo>
                  <a:lnTo>
                    <a:pt x="248269" y="558393"/>
                  </a:lnTo>
                  <a:lnTo>
                    <a:pt x="220" y="715461"/>
                  </a:lnTo>
                  <a:lnTo>
                    <a:pt x="220" y="558393"/>
                  </a:lnTo>
                  <a:lnTo>
                    <a:pt x="0" y="55839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07E4769F-0C74-479D-9450-8B7CC3465CB3}"/>
                </a:ext>
              </a:extLst>
            </p:cNvPr>
            <p:cNvSpPr txBox="1"/>
            <p:nvPr/>
          </p:nvSpPr>
          <p:spPr>
            <a:xfrm>
              <a:off x="4725676" y="4929060"/>
              <a:ext cx="2321579" cy="4812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b="1">
                  <a:solidFill>
                    <a:srgbClr val="00B0F0"/>
                  </a:solidFill>
                  <a:latin typeface="UVN Mang Cau Nang" panose="03060902050402020B05" pitchFamily="66" charset="0"/>
                  <a:ea typeface="A思源黑体—06" panose="020B0800000000000000" pitchFamily="34" charset="-122"/>
                </a:rPr>
                <a:t>KTUTS</a:t>
              </a:r>
              <a:endParaRPr lang="zh-CN" altLang="en-US" sz="3200" b="1" dirty="0">
                <a:solidFill>
                  <a:srgbClr val="00B0F0"/>
                </a:solidFill>
                <a:latin typeface="UVN Mang Cau Nang" panose="03060902050402020B05" pitchFamily="66" charset="0"/>
                <a:ea typeface="A思源黑体—06" panose="020B0800000000000000" pitchFamily="34" charset="-122"/>
              </a:endParaRPr>
            </a:p>
          </p:txBody>
        </p:sp>
      </p:grpSp>
      <p:pic>
        <p:nvPicPr>
          <p:cNvPr id="39" name="图片 38">
            <a:extLst>
              <a:ext uri="{FF2B5EF4-FFF2-40B4-BE49-F238E27FC236}">
                <a16:creationId xmlns:a16="http://schemas.microsoft.com/office/drawing/2014/main" id="{5A3BE49D-5991-4343-9B09-EE48098277C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7" t="12321" b="38228"/>
          <a:stretch/>
        </p:blipFill>
        <p:spPr>
          <a:xfrm>
            <a:off x="10947153" y="1156727"/>
            <a:ext cx="1179058" cy="3391383"/>
          </a:xfrm>
          <a:prstGeom prst="rect">
            <a:avLst/>
          </a:prstGeom>
        </p:spPr>
      </p:pic>
      <p:pic>
        <p:nvPicPr>
          <p:cNvPr id="4" name="Picture 3" descr="A picture containing text, doll, toy, clipart&#10;&#10;Description automatically generated">
            <a:extLst>
              <a:ext uri="{FF2B5EF4-FFF2-40B4-BE49-F238E27FC236}">
                <a16:creationId xmlns:a16="http://schemas.microsoft.com/office/drawing/2014/main" id="{66F322C3-2EA1-48EF-9E70-08A2ECDB96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1" b="95635" l="243" r="98090">
                        <a14:foregroundMark x1="20806" y1="48545" x2="15214" y2="75627"/>
                        <a14:foregroundMark x1="31087" y1="4729" x2="42549" y2="7720"/>
                        <a14:foregroundMark x1="58701" y1="52910" x2="59150" y2="83641"/>
                        <a14:foregroundMark x1="86523" y1="54285" x2="85446" y2="91148"/>
                        <a14:foregroundMark x1="86280" y1="41876" x2="86280" y2="49232"/>
                        <a14:foregroundMark x1="91768" y1="51940" x2="94338" y2="60752"/>
                        <a14:foregroundMark x1="94338" y1="60752" x2="94338" y2="60954"/>
                        <a14:foregroundMark x1="93604" y1="72388" x2="95172" y2="75101"/>
                        <a14:foregroundMark x1="89892" y1="65966" x2="92353" y2="70224"/>
                        <a14:foregroundMark x1="82424" y1="69927" x2="80653" y2="75909"/>
                        <a14:foregroundMark x1="80549" y1="68149" x2="79264" y2="69644"/>
                        <a14:foregroundMark x1="79611" y1="68957" x2="77978" y2="70170"/>
                        <a14:foregroundMark x1="86870" y1="67623" x2="89788" y2="71544"/>
                        <a14:foregroundMark x1="82876" y1="90178" x2="80201" y2="93331"/>
                        <a14:foregroundMark x1="82286" y1="90986" x2="78569" y2="91552"/>
                        <a14:foregroundMark x1="98090" y1="74131" x2="98090" y2="74131"/>
                        <a14:foregroundMark x1="9830" y1="48141" x2="8892" y2="58084"/>
                        <a14:foregroundMark x1="8892" y1="58084" x2="8892" y2="58084"/>
                        <a14:foregroundMark x1="4550" y1="53314" x2="6078" y2="55497"/>
                        <a14:foregroundMark x1="7850" y1="64066" x2="5141" y2="68674"/>
                        <a14:foregroundMark x1="5835" y1="64188" x2="5835" y2="65845"/>
                        <a14:foregroundMark x1="11115" y1="87874" x2="9135" y2="93452"/>
                        <a14:foregroundMark x1="19069" y1="88561" x2="20945" y2="94422"/>
                        <a14:foregroundMark x1="31573" y1="94422" x2="31226" y2="95635"/>
                        <a14:foregroundMark x1="61827" y1="83791" x2="62070" y2="92482"/>
                        <a14:foregroundMark x1="58110" y1="45958" x2="65926" y2="47817"/>
                        <a14:foregroundMark x1="65926" y1="47817" x2="65926" y2="48302"/>
                        <a14:foregroundMark x1="51198" y1="6791" x2="50261" y2="23403"/>
                        <a14:foregroundMark x1="11567" y1="68270" x2="11358" y2="70736"/>
                        <a14:foregroundMark x1="79264" y1="68553" x2="78326" y2="69240"/>
                        <a14:foregroundMark x1="38242" y1="2991" x2="43626" y2="7720"/>
                        <a14:foregroundMark x1="43626" y1="7720" x2="43730" y2="8165"/>
                        <a14:foregroundMark x1="64432" y1="94018" x2="67002" y2="92765"/>
                        <a14:foregroundMark x1="50955" y1="90744" x2="56929" y2="90986"/>
                        <a14:foregroundMark x1="2119" y1="93856" x2="243" y2="94543"/>
                        <a14:foregroundMark x1="26884" y1="93573" x2="35186" y2="94260"/>
                        <a14:foregroundMark x1="15665" y1="94139" x2="27023" y2="92765"/>
                        <a14:foregroundMark x1="45120" y1="90582" x2="53421" y2="93169"/>
                        <a14:foregroundMark x1="36124" y1="91956" x2="49913" y2="95594"/>
                        <a14:foregroundMark x1="49913" y1="95594" x2="58979" y2="94422"/>
                        <a14:foregroundMark x1="58979" y1="94422" x2="61619" y2="95352"/>
                        <a14:foregroundMark x1="77388" y1="93048" x2="84265" y2="94422"/>
                        <a14:foregroundMark x1="84265" y1="94422" x2="90240" y2="93169"/>
                        <a14:foregroundMark x1="91073" y1="91673" x2="86627" y2="95230"/>
                        <a14:foregroundMark x1="77145" y1="92239" x2="83710" y2="94947"/>
                        <a14:foregroundMark x1="75651" y1="92643" x2="80097" y2="94947"/>
                        <a14:foregroundMark x1="79020" y1="90340" x2="82424" y2="90865"/>
                        <a14:foregroundMark x1="63355" y1="65441" x2="63703" y2="73727"/>
                        <a14:foregroundMark x1="3612" y1="94018" x2="9239" y2="94947"/>
                        <a14:foregroundMark x1="35776" y1="34964" x2="35881" y2="37551"/>
                        <a14:foregroundMark x1="20806" y1="66249" x2="21396" y2="68674"/>
                        <a14:foregroundMark x1="20354" y1="65158" x2="20354" y2="65158"/>
                        <a14:backgroundMark x1="58805" y1="87187" x2="58701" y2="87470"/>
                        <a14:backgroundMark x1="58458" y1="87874" x2="58458" y2="87874"/>
                        <a14:backgroundMark x1="59500" y1="83508" x2="59500" y2="83508"/>
                        <a14:backgroundMark x1="59152" y1="84196" x2="58458" y2="84074"/>
                        <a14:backgroundMark x1="58215" y1="84196" x2="59257" y2="84479"/>
                        <a14:backgroundMark x1="92706" y1="71261" x2="93053" y2="71706"/>
                        <a14:backgroundMark x1="93400" y1="72757" x2="93539" y2="72110"/>
                        <a14:backgroundMark x1="92463" y1="70170" x2="92949" y2="71423"/>
                        <a14:backgroundMark x1="93296" y1="71948" x2="93644" y2="72352"/>
                        <a14:backgroundMark x1="24210" y1="67623" x2="23862" y2="67745"/>
                        <a14:backgroundMark x1="23133" y1="64066" x2="21396" y2="64753"/>
                        <a14:backgroundMark x1="88364" y1="45837" x2="89198" y2="45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7956" y="1004534"/>
            <a:ext cx="6425751" cy="552126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17BADA97-B949-4C46-9CB6-A7455F2C84BF}"/>
              </a:ext>
            </a:extLst>
          </p:cNvPr>
          <p:cNvGrpSpPr/>
          <p:nvPr/>
        </p:nvGrpSpPr>
        <p:grpSpPr>
          <a:xfrm>
            <a:off x="-323792" y="1697476"/>
            <a:ext cx="8304466" cy="1122832"/>
            <a:chOff x="-71406" y="1591546"/>
            <a:chExt cx="9839908" cy="1122832"/>
          </a:xfrm>
          <a:noFill/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5DD2773-55B4-4455-AC04-F668F287C971}"/>
                </a:ext>
              </a:extLst>
            </p:cNvPr>
            <p:cNvSpPr txBox="1"/>
            <p:nvPr/>
          </p:nvSpPr>
          <p:spPr>
            <a:xfrm>
              <a:off x="46652" y="1591546"/>
              <a:ext cx="9721850" cy="11079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solidFill>
                    <a:srgbClr val="002060"/>
                  </a:solidFill>
                  <a:latin typeface="UTM Colossalis" panose="02040603050506020204" pitchFamily="18" charset="0"/>
                </a:rPr>
                <a:t>CHÚC EM HỌC TỐT</a:t>
              </a:r>
              <a:endParaRPr lang="en-US" sz="6600" dirty="0">
                <a:solidFill>
                  <a:srgbClr val="002060"/>
                </a:solidFill>
                <a:latin typeface="UTM Colossalis" panose="02040603050506020204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D344671-A837-4207-B7A1-5E35E7E14B51}"/>
                </a:ext>
              </a:extLst>
            </p:cNvPr>
            <p:cNvSpPr txBox="1"/>
            <p:nvPr/>
          </p:nvSpPr>
          <p:spPr>
            <a:xfrm>
              <a:off x="-71406" y="1606382"/>
              <a:ext cx="9721850" cy="11079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gradFill flip="none" rotWithShape="1">
                    <a:gsLst>
                      <a:gs pos="74000">
                        <a:srgbClr val="5997D0"/>
                      </a:gs>
                      <a:gs pos="47000">
                        <a:srgbClr val="58C4D6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CHÚC EM HỌC TỐT</a:t>
              </a:r>
              <a:endParaRPr lang="en-US" sz="4800">
                <a:gradFill flip="none" rotWithShape="1">
                  <a:gsLst>
                    <a:gs pos="74000">
                      <a:srgbClr val="5997D0"/>
                    </a:gs>
                    <a:gs pos="47000">
                      <a:srgbClr val="58C4D6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/>
                <a:latin typeface="UTM Colossalis" panose="02040603050506020204" pitchFamily="18" charset="0"/>
                <a:ea typeface="字魂27号-布丁体" panose="00000505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58472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FA6B179-BB48-447A-9B82-C29028042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DFD023CE-83BD-429C-AE3F-3EF36BD4F4A5}"/>
              </a:ext>
            </a:extLst>
          </p:cNvPr>
          <p:cNvSpPr/>
          <p:nvPr/>
        </p:nvSpPr>
        <p:spPr>
          <a:xfrm>
            <a:off x="440767" y="1245139"/>
            <a:ext cx="6604590" cy="3305237"/>
          </a:xfrm>
          <a:prstGeom prst="wedgeRoundRectCallout">
            <a:avLst>
              <a:gd name="adj1" fmla="val 58244"/>
              <a:gd name="adj2" fmla="val -16904"/>
              <a:gd name="adj3" fmla="val 16667"/>
            </a:avLst>
          </a:prstGeom>
          <a:solidFill>
            <a:schemeClr val="bg1"/>
          </a:solidFill>
          <a:ln w="123825">
            <a:solidFill>
              <a:srgbClr val="8AD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Light" panose="020B0300000000000000" pitchFamily="34" charset="-122"/>
              <a:ea typeface="思源黑体 Light" panose="020B0300000000000000" pitchFamily="34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2F4AC828-D5EF-4572-B08E-19369C1ECBC9}"/>
              </a:ext>
            </a:extLst>
          </p:cNvPr>
          <p:cNvSpPr/>
          <p:nvPr/>
        </p:nvSpPr>
        <p:spPr>
          <a:xfrm>
            <a:off x="537159" y="1817951"/>
            <a:ext cx="6411805" cy="21236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6600" b="1">
                <a:gradFill>
                  <a:gsLst>
                    <a:gs pos="14000">
                      <a:srgbClr val="C00000"/>
                    </a:gs>
                    <a:gs pos="51000">
                      <a:srgbClr val="FF5151"/>
                    </a:gs>
                    <a:gs pos="89000">
                      <a:srgbClr val="C00000"/>
                    </a:gs>
                  </a:gsLst>
                  <a:lin ang="5400000" scaled="0"/>
                </a:gradFill>
                <a:latin typeface="UVN Binh Duong" pitchFamily="2" charset="0"/>
              </a:rPr>
              <a:t>CÂU HỎI </a:t>
            </a:r>
            <a:r>
              <a:rPr lang="en-US" sz="6600" b="1">
                <a:gradFill>
                  <a:gsLst>
                    <a:gs pos="14000">
                      <a:srgbClr val="FFA500"/>
                    </a:gs>
                    <a:gs pos="51000">
                      <a:srgbClr val="FFD500"/>
                    </a:gs>
                    <a:gs pos="89000">
                      <a:srgbClr val="FFA600"/>
                    </a:gs>
                  </a:gsLst>
                  <a:lin ang="5400000" scaled="0"/>
                </a:gradFill>
                <a:latin typeface="UVN Binh Duong" pitchFamily="2" charset="0"/>
              </a:rPr>
              <a:t>VÀ</a:t>
            </a:r>
            <a:r>
              <a:rPr lang="en-US" sz="6600" b="1">
                <a:solidFill>
                  <a:srgbClr val="FFA600"/>
                </a:solidFill>
                <a:latin typeface="UVN Binh Duong" pitchFamily="2" charset="0"/>
              </a:rPr>
              <a:t> </a:t>
            </a:r>
            <a:r>
              <a:rPr lang="en-US" sz="6600" b="1">
                <a:gradFill>
                  <a:gsLst>
                    <a:gs pos="6000">
                      <a:srgbClr val="161E54"/>
                    </a:gs>
                    <a:gs pos="55000">
                      <a:srgbClr val="3F6CC1"/>
                    </a:gs>
                    <a:gs pos="88000">
                      <a:srgbClr val="161E54"/>
                    </a:gs>
                  </a:gsLst>
                  <a:lin ang="5400000" scaled="0"/>
                </a:gradFill>
                <a:latin typeface="UVN Binh Duong" pitchFamily="2" charset="0"/>
              </a:rPr>
              <a:t>DẤU CHẤM HỎI</a:t>
            </a:r>
            <a:endParaRPr lang="en-US" sz="6600" b="1" dirty="0">
              <a:gradFill>
                <a:gsLst>
                  <a:gs pos="6000">
                    <a:srgbClr val="161E54"/>
                  </a:gs>
                  <a:gs pos="55000">
                    <a:srgbClr val="3F6CC1"/>
                  </a:gs>
                  <a:gs pos="88000">
                    <a:srgbClr val="161E54"/>
                  </a:gs>
                </a:gsLst>
                <a:lin ang="5400000" scaled="0"/>
              </a:gradFill>
              <a:latin typeface="UVN Binh Duong" pitchFamily="2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F3B6504-33DC-412C-8C09-95AC374826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4164" y="0"/>
            <a:ext cx="2123014" cy="230762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77CE251-F5AC-4EA0-8306-8162068E9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0713" y="1095076"/>
            <a:ext cx="5987198" cy="5987198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C60EAE44-E660-4D5B-94FB-AE2D472BDFF7}"/>
              </a:ext>
            </a:extLst>
          </p:cNvPr>
          <p:cNvSpPr txBox="1"/>
          <p:nvPr/>
        </p:nvSpPr>
        <p:spPr>
          <a:xfrm>
            <a:off x="50051" y="6416139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D21650D2-F817-4BE0-A773-2EAEA6CC533B}"/>
              </a:ext>
            </a:extLst>
          </p:cNvPr>
          <p:cNvSpPr txBox="1"/>
          <p:nvPr/>
        </p:nvSpPr>
        <p:spPr>
          <a:xfrm>
            <a:off x="11468524" y="0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093322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波形 1">
            <a:extLst>
              <a:ext uri="{FF2B5EF4-FFF2-40B4-BE49-F238E27FC236}">
                <a16:creationId xmlns:a16="http://schemas.microsoft.com/office/drawing/2014/main" id="{F20E849C-87C8-4BE5-BD60-B8FD8E7CC9AD}"/>
              </a:ext>
            </a:extLst>
          </p:cNvPr>
          <p:cNvSpPr/>
          <p:nvPr/>
        </p:nvSpPr>
        <p:spPr>
          <a:xfrm>
            <a:off x="-6753054" y="-8092195"/>
            <a:ext cx="9986438" cy="9708932"/>
          </a:xfrm>
          <a:custGeom>
            <a:avLst/>
            <a:gdLst>
              <a:gd name="connsiteX0" fmla="*/ 0 w 9962108"/>
              <a:gd name="connsiteY0" fmla="*/ 1878583 h 10937254"/>
              <a:gd name="connsiteX1" fmla="*/ 9962108 w 9962108"/>
              <a:gd name="connsiteY1" fmla="*/ 1878583 h 10937254"/>
              <a:gd name="connsiteX2" fmla="*/ 9962108 w 9962108"/>
              <a:gd name="connsiteY2" fmla="*/ 9058671 h 10937254"/>
              <a:gd name="connsiteX3" fmla="*/ 0 w 9962108"/>
              <a:gd name="connsiteY3" fmla="*/ 9058671 h 10937254"/>
              <a:gd name="connsiteX4" fmla="*/ 0 w 9962108"/>
              <a:gd name="connsiteY4" fmla="*/ 1878583 h 10937254"/>
              <a:gd name="connsiteX0" fmla="*/ 0 w 9986438"/>
              <a:gd name="connsiteY0" fmla="*/ 1849870 h 10479744"/>
              <a:gd name="connsiteX1" fmla="*/ 9986438 w 9986438"/>
              <a:gd name="connsiteY1" fmla="*/ 1491989 h 10479744"/>
              <a:gd name="connsiteX2" fmla="*/ 9986438 w 9986438"/>
              <a:gd name="connsiteY2" fmla="*/ 8672077 h 10479744"/>
              <a:gd name="connsiteX3" fmla="*/ 24330 w 9986438"/>
              <a:gd name="connsiteY3" fmla="*/ 8672077 h 10479744"/>
              <a:gd name="connsiteX4" fmla="*/ 0 w 9986438"/>
              <a:gd name="connsiteY4" fmla="*/ 1849870 h 10479744"/>
              <a:gd name="connsiteX0" fmla="*/ 0 w 9986438"/>
              <a:gd name="connsiteY0" fmla="*/ 1106527 h 9736401"/>
              <a:gd name="connsiteX1" fmla="*/ 9986438 w 9986438"/>
              <a:gd name="connsiteY1" fmla="*/ 748646 h 9736401"/>
              <a:gd name="connsiteX2" fmla="*/ 9986438 w 9986438"/>
              <a:gd name="connsiteY2" fmla="*/ 7928734 h 9736401"/>
              <a:gd name="connsiteX3" fmla="*/ 24330 w 9986438"/>
              <a:gd name="connsiteY3" fmla="*/ 7928734 h 9736401"/>
              <a:gd name="connsiteX4" fmla="*/ 0 w 9986438"/>
              <a:gd name="connsiteY4" fmla="*/ 1106527 h 9736401"/>
              <a:gd name="connsiteX0" fmla="*/ 0 w 9986438"/>
              <a:gd name="connsiteY0" fmla="*/ 1079058 h 9708932"/>
              <a:gd name="connsiteX1" fmla="*/ 9986438 w 9986438"/>
              <a:gd name="connsiteY1" fmla="*/ 721177 h 9708932"/>
              <a:gd name="connsiteX2" fmla="*/ 9986438 w 9986438"/>
              <a:gd name="connsiteY2" fmla="*/ 7901265 h 9708932"/>
              <a:gd name="connsiteX3" fmla="*/ 24330 w 9986438"/>
              <a:gd name="connsiteY3" fmla="*/ 7901265 h 9708932"/>
              <a:gd name="connsiteX4" fmla="*/ 0 w 9986438"/>
              <a:gd name="connsiteY4" fmla="*/ 1079058 h 970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6438" h="9708932">
                <a:moveTo>
                  <a:pt x="0" y="1079058"/>
                </a:moveTo>
                <a:cubicBezTo>
                  <a:pt x="3943211" y="-3256576"/>
                  <a:pt x="2401869" y="7318214"/>
                  <a:pt x="9986438" y="721177"/>
                </a:cubicBezTo>
                <a:lnTo>
                  <a:pt x="9986438" y="7901265"/>
                </a:lnTo>
                <a:cubicBezTo>
                  <a:pt x="6665735" y="14163208"/>
                  <a:pt x="3345033" y="1639323"/>
                  <a:pt x="24330" y="7901265"/>
                </a:cubicBezTo>
                <a:cubicBezTo>
                  <a:pt x="24330" y="5507902"/>
                  <a:pt x="0" y="3472421"/>
                  <a:pt x="0" y="1079058"/>
                </a:cubicBezTo>
                <a:close/>
              </a:path>
            </a:pathLst>
          </a:custGeom>
          <a:solidFill>
            <a:srgbClr val="3C77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</a:endParaRPr>
          </a:p>
        </p:txBody>
      </p:sp>
      <p:sp>
        <p:nvSpPr>
          <p:cNvPr id="3" name="波形 1">
            <a:extLst>
              <a:ext uri="{FF2B5EF4-FFF2-40B4-BE49-F238E27FC236}">
                <a16:creationId xmlns:a16="http://schemas.microsoft.com/office/drawing/2014/main" id="{5C0EFE1A-3FF3-408C-926A-D8D5F9C49FB6}"/>
              </a:ext>
            </a:extLst>
          </p:cNvPr>
          <p:cNvSpPr/>
          <p:nvPr/>
        </p:nvSpPr>
        <p:spPr>
          <a:xfrm rot="16200000">
            <a:off x="6500724" y="-1602631"/>
            <a:ext cx="9986438" cy="9708932"/>
          </a:xfrm>
          <a:custGeom>
            <a:avLst/>
            <a:gdLst>
              <a:gd name="connsiteX0" fmla="*/ 0 w 9962108"/>
              <a:gd name="connsiteY0" fmla="*/ 1878583 h 10937254"/>
              <a:gd name="connsiteX1" fmla="*/ 9962108 w 9962108"/>
              <a:gd name="connsiteY1" fmla="*/ 1878583 h 10937254"/>
              <a:gd name="connsiteX2" fmla="*/ 9962108 w 9962108"/>
              <a:gd name="connsiteY2" fmla="*/ 9058671 h 10937254"/>
              <a:gd name="connsiteX3" fmla="*/ 0 w 9962108"/>
              <a:gd name="connsiteY3" fmla="*/ 9058671 h 10937254"/>
              <a:gd name="connsiteX4" fmla="*/ 0 w 9962108"/>
              <a:gd name="connsiteY4" fmla="*/ 1878583 h 10937254"/>
              <a:gd name="connsiteX0" fmla="*/ 0 w 9986438"/>
              <a:gd name="connsiteY0" fmla="*/ 1849870 h 10479744"/>
              <a:gd name="connsiteX1" fmla="*/ 9986438 w 9986438"/>
              <a:gd name="connsiteY1" fmla="*/ 1491989 h 10479744"/>
              <a:gd name="connsiteX2" fmla="*/ 9986438 w 9986438"/>
              <a:gd name="connsiteY2" fmla="*/ 8672077 h 10479744"/>
              <a:gd name="connsiteX3" fmla="*/ 24330 w 9986438"/>
              <a:gd name="connsiteY3" fmla="*/ 8672077 h 10479744"/>
              <a:gd name="connsiteX4" fmla="*/ 0 w 9986438"/>
              <a:gd name="connsiteY4" fmla="*/ 1849870 h 10479744"/>
              <a:gd name="connsiteX0" fmla="*/ 0 w 9986438"/>
              <a:gd name="connsiteY0" fmla="*/ 1106527 h 9736401"/>
              <a:gd name="connsiteX1" fmla="*/ 9986438 w 9986438"/>
              <a:gd name="connsiteY1" fmla="*/ 748646 h 9736401"/>
              <a:gd name="connsiteX2" fmla="*/ 9986438 w 9986438"/>
              <a:gd name="connsiteY2" fmla="*/ 7928734 h 9736401"/>
              <a:gd name="connsiteX3" fmla="*/ 24330 w 9986438"/>
              <a:gd name="connsiteY3" fmla="*/ 7928734 h 9736401"/>
              <a:gd name="connsiteX4" fmla="*/ 0 w 9986438"/>
              <a:gd name="connsiteY4" fmla="*/ 1106527 h 9736401"/>
              <a:gd name="connsiteX0" fmla="*/ 0 w 9986438"/>
              <a:gd name="connsiteY0" fmla="*/ 1079058 h 9708932"/>
              <a:gd name="connsiteX1" fmla="*/ 9986438 w 9986438"/>
              <a:gd name="connsiteY1" fmla="*/ 721177 h 9708932"/>
              <a:gd name="connsiteX2" fmla="*/ 9986438 w 9986438"/>
              <a:gd name="connsiteY2" fmla="*/ 7901265 h 9708932"/>
              <a:gd name="connsiteX3" fmla="*/ 24330 w 9986438"/>
              <a:gd name="connsiteY3" fmla="*/ 7901265 h 9708932"/>
              <a:gd name="connsiteX4" fmla="*/ 0 w 9986438"/>
              <a:gd name="connsiteY4" fmla="*/ 1079058 h 970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6438" h="9708932">
                <a:moveTo>
                  <a:pt x="0" y="1079058"/>
                </a:moveTo>
                <a:cubicBezTo>
                  <a:pt x="3943211" y="-3256576"/>
                  <a:pt x="2401869" y="7318214"/>
                  <a:pt x="9986438" y="721177"/>
                </a:cubicBezTo>
                <a:lnTo>
                  <a:pt x="9986438" y="7901265"/>
                </a:lnTo>
                <a:cubicBezTo>
                  <a:pt x="6665735" y="14163208"/>
                  <a:pt x="3345033" y="1639323"/>
                  <a:pt x="24330" y="7901265"/>
                </a:cubicBezTo>
                <a:cubicBezTo>
                  <a:pt x="24330" y="5507902"/>
                  <a:pt x="0" y="3472421"/>
                  <a:pt x="0" y="1079058"/>
                </a:cubicBezTo>
                <a:close/>
              </a:path>
            </a:pathLst>
          </a:custGeom>
          <a:solidFill>
            <a:srgbClr val="3C77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</a:endParaRPr>
          </a:p>
        </p:txBody>
      </p:sp>
      <p:sp>
        <p:nvSpPr>
          <p:cNvPr id="21" name="波形 1">
            <a:extLst>
              <a:ext uri="{FF2B5EF4-FFF2-40B4-BE49-F238E27FC236}">
                <a16:creationId xmlns:a16="http://schemas.microsoft.com/office/drawing/2014/main" id="{53D9E8CD-A8F6-40CA-994C-073D2EDCE467}"/>
              </a:ext>
            </a:extLst>
          </p:cNvPr>
          <p:cNvSpPr/>
          <p:nvPr/>
        </p:nvSpPr>
        <p:spPr>
          <a:xfrm>
            <a:off x="-3024077" y="-8603039"/>
            <a:ext cx="9986438" cy="9708932"/>
          </a:xfrm>
          <a:custGeom>
            <a:avLst/>
            <a:gdLst>
              <a:gd name="connsiteX0" fmla="*/ 0 w 9962108"/>
              <a:gd name="connsiteY0" fmla="*/ 1878583 h 10937254"/>
              <a:gd name="connsiteX1" fmla="*/ 9962108 w 9962108"/>
              <a:gd name="connsiteY1" fmla="*/ 1878583 h 10937254"/>
              <a:gd name="connsiteX2" fmla="*/ 9962108 w 9962108"/>
              <a:gd name="connsiteY2" fmla="*/ 9058671 h 10937254"/>
              <a:gd name="connsiteX3" fmla="*/ 0 w 9962108"/>
              <a:gd name="connsiteY3" fmla="*/ 9058671 h 10937254"/>
              <a:gd name="connsiteX4" fmla="*/ 0 w 9962108"/>
              <a:gd name="connsiteY4" fmla="*/ 1878583 h 10937254"/>
              <a:gd name="connsiteX0" fmla="*/ 0 w 9986438"/>
              <a:gd name="connsiteY0" fmla="*/ 1849870 h 10479744"/>
              <a:gd name="connsiteX1" fmla="*/ 9986438 w 9986438"/>
              <a:gd name="connsiteY1" fmla="*/ 1491989 h 10479744"/>
              <a:gd name="connsiteX2" fmla="*/ 9986438 w 9986438"/>
              <a:gd name="connsiteY2" fmla="*/ 8672077 h 10479744"/>
              <a:gd name="connsiteX3" fmla="*/ 24330 w 9986438"/>
              <a:gd name="connsiteY3" fmla="*/ 8672077 h 10479744"/>
              <a:gd name="connsiteX4" fmla="*/ 0 w 9986438"/>
              <a:gd name="connsiteY4" fmla="*/ 1849870 h 10479744"/>
              <a:gd name="connsiteX0" fmla="*/ 0 w 9986438"/>
              <a:gd name="connsiteY0" fmla="*/ 1106527 h 9736401"/>
              <a:gd name="connsiteX1" fmla="*/ 9986438 w 9986438"/>
              <a:gd name="connsiteY1" fmla="*/ 748646 h 9736401"/>
              <a:gd name="connsiteX2" fmla="*/ 9986438 w 9986438"/>
              <a:gd name="connsiteY2" fmla="*/ 7928734 h 9736401"/>
              <a:gd name="connsiteX3" fmla="*/ 24330 w 9986438"/>
              <a:gd name="connsiteY3" fmla="*/ 7928734 h 9736401"/>
              <a:gd name="connsiteX4" fmla="*/ 0 w 9986438"/>
              <a:gd name="connsiteY4" fmla="*/ 1106527 h 9736401"/>
              <a:gd name="connsiteX0" fmla="*/ 0 w 9986438"/>
              <a:gd name="connsiteY0" fmla="*/ 1079058 h 9708932"/>
              <a:gd name="connsiteX1" fmla="*/ 9986438 w 9986438"/>
              <a:gd name="connsiteY1" fmla="*/ 721177 h 9708932"/>
              <a:gd name="connsiteX2" fmla="*/ 9986438 w 9986438"/>
              <a:gd name="connsiteY2" fmla="*/ 7901265 h 9708932"/>
              <a:gd name="connsiteX3" fmla="*/ 24330 w 9986438"/>
              <a:gd name="connsiteY3" fmla="*/ 7901265 h 9708932"/>
              <a:gd name="connsiteX4" fmla="*/ 0 w 9986438"/>
              <a:gd name="connsiteY4" fmla="*/ 1079058 h 970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6438" h="9708932">
                <a:moveTo>
                  <a:pt x="0" y="1079058"/>
                </a:moveTo>
                <a:cubicBezTo>
                  <a:pt x="3943211" y="-3256576"/>
                  <a:pt x="2401869" y="7318214"/>
                  <a:pt x="9986438" y="721177"/>
                </a:cubicBezTo>
                <a:lnTo>
                  <a:pt x="9986438" y="7901265"/>
                </a:lnTo>
                <a:cubicBezTo>
                  <a:pt x="6665735" y="14163208"/>
                  <a:pt x="3345033" y="1639323"/>
                  <a:pt x="24330" y="7901265"/>
                </a:cubicBezTo>
                <a:cubicBezTo>
                  <a:pt x="24330" y="5507902"/>
                  <a:pt x="0" y="3472421"/>
                  <a:pt x="0" y="107905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7390019-996B-43BA-9D2F-D9DBDDF4A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905126"/>
            <a:ext cx="3876675" cy="3952874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75068EB7-1087-4539-9AB0-D6843C74E12F}"/>
              </a:ext>
            </a:extLst>
          </p:cNvPr>
          <p:cNvGrpSpPr/>
          <p:nvPr/>
        </p:nvGrpSpPr>
        <p:grpSpPr>
          <a:xfrm>
            <a:off x="4208953" y="833953"/>
            <a:ext cx="7353394" cy="1896236"/>
            <a:chOff x="4772482" y="926174"/>
            <a:chExt cx="7353394" cy="1896236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62BACC89-6A19-45EF-9AF8-706FC56A2562}"/>
                </a:ext>
              </a:extLst>
            </p:cNvPr>
            <p:cNvSpPr/>
            <p:nvPr/>
          </p:nvSpPr>
          <p:spPr>
            <a:xfrm>
              <a:off x="4772482" y="926174"/>
              <a:ext cx="7245348" cy="1896236"/>
            </a:xfrm>
            <a:custGeom>
              <a:avLst/>
              <a:gdLst>
                <a:gd name="connsiteX0" fmla="*/ 0 w 7245348"/>
                <a:gd name="connsiteY0" fmla="*/ 316046 h 1896236"/>
                <a:gd name="connsiteX1" fmla="*/ 316046 w 7245348"/>
                <a:gd name="connsiteY1" fmla="*/ 0 h 1896236"/>
                <a:gd name="connsiteX2" fmla="*/ 778974 w 7245348"/>
                <a:gd name="connsiteY2" fmla="*/ 0 h 1896236"/>
                <a:gd name="connsiteX3" fmla="*/ 1308034 w 7245348"/>
                <a:gd name="connsiteY3" fmla="*/ 0 h 1896236"/>
                <a:gd name="connsiteX4" fmla="*/ 1903227 w 7245348"/>
                <a:gd name="connsiteY4" fmla="*/ 0 h 1896236"/>
                <a:gd name="connsiteX5" fmla="*/ 2564553 w 7245348"/>
                <a:gd name="connsiteY5" fmla="*/ 0 h 1896236"/>
                <a:gd name="connsiteX6" fmla="*/ 3358144 w 7245348"/>
                <a:gd name="connsiteY6" fmla="*/ 0 h 1896236"/>
                <a:gd name="connsiteX7" fmla="*/ 4019469 w 7245348"/>
                <a:gd name="connsiteY7" fmla="*/ 0 h 1896236"/>
                <a:gd name="connsiteX8" fmla="*/ 4548530 w 7245348"/>
                <a:gd name="connsiteY8" fmla="*/ 0 h 1896236"/>
                <a:gd name="connsiteX9" fmla="*/ 5011458 w 7245348"/>
                <a:gd name="connsiteY9" fmla="*/ 0 h 1896236"/>
                <a:gd name="connsiteX10" fmla="*/ 5738916 w 7245348"/>
                <a:gd name="connsiteY10" fmla="*/ 0 h 1896236"/>
                <a:gd name="connsiteX11" fmla="*/ 6334109 w 7245348"/>
                <a:gd name="connsiteY11" fmla="*/ 0 h 1896236"/>
                <a:gd name="connsiteX12" fmla="*/ 6929302 w 7245348"/>
                <a:gd name="connsiteY12" fmla="*/ 0 h 1896236"/>
                <a:gd name="connsiteX13" fmla="*/ 7245348 w 7245348"/>
                <a:gd name="connsiteY13" fmla="*/ 316046 h 1896236"/>
                <a:gd name="connsiteX14" fmla="*/ 7245348 w 7245348"/>
                <a:gd name="connsiteY14" fmla="*/ 960759 h 1896236"/>
                <a:gd name="connsiteX15" fmla="*/ 7245348 w 7245348"/>
                <a:gd name="connsiteY15" fmla="*/ 1580190 h 1896236"/>
                <a:gd name="connsiteX16" fmla="*/ 6929302 w 7245348"/>
                <a:gd name="connsiteY16" fmla="*/ 1896236 h 1896236"/>
                <a:gd name="connsiteX17" fmla="*/ 6466374 w 7245348"/>
                <a:gd name="connsiteY17" fmla="*/ 1896236 h 1896236"/>
                <a:gd name="connsiteX18" fmla="*/ 5805048 w 7245348"/>
                <a:gd name="connsiteY18" fmla="*/ 1896236 h 1896236"/>
                <a:gd name="connsiteX19" fmla="*/ 5011458 w 7245348"/>
                <a:gd name="connsiteY19" fmla="*/ 1896236 h 1896236"/>
                <a:gd name="connsiteX20" fmla="*/ 4217867 w 7245348"/>
                <a:gd name="connsiteY20" fmla="*/ 1896236 h 1896236"/>
                <a:gd name="connsiteX21" fmla="*/ 3622674 w 7245348"/>
                <a:gd name="connsiteY21" fmla="*/ 1896236 h 1896236"/>
                <a:gd name="connsiteX22" fmla="*/ 3027481 w 7245348"/>
                <a:gd name="connsiteY22" fmla="*/ 1896236 h 1896236"/>
                <a:gd name="connsiteX23" fmla="*/ 2498420 w 7245348"/>
                <a:gd name="connsiteY23" fmla="*/ 1896236 h 1896236"/>
                <a:gd name="connsiteX24" fmla="*/ 1770962 w 7245348"/>
                <a:gd name="connsiteY24" fmla="*/ 1896236 h 1896236"/>
                <a:gd name="connsiteX25" fmla="*/ 977372 w 7245348"/>
                <a:gd name="connsiteY25" fmla="*/ 1896236 h 1896236"/>
                <a:gd name="connsiteX26" fmla="*/ 316046 w 7245348"/>
                <a:gd name="connsiteY26" fmla="*/ 1896236 h 1896236"/>
                <a:gd name="connsiteX27" fmla="*/ 0 w 7245348"/>
                <a:gd name="connsiteY27" fmla="*/ 1580190 h 1896236"/>
                <a:gd name="connsiteX28" fmla="*/ 0 w 7245348"/>
                <a:gd name="connsiteY28" fmla="*/ 960759 h 1896236"/>
                <a:gd name="connsiteX29" fmla="*/ 0 w 7245348"/>
                <a:gd name="connsiteY29" fmla="*/ 316046 h 1896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245348" h="1896236" fill="none" extrusionOk="0">
                  <a:moveTo>
                    <a:pt x="0" y="316046"/>
                  </a:moveTo>
                  <a:cubicBezTo>
                    <a:pt x="-20983" y="171147"/>
                    <a:pt x="168761" y="28471"/>
                    <a:pt x="316046" y="0"/>
                  </a:cubicBezTo>
                  <a:cubicBezTo>
                    <a:pt x="430629" y="-21280"/>
                    <a:pt x="588810" y="17848"/>
                    <a:pt x="778974" y="0"/>
                  </a:cubicBezTo>
                  <a:cubicBezTo>
                    <a:pt x="969138" y="-17848"/>
                    <a:pt x="1196367" y="-19295"/>
                    <a:pt x="1308034" y="0"/>
                  </a:cubicBezTo>
                  <a:cubicBezTo>
                    <a:pt x="1419701" y="19295"/>
                    <a:pt x="1680591" y="5194"/>
                    <a:pt x="1903227" y="0"/>
                  </a:cubicBezTo>
                  <a:cubicBezTo>
                    <a:pt x="2125863" y="-5194"/>
                    <a:pt x="2337883" y="2227"/>
                    <a:pt x="2564553" y="0"/>
                  </a:cubicBezTo>
                  <a:cubicBezTo>
                    <a:pt x="2791223" y="-2227"/>
                    <a:pt x="3185990" y="-24591"/>
                    <a:pt x="3358144" y="0"/>
                  </a:cubicBezTo>
                  <a:cubicBezTo>
                    <a:pt x="3530298" y="24591"/>
                    <a:pt x="3722590" y="3369"/>
                    <a:pt x="4019469" y="0"/>
                  </a:cubicBezTo>
                  <a:cubicBezTo>
                    <a:pt x="4316348" y="-3369"/>
                    <a:pt x="4321188" y="14885"/>
                    <a:pt x="4548530" y="0"/>
                  </a:cubicBezTo>
                  <a:cubicBezTo>
                    <a:pt x="4775872" y="-14885"/>
                    <a:pt x="4885994" y="-11995"/>
                    <a:pt x="5011458" y="0"/>
                  </a:cubicBezTo>
                  <a:cubicBezTo>
                    <a:pt x="5136922" y="11995"/>
                    <a:pt x="5573029" y="32849"/>
                    <a:pt x="5738916" y="0"/>
                  </a:cubicBezTo>
                  <a:cubicBezTo>
                    <a:pt x="5904803" y="-32849"/>
                    <a:pt x="6161274" y="24171"/>
                    <a:pt x="6334109" y="0"/>
                  </a:cubicBezTo>
                  <a:cubicBezTo>
                    <a:pt x="6506944" y="-24171"/>
                    <a:pt x="6732961" y="16680"/>
                    <a:pt x="6929302" y="0"/>
                  </a:cubicBezTo>
                  <a:cubicBezTo>
                    <a:pt x="7081224" y="-28841"/>
                    <a:pt x="7270236" y="175323"/>
                    <a:pt x="7245348" y="316046"/>
                  </a:cubicBezTo>
                  <a:cubicBezTo>
                    <a:pt x="7244744" y="565734"/>
                    <a:pt x="7216116" y="718203"/>
                    <a:pt x="7245348" y="960759"/>
                  </a:cubicBezTo>
                  <a:cubicBezTo>
                    <a:pt x="7274580" y="1203315"/>
                    <a:pt x="7268882" y="1398356"/>
                    <a:pt x="7245348" y="1580190"/>
                  </a:cubicBezTo>
                  <a:cubicBezTo>
                    <a:pt x="7236837" y="1777105"/>
                    <a:pt x="7107776" y="1895716"/>
                    <a:pt x="6929302" y="1896236"/>
                  </a:cubicBezTo>
                  <a:cubicBezTo>
                    <a:pt x="6743923" y="1883303"/>
                    <a:pt x="6631824" y="1887052"/>
                    <a:pt x="6466374" y="1896236"/>
                  </a:cubicBezTo>
                  <a:cubicBezTo>
                    <a:pt x="6300924" y="1905420"/>
                    <a:pt x="5962201" y="1874350"/>
                    <a:pt x="5805048" y="1896236"/>
                  </a:cubicBezTo>
                  <a:cubicBezTo>
                    <a:pt x="5647895" y="1918122"/>
                    <a:pt x="5391338" y="1934610"/>
                    <a:pt x="5011458" y="1896236"/>
                  </a:cubicBezTo>
                  <a:cubicBezTo>
                    <a:pt x="4631578" y="1857863"/>
                    <a:pt x="4520475" y="1931189"/>
                    <a:pt x="4217867" y="1896236"/>
                  </a:cubicBezTo>
                  <a:cubicBezTo>
                    <a:pt x="3915259" y="1861283"/>
                    <a:pt x="3858423" y="1923900"/>
                    <a:pt x="3622674" y="1896236"/>
                  </a:cubicBezTo>
                  <a:cubicBezTo>
                    <a:pt x="3386925" y="1868572"/>
                    <a:pt x="3264110" y="1870220"/>
                    <a:pt x="3027481" y="1896236"/>
                  </a:cubicBezTo>
                  <a:cubicBezTo>
                    <a:pt x="2790852" y="1922252"/>
                    <a:pt x="2713125" y="1905077"/>
                    <a:pt x="2498420" y="1896236"/>
                  </a:cubicBezTo>
                  <a:cubicBezTo>
                    <a:pt x="2283715" y="1887395"/>
                    <a:pt x="1933442" y="1862185"/>
                    <a:pt x="1770962" y="1896236"/>
                  </a:cubicBezTo>
                  <a:cubicBezTo>
                    <a:pt x="1608482" y="1930287"/>
                    <a:pt x="1305318" y="1883816"/>
                    <a:pt x="977372" y="1896236"/>
                  </a:cubicBezTo>
                  <a:cubicBezTo>
                    <a:pt x="649426" y="1908657"/>
                    <a:pt x="479102" y="1884930"/>
                    <a:pt x="316046" y="1896236"/>
                  </a:cubicBezTo>
                  <a:cubicBezTo>
                    <a:pt x="173573" y="1890338"/>
                    <a:pt x="19816" y="1762894"/>
                    <a:pt x="0" y="1580190"/>
                  </a:cubicBezTo>
                  <a:cubicBezTo>
                    <a:pt x="-25471" y="1414316"/>
                    <a:pt x="26730" y="1129741"/>
                    <a:pt x="0" y="960759"/>
                  </a:cubicBezTo>
                  <a:cubicBezTo>
                    <a:pt x="-26730" y="791777"/>
                    <a:pt x="17247" y="523334"/>
                    <a:pt x="0" y="316046"/>
                  </a:cubicBezTo>
                  <a:close/>
                </a:path>
                <a:path w="7245348" h="1896236" stroke="0" extrusionOk="0">
                  <a:moveTo>
                    <a:pt x="0" y="316046"/>
                  </a:moveTo>
                  <a:cubicBezTo>
                    <a:pt x="21597" y="173026"/>
                    <a:pt x="137353" y="2150"/>
                    <a:pt x="316046" y="0"/>
                  </a:cubicBezTo>
                  <a:cubicBezTo>
                    <a:pt x="483938" y="19511"/>
                    <a:pt x="718450" y="-30174"/>
                    <a:pt x="977372" y="0"/>
                  </a:cubicBezTo>
                  <a:cubicBezTo>
                    <a:pt x="1236294" y="30174"/>
                    <a:pt x="1381671" y="1861"/>
                    <a:pt x="1506432" y="0"/>
                  </a:cubicBezTo>
                  <a:cubicBezTo>
                    <a:pt x="1631193" y="-1861"/>
                    <a:pt x="1815001" y="-22913"/>
                    <a:pt x="2035493" y="0"/>
                  </a:cubicBezTo>
                  <a:cubicBezTo>
                    <a:pt x="2255985" y="22913"/>
                    <a:pt x="2549612" y="16576"/>
                    <a:pt x="2762951" y="0"/>
                  </a:cubicBezTo>
                  <a:cubicBezTo>
                    <a:pt x="2976290" y="-16576"/>
                    <a:pt x="3323359" y="5201"/>
                    <a:pt x="3556541" y="0"/>
                  </a:cubicBezTo>
                  <a:cubicBezTo>
                    <a:pt x="3789723" y="-5201"/>
                    <a:pt x="3974481" y="29055"/>
                    <a:pt x="4217867" y="0"/>
                  </a:cubicBezTo>
                  <a:cubicBezTo>
                    <a:pt x="4461253" y="-29055"/>
                    <a:pt x="4647352" y="36986"/>
                    <a:pt x="5011458" y="0"/>
                  </a:cubicBezTo>
                  <a:cubicBezTo>
                    <a:pt x="5375564" y="-36986"/>
                    <a:pt x="5358292" y="5122"/>
                    <a:pt x="5474386" y="0"/>
                  </a:cubicBezTo>
                  <a:cubicBezTo>
                    <a:pt x="5590480" y="-5122"/>
                    <a:pt x="5786546" y="12798"/>
                    <a:pt x="6069579" y="0"/>
                  </a:cubicBezTo>
                  <a:cubicBezTo>
                    <a:pt x="6352612" y="-12798"/>
                    <a:pt x="6607604" y="-28680"/>
                    <a:pt x="6929302" y="0"/>
                  </a:cubicBezTo>
                  <a:cubicBezTo>
                    <a:pt x="7124400" y="14478"/>
                    <a:pt x="7243989" y="158525"/>
                    <a:pt x="7245348" y="316046"/>
                  </a:cubicBezTo>
                  <a:cubicBezTo>
                    <a:pt x="7248669" y="439662"/>
                    <a:pt x="7237633" y="719161"/>
                    <a:pt x="7245348" y="922835"/>
                  </a:cubicBezTo>
                  <a:cubicBezTo>
                    <a:pt x="7253063" y="1126509"/>
                    <a:pt x="7268168" y="1381249"/>
                    <a:pt x="7245348" y="1580190"/>
                  </a:cubicBezTo>
                  <a:cubicBezTo>
                    <a:pt x="7280291" y="1762748"/>
                    <a:pt x="7135312" y="1876516"/>
                    <a:pt x="6929302" y="1896236"/>
                  </a:cubicBezTo>
                  <a:cubicBezTo>
                    <a:pt x="6753032" y="1899509"/>
                    <a:pt x="6597880" y="1902249"/>
                    <a:pt x="6267976" y="1896236"/>
                  </a:cubicBezTo>
                  <a:cubicBezTo>
                    <a:pt x="5938072" y="1890223"/>
                    <a:pt x="5962453" y="1904982"/>
                    <a:pt x="5738916" y="1896236"/>
                  </a:cubicBezTo>
                  <a:cubicBezTo>
                    <a:pt x="5515379" y="1887490"/>
                    <a:pt x="5463268" y="1881174"/>
                    <a:pt x="5275988" y="1896236"/>
                  </a:cubicBezTo>
                  <a:cubicBezTo>
                    <a:pt x="5088708" y="1911298"/>
                    <a:pt x="4784104" y="1908686"/>
                    <a:pt x="4548530" y="1896236"/>
                  </a:cubicBezTo>
                  <a:cubicBezTo>
                    <a:pt x="4312956" y="1883786"/>
                    <a:pt x="4075945" y="1931874"/>
                    <a:pt x="3821072" y="1896236"/>
                  </a:cubicBezTo>
                  <a:cubicBezTo>
                    <a:pt x="3566199" y="1860598"/>
                    <a:pt x="3436426" y="1916084"/>
                    <a:pt x="3225879" y="1896236"/>
                  </a:cubicBezTo>
                  <a:cubicBezTo>
                    <a:pt x="3015332" y="1876388"/>
                    <a:pt x="2766947" y="1899664"/>
                    <a:pt x="2432288" y="1896236"/>
                  </a:cubicBezTo>
                  <a:cubicBezTo>
                    <a:pt x="2097629" y="1892808"/>
                    <a:pt x="2105312" y="1918712"/>
                    <a:pt x="1837095" y="1896236"/>
                  </a:cubicBezTo>
                  <a:cubicBezTo>
                    <a:pt x="1568878" y="1873760"/>
                    <a:pt x="1435188" y="1891471"/>
                    <a:pt x="1241902" y="1896236"/>
                  </a:cubicBezTo>
                  <a:cubicBezTo>
                    <a:pt x="1048616" y="1901001"/>
                    <a:pt x="501276" y="1877520"/>
                    <a:pt x="316046" y="1896236"/>
                  </a:cubicBezTo>
                  <a:cubicBezTo>
                    <a:pt x="127070" y="1899790"/>
                    <a:pt x="37837" y="1768002"/>
                    <a:pt x="0" y="1580190"/>
                  </a:cubicBezTo>
                  <a:cubicBezTo>
                    <a:pt x="-24030" y="1277923"/>
                    <a:pt x="-1528" y="1123910"/>
                    <a:pt x="0" y="922835"/>
                  </a:cubicBezTo>
                  <a:cubicBezTo>
                    <a:pt x="1528" y="721761"/>
                    <a:pt x="-21448" y="474015"/>
                    <a:pt x="0" y="31604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FEDD50"/>
              </a:solidFill>
              <a:extLst>
                <a:ext uri="{C807C97D-BFC1-408E-A445-0C87EB9F89A2}">
                  <ask:lineSketchStyleProps xmlns:ask="http://schemas.microsoft.com/office/drawing/2018/sketchyshapes" xmlns="" sd="248934730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 Box 8">
              <a:extLst>
                <a:ext uri="{FF2B5EF4-FFF2-40B4-BE49-F238E27FC236}">
                  <a16:creationId xmlns:a16="http://schemas.microsoft.com/office/drawing/2014/main" id="{96146C09-D917-484C-874D-18286E35A8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80527" y="1274128"/>
              <a:ext cx="7245349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3600">
                  <a:highlight>
                    <a:srgbClr val="FF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Ghi lại các câu hỏi</a:t>
              </a:r>
              <a:r>
                <a:rPr lang="en-US" sz="3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trong bài tập đọc </a:t>
              </a:r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 tìm đường lên các vì sao.</a:t>
              </a:r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B3A1C28-81B9-404A-8541-C358E781D613}"/>
              </a:ext>
            </a:extLst>
          </p:cNvPr>
          <p:cNvGrpSpPr/>
          <p:nvPr/>
        </p:nvGrpSpPr>
        <p:grpSpPr>
          <a:xfrm>
            <a:off x="4208953" y="3642358"/>
            <a:ext cx="7245348" cy="1896236"/>
            <a:chOff x="4208953" y="3642358"/>
            <a:chExt cx="7245348" cy="1896236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20B6F115-49AB-4A4B-8510-6DA275ABC5D0}"/>
                </a:ext>
              </a:extLst>
            </p:cNvPr>
            <p:cNvSpPr/>
            <p:nvPr/>
          </p:nvSpPr>
          <p:spPr>
            <a:xfrm>
              <a:off x="4208953" y="3642358"/>
              <a:ext cx="7245348" cy="1896236"/>
            </a:xfrm>
            <a:custGeom>
              <a:avLst/>
              <a:gdLst>
                <a:gd name="connsiteX0" fmla="*/ 0 w 7245348"/>
                <a:gd name="connsiteY0" fmla="*/ 316046 h 1896236"/>
                <a:gd name="connsiteX1" fmla="*/ 316046 w 7245348"/>
                <a:gd name="connsiteY1" fmla="*/ 0 h 1896236"/>
                <a:gd name="connsiteX2" fmla="*/ 1109637 w 7245348"/>
                <a:gd name="connsiteY2" fmla="*/ 0 h 1896236"/>
                <a:gd name="connsiteX3" fmla="*/ 1837095 w 7245348"/>
                <a:gd name="connsiteY3" fmla="*/ 0 h 1896236"/>
                <a:gd name="connsiteX4" fmla="*/ 2432288 w 7245348"/>
                <a:gd name="connsiteY4" fmla="*/ 0 h 1896236"/>
                <a:gd name="connsiteX5" fmla="*/ 2895216 w 7245348"/>
                <a:gd name="connsiteY5" fmla="*/ 0 h 1896236"/>
                <a:gd name="connsiteX6" fmla="*/ 3688807 w 7245348"/>
                <a:gd name="connsiteY6" fmla="*/ 0 h 1896236"/>
                <a:gd name="connsiteX7" fmla="*/ 4284000 w 7245348"/>
                <a:gd name="connsiteY7" fmla="*/ 0 h 1896236"/>
                <a:gd name="connsiteX8" fmla="*/ 4945325 w 7245348"/>
                <a:gd name="connsiteY8" fmla="*/ 0 h 1896236"/>
                <a:gd name="connsiteX9" fmla="*/ 5408253 w 7245348"/>
                <a:gd name="connsiteY9" fmla="*/ 0 h 1896236"/>
                <a:gd name="connsiteX10" fmla="*/ 6069579 w 7245348"/>
                <a:gd name="connsiteY10" fmla="*/ 0 h 1896236"/>
                <a:gd name="connsiteX11" fmla="*/ 6929302 w 7245348"/>
                <a:gd name="connsiteY11" fmla="*/ 0 h 1896236"/>
                <a:gd name="connsiteX12" fmla="*/ 7245348 w 7245348"/>
                <a:gd name="connsiteY12" fmla="*/ 316046 h 1896236"/>
                <a:gd name="connsiteX13" fmla="*/ 7245348 w 7245348"/>
                <a:gd name="connsiteY13" fmla="*/ 948118 h 1896236"/>
                <a:gd name="connsiteX14" fmla="*/ 7245348 w 7245348"/>
                <a:gd name="connsiteY14" fmla="*/ 1580190 h 1896236"/>
                <a:gd name="connsiteX15" fmla="*/ 6929302 w 7245348"/>
                <a:gd name="connsiteY15" fmla="*/ 1896236 h 1896236"/>
                <a:gd name="connsiteX16" fmla="*/ 6267976 w 7245348"/>
                <a:gd name="connsiteY16" fmla="*/ 1896236 h 1896236"/>
                <a:gd name="connsiteX17" fmla="*/ 5805048 w 7245348"/>
                <a:gd name="connsiteY17" fmla="*/ 1896236 h 1896236"/>
                <a:gd name="connsiteX18" fmla="*/ 5342121 w 7245348"/>
                <a:gd name="connsiteY18" fmla="*/ 1896236 h 1896236"/>
                <a:gd name="connsiteX19" fmla="*/ 4813060 w 7245348"/>
                <a:gd name="connsiteY19" fmla="*/ 1896236 h 1896236"/>
                <a:gd name="connsiteX20" fmla="*/ 4151734 w 7245348"/>
                <a:gd name="connsiteY20" fmla="*/ 1896236 h 1896236"/>
                <a:gd name="connsiteX21" fmla="*/ 3688807 w 7245348"/>
                <a:gd name="connsiteY21" fmla="*/ 1896236 h 1896236"/>
                <a:gd name="connsiteX22" fmla="*/ 3225879 w 7245348"/>
                <a:gd name="connsiteY22" fmla="*/ 1896236 h 1896236"/>
                <a:gd name="connsiteX23" fmla="*/ 2564553 w 7245348"/>
                <a:gd name="connsiteY23" fmla="*/ 1896236 h 1896236"/>
                <a:gd name="connsiteX24" fmla="*/ 1903227 w 7245348"/>
                <a:gd name="connsiteY24" fmla="*/ 1896236 h 1896236"/>
                <a:gd name="connsiteX25" fmla="*/ 1241902 w 7245348"/>
                <a:gd name="connsiteY25" fmla="*/ 1896236 h 1896236"/>
                <a:gd name="connsiteX26" fmla="*/ 316046 w 7245348"/>
                <a:gd name="connsiteY26" fmla="*/ 1896236 h 1896236"/>
                <a:gd name="connsiteX27" fmla="*/ 0 w 7245348"/>
                <a:gd name="connsiteY27" fmla="*/ 1580190 h 1896236"/>
                <a:gd name="connsiteX28" fmla="*/ 0 w 7245348"/>
                <a:gd name="connsiteY28" fmla="*/ 935477 h 1896236"/>
                <a:gd name="connsiteX29" fmla="*/ 0 w 7245348"/>
                <a:gd name="connsiteY29" fmla="*/ 316046 h 1896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245348" h="1896236" fill="none" extrusionOk="0">
                  <a:moveTo>
                    <a:pt x="0" y="316046"/>
                  </a:moveTo>
                  <a:cubicBezTo>
                    <a:pt x="-2452" y="134219"/>
                    <a:pt x="183293" y="-5994"/>
                    <a:pt x="316046" y="0"/>
                  </a:cubicBezTo>
                  <a:cubicBezTo>
                    <a:pt x="651119" y="-36342"/>
                    <a:pt x="796278" y="-37014"/>
                    <a:pt x="1109637" y="0"/>
                  </a:cubicBezTo>
                  <a:cubicBezTo>
                    <a:pt x="1422996" y="37014"/>
                    <a:pt x="1648810" y="8577"/>
                    <a:pt x="1837095" y="0"/>
                  </a:cubicBezTo>
                  <a:cubicBezTo>
                    <a:pt x="2025380" y="-8577"/>
                    <a:pt x="2143084" y="13678"/>
                    <a:pt x="2432288" y="0"/>
                  </a:cubicBezTo>
                  <a:cubicBezTo>
                    <a:pt x="2721492" y="-13678"/>
                    <a:pt x="2747816" y="4633"/>
                    <a:pt x="2895216" y="0"/>
                  </a:cubicBezTo>
                  <a:cubicBezTo>
                    <a:pt x="3042616" y="-4633"/>
                    <a:pt x="3345981" y="2082"/>
                    <a:pt x="3688807" y="0"/>
                  </a:cubicBezTo>
                  <a:cubicBezTo>
                    <a:pt x="4031633" y="-2082"/>
                    <a:pt x="4064316" y="25283"/>
                    <a:pt x="4284000" y="0"/>
                  </a:cubicBezTo>
                  <a:cubicBezTo>
                    <a:pt x="4503684" y="-25283"/>
                    <a:pt x="4767976" y="13672"/>
                    <a:pt x="4945325" y="0"/>
                  </a:cubicBezTo>
                  <a:cubicBezTo>
                    <a:pt x="5122674" y="-13672"/>
                    <a:pt x="5312079" y="19518"/>
                    <a:pt x="5408253" y="0"/>
                  </a:cubicBezTo>
                  <a:cubicBezTo>
                    <a:pt x="5504427" y="-19518"/>
                    <a:pt x="5764078" y="16522"/>
                    <a:pt x="6069579" y="0"/>
                  </a:cubicBezTo>
                  <a:cubicBezTo>
                    <a:pt x="6375080" y="-16522"/>
                    <a:pt x="6524909" y="4468"/>
                    <a:pt x="6929302" y="0"/>
                  </a:cubicBezTo>
                  <a:cubicBezTo>
                    <a:pt x="7101465" y="4531"/>
                    <a:pt x="7226024" y="153342"/>
                    <a:pt x="7245348" y="316046"/>
                  </a:cubicBezTo>
                  <a:cubicBezTo>
                    <a:pt x="7258176" y="575076"/>
                    <a:pt x="7270242" y="681538"/>
                    <a:pt x="7245348" y="948118"/>
                  </a:cubicBezTo>
                  <a:cubicBezTo>
                    <a:pt x="7220454" y="1214698"/>
                    <a:pt x="7213824" y="1380770"/>
                    <a:pt x="7245348" y="1580190"/>
                  </a:cubicBezTo>
                  <a:cubicBezTo>
                    <a:pt x="7242507" y="1729587"/>
                    <a:pt x="7117272" y="1859369"/>
                    <a:pt x="6929302" y="1896236"/>
                  </a:cubicBezTo>
                  <a:cubicBezTo>
                    <a:pt x="6664435" y="1887342"/>
                    <a:pt x="6462929" y="1876773"/>
                    <a:pt x="6267976" y="1896236"/>
                  </a:cubicBezTo>
                  <a:cubicBezTo>
                    <a:pt x="6073023" y="1915699"/>
                    <a:pt x="5966675" y="1896747"/>
                    <a:pt x="5805048" y="1896236"/>
                  </a:cubicBezTo>
                  <a:cubicBezTo>
                    <a:pt x="5643421" y="1895725"/>
                    <a:pt x="5463127" y="1905580"/>
                    <a:pt x="5342121" y="1896236"/>
                  </a:cubicBezTo>
                  <a:cubicBezTo>
                    <a:pt x="5221115" y="1886892"/>
                    <a:pt x="4947808" y="1910091"/>
                    <a:pt x="4813060" y="1896236"/>
                  </a:cubicBezTo>
                  <a:cubicBezTo>
                    <a:pt x="4678312" y="1882381"/>
                    <a:pt x="4465591" y="1887304"/>
                    <a:pt x="4151734" y="1896236"/>
                  </a:cubicBezTo>
                  <a:cubicBezTo>
                    <a:pt x="3837877" y="1905168"/>
                    <a:pt x="3792671" y="1899476"/>
                    <a:pt x="3688807" y="1896236"/>
                  </a:cubicBezTo>
                  <a:cubicBezTo>
                    <a:pt x="3584943" y="1892996"/>
                    <a:pt x="3370891" y="1885096"/>
                    <a:pt x="3225879" y="1896236"/>
                  </a:cubicBezTo>
                  <a:cubicBezTo>
                    <a:pt x="3080867" y="1907376"/>
                    <a:pt x="2729251" y="1902449"/>
                    <a:pt x="2564553" y="1896236"/>
                  </a:cubicBezTo>
                  <a:cubicBezTo>
                    <a:pt x="2399855" y="1890023"/>
                    <a:pt x="2062409" y="1916022"/>
                    <a:pt x="1903227" y="1896236"/>
                  </a:cubicBezTo>
                  <a:cubicBezTo>
                    <a:pt x="1744045" y="1876450"/>
                    <a:pt x="1562267" y="1901240"/>
                    <a:pt x="1241902" y="1896236"/>
                  </a:cubicBezTo>
                  <a:cubicBezTo>
                    <a:pt x="921538" y="1891232"/>
                    <a:pt x="643340" y="1872370"/>
                    <a:pt x="316046" y="1896236"/>
                  </a:cubicBezTo>
                  <a:cubicBezTo>
                    <a:pt x="141414" y="1888802"/>
                    <a:pt x="1688" y="1758909"/>
                    <a:pt x="0" y="1580190"/>
                  </a:cubicBezTo>
                  <a:cubicBezTo>
                    <a:pt x="16449" y="1396992"/>
                    <a:pt x="-21282" y="1194957"/>
                    <a:pt x="0" y="935477"/>
                  </a:cubicBezTo>
                  <a:cubicBezTo>
                    <a:pt x="21282" y="675997"/>
                    <a:pt x="-13496" y="492352"/>
                    <a:pt x="0" y="316046"/>
                  </a:cubicBezTo>
                  <a:close/>
                </a:path>
                <a:path w="7245348" h="1896236" stroke="0" extrusionOk="0">
                  <a:moveTo>
                    <a:pt x="0" y="316046"/>
                  </a:moveTo>
                  <a:cubicBezTo>
                    <a:pt x="-16068" y="106230"/>
                    <a:pt x="175693" y="18539"/>
                    <a:pt x="316046" y="0"/>
                  </a:cubicBezTo>
                  <a:cubicBezTo>
                    <a:pt x="540854" y="-17417"/>
                    <a:pt x="832566" y="-278"/>
                    <a:pt x="977372" y="0"/>
                  </a:cubicBezTo>
                  <a:cubicBezTo>
                    <a:pt x="1122178" y="278"/>
                    <a:pt x="1365724" y="-4745"/>
                    <a:pt x="1506432" y="0"/>
                  </a:cubicBezTo>
                  <a:cubicBezTo>
                    <a:pt x="1647140" y="4745"/>
                    <a:pt x="1780127" y="10085"/>
                    <a:pt x="1969360" y="0"/>
                  </a:cubicBezTo>
                  <a:cubicBezTo>
                    <a:pt x="2158593" y="-10085"/>
                    <a:pt x="2379010" y="13426"/>
                    <a:pt x="2498420" y="0"/>
                  </a:cubicBezTo>
                  <a:cubicBezTo>
                    <a:pt x="2617830" y="-13426"/>
                    <a:pt x="2806986" y="-19601"/>
                    <a:pt x="3027481" y="0"/>
                  </a:cubicBezTo>
                  <a:cubicBezTo>
                    <a:pt x="3247976" y="19601"/>
                    <a:pt x="3542856" y="2801"/>
                    <a:pt x="3821072" y="0"/>
                  </a:cubicBezTo>
                  <a:cubicBezTo>
                    <a:pt x="4099288" y="-2801"/>
                    <a:pt x="4314236" y="15665"/>
                    <a:pt x="4614662" y="0"/>
                  </a:cubicBezTo>
                  <a:cubicBezTo>
                    <a:pt x="4915088" y="-15665"/>
                    <a:pt x="5017127" y="20775"/>
                    <a:pt x="5342121" y="0"/>
                  </a:cubicBezTo>
                  <a:cubicBezTo>
                    <a:pt x="5667115" y="-20775"/>
                    <a:pt x="5730907" y="-16767"/>
                    <a:pt x="5937314" y="0"/>
                  </a:cubicBezTo>
                  <a:cubicBezTo>
                    <a:pt x="6143721" y="16767"/>
                    <a:pt x="6657804" y="-15597"/>
                    <a:pt x="6929302" y="0"/>
                  </a:cubicBezTo>
                  <a:cubicBezTo>
                    <a:pt x="7091507" y="-23390"/>
                    <a:pt x="7241532" y="159288"/>
                    <a:pt x="7245348" y="316046"/>
                  </a:cubicBezTo>
                  <a:cubicBezTo>
                    <a:pt x="7236627" y="583359"/>
                    <a:pt x="7254654" y="787501"/>
                    <a:pt x="7245348" y="960759"/>
                  </a:cubicBezTo>
                  <a:cubicBezTo>
                    <a:pt x="7236042" y="1134017"/>
                    <a:pt x="7248793" y="1359387"/>
                    <a:pt x="7245348" y="1580190"/>
                  </a:cubicBezTo>
                  <a:cubicBezTo>
                    <a:pt x="7236523" y="1759136"/>
                    <a:pt x="7104594" y="1928367"/>
                    <a:pt x="6929302" y="1896236"/>
                  </a:cubicBezTo>
                  <a:cubicBezTo>
                    <a:pt x="6632108" y="1901579"/>
                    <a:pt x="6452265" y="1863215"/>
                    <a:pt x="6135711" y="1896236"/>
                  </a:cubicBezTo>
                  <a:cubicBezTo>
                    <a:pt x="5819157" y="1929257"/>
                    <a:pt x="5554959" y="1886417"/>
                    <a:pt x="5342121" y="1896236"/>
                  </a:cubicBezTo>
                  <a:cubicBezTo>
                    <a:pt x="5129283" y="1906056"/>
                    <a:pt x="4875287" y="1872775"/>
                    <a:pt x="4746928" y="1896236"/>
                  </a:cubicBezTo>
                  <a:cubicBezTo>
                    <a:pt x="4618569" y="1919697"/>
                    <a:pt x="4178447" y="1930968"/>
                    <a:pt x="3953337" y="1896236"/>
                  </a:cubicBezTo>
                  <a:cubicBezTo>
                    <a:pt x="3728227" y="1861504"/>
                    <a:pt x="3518684" y="1890858"/>
                    <a:pt x="3225879" y="1896236"/>
                  </a:cubicBezTo>
                  <a:cubicBezTo>
                    <a:pt x="2933074" y="1901614"/>
                    <a:pt x="2776384" y="1888774"/>
                    <a:pt x="2630686" y="1896236"/>
                  </a:cubicBezTo>
                  <a:cubicBezTo>
                    <a:pt x="2484988" y="1903698"/>
                    <a:pt x="2321641" y="1899214"/>
                    <a:pt x="2035493" y="1896236"/>
                  </a:cubicBezTo>
                  <a:cubicBezTo>
                    <a:pt x="1749345" y="1893258"/>
                    <a:pt x="1601916" y="1912586"/>
                    <a:pt x="1374167" y="1896236"/>
                  </a:cubicBezTo>
                  <a:cubicBezTo>
                    <a:pt x="1146418" y="1879886"/>
                    <a:pt x="650151" y="1921560"/>
                    <a:pt x="316046" y="1896236"/>
                  </a:cubicBezTo>
                  <a:cubicBezTo>
                    <a:pt x="111922" y="1906061"/>
                    <a:pt x="-12335" y="1719094"/>
                    <a:pt x="0" y="1580190"/>
                  </a:cubicBezTo>
                  <a:cubicBezTo>
                    <a:pt x="10404" y="1295280"/>
                    <a:pt x="20184" y="1255549"/>
                    <a:pt x="0" y="960759"/>
                  </a:cubicBezTo>
                  <a:cubicBezTo>
                    <a:pt x="-20184" y="665969"/>
                    <a:pt x="-8862" y="465054"/>
                    <a:pt x="0" y="31604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EA5862"/>
              </a:solidFill>
              <a:extLst>
                <a:ext uri="{C807C97D-BFC1-408E-A445-0C87EB9F89A2}">
                  <ask:lineSketchStyleProps xmlns:ask="http://schemas.microsoft.com/office/drawing/2018/sketchyshapes" xmlns="" sd="35536925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 Box 11">
              <a:extLst>
                <a:ext uri="{FF2B5EF4-FFF2-40B4-BE49-F238E27FC236}">
                  <a16:creationId xmlns:a16="http://schemas.microsoft.com/office/drawing/2014/main" id="{9EB1D333-5825-4652-84F1-681C4762C0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3854" y="4036754"/>
              <a:ext cx="6641806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2. Các câu hỏi ấy là </a:t>
              </a:r>
              <a:r>
                <a:rPr lang="en-US" sz="3600" b="1">
                  <a:highlight>
                    <a:srgbClr val="00FFFF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 ai</a:t>
              </a:r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và </a:t>
              </a:r>
              <a:r>
                <a:rPr lang="en-US" sz="3600" b="1">
                  <a:highlight>
                    <a:srgbClr val="00FFFF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 hỏi ai</a:t>
              </a:r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54D4F89-E826-4371-95C6-8A44A8B347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7" t="39273" r="578" b="50858"/>
          <a:stretch/>
        </p:blipFill>
        <p:spPr>
          <a:xfrm rot="19675605">
            <a:off x="3679145" y="-67522"/>
            <a:ext cx="1114075" cy="150824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1195907-2B16-4CCA-A98A-620CC5E20D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19" t="56336" r="266" b="33795"/>
          <a:stretch/>
        </p:blipFill>
        <p:spPr>
          <a:xfrm rot="2023594">
            <a:off x="10896929" y="2578545"/>
            <a:ext cx="1222790" cy="1701169"/>
          </a:xfrm>
          <a:prstGeom prst="rect">
            <a:avLst/>
          </a:prstGeom>
        </p:spPr>
      </p:pic>
      <p:sp>
        <p:nvSpPr>
          <p:cNvPr id="14" name="TextBox 8">
            <a:extLst>
              <a:ext uri="{FF2B5EF4-FFF2-40B4-BE49-F238E27FC236}">
                <a16:creationId xmlns:a16="http://schemas.microsoft.com/office/drawing/2014/main" id="{30913EA6-E5D0-4E1D-8604-50C8EC3AEA6A}"/>
              </a:ext>
            </a:extLst>
          </p:cNvPr>
          <p:cNvSpPr txBox="1"/>
          <p:nvPr/>
        </p:nvSpPr>
        <p:spPr>
          <a:xfrm>
            <a:off x="50051" y="6416139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B27A447F-7EF2-458E-8AE8-1C842D3D2C5C}"/>
              </a:ext>
            </a:extLst>
          </p:cNvPr>
          <p:cNvSpPr txBox="1"/>
          <p:nvPr/>
        </p:nvSpPr>
        <p:spPr>
          <a:xfrm>
            <a:off x="11468524" y="0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063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4C8AD665-CAF0-4C00-9F9D-1EE5110F3AB4}"/>
              </a:ext>
            </a:extLst>
          </p:cNvPr>
          <p:cNvSpPr/>
          <p:nvPr/>
        </p:nvSpPr>
        <p:spPr>
          <a:xfrm rot="17574369">
            <a:off x="-787941" y="-647474"/>
            <a:ext cx="5034979" cy="4391620"/>
          </a:xfrm>
          <a:custGeom>
            <a:avLst/>
            <a:gdLst>
              <a:gd name="connsiteX0" fmla="*/ 3270551 w 5034979"/>
              <a:gd name="connsiteY0" fmla="*/ 0 h 4391620"/>
              <a:gd name="connsiteX1" fmla="*/ 5034979 w 5034979"/>
              <a:gd name="connsiteY1" fmla="*/ 4175736 h 4391620"/>
              <a:gd name="connsiteX2" fmla="*/ 4966406 w 5034979"/>
              <a:gd name="connsiteY2" fmla="*/ 4215703 h 4391620"/>
              <a:gd name="connsiteX3" fmla="*/ 141011 w 5034979"/>
              <a:gd name="connsiteY3" fmla="*/ 1483222 h 4391620"/>
              <a:gd name="connsiteX4" fmla="*/ 0 w 5034979"/>
              <a:gd name="connsiteY4" fmla="*/ 1381949 h 439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4979" h="4391620">
                <a:moveTo>
                  <a:pt x="3270551" y="0"/>
                </a:moveTo>
                <a:lnTo>
                  <a:pt x="5034979" y="4175736"/>
                </a:lnTo>
                <a:lnTo>
                  <a:pt x="4966406" y="4215703"/>
                </a:lnTo>
                <a:cubicBezTo>
                  <a:pt x="3357941" y="5049517"/>
                  <a:pt x="1749476" y="2715430"/>
                  <a:pt x="141011" y="1483222"/>
                </a:cubicBezTo>
                <a:lnTo>
                  <a:pt x="0" y="1381949"/>
                </a:lnTo>
                <a:close/>
              </a:path>
            </a:pathLst>
          </a:custGeom>
          <a:solidFill>
            <a:srgbClr val="3C77C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24D64C8E-EC94-42BB-BAA4-3F3BC81F9376}"/>
              </a:ext>
            </a:extLst>
          </p:cNvPr>
          <p:cNvSpPr/>
          <p:nvPr/>
        </p:nvSpPr>
        <p:spPr>
          <a:xfrm rot="13663193">
            <a:off x="7349819" y="102530"/>
            <a:ext cx="7499725" cy="5360802"/>
          </a:xfrm>
          <a:custGeom>
            <a:avLst/>
            <a:gdLst>
              <a:gd name="connsiteX0" fmla="*/ 7499725 w 7499725"/>
              <a:gd name="connsiteY0" fmla="*/ 2693096 h 5360802"/>
              <a:gd name="connsiteX1" fmla="*/ 5073991 w 7499725"/>
              <a:gd name="connsiteY1" fmla="*/ 5360802 h 5360802"/>
              <a:gd name="connsiteX2" fmla="*/ 0 w 7499725"/>
              <a:gd name="connsiteY2" fmla="*/ 747043 h 5360802"/>
              <a:gd name="connsiteX3" fmla="*/ 679283 w 7499725"/>
              <a:gd name="connsiteY3" fmla="*/ 0 h 5360802"/>
              <a:gd name="connsiteX4" fmla="*/ 745086 w 7499725"/>
              <a:gd name="connsiteY4" fmla="*/ 52768 h 5360802"/>
              <a:gd name="connsiteX5" fmla="*/ 7319433 w 7499725"/>
              <a:gd name="connsiteY5" fmla="*/ 2789319 h 5360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99725" h="5360802">
                <a:moveTo>
                  <a:pt x="7499725" y="2693096"/>
                </a:moveTo>
                <a:lnTo>
                  <a:pt x="5073991" y="5360802"/>
                </a:lnTo>
                <a:lnTo>
                  <a:pt x="0" y="747043"/>
                </a:lnTo>
                <a:lnTo>
                  <a:pt x="679283" y="0"/>
                </a:lnTo>
                <a:lnTo>
                  <a:pt x="745086" y="52768"/>
                </a:lnTo>
                <a:cubicBezTo>
                  <a:pt x="2207505" y="1340912"/>
                  <a:pt x="3204278" y="4876414"/>
                  <a:pt x="7319433" y="2789319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等线" panose="02010600030101010101" pitchFamily="2" charset="-122"/>
              <a:cs typeface="+mn-cs"/>
            </a:endParaRPr>
          </a:p>
        </p:txBody>
      </p:sp>
      <p:graphicFrame>
        <p:nvGraphicFramePr>
          <p:cNvPr id="20" name="Group 59">
            <a:extLst>
              <a:ext uri="{FF2B5EF4-FFF2-40B4-BE49-F238E27FC236}">
                <a16:creationId xmlns:a16="http://schemas.microsoft.com/office/drawing/2014/main" id="{7D58606E-43C0-4A78-8E58-BEF26CB4E0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3080763"/>
              </p:ext>
            </p:extLst>
          </p:nvPr>
        </p:nvGraphicFramePr>
        <p:xfrm>
          <a:off x="979714" y="2677886"/>
          <a:ext cx="10403633" cy="2956560"/>
        </p:xfrm>
        <a:graphic>
          <a:graphicData uri="http://schemas.openxmlformats.org/drawingml/2006/table">
            <a:tbl>
              <a:tblPr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a:tblPr>
              <a:tblGrid>
                <a:gridCol w="45324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54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57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Câu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hỏi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3C77C5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Của ai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Hỏi ai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74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 Vì sao quả bóng không có cánh mà vẫn bay được?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74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Cậu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làm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thế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nào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mà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mua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được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nhiều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sách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vở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và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dụng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cụ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thí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nghiệm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như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thế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?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1" name="Text Box 44">
            <a:extLst>
              <a:ext uri="{FF2B5EF4-FFF2-40B4-BE49-F238E27FC236}">
                <a16:creationId xmlns:a16="http://schemas.microsoft.com/office/drawing/2014/main" id="{DA272BF5-CF27-4A51-9A2F-A5611B153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4521" y="3469043"/>
            <a:ext cx="28896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Xi - ôn - cốp - xki</a:t>
            </a:r>
          </a:p>
        </p:txBody>
      </p:sp>
      <p:sp>
        <p:nvSpPr>
          <p:cNvPr id="22" name="Text Box 45">
            <a:extLst>
              <a:ext uri="{FF2B5EF4-FFF2-40B4-BE49-F238E27FC236}">
                <a16:creationId xmlns:a16="http://schemas.microsoft.com/office/drawing/2014/main" id="{EDE6B389-32A6-4B78-ABC7-05BF1421A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9881" y="3469043"/>
            <a:ext cx="2209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Tự hỏi mình</a:t>
            </a:r>
          </a:p>
        </p:txBody>
      </p:sp>
      <p:sp>
        <p:nvSpPr>
          <p:cNvPr id="23" name="Text Box 46">
            <a:extLst>
              <a:ext uri="{FF2B5EF4-FFF2-40B4-BE49-F238E27FC236}">
                <a16:creationId xmlns:a16="http://schemas.microsoft.com/office/drawing/2014/main" id="{95959EB8-214B-4A65-97DF-CDE70D7BB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9081" y="4571566"/>
            <a:ext cx="25205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Một người bạn</a:t>
            </a:r>
          </a:p>
        </p:txBody>
      </p:sp>
      <p:sp>
        <p:nvSpPr>
          <p:cNvPr id="24" name="Text Box 47">
            <a:extLst>
              <a:ext uri="{FF2B5EF4-FFF2-40B4-BE49-F238E27FC236}">
                <a16:creationId xmlns:a16="http://schemas.microsoft.com/office/drawing/2014/main" id="{C5B804C8-56FD-4A85-9CF8-024D42FCD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0675" y="4571566"/>
            <a:ext cx="28896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Xi - ôn - cốp - xki</a:t>
            </a:r>
          </a:p>
        </p:txBody>
      </p:sp>
      <p:sp>
        <p:nvSpPr>
          <p:cNvPr id="25" name="Text Box 48">
            <a:extLst>
              <a:ext uri="{FF2B5EF4-FFF2-40B4-BE49-F238E27FC236}">
                <a16:creationId xmlns:a16="http://schemas.microsoft.com/office/drawing/2014/main" id="{67A85056-D8AF-42F3-AF92-60A5996A0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0" y="5786277"/>
            <a:ext cx="8001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Text Box 8">
            <a:extLst>
              <a:ext uri="{FF2B5EF4-FFF2-40B4-BE49-F238E27FC236}">
                <a16:creationId xmlns:a16="http://schemas.microsoft.com/office/drawing/2014/main" id="{4B69F1FA-C91A-4927-A9D4-20E737567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6273" y="406548"/>
            <a:ext cx="8405613" cy="1077218"/>
          </a:xfrm>
          <a:prstGeom prst="rect">
            <a:avLst/>
          </a:prstGeom>
          <a:solidFill>
            <a:schemeClr val="bg1">
              <a:alpha val="71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1. Ghi lại các câu hỏi trong bài tập đọc “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tìm đường lên các vì sao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sp>
        <p:nvSpPr>
          <p:cNvPr id="29" name="Text Box 11">
            <a:extLst>
              <a:ext uri="{FF2B5EF4-FFF2-40B4-BE49-F238E27FC236}">
                <a16:creationId xmlns:a16="http://schemas.microsoft.com/office/drawing/2014/main" id="{6EB2592E-7310-45AD-A085-50247DBB2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6273" y="1677878"/>
            <a:ext cx="8405613" cy="584775"/>
          </a:xfrm>
          <a:prstGeom prst="rect">
            <a:avLst/>
          </a:prstGeom>
          <a:solidFill>
            <a:schemeClr val="bg1">
              <a:alpha val="71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z="3200" b="1"/>
              <a:t>2. Các câu hỏi ấy là của ai và để hỏi ai?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5AC52ECB-058A-4E63-A0A8-A9ACD634CF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11" y="0"/>
            <a:ext cx="2254828" cy="2595486"/>
          </a:xfrm>
          <a:prstGeom prst="rect">
            <a:avLst/>
          </a:prstGeom>
        </p:spPr>
      </p:pic>
      <p:sp>
        <p:nvSpPr>
          <p:cNvPr id="13" name="TextBox 8">
            <a:extLst>
              <a:ext uri="{FF2B5EF4-FFF2-40B4-BE49-F238E27FC236}">
                <a16:creationId xmlns:a16="http://schemas.microsoft.com/office/drawing/2014/main" id="{72A93F9F-E19C-45E1-8115-12070828CC74}"/>
              </a:ext>
            </a:extLst>
          </p:cNvPr>
          <p:cNvSpPr txBox="1"/>
          <p:nvPr/>
        </p:nvSpPr>
        <p:spPr>
          <a:xfrm>
            <a:off x="50051" y="6416139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FB64BCBC-1EC5-4CEE-934F-BECDFE3D2ABF}"/>
              </a:ext>
            </a:extLst>
          </p:cNvPr>
          <p:cNvSpPr txBox="1"/>
          <p:nvPr/>
        </p:nvSpPr>
        <p:spPr>
          <a:xfrm>
            <a:off x="11468524" y="0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564209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utoUpdateAnimBg="0"/>
      <p:bldP spid="22" grpId="0" autoUpdateAnimBg="0"/>
      <p:bldP spid="23" grpId="0" autoUpdateAnimBg="0"/>
      <p:bldP spid="24" grpId="0" autoUpdateAnimBg="0"/>
      <p:bldP spid="25" grpId="0" autoUpdateAnimBg="0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波形 1">
            <a:extLst>
              <a:ext uri="{FF2B5EF4-FFF2-40B4-BE49-F238E27FC236}">
                <a16:creationId xmlns:a16="http://schemas.microsoft.com/office/drawing/2014/main" id="{F20E849C-87C8-4BE5-BD60-B8FD8E7CC9AD}"/>
              </a:ext>
            </a:extLst>
          </p:cNvPr>
          <p:cNvSpPr/>
          <p:nvPr/>
        </p:nvSpPr>
        <p:spPr>
          <a:xfrm>
            <a:off x="-6753054" y="-8092195"/>
            <a:ext cx="9986438" cy="9708932"/>
          </a:xfrm>
          <a:custGeom>
            <a:avLst/>
            <a:gdLst>
              <a:gd name="connsiteX0" fmla="*/ 0 w 9962108"/>
              <a:gd name="connsiteY0" fmla="*/ 1878583 h 10937254"/>
              <a:gd name="connsiteX1" fmla="*/ 9962108 w 9962108"/>
              <a:gd name="connsiteY1" fmla="*/ 1878583 h 10937254"/>
              <a:gd name="connsiteX2" fmla="*/ 9962108 w 9962108"/>
              <a:gd name="connsiteY2" fmla="*/ 9058671 h 10937254"/>
              <a:gd name="connsiteX3" fmla="*/ 0 w 9962108"/>
              <a:gd name="connsiteY3" fmla="*/ 9058671 h 10937254"/>
              <a:gd name="connsiteX4" fmla="*/ 0 w 9962108"/>
              <a:gd name="connsiteY4" fmla="*/ 1878583 h 10937254"/>
              <a:gd name="connsiteX0" fmla="*/ 0 w 9986438"/>
              <a:gd name="connsiteY0" fmla="*/ 1849870 h 10479744"/>
              <a:gd name="connsiteX1" fmla="*/ 9986438 w 9986438"/>
              <a:gd name="connsiteY1" fmla="*/ 1491989 h 10479744"/>
              <a:gd name="connsiteX2" fmla="*/ 9986438 w 9986438"/>
              <a:gd name="connsiteY2" fmla="*/ 8672077 h 10479744"/>
              <a:gd name="connsiteX3" fmla="*/ 24330 w 9986438"/>
              <a:gd name="connsiteY3" fmla="*/ 8672077 h 10479744"/>
              <a:gd name="connsiteX4" fmla="*/ 0 w 9986438"/>
              <a:gd name="connsiteY4" fmla="*/ 1849870 h 10479744"/>
              <a:gd name="connsiteX0" fmla="*/ 0 w 9986438"/>
              <a:gd name="connsiteY0" fmla="*/ 1106527 h 9736401"/>
              <a:gd name="connsiteX1" fmla="*/ 9986438 w 9986438"/>
              <a:gd name="connsiteY1" fmla="*/ 748646 h 9736401"/>
              <a:gd name="connsiteX2" fmla="*/ 9986438 w 9986438"/>
              <a:gd name="connsiteY2" fmla="*/ 7928734 h 9736401"/>
              <a:gd name="connsiteX3" fmla="*/ 24330 w 9986438"/>
              <a:gd name="connsiteY3" fmla="*/ 7928734 h 9736401"/>
              <a:gd name="connsiteX4" fmla="*/ 0 w 9986438"/>
              <a:gd name="connsiteY4" fmla="*/ 1106527 h 9736401"/>
              <a:gd name="connsiteX0" fmla="*/ 0 w 9986438"/>
              <a:gd name="connsiteY0" fmla="*/ 1079058 h 9708932"/>
              <a:gd name="connsiteX1" fmla="*/ 9986438 w 9986438"/>
              <a:gd name="connsiteY1" fmla="*/ 721177 h 9708932"/>
              <a:gd name="connsiteX2" fmla="*/ 9986438 w 9986438"/>
              <a:gd name="connsiteY2" fmla="*/ 7901265 h 9708932"/>
              <a:gd name="connsiteX3" fmla="*/ 24330 w 9986438"/>
              <a:gd name="connsiteY3" fmla="*/ 7901265 h 9708932"/>
              <a:gd name="connsiteX4" fmla="*/ 0 w 9986438"/>
              <a:gd name="connsiteY4" fmla="*/ 1079058 h 970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6438" h="9708932">
                <a:moveTo>
                  <a:pt x="0" y="1079058"/>
                </a:moveTo>
                <a:cubicBezTo>
                  <a:pt x="3943211" y="-3256576"/>
                  <a:pt x="2401869" y="7318214"/>
                  <a:pt x="9986438" y="721177"/>
                </a:cubicBezTo>
                <a:lnTo>
                  <a:pt x="9986438" y="7901265"/>
                </a:lnTo>
                <a:cubicBezTo>
                  <a:pt x="6665735" y="14163208"/>
                  <a:pt x="3345033" y="1639323"/>
                  <a:pt x="24330" y="7901265"/>
                </a:cubicBezTo>
                <a:cubicBezTo>
                  <a:pt x="24330" y="5507902"/>
                  <a:pt x="0" y="3472421"/>
                  <a:pt x="0" y="1079058"/>
                </a:cubicBezTo>
                <a:close/>
              </a:path>
            </a:pathLst>
          </a:custGeom>
          <a:solidFill>
            <a:srgbClr val="3C77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</a:endParaRPr>
          </a:p>
        </p:txBody>
      </p:sp>
      <p:sp>
        <p:nvSpPr>
          <p:cNvPr id="3" name="波形 1">
            <a:extLst>
              <a:ext uri="{FF2B5EF4-FFF2-40B4-BE49-F238E27FC236}">
                <a16:creationId xmlns:a16="http://schemas.microsoft.com/office/drawing/2014/main" id="{5C0EFE1A-3FF3-408C-926A-D8D5F9C49FB6}"/>
              </a:ext>
            </a:extLst>
          </p:cNvPr>
          <p:cNvSpPr/>
          <p:nvPr/>
        </p:nvSpPr>
        <p:spPr>
          <a:xfrm rot="16200000">
            <a:off x="6500724" y="-1602631"/>
            <a:ext cx="9986438" cy="9708932"/>
          </a:xfrm>
          <a:custGeom>
            <a:avLst/>
            <a:gdLst>
              <a:gd name="connsiteX0" fmla="*/ 0 w 9962108"/>
              <a:gd name="connsiteY0" fmla="*/ 1878583 h 10937254"/>
              <a:gd name="connsiteX1" fmla="*/ 9962108 w 9962108"/>
              <a:gd name="connsiteY1" fmla="*/ 1878583 h 10937254"/>
              <a:gd name="connsiteX2" fmla="*/ 9962108 w 9962108"/>
              <a:gd name="connsiteY2" fmla="*/ 9058671 h 10937254"/>
              <a:gd name="connsiteX3" fmla="*/ 0 w 9962108"/>
              <a:gd name="connsiteY3" fmla="*/ 9058671 h 10937254"/>
              <a:gd name="connsiteX4" fmla="*/ 0 w 9962108"/>
              <a:gd name="connsiteY4" fmla="*/ 1878583 h 10937254"/>
              <a:gd name="connsiteX0" fmla="*/ 0 w 9986438"/>
              <a:gd name="connsiteY0" fmla="*/ 1849870 h 10479744"/>
              <a:gd name="connsiteX1" fmla="*/ 9986438 w 9986438"/>
              <a:gd name="connsiteY1" fmla="*/ 1491989 h 10479744"/>
              <a:gd name="connsiteX2" fmla="*/ 9986438 w 9986438"/>
              <a:gd name="connsiteY2" fmla="*/ 8672077 h 10479744"/>
              <a:gd name="connsiteX3" fmla="*/ 24330 w 9986438"/>
              <a:gd name="connsiteY3" fmla="*/ 8672077 h 10479744"/>
              <a:gd name="connsiteX4" fmla="*/ 0 w 9986438"/>
              <a:gd name="connsiteY4" fmla="*/ 1849870 h 10479744"/>
              <a:gd name="connsiteX0" fmla="*/ 0 w 9986438"/>
              <a:gd name="connsiteY0" fmla="*/ 1106527 h 9736401"/>
              <a:gd name="connsiteX1" fmla="*/ 9986438 w 9986438"/>
              <a:gd name="connsiteY1" fmla="*/ 748646 h 9736401"/>
              <a:gd name="connsiteX2" fmla="*/ 9986438 w 9986438"/>
              <a:gd name="connsiteY2" fmla="*/ 7928734 h 9736401"/>
              <a:gd name="connsiteX3" fmla="*/ 24330 w 9986438"/>
              <a:gd name="connsiteY3" fmla="*/ 7928734 h 9736401"/>
              <a:gd name="connsiteX4" fmla="*/ 0 w 9986438"/>
              <a:gd name="connsiteY4" fmla="*/ 1106527 h 9736401"/>
              <a:gd name="connsiteX0" fmla="*/ 0 w 9986438"/>
              <a:gd name="connsiteY0" fmla="*/ 1079058 h 9708932"/>
              <a:gd name="connsiteX1" fmla="*/ 9986438 w 9986438"/>
              <a:gd name="connsiteY1" fmla="*/ 721177 h 9708932"/>
              <a:gd name="connsiteX2" fmla="*/ 9986438 w 9986438"/>
              <a:gd name="connsiteY2" fmla="*/ 7901265 h 9708932"/>
              <a:gd name="connsiteX3" fmla="*/ 24330 w 9986438"/>
              <a:gd name="connsiteY3" fmla="*/ 7901265 h 9708932"/>
              <a:gd name="connsiteX4" fmla="*/ 0 w 9986438"/>
              <a:gd name="connsiteY4" fmla="*/ 1079058 h 970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6438" h="9708932">
                <a:moveTo>
                  <a:pt x="0" y="1079058"/>
                </a:moveTo>
                <a:cubicBezTo>
                  <a:pt x="3943211" y="-3256576"/>
                  <a:pt x="2401869" y="7318214"/>
                  <a:pt x="9986438" y="721177"/>
                </a:cubicBezTo>
                <a:lnTo>
                  <a:pt x="9986438" y="7901265"/>
                </a:lnTo>
                <a:cubicBezTo>
                  <a:pt x="6665735" y="14163208"/>
                  <a:pt x="3345033" y="1639323"/>
                  <a:pt x="24330" y="7901265"/>
                </a:cubicBezTo>
                <a:cubicBezTo>
                  <a:pt x="24330" y="5507902"/>
                  <a:pt x="0" y="3472421"/>
                  <a:pt x="0" y="1079058"/>
                </a:cubicBezTo>
                <a:close/>
              </a:path>
            </a:pathLst>
          </a:custGeom>
          <a:solidFill>
            <a:srgbClr val="3C77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</a:endParaRPr>
          </a:p>
        </p:txBody>
      </p:sp>
      <p:sp>
        <p:nvSpPr>
          <p:cNvPr id="21" name="波形 1">
            <a:extLst>
              <a:ext uri="{FF2B5EF4-FFF2-40B4-BE49-F238E27FC236}">
                <a16:creationId xmlns:a16="http://schemas.microsoft.com/office/drawing/2014/main" id="{53D9E8CD-A8F6-40CA-994C-073D2EDCE467}"/>
              </a:ext>
            </a:extLst>
          </p:cNvPr>
          <p:cNvSpPr/>
          <p:nvPr/>
        </p:nvSpPr>
        <p:spPr>
          <a:xfrm>
            <a:off x="-3024077" y="-8603039"/>
            <a:ext cx="9986438" cy="9708932"/>
          </a:xfrm>
          <a:custGeom>
            <a:avLst/>
            <a:gdLst>
              <a:gd name="connsiteX0" fmla="*/ 0 w 9962108"/>
              <a:gd name="connsiteY0" fmla="*/ 1878583 h 10937254"/>
              <a:gd name="connsiteX1" fmla="*/ 9962108 w 9962108"/>
              <a:gd name="connsiteY1" fmla="*/ 1878583 h 10937254"/>
              <a:gd name="connsiteX2" fmla="*/ 9962108 w 9962108"/>
              <a:gd name="connsiteY2" fmla="*/ 9058671 h 10937254"/>
              <a:gd name="connsiteX3" fmla="*/ 0 w 9962108"/>
              <a:gd name="connsiteY3" fmla="*/ 9058671 h 10937254"/>
              <a:gd name="connsiteX4" fmla="*/ 0 w 9962108"/>
              <a:gd name="connsiteY4" fmla="*/ 1878583 h 10937254"/>
              <a:gd name="connsiteX0" fmla="*/ 0 w 9986438"/>
              <a:gd name="connsiteY0" fmla="*/ 1849870 h 10479744"/>
              <a:gd name="connsiteX1" fmla="*/ 9986438 w 9986438"/>
              <a:gd name="connsiteY1" fmla="*/ 1491989 h 10479744"/>
              <a:gd name="connsiteX2" fmla="*/ 9986438 w 9986438"/>
              <a:gd name="connsiteY2" fmla="*/ 8672077 h 10479744"/>
              <a:gd name="connsiteX3" fmla="*/ 24330 w 9986438"/>
              <a:gd name="connsiteY3" fmla="*/ 8672077 h 10479744"/>
              <a:gd name="connsiteX4" fmla="*/ 0 w 9986438"/>
              <a:gd name="connsiteY4" fmla="*/ 1849870 h 10479744"/>
              <a:gd name="connsiteX0" fmla="*/ 0 w 9986438"/>
              <a:gd name="connsiteY0" fmla="*/ 1106527 h 9736401"/>
              <a:gd name="connsiteX1" fmla="*/ 9986438 w 9986438"/>
              <a:gd name="connsiteY1" fmla="*/ 748646 h 9736401"/>
              <a:gd name="connsiteX2" fmla="*/ 9986438 w 9986438"/>
              <a:gd name="connsiteY2" fmla="*/ 7928734 h 9736401"/>
              <a:gd name="connsiteX3" fmla="*/ 24330 w 9986438"/>
              <a:gd name="connsiteY3" fmla="*/ 7928734 h 9736401"/>
              <a:gd name="connsiteX4" fmla="*/ 0 w 9986438"/>
              <a:gd name="connsiteY4" fmla="*/ 1106527 h 9736401"/>
              <a:gd name="connsiteX0" fmla="*/ 0 w 9986438"/>
              <a:gd name="connsiteY0" fmla="*/ 1079058 h 9708932"/>
              <a:gd name="connsiteX1" fmla="*/ 9986438 w 9986438"/>
              <a:gd name="connsiteY1" fmla="*/ 721177 h 9708932"/>
              <a:gd name="connsiteX2" fmla="*/ 9986438 w 9986438"/>
              <a:gd name="connsiteY2" fmla="*/ 7901265 h 9708932"/>
              <a:gd name="connsiteX3" fmla="*/ 24330 w 9986438"/>
              <a:gd name="connsiteY3" fmla="*/ 7901265 h 9708932"/>
              <a:gd name="connsiteX4" fmla="*/ 0 w 9986438"/>
              <a:gd name="connsiteY4" fmla="*/ 1079058 h 970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6438" h="9708932">
                <a:moveTo>
                  <a:pt x="0" y="1079058"/>
                </a:moveTo>
                <a:cubicBezTo>
                  <a:pt x="3943211" y="-3256576"/>
                  <a:pt x="2401869" y="7318214"/>
                  <a:pt x="9986438" y="721177"/>
                </a:cubicBezTo>
                <a:lnTo>
                  <a:pt x="9986438" y="7901265"/>
                </a:lnTo>
                <a:cubicBezTo>
                  <a:pt x="6665735" y="14163208"/>
                  <a:pt x="3345033" y="1639323"/>
                  <a:pt x="24330" y="7901265"/>
                </a:cubicBezTo>
                <a:cubicBezTo>
                  <a:pt x="24330" y="5507902"/>
                  <a:pt x="0" y="3472421"/>
                  <a:pt x="0" y="107905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</a:endParaRPr>
          </a:p>
        </p:txBody>
      </p:sp>
      <p:graphicFrame>
        <p:nvGraphicFramePr>
          <p:cNvPr id="14" name="Group 59">
            <a:extLst>
              <a:ext uri="{FF2B5EF4-FFF2-40B4-BE49-F238E27FC236}">
                <a16:creationId xmlns:a16="http://schemas.microsoft.com/office/drawing/2014/main" id="{68DE9971-A172-4A69-BC3D-E3B21AB3E9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8113229"/>
              </p:ext>
            </p:extLst>
          </p:nvPr>
        </p:nvGraphicFramePr>
        <p:xfrm>
          <a:off x="213246" y="2979442"/>
          <a:ext cx="11479401" cy="3596640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3510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74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361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84834">
                  <a:extLst>
                    <a:ext uri="{9D8B030D-6E8A-4147-A177-3AD203B41FA5}">
                      <a16:colId xmlns:a16="http://schemas.microsoft.com/office/drawing/2014/main" val="3288728326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Câu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hỏi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3C77C5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Của ai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Hỏi ai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Dấu hiệu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74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1.Vì sao quả bóng không có cánh mà vẫn bay được?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 - ôn - cốp - xki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 hỏi mình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74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Cậu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làm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thế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nào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mà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mua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được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nhiều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sách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vở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và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dụng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cụ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thí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nghiệm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như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thế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?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 người bạn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 - ôn - cốp - xki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Text Box 112">
            <a:extLst>
              <a:ext uri="{FF2B5EF4-FFF2-40B4-BE49-F238E27FC236}">
                <a16:creationId xmlns:a16="http://schemas.microsoft.com/office/drawing/2014/main" id="{BE3218BA-5FBD-41AB-8A79-BE8EF3E52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0213" y="3685155"/>
            <a:ext cx="2466097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 Từ </a:t>
            </a:r>
            <a:r>
              <a:rPr lang="en-US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 Dấu chấm hỏi  </a:t>
            </a:r>
          </a:p>
        </p:txBody>
      </p:sp>
      <p:sp>
        <p:nvSpPr>
          <p:cNvPr id="16" name="Text Box 115">
            <a:extLst>
              <a:ext uri="{FF2B5EF4-FFF2-40B4-BE49-F238E27FC236}">
                <a16:creationId xmlns:a16="http://schemas.microsoft.com/office/drawing/2014/main" id="{1B6C473D-2793-4321-BD33-E314FCBBCE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0213" y="5130618"/>
            <a:ext cx="2466096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- Từ </a:t>
            </a:r>
            <a:r>
              <a:rPr lang="en-US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nào</a:t>
            </a:r>
          </a:p>
          <a:p>
            <a:pPr>
              <a:spcBef>
                <a:spcPct val="50000"/>
              </a:spcBef>
            </a:pPr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- Dấu chấm hỏi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494DAE-ECF6-4D66-9075-D46CC0B33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6" y="0"/>
            <a:ext cx="3023582" cy="297944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66C8809-4A7F-4E5E-ACEA-EB5572301285}"/>
              </a:ext>
            </a:extLst>
          </p:cNvPr>
          <p:cNvGrpSpPr/>
          <p:nvPr/>
        </p:nvGrpSpPr>
        <p:grpSpPr>
          <a:xfrm>
            <a:off x="3164474" y="980545"/>
            <a:ext cx="7526863" cy="1427189"/>
            <a:chOff x="4772482" y="1168578"/>
            <a:chExt cx="7353394" cy="142718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7F1E4EF-56D3-45DF-B1A0-42D4938795D4}"/>
                </a:ext>
              </a:extLst>
            </p:cNvPr>
            <p:cNvSpPr/>
            <p:nvPr/>
          </p:nvSpPr>
          <p:spPr>
            <a:xfrm>
              <a:off x="4772482" y="1168578"/>
              <a:ext cx="7245348" cy="1427189"/>
            </a:xfrm>
            <a:custGeom>
              <a:avLst/>
              <a:gdLst>
                <a:gd name="connsiteX0" fmla="*/ 0 w 7245348"/>
                <a:gd name="connsiteY0" fmla="*/ 237870 h 1427189"/>
                <a:gd name="connsiteX1" fmla="*/ 237870 w 7245348"/>
                <a:gd name="connsiteY1" fmla="*/ 0 h 1427189"/>
                <a:gd name="connsiteX2" fmla="*/ 711743 w 7245348"/>
                <a:gd name="connsiteY2" fmla="*/ 0 h 1427189"/>
                <a:gd name="connsiteX3" fmla="*/ 1253311 w 7245348"/>
                <a:gd name="connsiteY3" fmla="*/ 0 h 1427189"/>
                <a:gd name="connsiteX4" fmla="*/ 1862576 w 7245348"/>
                <a:gd name="connsiteY4" fmla="*/ 0 h 1427189"/>
                <a:gd name="connsiteX5" fmla="*/ 2539537 w 7245348"/>
                <a:gd name="connsiteY5" fmla="*/ 0 h 1427189"/>
                <a:gd name="connsiteX6" fmla="*/ 3351890 w 7245348"/>
                <a:gd name="connsiteY6" fmla="*/ 0 h 1427189"/>
                <a:gd name="connsiteX7" fmla="*/ 4028850 w 7245348"/>
                <a:gd name="connsiteY7" fmla="*/ 0 h 1427189"/>
                <a:gd name="connsiteX8" fmla="*/ 4570419 w 7245348"/>
                <a:gd name="connsiteY8" fmla="*/ 0 h 1427189"/>
                <a:gd name="connsiteX9" fmla="*/ 5044292 w 7245348"/>
                <a:gd name="connsiteY9" fmla="*/ 0 h 1427189"/>
                <a:gd name="connsiteX10" fmla="*/ 5788949 w 7245348"/>
                <a:gd name="connsiteY10" fmla="*/ 0 h 1427189"/>
                <a:gd name="connsiteX11" fmla="*/ 6398213 w 7245348"/>
                <a:gd name="connsiteY11" fmla="*/ 0 h 1427189"/>
                <a:gd name="connsiteX12" fmla="*/ 7007478 w 7245348"/>
                <a:gd name="connsiteY12" fmla="*/ 0 h 1427189"/>
                <a:gd name="connsiteX13" fmla="*/ 7245348 w 7245348"/>
                <a:gd name="connsiteY13" fmla="*/ 237870 h 1427189"/>
                <a:gd name="connsiteX14" fmla="*/ 7245348 w 7245348"/>
                <a:gd name="connsiteY14" fmla="*/ 723109 h 1427189"/>
                <a:gd name="connsiteX15" fmla="*/ 7245348 w 7245348"/>
                <a:gd name="connsiteY15" fmla="*/ 1189319 h 1427189"/>
                <a:gd name="connsiteX16" fmla="*/ 7007478 w 7245348"/>
                <a:gd name="connsiteY16" fmla="*/ 1427189 h 1427189"/>
                <a:gd name="connsiteX17" fmla="*/ 6533605 w 7245348"/>
                <a:gd name="connsiteY17" fmla="*/ 1427189 h 1427189"/>
                <a:gd name="connsiteX18" fmla="*/ 5856645 w 7245348"/>
                <a:gd name="connsiteY18" fmla="*/ 1427189 h 1427189"/>
                <a:gd name="connsiteX19" fmla="*/ 5044292 w 7245348"/>
                <a:gd name="connsiteY19" fmla="*/ 1427189 h 1427189"/>
                <a:gd name="connsiteX20" fmla="*/ 4231939 w 7245348"/>
                <a:gd name="connsiteY20" fmla="*/ 1427189 h 1427189"/>
                <a:gd name="connsiteX21" fmla="*/ 3622674 w 7245348"/>
                <a:gd name="connsiteY21" fmla="*/ 1427189 h 1427189"/>
                <a:gd name="connsiteX22" fmla="*/ 3013409 w 7245348"/>
                <a:gd name="connsiteY22" fmla="*/ 1427189 h 1427189"/>
                <a:gd name="connsiteX23" fmla="*/ 2471841 w 7245348"/>
                <a:gd name="connsiteY23" fmla="*/ 1427189 h 1427189"/>
                <a:gd name="connsiteX24" fmla="*/ 1727184 w 7245348"/>
                <a:gd name="connsiteY24" fmla="*/ 1427189 h 1427189"/>
                <a:gd name="connsiteX25" fmla="*/ 914831 w 7245348"/>
                <a:gd name="connsiteY25" fmla="*/ 1427189 h 1427189"/>
                <a:gd name="connsiteX26" fmla="*/ 237870 w 7245348"/>
                <a:gd name="connsiteY26" fmla="*/ 1427189 h 1427189"/>
                <a:gd name="connsiteX27" fmla="*/ 0 w 7245348"/>
                <a:gd name="connsiteY27" fmla="*/ 1189319 h 1427189"/>
                <a:gd name="connsiteX28" fmla="*/ 0 w 7245348"/>
                <a:gd name="connsiteY28" fmla="*/ 723109 h 1427189"/>
                <a:gd name="connsiteX29" fmla="*/ 0 w 7245348"/>
                <a:gd name="connsiteY29" fmla="*/ 237870 h 1427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245348" h="1427189" fill="none" extrusionOk="0">
                  <a:moveTo>
                    <a:pt x="0" y="237870"/>
                  </a:moveTo>
                  <a:cubicBezTo>
                    <a:pt x="-4018" y="112175"/>
                    <a:pt x="122182" y="16380"/>
                    <a:pt x="237870" y="0"/>
                  </a:cubicBezTo>
                  <a:cubicBezTo>
                    <a:pt x="389229" y="3465"/>
                    <a:pt x="570577" y="-2118"/>
                    <a:pt x="711743" y="0"/>
                  </a:cubicBezTo>
                  <a:cubicBezTo>
                    <a:pt x="852909" y="2118"/>
                    <a:pt x="1085105" y="8763"/>
                    <a:pt x="1253311" y="0"/>
                  </a:cubicBezTo>
                  <a:cubicBezTo>
                    <a:pt x="1421517" y="-8763"/>
                    <a:pt x="1626101" y="17648"/>
                    <a:pt x="1862576" y="0"/>
                  </a:cubicBezTo>
                  <a:cubicBezTo>
                    <a:pt x="2099052" y="-17648"/>
                    <a:pt x="2267368" y="23005"/>
                    <a:pt x="2539537" y="0"/>
                  </a:cubicBezTo>
                  <a:cubicBezTo>
                    <a:pt x="2811706" y="-23005"/>
                    <a:pt x="3171366" y="33977"/>
                    <a:pt x="3351890" y="0"/>
                  </a:cubicBezTo>
                  <a:cubicBezTo>
                    <a:pt x="3532414" y="-33977"/>
                    <a:pt x="3887549" y="9999"/>
                    <a:pt x="4028850" y="0"/>
                  </a:cubicBezTo>
                  <a:cubicBezTo>
                    <a:pt x="4170151" y="-9999"/>
                    <a:pt x="4448672" y="16750"/>
                    <a:pt x="4570419" y="0"/>
                  </a:cubicBezTo>
                  <a:cubicBezTo>
                    <a:pt x="4692166" y="-16750"/>
                    <a:pt x="4851944" y="-18191"/>
                    <a:pt x="5044292" y="0"/>
                  </a:cubicBezTo>
                  <a:cubicBezTo>
                    <a:pt x="5236640" y="18191"/>
                    <a:pt x="5456198" y="-614"/>
                    <a:pt x="5788949" y="0"/>
                  </a:cubicBezTo>
                  <a:cubicBezTo>
                    <a:pt x="6121700" y="614"/>
                    <a:pt x="6150373" y="-3742"/>
                    <a:pt x="6398213" y="0"/>
                  </a:cubicBezTo>
                  <a:cubicBezTo>
                    <a:pt x="6646053" y="3742"/>
                    <a:pt x="6752366" y="6053"/>
                    <a:pt x="7007478" y="0"/>
                  </a:cubicBezTo>
                  <a:cubicBezTo>
                    <a:pt x="7124532" y="-18251"/>
                    <a:pt x="7264338" y="132306"/>
                    <a:pt x="7245348" y="237870"/>
                  </a:cubicBezTo>
                  <a:cubicBezTo>
                    <a:pt x="7256165" y="444628"/>
                    <a:pt x="7246407" y="538652"/>
                    <a:pt x="7245348" y="723109"/>
                  </a:cubicBezTo>
                  <a:cubicBezTo>
                    <a:pt x="7244289" y="907566"/>
                    <a:pt x="7250327" y="1061634"/>
                    <a:pt x="7245348" y="1189319"/>
                  </a:cubicBezTo>
                  <a:cubicBezTo>
                    <a:pt x="7243173" y="1326406"/>
                    <a:pt x="7154058" y="1425177"/>
                    <a:pt x="7007478" y="1427189"/>
                  </a:cubicBezTo>
                  <a:cubicBezTo>
                    <a:pt x="6890666" y="1440547"/>
                    <a:pt x="6629012" y="1434337"/>
                    <a:pt x="6533605" y="1427189"/>
                  </a:cubicBezTo>
                  <a:cubicBezTo>
                    <a:pt x="6438198" y="1420041"/>
                    <a:pt x="6110653" y="1412018"/>
                    <a:pt x="5856645" y="1427189"/>
                  </a:cubicBezTo>
                  <a:cubicBezTo>
                    <a:pt x="5602637" y="1442360"/>
                    <a:pt x="5439182" y="1430505"/>
                    <a:pt x="5044292" y="1427189"/>
                  </a:cubicBezTo>
                  <a:cubicBezTo>
                    <a:pt x="4649402" y="1423873"/>
                    <a:pt x="4458947" y="1413497"/>
                    <a:pt x="4231939" y="1427189"/>
                  </a:cubicBezTo>
                  <a:cubicBezTo>
                    <a:pt x="4004931" y="1440881"/>
                    <a:pt x="3776574" y="1443313"/>
                    <a:pt x="3622674" y="1427189"/>
                  </a:cubicBezTo>
                  <a:cubicBezTo>
                    <a:pt x="3468774" y="1411065"/>
                    <a:pt x="3261421" y="1408714"/>
                    <a:pt x="3013409" y="1427189"/>
                  </a:cubicBezTo>
                  <a:cubicBezTo>
                    <a:pt x="2765398" y="1445664"/>
                    <a:pt x="2666572" y="1402778"/>
                    <a:pt x="2471841" y="1427189"/>
                  </a:cubicBezTo>
                  <a:cubicBezTo>
                    <a:pt x="2277110" y="1451600"/>
                    <a:pt x="2037599" y="1424149"/>
                    <a:pt x="1727184" y="1427189"/>
                  </a:cubicBezTo>
                  <a:cubicBezTo>
                    <a:pt x="1416769" y="1430229"/>
                    <a:pt x="1133413" y="1390803"/>
                    <a:pt x="914831" y="1427189"/>
                  </a:cubicBezTo>
                  <a:cubicBezTo>
                    <a:pt x="696249" y="1463575"/>
                    <a:pt x="569003" y="1459903"/>
                    <a:pt x="237870" y="1427189"/>
                  </a:cubicBezTo>
                  <a:cubicBezTo>
                    <a:pt x="138034" y="1421389"/>
                    <a:pt x="17261" y="1327796"/>
                    <a:pt x="0" y="1189319"/>
                  </a:cubicBezTo>
                  <a:cubicBezTo>
                    <a:pt x="-15126" y="1047842"/>
                    <a:pt x="-19649" y="922445"/>
                    <a:pt x="0" y="723109"/>
                  </a:cubicBezTo>
                  <a:cubicBezTo>
                    <a:pt x="19649" y="523773"/>
                    <a:pt x="-23035" y="439512"/>
                    <a:pt x="0" y="237870"/>
                  </a:cubicBezTo>
                  <a:close/>
                </a:path>
                <a:path w="7245348" h="1427189" stroke="0" extrusionOk="0">
                  <a:moveTo>
                    <a:pt x="0" y="237870"/>
                  </a:moveTo>
                  <a:cubicBezTo>
                    <a:pt x="2329" y="109898"/>
                    <a:pt x="94004" y="6479"/>
                    <a:pt x="237870" y="0"/>
                  </a:cubicBezTo>
                  <a:cubicBezTo>
                    <a:pt x="508817" y="12216"/>
                    <a:pt x="671854" y="-7660"/>
                    <a:pt x="914831" y="0"/>
                  </a:cubicBezTo>
                  <a:cubicBezTo>
                    <a:pt x="1157808" y="7660"/>
                    <a:pt x="1279087" y="7731"/>
                    <a:pt x="1456399" y="0"/>
                  </a:cubicBezTo>
                  <a:cubicBezTo>
                    <a:pt x="1633711" y="-7731"/>
                    <a:pt x="1813400" y="13127"/>
                    <a:pt x="1997968" y="0"/>
                  </a:cubicBezTo>
                  <a:cubicBezTo>
                    <a:pt x="2182536" y="-13127"/>
                    <a:pt x="2590267" y="26702"/>
                    <a:pt x="2742625" y="0"/>
                  </a:cubicBezTo>
                  <a:cubicBezTo>
                    <a:pt x="2894983" y="-26702"/>
                    <a:pt x="3237478" y="-25518"/>
                    <a:pt x="3554978" y="0"/>
                  </a:cubicBezTo>
                  <a:cubicBezTo>
                    <a:pt x="3872478" y="25518"/>
                    <a:pt x="4019589" y="-29927"/>
                    <a:pt x="4231939" y="0"/>
                  </a:cubicBezTo>
                  <a:cubicBezTo>
                    <a:pt x="4444289" y="29927"/>
                    <a:pt x="4750871" y="19695"/>
                    <a:pt x="5044292" y="0"/>
                  </a:cubicBezTo>
                  <a:cubicBezTo>
                    <a:pt x="5337713" y="-19695"/>
                    <a:pt x="5322087" y="-10976"/>
                    <a:pt x="5518164" y="0"/>
                  </a:cubicBezTo>
                  <a:cubicBezTo>
                    <a:pt x="5714241" y="10976"/>
                    <a:pt x="5973181" y="26237"/>
                    <a:pt x="6127429" y="0"/>
                  </a:cubicBezTo>
                  <a:cubicBezTo>
                    <a:pt x="6281678" y="-26237"/>
                    <a:pt x="6637982" y="-33352"/>
                    <a:pt x="7007478" y="0"/>
                  </a:cubicBezTo>
                  <a:cubicBezTo>
                    <a:pt x="7141810" y="2085"/>
                    <a:pt x="7243558" y="128922"/>
                    <a:pt x="7245348" y="237870"/>
                  </a:cubicBezTo>
                  <a:cubicBezTo>
                    <a:pt x="7263283" y="455285"/>
                    <a:pt x="7231148" y="473054"/>
                    <a:pt x="7245348" y="694566"/>
                  </a:cubicBezTo>
                  <a:cubicBezTo>
                    <a:pt x="7259548" y="916078"/>
                    <a:pt x="7251365" y="1060224"/>
                    <a:pt x="7245348" y="1189319"/>
                  </a:cubicBezTo>
                  <a:cubicBezTo>
                    <a:pt x="7258222" y="1323643"/>
                    <a:pt x="7155469" y="1416773"/>
                    <a:pt x="7007478" y="1427189"/>
                  </a:cubicBezTo>
                  <a:cubicBezTo>
                    <a:pt x="6682769" y="1401411"/>
                    <a:pt x="6623268" y="1444458"/>
                    <a:pt x="6330517" y="1427189"/>
                  </a:cubicBezTo>
                  <a:cubicBezTo>
                    <a:pt x="6037766" y="1409920"/>
                    <a:pt x="5966483" y="1414133"/>
                    <a:pt x="5788949" y="1427189"/>
                  </a:cubicBezTo>
                  <a:cubicBezTo>
                    <a:pt x="5611415" y="1440245"/>
                    <a:pt x="5423620" y="1448132"/>
                    <a:pt x="5315076" y="1427189"/>
                  </a:cubicBezTo>
                  <a:cubicBezTo>
                    <a:pt x="5206532" y="1406246"/>
                    <a:pt x="4801134" y="1455290"/>
                    <a:pt x="4570419" y="1427189"/>
                  </a:cubicBezTo>
                  <a:cubicBezTo>
                    <a:pt x="4339704" y="1399088"/>
                    <a:pt x="4140795" y="1408185"/>
                    <a:pt x="3825762" y="1427189"/>
                  </a:cubicBezTo>
                  <a:cubicBezTo>
                    <a:pt x="3510729" y="1446193"/>
                    <a:pt x="3415952" y="1414854"/>
                    <a:pt x="3216498" y="1427189"/>
                  </a:cubicBezTo>
                  <a:cubicBezTo>
                    <a:pt x="3017044" y="1439524"/>
                    <a:pt x="2690198" y="1415111"/>
                    <a:pt x="2404145" y="1427189"/>
                  </a:cubicBezTo>
                  <a:cubicBezTo>
                    <a:pt x="2118092" y="1439267"/>
                    <a:pt x="2033811" y="1456861"/>
                    <a:pt x="1794880" y="1427189"/>
                  </a:cubicBezTo>
                  <a:cubicBezTo>
                    <a:pt x="1555950" y="1397517"/>
                    <a:pt x="1335615" y="1434146"/>
                    <a:pt x="1185615" y="1427189"/>
                  </a:cubicBezTo>
                  <a:cubicBezTo>
                    <a:pt x="1035616" y="1420232"/>
                    <a:pt x="445307" y="1421504"/>
                    <a:pt x="237870" y="1427189"/>
                  </a:cubicBezTo>
                  <a:cubicBezTo>
                    <a:pt x="78395" y="1434110"/>
                    <a:pt x="29739" y="1331116"/>
                    <a:pt x="0" y="1189319"/>
                  </a:cubicBezTo>
                  <a:cubicBezTo>
                    <a:pt x="-5060" y="973579"/>
                    <a:pt x="10532" y="914818"/>
                    <a:pt x="0" y="694566"/>
                  </a:cubicBezTo>
                  <a:cubicBezTo>
                    <a:pt x="-10532" y="474314"/>
                    <a:pt x="-17065" y="421849"/>
                    <a:pt x="0" y="23787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FEDD50"/>
              </a:solidFill>
              <a:extLst>
                <a:ext uri="{C807C97D-BFC1-408E-A445-0C87EB9F89A2}">
                  <ask:lineSketchStyleProps xmlns:ask="http://schemas.microsoft.com/office/drawing/2018/sketchyshapes" xmlns="" sd="248934730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 Box 8">
              <a:extLst>
                <a:ext uri="{FF2B5EF4-FFF2-40B4-BE49-F238E27FC236}">
                  <a16:creationId xmlns:a16="http://schemas.microsoft.com/office/drawing/2014/main" id="{4484CD7E-9901-41A5-B437-1B8C4AF6FF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80527" y="1274128"/>
              <a:ext cx="7245349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3. Những </a:t>
              </a:r>
              <a:r>
                <a:rPr lang="en-US" sz="3600" b="1">
                  <a:highlight>
                    <a:srgbClr val="FF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 hiệu</a:t>
              </a:r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nào giúp em nhận ra đó là câu hỏi?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7FFA7E0-CC26-463E-B651-438605B3BCEC}"/>
              </a:ext>
            </a:extLst>
          </p:cNvPr>
          <p:cNvSpPr txBox="1"/>
          <p:nvPr/>
        </p:nvSpPr>
        <p:spPr>
          <a:xfrm>
            <a:off x="213246" y="3622812"/>
            <a:ext cx="3511029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1.</a:t>
            </a:r>
            <a:r>
              <a:rPr kumimoji="0" lang="en-US" sz="2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Times New Roman" pitchFamily="18" charset="0"/>
              </a:rPr>
              <a:t>Vì sao</a:t>
            </a:r>
            <a:r>
              <a:rPr kumimoji="0" lang="en-US" sz="2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quả bóng không có cánh mà vẫn bay được</a:t>
            </a:r>
            <a:r>
              <a:rPr kumimoji="0" lang="en-US" sz="26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F2FFF6F-F7AE-49F7-83F1-7314F6C30106}"/>
              </a:ext>
            </a:extLst>
          </p:cNvPr>
          <p:cNvSpPr txBox="1"/>
          <p:nvPr/>
        </p:nvSpPr>
        <p:spPr>
          <a:xfrm>
            <a:off x="213246" y="4902361"/>
            <a:ext cx="3511029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2. Cậu làm </a:t>
            </a:r>
            <a:r>
              <a:rPr kumimoji="0" lang="en-US" sz="2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Times New Roman" pitchFamily="18" charset="0"/>
              </a:rPr>
              <a:t>thế nào</a:t>
            </a:r>
            <a:r>
              <a:rPr kumimoji="0" lang="en-US" sz="2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mà mua được nhiều sách vở và dụng cụ thí nghiệm như thế</a:t>
            </a:r>
            <a:r>
              <a:rPr kumimoji="0" lang="en-US" sz="26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</a:rPr>
              <a:t>?</a:t>
            </a:r>
            <a:endParaRPr kumimoji="0" lang="en-US" sz="26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63AF1F75-9BFC-4652-9360-822484249D71}"/>
              </a:ext>
            </a:extLst>
          </p:cNvPr>
          <p:cNvSpPr txBox="1"/>
          <p:nvPr/>
        </p:nvSpPr>
        <p:spPr>
          <a:xfrm>
            <a:off x="4400443" y="6539468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7AB90766-1E1E-4B00-BF59-F8CFD3547E90}"/>
              </a:ext>
            </a:extLst>
          </p:cNvPr>
          <p:cNvSpPr txBox="1"/>
          <p:nvPr/>
        </p:nvSpPr>
        <p:spPr>
          <a:xfrm>
            <a:off x="11468524" y="0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54193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21" grpId="0" animBg="1"/>
      <p:bldP spid="15" grpId="0"/>
      <p:bldP spid="16" grpId="0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1F92C46D-E58F-4418-95CF-DB2699439E21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rot="5400000" flipH="1">
            <a:off x="7490979" y="2156979"/>
            <a:ext cx="4937705" cy="4464337"/>
          </a:xfrm>
          <a:custGeom>
            <a:avLst/>
            <a:gdLst>
              <a:gd name="connsiteX0" fmla="*/ 4937705 w 4937705"/>
              <a:gd name="connsiteY0" fmla="*/ 0 h 4464337"/>
              <a:gd name="connsiteX1" fmla="*/ 0 w 4937705"/>
              <a:gd name="connsiteY1" fmla="*/ 0 h 4464337"/>
              <a:gd name="connsiteX2" fmla="*/ 0 w 4937705"/>
              <a:gd name="connsiteY2" fmla="*/ 4464337 h 4464337"/>
              <a:gd name="connsiteX3" fmla="*/ 111388 w 4937705"/>
              <a:gd name="connsiteY3" fmla="*/ 4303993 h 4464337"/>
              <a:gd name="connsiteX4" fmla="*/ 461697 w 4937705"/>
              <a:gd name="connsiteY4" fmla="*/ 3646038 h 4464337"/>
              <a:gd name="connsiteX5" fmla="*/ 3837511 w 4937705"/>
              <a:gd name="connsiteY5" fmla="*/ 657861 h 4464337"/>
              <a:gd name="connsiteX6" fmla="*/ 4874788 w 4937705"/>
              <a:gd name="connsiteY6" fmla="*/ 53296 h 446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37705" h="4464337">
                <a:moveTo>
                  <a:pt x="4937705" y="0"/>
                </a:moveTo>
                <a:lnTo>
                  <a:pt x="0" y="0"/>
                </a:lnTo>
                <a:lnTo>
                  <a:pt x="0" y="4464337"/>
                </a:lnTo>
                <a:lnTo>
                  <a:pt x="111388" y="4303993"/>
                </a:lnTo>
                <a:cubicBezTo>
                  <a:pt x="232187" y="4114528"/>
                  <a:pt x="350057" y="3896629"/>
                  <a:pt x="461697" y="3646038"/>
                </a:cubicBezTo>
                <a:cubicBezTo>
                  <a:pt x="1626445" y="1027466"/>
                  <a:pt x="2438075" y="1234962"/>
                  <a:pt x="3837511" y="657861"/>
                </a:cubicBezTo>
                <a:cubicBezTo>
                  <a:pt x="4246314" y="489168"/>
                  <a:pt x="4588456" y="282296"/>
                  <a:pt x="4874788" y="53296"/>
                </a:cubicBezTo>
                <a:close/>
              </a:path>
            </a:pathLst>
          </a:custGeom>
          <a:solidFill>
            <a:srgbClr val="8ADFF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pic>
        <p:nvPicPr>
          <p:cNvPr id="15" name="Picture 14" descr="A picture containing text, seat&#10;&#10;Description automatically generated">
            <a:extLst>
              <a:ext uri="{FF2B5EF4-FFF2-40B4-BE49-F238E27FC236}">
                <a16:creationId xmlns:a16="http://schemas.microsoft.com/office/drawing/2014/main" id="{7BC915C9-2327-40AC-84BD-78B1EF2A79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674" y="1571625"/>
            <a:ext cx="8801101" cy="4524376"/>
          </a:xfrm>
          <a:prstGeom prst="rect">
            <a:avLst/>
          </a:prstGeom>
        </p:spPr>
      </p:pic>
      <p:sp>
        <p:nvSpPr>
          <p:cNvPr id="2" name="PA-任意多边形 5">
            <a:extLst>
              <a:ext uri="{FF2B5EF4-FFF2-40B4-BE49-F238E27FC236}">
                <a16:creationId xmlns:a16="http://schemas.microsoft.com/office/drawing/2014/main" id="{0BAC30D2-5744-470E-910B-835A88FEE9B0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0" y="0"/>
            <a:ext cx="3119794" cy="3325371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337ED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pic>
        <p:nvPicPr>
          <p:cNvPr id="4" name="Picture 3" descr="A group of kids reading books&#10;&#10;Description automatically generated with low confidence">
            <a:extLst>
              <a:ext uri="{FF2B5EF4-FFF2-40B4-BE49-F238E27FC236}">
                <a16:creationId xmlns:a16="http://schemas.microsoft.com/office/drawing/2014/main" id="{DA797FDB-D853-4F2A-B927-C68B9EE92C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16" b="95800" l="2226" r="97692">
                        <a14:foregroundMark x1="7749" y1="6139" x2="11707" y2="48465"/>
                        <a14:foregroundMark x1="3462" y1="27787" x2="10882" y2="38126"/>
                        <a14:foregroundMark x1="16983" y1="3069" x2="14674" y2="9208"/>
                        <a14:foregroundMark x1="19456" y1="34410" x2="16983" y2="48465"/>
                        <a14:foregroundMark x1="19126" y1="38449" x2="14509" y2="48788"/>
                        <a14:foregroundMark x1="13685" y1="45719" x2="11047" y2="78675"/>
                        <a14:foregroundMark x1="5441" y1="69790" x2="16488" y2="76898"/>
                        <a14:foregroundMark x1="4534" y1="82553" x2="19621" y2="92730"/>
                        <a14:foregroundMark x1="11954" y1="49758" x2="5523" y2="63813"/>
                        <a14:foregroundMark x1="5523" y1="63813" x2="4369" y2="65267"/>
                        <a14:foregroundMark x1="4204" y1="54927" x2="8574" y2="58805"/>
                        <a14:foregroundMark x1="20115" y1="59128" x2="24402" y2="67367"/>
                        <a14:foregroundMark x1="23001" y1="57674" x2="25721" y2="73506"/>
                        <a14:foregroundMark x1="37016" y1="93861" x2="48228" y2="93215"/>
                        <a14:foregroundMark x1="55730" y1="79483" x2="61748" y2="82553"/>
                        <a14:foregroundMark x1="47898" y1="48788" x2="47650" y2="72213"/>
                        <a14:foregroundMark x1="49794" y1="53312" x2="49134" y2="69144"/>
                        <a14:foregroundMark x1="42045" y1="29241" x2="46496" y2="37157"/>
                        <a14:foregroundMark x1="37840" y1="35703" x2="43281" y2="37480"/>
                        <a14:foregroundMark x1="47486" y1="1777" x2="46991" y2="7270"/>
                        <a14:foregroundMark x1="44353" y1="10662" x2="45095" y2="46688"/>
                        <a14:foregroundMark x1="41550" y1="10662" x2="53009" y2="22456"/>
                        <a14:foregroundMark x1="53009" y1="22456" x2="53504" y2="23425"/>
                        <a14:foregroundMark x1="46826" y1="59774" x2="44683" y2="88691"/>
                        <a14:foregroundMark x1="48722" y1="73506" x2="50866" y2="89015"/>
                        <a14:foregroundMark x1="60346" y1="82876" x2="61583" y2="84976"/>
                        <a14:foregroundMark x1="61748" y1="80129" x2="62819" y2="82553"/>
                        <a14:foregroundMark x1="62984" y1="83522" x2="63046" y2="84554"/>
                        <a14:foregroundMark x1="62242" y1="79321" x2="54328" y2="76252"/>
                        <a14:foregroundMark x1="54328" y1="76575" x2="61500" y2="80775"/>
                        <a14:foregroundMark x1="41880" y1="60905" x2="35944" y2="73506"/>
                        <a14:foregroundMark x1="34872" y1="79321" x2="50866" y2="86914"/>
                        <a14:foregroundMark x1="43116" y1="93215" x2="57543" y2="80775"/>
                        <a14:foregroundMark x1="32758" y1="74629" x2="32811" y2="76898"/>
                        <a14:foregroundMark x1="32676" y1="71082" x2="32711" y2="72596"/>
                        <a14:foregroundMark x1="32646" y1="69790" x2="32676" y2="71082"/>
                        <a14:foregroundMark x1="33603" y1="71082" x2="33636" y2="69790"/>
                        <a14:foregroundMark x1="33549" y1="73183" x2="33603" y2="71082"/>
                        <a14:foregroundMark x1="33471" y1="76252" x2="33495" y2="75298"/>
                        <a14:foregroundMark x1="5276" y1="54604" x2="9810" y2="58481"/>
                        <a14:foregroundMark x1="4040" y1="52666" x2="5276" y2="55735"/>
                        <a14:foregroundMark x1="4534" y1="73829" x2="2308" y2="79806"/>
                        <a14:foregroundMark x1="56966" y1="82553" x2="57378" y2="85622"/>
                        <a14:foregroundMark x1="76413" y1="50822" x2="76669" y2="59612"/>
                        <a14:foregroundMark x1="75433" y1="17124" x2="76255" y2="45358"/>
                        <a14:foregroundMark x1="76669" y1="59612" x2="76834" y2="60420"/>
                        <a14:foregroundMark x1="67060" y1="16703" x2="80709" y2="11955"/>
                        <a14:foregroundMark x1="71063" y1="42649" x2="72053" y2="73183"/>
                        <a14:foregroundMark x1="77659" y1="88045" x2="87139" y2="89984"/>
                        <a14:foregroundMark x1="87469" y1="90468" x2="90519" y2="95961"/>
                        <a14:foregroundMark x1="93487" y1="58158" x2="87881" y2="71405"/>
                        <a14:foregroundMark x1="97692" y1="53958" x2="97279" y2="54604"/>
                        <a14:foregroundMark x1="91509" y1="43296" x2="97362" y2="49111"/>
                        <a14:foregroundMark x1="90519" y1="42003" x2="91756" y2="42326"/>
                        <a14:foregroundMark x1="62737" y1="81099" x2="63052" y2="84560"/>
                        <a14:foregroundMark x1="62819" y1="81745" x2="63602" y2="84814"/>
                        <a14:backgroundMark x1="40890" y1="71567" x2="40890" y2="71567"/>
                        <a14:backgroundMark x1="32399" y1="71082" x2="32399" y2="71082"/>
                        <a14:backgroundMark x1="32399" y1="71082" x2="32399" y2="71082"/>
                        <a14:backgroundMark x1="32234" y1="73183" x2="32234" y2="73183"/>
                        <a14:backgroundMark x1="32646" y1="72213" x2="32646" y2="71082"/>
                        <a14:backgroundMark x1="32564" y1="71082" x2="32564" y2="70436"/>
                        <a14:backgroundMark x1="32646" y1="72536" x2="32234" y2="74152"/>
                        <a14:backgroundMark x1="32564" y1="71567" x2="32564" y2="69790"/>
                        <a14:backgroundMark x1="75598" y1="47011" x2="77329" y2="47011"/>
                        <a14:backgroundMark x1="76257" y1="48465" x2="76999" y2="49919"/>
                        <a14:backgroundMark x1="75927" y1="47173" x2="76999" y2="47496"/>
                        <a14:backgroundMark x1="75927" y1="46365" x2="76834" y2="46365"/>
                        <a14:backgroundMark x1="64221" y1="85622" x2="64221" y2="85622"/>
                        <a14:backgroundMark x1="64221" y1="85622" x2="64138" y2="85945"/>
                        <a14:backgroundMark x1="64221" y1="84814" x2="64221" y2="86591"/>
                        <a14:backgroundMark x1="63809" y1="16478" x2="62984" y2="35380"/>
                        <a14:backgroundMark x1="63149" y1="13409" x2="64221" y2="26494"/>
                        <a14:backgroundMark x1="64221" y1="8885" x2="64386" y2="23748"/>
                        <a14:backgroundMark x1="65210" y1="8239" x2="65375" y2="22617"/>
                        <a14:backgroundMark x1="64551" y1="9208" x2="66777" y2="2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56" r="36207"/>
          <a:stretch/>
        </p:blipFill>
        <p:spPr>
          <a:xfrm>
            <a:off x="269365" y="3397643"/>
            <a:ext cx="2235710" cy="3284336"/>
          </a:xfrm>
          <a:prstGeom prst="rect">
            <a:avLst/>
          </a:prstGeom>
        </p:spPr>
      </p:pic>
      <p:pic>
        <p:nvPicPr>
          <p:cNvPr id="32" name="Picture 31" descr="A group of kids reading books&#10;&#10;Description automatically generated with low confidence">
            <a:extLst>
              <a:ext uri="{FF2B5EF4-FFF2-40B4-BE49-F238E27FC236}">
                <a16:creationId xmlns:a16="http://schemas.microsoft.com/office/drawing/2014/main" id="{747AF729-F849-4420-A4DE-67085C08EB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16" b="95800" l="2226" r="97692">
                        <a14:foregroundMark x1="7749" y1="6139" x2="11707" y2="48465"/>
                        <a14:foregroundMark x1="3462" y1="27787" x2="10882" y2="38126"/>
                        <a14:foregroundMark x1="16983" y1="3069" x2="14674" y2="9208"/>
                        <a14:foregroundMark x1="19456" y1="34410" x2="16983" y2="48465"/>
                        <a14:foregroundMark x1="19126" y1="38449" x2="14509" y2="48788"/>
                        <a14:foregroundMark x1="13685" y1="45719" x2="11047" y2="78675"/>
                        <a14:foregroundMark x1="5441" y1="69790" x2="16488" y2="76898"/>
                        <a14:foregroundMark x1="4534" y1="82553" x2="19621" y2="92730"/>
                        <a14:foregroundMark x1="11954" y1="49758" x2="5523" y2="63813"/>
                        <a14:foregroundMark x1="5523" y1="63813" x2="4369" y2="65267"/>
                        <a14:foregroundMark x1="4204" y1="54927" x2="8574" y2="58805"/>
                        <a14:foregroundMark x1="20115" y1="59128" x2="24402" y2="67367"/>
                        <a14:foregroundMark x1="23001" y1="57674" x2="25721" y2="73506"/>
                        <a14:foregroundMark x1="37016" y1="93861" x2="48228" y2="93215"/>
                        <a14:foregroundMark x1="55730" y1="79483" x2="58320" y2="80805"/>
                        <a14:foregroundMark x1="47898" y1="48788" x2="47650" y2="72213"/>
                        <a14:foregroundMark x1="49794" y1="53312" x2="49134" y2="69144"/>
                        <a14:foregroundMark x1="42045" y1="29241" x2="46496" y2="37157"/>
                        <a14:foregroundMark x1="37840" y1="35703" x2="43281" y2="37480"/>
                        <a14:foregroundMark x1="47486" y1="1777" x2="46991" y2="7270"/>
                        <a14:foregroundMark x1="44353" y1="10662" x2="45095" y2="46688"/>
                        <a14:foregroundMark x1="41550" y1="10662" x2="53009" y2="22456"/>
                        <a14:foregroundMark x1="53009" y1="22456" x2="53504" y2="23425"/>
                        <a14:foregroundMark x1="46826" y1="59774" x2="44683" y2="88691"/>
                        <a14:foregroundMark x1="48722" y1="73506" x2="50866" y2="89015"/>
                        <a14:foregroundMark x1="59446" y1="78237" x2="54328" y2="76252"/>
                        <a14:foregroundMark x1="54328" y1="76575" x2="58735" y2="79156"/>
                        <a14:foregroundMark x1="41880" y1="60905" x2="35944" y2="73506"/>
                        <a14:foregroundMark x1="34872" y1="79321" x2="50866" y2="86914"/>
                        <a14:foregroundMark x1="43116" y1="93215" x2="57543" y2="80775"/>
                        <a14:foregroundMark x1="32758" y1="74629" x2="32811" y2="76898"/>
                        <a14:foregroundMark x1="32676" y1="71082" x2="32711" y2="72596"/>
                        <a14:foregroundMark x1="32646" y1="69790" x2="32676" y2="71082"/>
                        <a14:foregroundMark x1="33603" y1="71082" x2="33636" y2="69790"/>
                        <a14:foregroundMark x1="33549" y1="73183" x2="33603" y2="71082"/>
                        <a14:foregroundMark x1="33471" y1="76252" x2="33495" y2="75298"/>
                        <a14:foregroundMark x1="5276" y1="54604" x2="9810" y2="58481"/>
                        <a14:foregroundMark x1="4040" y1="52666" x2="5276" y2="55735"/>
                        <a14:foregroundMark x1="4534" y1="73829" x2="2308" y2="79806"/>
                        <a14:foregroundMark x1="56966" y1="82553" x2="57378" y2="85622"/>
                        <a14:foregroundMark x1="76413" y1="50822" x2="76669" y2="59612"/>
                        <a14:foregroundMark x1="75433" y1="17124" x2="76255" y2="45358"/>
                        <a14:foregroundMark x1="76669" y1="59612" x2="76834" y2="60420"/>
                        <a14:foregroundMark x1="66777" y1="16801" x2="80709" y2="11955"/>
                        <a14:foregroundMark x1="71063" y1="42649" x2="72053" y2="73183"/>
                        <a14:foregroundMark x1="77659" y1="88045" x2="87139" y2="89984"/>
                        <a14:foregroundMark x1="87469" y1="90468" x2="90519" y2="95961"/>
                        <a14:foregroundMark x1="93487" y1="58158" x2="87881" y2="71405"/>
                        <a14:foregroundMark x1="97692" y1="53958" x2="97279" y2="54604"/>
                        <a14:foregroundMark x1="91509" y1="43296" x2="97362" y2="49111"/>
                        <a14:foregroundMark x1="90519" y1="42003" x2="91756" y2="42326"/>
                        <a14:backgroundMark x1="40890" y1="71567" x2="40890" y2="71567"/>
                        <a14:backgroundMark x1="32399" y1="71082" x2="32399" y2="71082"/>
                        <a14:backgroundMark x1="32399" y1="71082" x2="32399" y2="71082"/>
                        <a14:backgroundMark x1="32234" y1="73183" x2="32234" y2="73183"/>
                        <a14:backgroundMark x1="32646" y1="72213" x2="32646" y2="71082"/>
                        <a14:backgroundMark x1="32564" y1="71082" x2="32564" y2="70436"/>
                        <a14:backgroundMark x1="32646" y1="72536" x2="32234" y2="74152"/>
                        <a14:backgroundMark x1="32564" y1="71567" x2="32564" y2="69790"/>
                        <a14:backgroundMark x1="75598" y1="47011" x2="77329" y2="47011"/>
                        <a14:backgroundMark x1="76257" y1="48465" x2="76999" y2="49919"/>
                        <a14:backgroundMark x1="75927" y1="47173" x2="76999" y2="47496"/>
                        <a14:backgroundMark x1="75927" y1="46365" x2="76834" y2="46365"/>
                        <a14:backgroundMark x1="64221" y1="85622" x2="64221" y2="85622"/>
                        <a14:backgroundMark x1="64221" y1="85622" x2="64138" y2="85945"/>
                        <a14:backgroundMark x1="64221" y1="84814" x2="64221" y2="86591"/>
                        <a14:backgroundMark x1="61500" y1="77706" x2="61336" y2="83522"/>
                        <a14:backgroundMark x1="60099" y1="81099" x2="61336" y2="89822"/>
                        <a14:backgroundMark x1="59934" y1="78998" x2="60264" y2="82553"/>
                        <a14:backgroundMark x1="59357" y1="78352" x2="63067" y2="87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34"/>
          <a:stretch/>
        </p:blipFill>
        <p:spPr>
          <a:xfrm>
            <a:off x="9512329" y="3248025"/>
            <a:ext cx="2551620" cy="3201927"/>
          </a:xfrm>
          <a:prstGeom prst="rect">
            <a:avLst/>
          </a:prstGeom>
        </p:spPr>
      </p:pic>
      <p:sp>
        <p:nvSpPr>
          <p:cNvPr id="33" name="Text Box 6">
            <a:extLst>
              <a:ext uri="{FF2B5EF4-FFF2-40B4-BE49-F238E27FC236}">
                <a16:creationId xmlns:a16="http://schemas.microsoft.com/office/drawing/2014/main" id="{340F803F-DE52-45D5-B266-580BE6C79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0" y="3309994"/>
            <a:ext cx="7543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Text Box 45">
            <a:extLst>
              <a:ext uri="{FF2B5EF4-FFF2-40B4-BE49-F238E27FC236}">
                <a16:creationId xmlns:a16="http://schemas.microsoft.com/office/drawing/2014/main" id="{9179A817-AB0D-4B67-A2EA-C757A247A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0" y="2305737"/>
            <a:ext cx="7543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(còn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5" name="Text Box 46">
            <a:extLst>
              <a:ext uri="{FF2B5EF4-FFF2-40B4-BE49-F238E27FC236}">
                <a16:creationId xmlns:a16="http://schemas.microsoft.com/office/drawing/2014/main" id="{FCE5FCC8-56FB-4F4A-942F-4113838B6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6950" y="4243343"/>
            <a:ext cx="74676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(ai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…)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(?)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597991D-9C5F-4E54-BD59-8E23E69DD39D}"/>
              </a:ext>
            </a:extLst>
          </p:cNvPr>
          <p:cNvGrpSpPr/>
          <p:nvPr/>
        </p:nvGrpSpPr>
        <p:grpSpPr>
          <a:xfrm>
            <a:off x="1958977" y="-28333"/>
            <a:ext cx="8274045" cy="1862926"/>
            <a:chOff x="46652" y="1590668"/>
            <a:chExt cx="9803862" cy="1862926"/>
          </a:xfrm>
          <a:noFill/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0216A89-7D0B-4A6C-BFC7-BEFF1D19B086}"/>
                </a:ext>
              </a:extLst>
            </p:cNvPr>
            <p:cNvSpPr txBox="1"/>
            <p:nvPr/>
          </p:nvSpPr>
          <p:spPr>
            <a:xfrm>
              <a:off x="46652" y="1591546"/>
              <a:ext cx="9721851" cy="186204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>
                  <a:solidFill>
                    <a:srgbClr val="002060"/>
                  </a:solidFill>
                  <a:latin typeface="UTM Colossalis" panose="02040603050506020204" pitchFamily="18" charset="0"/>
                </a:rPr>
                <a:t>GHI NHỚ</a:t>
              </a:r>
              <a:endParaRPr lang="en-US" sz="11500" dirty="0">
                <a:solidFill>
                  <a:srgbClr val="002060"/>
                </a:solidFill>
                <a:latin typeface="UTM Colossalis" panose="0204060305050602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961334F-3451-45CE-BAF5-57CB30679FE1}"/>
                </a:ext>
              </a:extLst>
            </p:cNvPr>
            <p:cNvSpPr txBox="1"/>
            <p:nvPr/>
          </p:nvSpPr>
          <p:spPr>
            <a:xfrm>
              <a:off x="128663" y="1590668"/>
              <a:ext cx="9721851" cy="1862048"/>
            </a:xfrm>
            <a:prstGeom prst="rect">
              <a:avLst/>
            </a:prstGeom>
            <a:grp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69850" h="38100" prst="cross"/>
              </a:sp3d>
            </a:bodyPr>
            <a:lstStyle/>
            <a:p>
              <a:pPr algn="ctr"/>
              <a:r>
                <a:rPr lang="en-US" sz="11500">
                  <a:gradFill flip="none" rotWithShape="1">
                    <a:gsLst>
                      <a:gs pos="74000">
                        <a:srgbClr val="5997D0"/>
                      </a:gs>
                      <a:gs pos="47000">
                        <a:srgbClr val="58C4D6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GHI NHỚ</a:t>
              </a:r>
              <a:endParaRPr lang="en-US" sz="8000">
                <a:gradFill flip="none" rotWithShape="1">
                  <a:gsLst>
                    <a:gs pos="74000">
                      <a:srgbClr val="5997D0"/>
                    </a:gs>
                    <a:gs pos="47000">
                      <a:srgbClr val="58C4D6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/>
                <a:latin typeface="UTM Colossalis" panose="02040603050506020204" pitchFamily="18" charset="0"/>
                <a:ea typeface="字魂27号-布丁体" panose="00000505000000000000" pitchFamily="2" charset="-122"/>
              </a:endParaRPr>
            </a:p>
          </p:txBody>
        </p:sp>
      </p:grp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0A68C5B1-A027-470C-B373-5D9F624023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337" y="785506"/>
            <a:ext cx="2414942" cy="212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620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33" grpId="0"/>
      <p:bldP spid="34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椭圆 26">
            <a:extLst>
              <a:ext uri="{FF2B5EF4-FFF2-40B4-BE49-F238E27FC236}">
                <a16:creationId xmlns:a16="http://schemas.microsoft.com/office/drawing/2014/main" id="{A0CAB991-39A3-4043-A75C-2374A71A8151}"/>
              </a:ext>
            </a:extLst>
          </p:cNvPr>
          <p:cNvSpPr/>
          <p:nvPr/>
        </p:nvSpPr>
        <p:spPr>
          <a:xfrm>
            <a:off x="8376014" y="-2368046"/>
            <a:ext cx="5231754" cy="5231754"/>
          </a:xfrm>
          <a:prstGeom prst="ellipse">
            <a:avLst/>
          </a:prstGeom>
          <a:solidFill>
            <a:srgbClr val="8ADF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Light" panose="020B0300000000000000" pitchFamily="34" charset="-122"/>
              <a:ea typeface="思源黑体 Light" panose="020B0300000000000000" pitchFamily="34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4AFCD34-E9C0-4812-9BA5-6C3CC2EB5721}"/>
              </a:ext>
            </a:extLst>
          </p:cNvPr>
          <p:cNvGrpSpPr/>
          <p:nvPr/>
        </p:nvGrpSpPr>
        <p:grpSpPr>
          <a:xfrm>
            <a:off x="-2804347" y="-279175"/>
            <a:ext cx="10613938" cy="9189283"/>
            <a:chOff x="-2698663" y="-363666"/>
            <a:chExt cx="10158698" cy="9189283"/>
          </a:xfrm>
        </p:grpSpPr>
        <p:sp>
          <p:nvSpPr>
            <p:cNvPr id="10" name="íŝ1íḑé">
              <a:extLst>
                <a:ext uri="{FF2B5EF4-FFF2-40B4-BE49-F238E27FC236}">
                  <a16:creationId xmlns:a16="http://schemas.microsoft.com/office/drawing/2014/main" id="{DE87C1EF-21ED-4445-A1E9-CBD9A7E5F09C}"/>
                </a:ext>
              </a:extLst>
            </p:cNvPr>
            <p:cNvSpPr/>
            <p:nvPr/>
          </p:nvSpPr>
          <p:spPr bwMode="auto">
            <a:xfrm rot="828015">
              <a:off x="-2698663" y="-363666"/>
              <a:ext cx="8965994" cy="8822628"/>
            </a:xfrm>
            <a:custGeom>
              <a:avLst/>
              <a:gdLst>
                <a:gd name="T0" fmla="*/ 531 w 1808"/>
                <a:gd name="T1" fmla="*/ 245 h 1713"/>
                <a:gd name="T2" fmla="*/ 406 w 1808"/>
                <a:gd name="T3" fmla="*/ 413 h 1713"/>
                <a:gd name="T4" fmla="*/ 238 w 1808"/>
                <a:gd name="T5" fmla="*/ 503 h 1713"/>
                <a:gd name="T6" fmla="*/ 98 w 1808"/>
                <a:gd name="T7" fmla="*/ 998 h 1713"/>
                <a:gd name="T8" fmla="*/ 126 w 1808"/>
                <a:gd name="T9" fmla="*/ 1040 h 1713"/>
                <a:gd name="T10" fmla="*/ 187 w 1808"/>
                <a:gd name="T11" fmla="*/ 1132 h 1713"/>
                <a:gd name="T12" fmla="*/ 183 w 1808"/>
                <a:gd name="T13" fmla="*/ 1341 h 1713"/>
                <a:gd name="T14" fmla="*/ 245 w 1808"/>
                <a:gd name="T15" fmla="*/ 1437 h 1713"/>
                <a:gd name="T16" fmla="*/ 436 w 1808"/>
                <a:gd name="T17" fmla="*/ 1581 h 1713"/>
                <a:gd name="T18" fmla="*/ 735 w 1808"/>
                <a:gd name="T19" fmla="*/ 1588 h 1713"/>
                <a:gd name="T20" fmla="*/ 865 w 1808"/>
                <a:gd name="T21" fmla="*/ 1645 h 1713"/>
                <a:gd name="T22" fmla="*/ 1338 w 1808"/>
                <a:gd name="T23" fmla="*/ 1537 h 1713"/>
                <a:gd name="T24" fmla="*/ 1412 w 1808"/>
                <a:gd name="T25" fmla="*/ 1459 h 1713"/>
                <a:gd name="T26" fmla="*/ 1663 w 1808"/>
                <a:gd name="T27" fmla="*/ 1403 h 1713"/>
                <a:gd name="T28" fmla="*/ 1770 w 1808"/>
                <a:gd name="T29" fmla="*/ 1155 h 1713"/>
                <a:gd name="T30" fmla="*/ 1675 w 1808"/>
                <a:gd name="T31" fmla="*/ 1000 h 1713"/>
                <a:gd name="T32" fmla="*/ 1693 w 1808"/>
                <a:gd name="T33" fmla="*/ 485 h 1713"/>
                <a:gd name="T34" fmla="*/ 1358 w 1808"/>
                <a:gd name="T35" fmla="*/ 332 h 1713"/>
                <a:gd name="T36" fmla="*/ 1140 w 1808"/>
                <a:gd name="T37" fmla="*/ 320 h 1713"/>
                <a:gd name="T38" fmla="*/ 531 w 1808"/>
                <a:gd name="T39" fmla="*/ 245 h 1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08" h="1713">
                  <a:moveTo>
                    <a:pt x="531" y="245"/>
                  </a:moveTo>
                  <a:cubicBezTo>
                    <a:pt x="485" y="299"/>
                    <a:pt x="459" y="368"/>
                    <a:pt x="406" y="413"/>
                  </a:cubicBezTo>
                  <a:cubicBezTo>
                    <a:pt x="357" y="455"/>
                    <a:pt x="293" y="472"/>
                    <a:pt x="238" y="503"/>
                  </a:cubicBezTo>
                  <a:cubicBezTo>
                    <a:pt x="62" y="601"/>
                    <a:pt x="0" y="823"/>
                    <a:pt x="98" y="998"/>
                  </a:cubicBezTo>
                  <a:cubicBezTo>
                    <a:pt x="106" y="1013"/>
                    <a:pt x="116" y="1027"/>
                    <a:pt x="126" y="1040"/>
                  </a:cubicBezTo>
                  <a:cubicBezTo>
                    <a:pt x="148" y="1070"/>
                    <a:pt x="176" y="1097"/>
                    <a:pt x="187" y="1132"/>
                  </a:cubicBezTo>
                  <a:cubicBezTo>
                    <a:pt x="208" y="1199"/>
                    <a:pt x="165" y="1273"/>
                    <a:pt x="183" y="1341"/>
                  </a:cubicBezTo>
                  <a:cubicBezTo>
                    <a:pt x="193" y="1378"/>
                    <a:pt x="219" y="1408"/>
                    <a:pt x="245" y="1437"/>
                  </a:cubicBezTo>
                  <a:cubicBezTo>
                    <a:pt x="299" y="1497"/>
                    <a:pt x="358" y="1560"/>
                    <a:pt x="436" y="1581"/>
                  </a:cubicBezTo>
                  <a:cubicBezTo>
                    <a:pt x="532" y="1607"/>
                    <a:pt x="637" y="1564"/>
                    <a:pt x="735" y="1588"/>
                  </a:cubicBezTo>
                  <a:cubicBezTo>
                    <a:pt x="781" y="1600"/>
                    <a:pt x="821" y="1626"/>
                    <a:pt x="865" y="1645"/>
                  </a:cubicBezTo>
                  <a:cubicBezTo>
                    <a:pt x="1024" y="1713"/>
                    <a:pt x="1224" y="1667"/>
                    <a:pt x="1338" y="1537"/>
                  </a:cubicBezTo>
                  <a:cubicBezTo>
                    <a:pt x="1361" y="1510"/>
                    <a:pt x="1382" y="1480"/>
                    <a:pt x="1412" y="1459"/>
                  </a:cubicBezTo>
                  <a:cubicBezTo>
                    <a:pt x="1483" y="1410"/>
                    <a:pt x="1582" y="1435"/>
                    <a:pt x="1663" y="1403"/>
                  </a:cubicBezTo>
                  <a:cubicBezTo>
                    <a:pt x="1756" y="1367"/>
                    <a:pt x="1808" y="1248"/>
                    <a:pt x="1770" y="1155"/>
                  </a:cubicBezTo>
                  <a:cubicBezTo>
                    <a:pt x="1747" y="1099"/>
                    <a:pt x="1699" y="1056"/>
                    <a:pt x="1675" y="1000"/>
                  </a:cubicBezTo>
                  <a:cubicBezTo>
                    <a:pt x="1606" y="839"/>
                    <a:pt x="1763" y="645"/>
                    <a:pt x="1693" y="485"/>
                  </a:cubicBezTo>
                  <a:cubicBezTo>
                    <a:pt x="1640" y="365"/>
                    <a:pt x="1488" y="329"/>
                    <a:pt x="1358" y="332"/>
                  </a:cubicBezTo>
                  <a:cubicBezTo>
                    <a:pt x="1285" y="334"/>
                    <a:pt x="1210" y="343"/>
                    <a:pt x="1140" y="320"/>
                  </a:cubicBezTo>
                  <a:cubicBezTo>
                    <a:pt x="934" y="250"/>
                    <a:pt x="738" y="0"/>
                    <a:pt x="531" y="24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dirty="0"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E275257-780F-427F-93EE-9F04E0EBB636}"/>
                </a:ext>
              </a:extLst>
            </p:cNvPr>
            <p:cNvGrpSpPr/>
            <p:nvPr/>
          </p:nvGrpSpPr>
          <p:grpSpPr>
            <a:xfrm>
              <a:off x="-2503919" y="-242138"/>
              <a:ext cx="9963954" cy="9067755"/>
              <a:chOff x="-3199244" y="-258151"/>
              <a:chExt cx="9963954" cy="9067755"/>
            </a:xfrm>
          </p:grpSpPr>
          <p:sp>
            <p:nvSpPr>
              <p:cNvPr id="80" name="íŝ1íḑé">
                <a:extLst>
                  <a:ext uri="{FF2B5EF4-FFF2-40B4-BE49-F238E27FC236}">
                    <a16:creationId xmlns:a16="http://schemas.microsoft.com/office/drawing/2014/main" id="{121F30FB-07B3-45CC-87C6-D732360C0248}"/>
                  </a:ext>
                </a:extLst>
              </p:cNvPr>
              <p:cNvSpPr/>
              <p:nvPr/>
            </p:nvSpPr>
            <p:spPr bwMode="auto">
              <a:xfrm rot="828015">
                <a:off x="-3199244" y="-258151"/>
                <a:ext cx="8965994" cy="8822628"/>
              </a:xfrm>
              <a:custGeom>
                <a:avLst/>
                <a:gdLst>
                  <a:gd name="T0" fmla="*/ 531 w 1808"/>
                  <a:gd name="T1" fmla="*/ 245 h 1713"/>
                  <a:gd name="T2" fmla="*/ 406 w 1808"/>
                  <a:gd name="T3" fmla="*/ 413 h 1713"/>
                  <a:gd name="T4" fmla="*/ 238 w 1808"/>
                  <a:gd name="T5" fmla="*/ 503 h 1713"/>
                  <a:gd name="T6" fmla="*/ 98 w 1808"/>
                  <a:gd name="T7" fmla="*/ 998 h 1713"/>
                  <a:gd name="T8" fmla="*/ 126 w 1808"/>
                  <a:gd name="T9" fmla="*/ 1040 h 1713"/>
                  <a:gd name="T10" fmla="*/ 187 w 1808"/>
                  <a:gd name="T11" fmla="*/ 1132 h 1713"/>
                  <a:gd name="T12" fmla="*/ 183 w 1808"/>
                  <a:gd name="T13" fmla="*/ 1341 h 1713"/>
                  <a:gd name="T14" fmla="*/ 245 w 1808"/>
                  <a:gd name="T15" fmla="*/ 1437 h 1713"/>
                  <a:gd name="T16" fmla="*/ 436 w 1808"/>
                  <a:gd name="T17" fmla="*/ 1581 h 1713"/>
                  <a:gd name="T18" fmla="*/ 735 w 1808"/>
                  <a:gd name="T19" fmla="*/ 1588 h 1713"/>
                  <a:gd name="T20" fmla="*/ 865 w 1808"/>
                  <a:gd name="T21" fmla="*/ 1645 h 1713"/>
                  <a:gd name="T22" fmla="*/ 1338 w 1808"/>
                  <a:gd name="T23" fmla="*/ 1537 h 1713"/>
                  <a:gd name="T24" fmla="*/ 1412 w 1808"/>
                  <a:gd name="T25" fmla="*/ 1459 h 1713"/>
                  <a:gd name="T26" fmla="*/ 1663 w 1808"/>
                  <a:gd name="T27" fmla="*/ 1403 h 1713"/>
                  <a:gd name="T28" fmla="*/ 1770 w 1808"/>
                  <a:gd name="T29" fmla="*/ 1155 h 1713"/>
                  <a:gd name="T30" fmla="*/ 1675 w 1808"/>
                  <a:gd name="T31" fmla="*/ 1000 h 1713"/>
                  <a:gd name="T32" fmla="*/ 1693 w 1808"/>
                  <a:gd name="T33" fmla="*/ 485 h 1713"/>
                  <a:gd name="T34" fmla="*/ 1358 w 1808"/>
                  <a:gd name="T35" fmla="*/ 332 h 1713"/>
                  <a:gd name="T36" fmla="*/ 1140 w 1808"/>
                  <a:gd name="T37" fmla="*/ 320 h 1713"/>
                  <a:gd name="T38" fmla="*/ 531 w 1808"/>
                  <a:gd name="T39" fmla="*/ 245 h 1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08" h="1713">
                    <a:moveTo>
                      <a:pt x="531" y="245"/>
                    </a:moveTo>
                    <a:cubicBezTo>
                      <a:pt x="485" y="299"/>
                      <a:pt x="459" y="368"/>
                      <a:pt x="406" y="413"/>
                    </a:cubicBezTo>
                    <a:cubicBezTo>
                      <a:pt x="357" y="455"/>
                      <a:pt x="293" y="472"/>
                      <a:pt x="238" y="503"/>
                    </a:cubicBezTo>
                    <a:cubicBezTo>
                      <a:pt x="62" y="601"/>
                      <a:pt x="0" y="823"/>
                      <a:pt x="98" y="998"/>
                    </a:cubicBezTo>
                    <a:cubicBezTo>
                      <a:pt x="106" y="1013"/>
                      <a:pt x="116" y="1027"/>
                      <a:pt x="126" y="1040"/>
                    </a:cubicBezTo>
                    <a:cubicBezTo>
                      <a:pt x="148" y="1070"/>
                      <a:pt x="176" y="1097"/>
                      <a:pt x="187" y="1132"/>
                    </a:cubicBezTo>
                    <a:cubicBezTo>
                      <a:pt x="208" y="1199"/>
                      <a:pt x="165" y="1273"/>
                      <a:pt x="183" y="1341"/>
                    </a:cubicBezTo>
                    <a:cubicBezTo>
                      <a:pt x="193" y="1378"/>
                      <a:pt x="219" y="1408"/>
                      <a:pt x="245" y="1437"/>
                    </a:cubicBezTo>
                    <a:cubicBezTo>
                      <a:pt x="299" y="1497"/>
                      <a:pt x="358" y="1560"/>
                      <a:pt x="436" y="1581"/>
                    </a:cubicBezTo>
                    <a:cubicBezTo>
                      <a:pt x="532" y="1607"/>
                      <a:pt x="637" y="1564"/>
                      <a:pt x="735" y="1588"/>
                    </a:cubicBezTo>
                    <a:cubicBezTo>
                      <a:pt x="781" y="1600"/>
                      <a:pt x="821" y="1626"/>
                      <a:pt x="865" y="1645"/>
                    </a:cubicBezTo>
                    <a:cubicBezTo>
                      <a:pt x="1024" y="1713"/>
                      <a:pt x="1224" y="1667"/>
                      <a:pt x="1338" y="1537"/>
                    </a:cubicBezTo>
                    <a:cubicBezTo>
                      <a:pt x="1361" y="1510"/>
                      <a:pt x="1382" y="1480"/>
                      <a:pt x="1412" y="1459"/>
                    </a:cubicBezTo>
                    <a:cubicBezTo>
                      <a:pt x="1483" y="1410"/>
                      <a:pt x="1582" y="1435"/>
                      <a:pt x="1663" y="1403"/>
                    </a:cubicBezTo>
                    <a:cubicBezTo>
                      <a:pt x="1756" y="1367"/>
                      <a:pt x="1808" y="1248"/>
                      <a:pt x="1770" y="1155"/>
                    </a:cubicBezTo>
                    <a:cubicBezTo>
                      <a:pt x="1747" y="1099"/>
                      <a:pt x="1699" y="1056"/>
                      <a:pt x="1675" y="1000"/>
                    </a:cubicBezTo>
                    <a:cubicBezTo>
                      <a:pt x="1606" y="839"/>
                      <a:pt x="1763" y="645"/>
                      <a:pt x="1693" y="485"/>
                    </a:cubicBezTo>
                    <a:cubicBezTo>
                      <a:pt x="1640" y="365"/>
                      <a:pt x="1488" y="329"/>
                      <a:pt x="1358" y="332"/>
                    </a:cubicBezTo>
                    <a:cubicBezTo>
                      <a:pt x="1285" y="334"/>
                      <a:pt x="1210" y="343"/>
                      <a:pt x="1140" y="320"/>
                    </a:cubicBezTo>
                    <a:cubicBezTo>
                      <a:pt x="934" y="250"/>
                      <a:pt x="738" y="0"/>
                      <a:pt x="531" y="245"/>
                    </a:cubicBezTo>
                    <a:close/>
                  </a:path>
                </a:pathLst>
              </a:custGeom>
              <a:solidFill>
                <a:srgbClr val="85B9E0">
                  <a:alpha val="23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dirty="0">
                  <a:latin typeface="思源黑体 Light" panose="020B0300000000000000" pitchFamily="34" charset="-122"/>
                  <a:ea typeface="思源黑体 Light" panose="020B0300000000000000" pitchFamily="34" charset="-122"/>
                </a:endParaRPr>
              </a:p>
            </p:txBody>
          </p:sp>
          <p:sp>
            <p:nvSpPr>
              <p:cNvPr id="79" name="íŝ1íḑé">
                <a:extLst>
                  <a:ext uri="{FF2B5EF4-FFF2-40B4-BE49-F238E27FC236}">
                    <a16:creationId xmlns:a16="http://schemas.microsoft.com/office/drawing/2014/main" id="{B69B62E2-20A1-4D30-A621-C182235628ED}"/>
                  </a:ext>
                </a:extLst>
              </p:cNvPr>
              <p:cNvSpPr/>
              <p:nvPr/>
            </p:nvSpPr>
            <p:spPr bwMode="auto">
              <a:xfrm rot="828015">
                <a:off x="-2201284" y="-13024"/>
                <a:ext cx="8965994" cy="8822628"/>
              </a:xfrm>
              <a:custGeom>
                <a:avLst/>
                <a:gdLst>
                  <a:gd name="T0" fmla="*/ 531 w 1808"/>
                  <a:gd name="T1" fmla="*/ 245 h 1713"/>
                  <a:gd name="T2" fmla="*/ 406 w 1808"/>
                  <a:gd name="T3" fmla="*/ 413 h 1713"/>
                  <a:gd name="T4" fmla="*/ 238 w 1808"/>
                  <a:gd name="T5" fmla="*/ 503 h 1713"/>
                  <a:gd name="T6" fmla="*/ 98 w 1808"/>
                  <a:gd name="T7" fmla="*/ 998 h 1713"/>
                  <a:gd name="T8" fmla="*/ 126 w 1808"/>
                  <a:gd name="T9" fmla="*/ 1040 h 1713"/>
                  <a:gd name="T10" fmla="*/ 187 w 1808"/>
                  <a:gd name="T11" fmla="*/ 1132 h 1713"/>
                  <a:gd name="T12" fmla="*/ 183 w 1808"/>
                  <a:gd name="T13" fmla="*/ 1341 h 1713"/>
                  <a:gd name="T14" fmla="*/ 245 w 1808"/>
                  <a:gd name="T15" fmla="*/ 1437 h 1713"/>
                  <a:gd name="T16" fmla="*/ 436 w 1808"/>
                  <a:gd name="T17" fmla="*/ 1581 h 1713"/>
                  <a:gd name="T18" fmla="*/ 735 w 1808"/>
                  <a:gd name="T19" fmla="*/ 1588 h 1713"/>
                  <a:gd name="T20" fmla="*/ 865 w 1808"/>
                  <a:gd name="T21" fmla="*/ 1645 h 1713"/>
                  <a:gd name="T22" fmla="*/ 1338 w 1808"/>
                  <a:gd name="T23" fmla="*/ 1537 h 1713"/>
                  <a:gd name="T24" fmla="*/ 1412 w 1808"/>
                  <a:gd name="T25" fmla="*/ 1459 h 1713"/>
                  <a:gd name="T26" fmla="*/ 1663 w 1808"/>
                  <a:gd name="T27" fmla="*/ 1403 h 1713"/>
                  <a:gd name="T28" fmla="*/ 1770 w 1808"/>
                  <a:gd name="T29" fmla="*/ 1155 h 1713"/>
                  <a:gd name="T30" fmla="*/ 1675 w 1808"/>
                  <a:gd name="T31" fmla="*/ 1000 h 1713"/>
                  <a:gd name="T32" fmla="*/ 1693 w 1808"/>
                  <a:gd name="T33" fmla="*/ 485 h 1713"/>
                  <a:gd name="T34" fmla="*/ 1358 w 1808"/>
                  <a:gd name="T35" fmla="*/ 332 h 1713"/>
                  <a:gd name="T36" fmla="*/ 1140 w 1808"/>
                  <a:gd name="T37" fmla="*/ 320 h 1713"/>
                  <a:gd name="T38" fmla="*/ 531 w 1808"/>
                  <a:gd name="T39" fmla="*/ 245 h 1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08" h="1713">
                    <a:moveTo>
                      <a:pt x="531" y="245"/>
                    </a:moveTo>
                    <a:cubicBezTo>
                      <a:pt x="485" y="299"/>
                      <a:pt x="459" y="368"/>
                      <a:pt x="406" y="413"/>
                    </a:cubicBezTo>
                    <a:cubicBezTo>
                      <a:pt x="357" y="455"/>
                      <a:pt x="293" y="472"/>
                      <a:pt x="238" y="503"/>
                    </a:cubicBezTo>
                    <a:cubicBezTo>
                      <a:pt x="62" y="601"/>
                      <a:pt x="0" y="823"/>
                      <a:pt x="98" y="998"/>
                    </a:cubicBezTo>
                    <a:cubicBezTo>
                      <a:pt x="106" y="1013"/>
                      <a:pt x="116" y="1027"/>
                      <a:pt x="126" y="1040"/>
                    </a:cubicBezTo>
                    <a:cubicBezTo>
                      <a:pt x="148" y="1070"/>
                      <a:pt x="176" y="1097"/>
                      <a:pt x="187" y="1132"/>
                    </a:cubicBezTo>
                    <a:cubicBezTo>
                      <a:pt x="208" y="1199"/>
                      <a:pt x="165" y="1273"/>
                      <a:pt x="183" y="1341"/>
                    </a:cubicBezTo>
                    <a:cubicBezTo>
                      <a:pt x="193" y="1378"/>
                      <a:pt x="219" y="1408"/>
                      <a:pt x="245" y="1437"/>
                    </a:cubicBezTo>
                    <a:cubicBezTo>
                      <a:pt x="299" y="1497"/>
                      <a:pt x="358" y="1560"/>
                      <a:pt x="436" y="1581"/>
                    </a:cubicBezTo>
                    <a:cubicBezTo>
                      <a:pt x="532" y="1607"/>
                      <a:pt x="637" y="1564"/>
                      <a:pt x="735" y="1588"/>
                    </a:cubicBezTo>
                    <a:cubicBezTo>
                      <a:pt x="781" y="1600"/>
                      <a:pt x="821" y="1626"/>
                      <a:pt x="865" y="1645"/>
                    </a:cubicBezTo>
                    <a:cubicBezTo>
                      <a:pt x="1024" y="1713"/>
                      <a:pt x="1224" y="1667"/>
                      <a:pt x="1338" y="1537"/>
                    </a:cubicBezTo>
                    <a:cubicBezTo>
                      <a:pt x="1361" y="1510"/>
                      <a:pt x="1382" y="1480"/>
                      <a:pt x="1412" y="1459"/>
                    </a:cubicBezTo>
                    <a:cubicBezTo>
                      <a:pt x="1483" y="1410"/>
                      <a:pt x="1582" y="1435"/>
                      <a:pt x="1663" y="1403"/>
                    </a:cubicBezTo>
                    <a:cubicBezTo>
                      <a:pt x="1756" y="1367"/>
                      <a:pt x="1808" y="1248"/>
                      <a:pt x="1770" y="1155"/>
                    </a:cubicBezTo>
                    <a:cubicBezTo>
                      <a:pt x="1747" y="1099"/>
                      <a:pt x="1699" y="1056"/>
                      <a:pt x="1675" y="1000"/>
                    </a:cubicBezTo>
                    <a:cubicBezTo>
                      <a:pt x="1606" y="839"/>
                      <a:pt x="1763" y="645"/>
                      <a:pt x="1693" y="485"/>
                    </a:cubicBezTo>
                    <a:cubicBezTo>
                      <a:pt x="1640" y="365"/>
                      <a:pt x="1488" y="329"/>
                      <a:pt x="1358" y="332"/>
                    </a:cubicBezTo>
                    <a:cubicBezTo>
                      <a:pt x="1285" y="334"/>
                      <a:pt x="1210" y="343"/>
                      <a:pt x="1140" y="320"/>
                    </a:cubicBezTo>
                    <a:cubicBezTo>
                      <a:pt x="934" y="250"/>
                      <a:pt x="738" y="0"/>
                      <a:pt x="531" y="245"/>
                    </a:cubicBezTo>
                    <a:close/>
                  </a:path>
                </a:pathLst>
              </a:custGeom>
              <a:solidFill>
                <a:srgbClr val="337EDB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dirty="0">
                  <a:latin typeface="思源黑体 Light" panose="020B0300000000000000" pitchFamily="34" charset="-122"/>
                  <a:ea typeface="思源黑体 Light" panose="020B0300000000000000" pitchFamily="34" charset="-122"/>
                </a:endParaRPr>
              </a:p>
            </p:txBody>
          </p:sp>
          <p:sp>
            <p:nvSpPr>
              <p:cNvPr id="85" name="íŝ1íḑé">
                <a:extLst>
                  <a:ext uri="{FF2B5EF4-FFF2-40B4-BE49-F238E27FC236}">
                    <a16:creationId xmlns:a16="http://schemas.microsoft.com/office/drawing/2014/main" id="{7140B672-68D4-4A2A-B640-4D26F428C99E}"/>
                  </a:ext>
                </a:extLst>
              </p:cNvPr>
              <p:cNvSpPr/>
              <p:nvPr/>
            </p:nvSpPr>
            <p:spPr bwMode="auto">
              <a:xfrm rot="828015">
                <a:off x="-1513005" y="826109"/>
                <a:ext cx="7423303" cy="7304605"/>
              </a:xfrm>
              <a:custGeom>
                <a:avLst/>
                <a:gdLst>
                  <a:gd name="T0" fmla="*/ 531 w 1808"/>
                  <a:gd name="T1" fmla="*/ 245 h 1713"/>
                  <a:gd name="T2" fmla="*/ 406 w 1808"/>
                  <a:gd name="T3" fmla="*/ 413 h 1713"/>
                  <a:gd name="T4" fmla="*/ 238 w 1808"/>
                  <a:gd name="T5" fmla="*/ 503 h 1713"/>
                  <a:gd name="T6" fmla="*/ 98 w 1808"/>
                  <a:gd name="T7" fmla="*/ 998 h 1713"/>
                  <a:gd name="T8" fmla="*/ 126 w 1808"/>
                  <a:gd name="T9" fmla="*/ 1040 h 1713"/>
                  <a:gd name="T10" fmla="*/ 187 w 1808"/>
                  <a:gd name="T11" fmla="*/ 1132 h 1713"/>
                  <a:gd name="T12" fmla="*/ 183 w 1808"/>
                  <a:gd name="T13" fmla="*/ 1341 h 1713"/>
                  <a:gd name="T14" fmla="*/ 245 w 1808"/>
                  <a:gd name="T15" fmla="*/ 1437 h 1713"/>
                  <a:gd name="T16" fmla="*/ 436 w 1808"/>
                  <a:gd name="T17" fmla="*/ 1581 h 1713"/>
                  <a:gd name="T18" fmla="*/ 735 w 1808"/>
                  <a:gd name="T19" fmla="*/ 1588 h 1713"/>
                  <a:gd name="T20" fmla="*/ 865 w 1808"/>
                  <a:gd name="T21" fmla="*/ 1645 h 1713"/>
                  <a:gd name="T22" fmla="*/ 1338 w 1808"/>
                  <a:gd name="T23" fmla="*/ 1537 h 1713"/>
                  <a:gd name="T24" fmla="*/ 1412 w 1808"/>
                  <a:gd name="T25" fmla="*/ 1459 h 1713"/>
                  <a:gd name="T26" fmla="*/ 1663 w 1808"/>
                  <a:gd name="T27" fmla="*/ 1403 h 1713"/>
                  <a:gd name="T28" fmla="*/ 1770 w 1808"/>
                  <a:gd name="T29" fmla="*/ 1155 h 1713"/>
                  <a:gd name="T30" fmla="*/ 1675 w 1808"/>
                  <a:gd name="T31" fmla="*/ 1000 h 1713"/>
                  <a:gd name="T32" fmla="*/ 1693 w 1808"/>
                  <a:gd name="T33" fmla="*/ 485 h 1713"/>
                  <a:gd name="T34" fmla="*/ 1358 w 1808"/>
                  <a:gd name="T35" fmla="*/ 332 h 1713"/>
                  <a:gd name="T36" fmla="*/ 1140 w 1808"/>
                  <a:gd name="T37" fmla="*/ 320 h 1713"/>
                  <a:gd name="T38" fmla="*/ 531 w 1808"/>
                  <a:gd name="T39" fmla="*/ 245 h 1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08" h="1713">
                    <a:moveTo>
                      <a:pt x="531" y="245"/>
                    </a:moveTo>
                    <a:cubicBezTo>
                      <a:pt x="485" y="299"/>
                      <a:pt x="459" y="368"/>
                      <a:pt x="406" y="413"/>
                    </a:cubicBezTo>
                    <a:cubicBezTo>
                      <a:pt x="357" y="455"/>
                      <a:pt x="293" y="472"/>
                      <a:pt x="238" y="503"/>
                    </a:cubicBezTo>
                    <a:cubicBezTo>
                      <a:pt x="62" y="601"/>
                      <a:pt x="0" y="823"/>
                      <a:pt x="98" y="998"/>
                    </a:cubicBezTo>
                    <a:cubicBezTo>
                      <a:pt x="106" y="1013"/>
                      <a:pt x="116" y="1027"/>
                      <a:pt x="126" y="1040"/>
                    </a:cubicBezTo>
                    <a:cubicBezTo>
                      <a:pt x="148" y="1070"/>
                      <a:pt x="176" y="1097"/>
                      <a:pt x="187" y="1132"/>
                    </a:cubicBezTo>
                    <a:cubicBezTo>
                      <a:pt x="208" y="1199"/>
                      <a:pt x="165" y="1273"/>
                      <a:pt x="183" y="1341"/>
                    </a:cubicBezTo>
                    <a:cubicBezTo>
                      <a:pt x="193" y="1378"/>
                      <a:pt x="219" y="1408"/>
                      <a:pt x="245" y="1437"/>
                    </a:cubicBezTo>
                    <a:cubicBezTo>
                      <a:pt x="299" y="1497"/>
                      <a:pt x="358" y="1560"/>
                      <a:pt x="436" y="1581"/>
                    </a:cubicBezTo>
                    <a:cubicBezTo>
                      <a:pt x="532" y="1607"/>
                      <a:pt x="637" y="1564"/>
                      <a:pt x="735" y="1588"/>
                    </a:cubicBezTo>
                    <a:cubicBezTo>
                      <a:pt x="781" y="1600"/>
                      <a:pt x="821" y="1626"/>
                      <a:pt x="865" y="1645"/>
                    </a:cubicBezTo>
                    <a:cubicBezTo>
                      <a:pt x="1024" y="1713"/>
                      <a:pt x="1224" y="1667"/>
                      <a:pt x="1338" y="1537"/>
                    </a:cubicBezTo>
                    <a:cubicBezTo>
                      <a:pt x="1361" y="1510"/>
                      <a:pt x="1382" y="1480"/>
                      <a:pt x="1412" y="1459"/>
                    </a:cubicBezTo>
                    <a:cubicBezTo>
                      <a:pt x="1483" y="1410"/>
                      <a:pt x="1582" y="1435"/>
                      <a:pt x="1663" y="1403"/>
                    </a:cubicBezTo>
                    <a:cubicBezTo>
                      <a:pt x="1756" y="1367"/>
                      <a:pt x="1808" y="1248"/>
                      <a:pt x="1770" y="1155"/>
                    </a:cubicBezTo>
                    <a:cubicBezTo>
                      <a:pt x="1747" y="1099"/>
                      <a:pt x="1699" y="1056"/>
                      <a:pt x="1675" y="1000"/>
                    </a:cubicBezTo>
                    <a:cubicBezTo>
                      <a:pt x="1606" y="839"/>
                      <a:pt x="1763" y="645"/>
                      <a:pt x="1693" y="485"/>
                    </a:cubicBezTo>
                    <a:cubicBezTo>
                      <a:pt x="1640" y="365"/>
                      <a:pt x="1488" y="329"/>
                      <a:pt x="1358" y="332"/>
                    </a:cubicBezTo>
                    <a:cubicBezTo>
                      <a:pt x="1285" y="334"/>
                      <a:pt x="1210" y="343"/>
                      <a:pt x="1140" y="320"/>
                    </a:cubicBezTo>
                    <a:cubicBezTo>
                      <a:pt x="934" y="250"/>
                      <a:pt x="738" y="0"/>
                      <a:pt x="531" y="2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dirty="0">
                  <a:latin typeface="思源黑体 Light" panose="020B0300000000000000" pitchFamily="34" charset="-122"/>
                  <a:ea typeface="思源黑体 Light" panose="020B0300000000000000" pitchFamily="34" charset="-122"/>
                </a:endParaRPr>
              </a:p>
            </p:txBody>
          </p:sp>
        </p:grpSp>
      </p:grpSp>
      <p:pic>
        <p:nvPicPr>
          <p:cNvPr id="23" name="图片 18">
            <a:extLst>
              <a:ext uri="{FF2B5EF4-FFF2-40B4-BE49-F238E27FC236}">
                <a16:creationId xmlns:a16="http://schemas.microsoft.com/office/drawing/2014/main" id="{D23CF70D-0A43-4184-B94D-7E8179DEF7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3083">
            <a:off x="70473" y="122113"/>
            <a:ext cx="3442824" cy="3442824"/>
          </a:xfrm>
          <a:prstGeom prst="rect">
            <a:avLst/>
          </a:prstGeom>
        </p:spPr>
      </p:pic>
      <p:grpSp>
        <p:nvGrpSpPr>
          <p:cNvPr id="24" name="组合 11">
            <a:extLst>
              <a:ext uri="{FF2B5EF4-FFF2-40B4-BE49-F238E27FC236}">
                <a16:creationId xmlns:a16="http://schemas.microsoft.com/office/drawing/2014/main" id="{B5692258-2E2D-4D5A-9894-7BCA656CC3D0}"/>
              </a:ext>
            </a:extLst>
          </p:cNvPr>
          <p:cNvGrpSpPr/>
          <p:nvPr/>
        </p:nvGrpSpPr>
        <p:grpSpPr>
          <a:xfrm rot="2307182">
            <a:off x="210057" y="2984168"/>
            <a:ext cx="649803" cy="475581"/>
            <a:chOff x="704959" y="1554141"/>
            <a:chExt cx="649803" cy="475581"/>
          </a:xfrm>
          <a:solidFill>
            <a:srgbClr val="00B0F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25" name="流程图: 合并 9">
              <a:extLst>
                <a:ext uri="{FF2B5EF4-FFF2-40B4-BE49-F238E27FC236}">
                  <a16:creationId xmlns:a16="http://schemas.microsoft.com/office/drawing/2014/main" id="{33BD1720-C1CC-4473-B834-01EE22B990AE}"/>
                </a:ext>
              </a:extLst>
            </p:cNvPr>
            <p:cNvSpPr/>
            <p:nvPr/>
          </p:nvSpPr>
          <p:spPr>
            <a:xfrm rot="1743303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流程图: 合并 10">
              <a:extLst>
                <a:ext uri="{FF2B5EF4-FFF2-40B4-BE49-F238E27FC236}">
                  <a16:creationId xmlns:a16="http://schemas.microsoft.com/office/drawing/2014/main" id="{6CCB6657-C964-42BC-AFC2-FBBABE6C5F4B}"/>
                </a:ext>
              </a:extLst>
            </p:cNvPr>
            <p:cNvSpPr/>
            <p:nvPr/>
          </p:nvSpPr>
          <p:spPr>
            <a:xfrm rot="15569834">
              <a:off x="835063" y="1730888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12">
            <a:extLst>
              <a:ext uri="{FF2B5EF4-FFF2-40B4-BE49-F238E27FC236}">
                <a16:creationId xmlns:a16="http://schemas.microsoft.com/office/drawing/2014/main" id="{CA259F98-9890-44DA-A86E-E12AF64C24DD}"/>
              </a:ext>
            </a:extLst>
          </p:cNvPr>
          <p:cNvGrpSpPr/>
          <p:nvPr/>
        </p:nvGrpSpPr>
        <p:grpSpPr>
          <a:xfrm flipH="1">
            <a:off x="6259156" y="4529571"/>
            <a:ext cx="428938" cy="581283"/>
            <a:chOff x="925824" y="1554141"/>
            <a:chExt cx="428938" cy="581283"/>
          </a:xfrm>
          <a:solidFill>
            <a:srgbClr val="FFC00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28" name="流程图: 合并 13">
              <a:extLst>
                <a:ext uri="{FF2B5EF4-FFF2-40B4-BE49-F238E27FC236}">
                  <a16:creationId xmlns:a16="http://schemas.microsoft.com/office/drawing/2014/main" id="{ACCCABF2-F284-4A61-A558-846BEF6E7D33}"/>
                </a:ext>
              </a:extLst>
            </p:cNvPr>
            <p:cNvSpPr/>
            <p:nvPr/>
          </p:nvSpPr>
          <p:spPr>
            <a:xfrm rot="1419225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流程图: 合并 14">
              <a:extLst>
                <a:ext uri="{FF2B5EF4-FFF2-40B4-BE49-F238E27FC236}">
                  <a16:creationId xmlns:a16="http://schemas.microsoft.com/office/drawing/2014/main" id="{BA039FE9-5C80-483A-A915-DDFB2A8E1656}"/>
                </a:ext>
              </a:extLst>
            </p:cNvPr>
            <p:cNvSpPr/>
            <p:nvPr/>
          </p:nvSpPr>
          <p:spPr>
            <a:xfrm rot="12037197">
              <a:off x="1145952" y="1726496"/>
              <a:ext cx="199771" cy="40892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8FBD860-7DD4-4F5B-860A-B2EF193B1860}"/>
              </a:ext>
            </a:extLst>
          </p:cNvPr>
          <p:cNvSpPr txBox="1"/>
          <p:nvPr/>
        </p:nvSpPr>
        <p:spPr>
          <a:xfrm>
            <a:off x="251927" y="3227690"/>
            <a:ext cx="6338335" cy="147732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sz="9000" b="1">
                <a:gradFill>
                  <a:gsLst>
                    <a:gs pos="6000">
                      <a:srgbClr val="161E54"/>
                    </a:gs>
                    <a:gs pos="55000">
                      <a:srgbClr val="3F6CC1"/>
                    </a:gs>
                    <a:gs pos="88000">
                      <a:srgbClr val="161E54"/>
                    </a:gs>
                  </a:gsLst>
                  <a:lin ang="5400000" scaled="0"/>
                </a:gradFill>
                <a:latin typeface="UTM Showcard" panose="02040603050506020204" pitchFamily="18" charset="0"/>
              </a:rPr>
              <a:t>LUYỆN TẬP</a:t>
            </a:r>
            <a:endParaRPr lang="en-US" sz="9000">
              <a:latin typeface="UTM Showcard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383EF8-86A4-427C-8E69-51928CC063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29" r="38144"/>
          <a:stretch/>
        </p:blipFill>
        <p:spPr>
          <a:xfrm>
            <a:off x="6285273" y="1264705"/>
            <a:ext cx="5906727" cy="5602820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A380AA53-EE52-488E-8E09-5C0043F7B6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386" y="4704600"/>
            <a:ext cx="2762623" cy="224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9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波形 1">
            <a:extLst>
              <a:ext uri="{FF2B5EF4-FFF2-40B4-BE49-F238E27FC236}">
                <a16:creationId xmlns:a16="http://schemas.microsoft.com/office/drawing/2014/main" id="{F20E849C-87C8-4BE5-BD60-B8FD8E7CC9AD}"/>
              </a:ext>
            </a:extLst>
          </p:cNvPr>
          <p:cNvSpPr/>
          <p:nvPr/>
        </p:nvSpPr>
        <p:spPr>
          <a:xfrm>
            <a:off x="-6753054" y="-8092195"/>
            <a:ext cx="9986438" cy="9708932"/>
          </a:xfrm>
          <a:custGeom>
            <a:avLst/>
            <a:gdLst>
              <a:gd name="connsiteX0" fmla="*/ 0 w 9962108"/>
              <a:gd name="connsiteY0" fmla="*/ 1878583 h 10937254"/>
              <a:gd name="connsiteX1" fmla="*/ 9962108 w 9962108"/>
              <a:gd name="connsiteY1" fmla="*/ 1878583 h 10937254"/>
              <a:gd name="connsiteX2" fmla="*/ 9962108 w 9962108"/>
              <a:gd name="connsiteY2" fmla="*/ 9058671 h 10937254"/>
              <a:gd name="connsiteX3" fmla="*/ 0 w 9962108"/>
              <a:gd name="connsiteY3" fmla="*/ 9058671 h 10937254"/>
              <a:gd name="connsiteX4" fmla="*/ 0 w 9962108"/>
              <a:gd name="connsiteY4" fmla="*/ 1878583 h 10937254"/>
              <a:gd name="connsiteX0" fmla="*/ 0 w 9986438"/>
              <a:gd name="connsiteY0" fmla="*/ 1849870 h 10479744"/>
              <a:gd name="connsiteX1" fmla="*/ 9986438 w 9986438"/>
              <a:gd name="connsiteY1" fmla="*/ 1491989 h 10479744"/>
              <a:gd name="connsiteX2" fmla="*/ 9986438 w 9986438"/>
              <a:gd name="connsiteY2" fmla="*/ 8672077 h 10479744"/>
              <a:gd name="connsiteX3" fmla="*/ 24330 w 9986438"/>
              <a:gd name="connsiteY3" fmla="*/ 8672077 h 10479744"/>
              <a:gd name="connsiteX4" fmla="*/ 0 w 9986438"/>
              <a:gd name="connsiteY4" fmla="*/ 1849870 h 10479744"/>
              <a:gd name="connsiteX0" fmla="*/ 0 w 9986438"/>
              <a:gd name="connsiteY0" fmla="*/ 1106527 h 9736401"/>
              <a:gd name="connsiteX1" fmla="*/ 9986438 w 9986438"/>
              <a:gd name="connsiteY1" fmla="*/ 748646 h 9736401"/>
              <a:gd name="connsiteX2" fmla="*/ 9986438 w 9986438"/>
              <a:gd name="connsiteY2" fmla="*/ 7928734 h 9736401"/>
              <a:gd name="connsiteX3" fmla="*/ 24330 w 9986438"/>
              <a:gd name="connsiteY3" fmla="*/ 7928734 h 9736401"/>
              <a:gd name="connsiteX4" fmla="*/ 0 w 9986438"/>
              <a:gd name="connsiteY4" fmla="*/ 1106527 h 9736401"/>
              <a:gd name="connsiteX0" fmla="*/ 0 w 9986438"/>
              <a:gd name="connsiteY0" fmla="*/ 1079058 h 9708932"/>
              <a:gd name="connsiteX1" fmla="*/ 9986438 w 9986438"/>
              <a:gd name="connsiteY1" fmla="*/ 721177 h 9708932"/>
              <a:gd name="connsiteX2" fmla="*/ 9986438 w 9986438"/>
              <a:gd name="connsiteY2" fmla="*/ 7901265 h 9708932"/>
              <a:gd name="connsiteX3" fmla="*/ 24330 w 9986438"/>
              <a:gd name="connsiteY3" fmla="*/ 7901265 h 9708932"/>
              <a:gd name="connsiteX4" fmla="*/ 0 w 9986438"/>
              <a:gd name="connsiteY4" fmla="*/ 1079058 h 970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6438" h="9708932">
                <a:moveTo>
                  <a:pt x="0" y="1079058"/>
                </a:moveTo>
                <a:cubicBezTo>
                  <a:pt x="3943211" y="-3256576"/>
                  <a:pt x="2401869" y="7318214"/>
                  <a:pt x="9986438" y="721177"/>
                </a:cubicBezTo>
                <a:lnTo>
                  <a:pt x="9986438" y="7901265"/>
                </a:lnTo>
                <a:cubicBezTo>
                  <a:pt x="6665735" y="14163208"/>
                  <a:pt x="3345033" y="1639323"/>
                  <a:pt x="24330" y="7901265"/>
                </a:cubicBezTo>
                <a:cubicBezTo>
                  <a:pt x="24330" y="5507902"/>
                  <a:pt x="0" y="3472421"/>
                  <a:pt x="0" y="1079058"/>
                </a:cubicBezTo>
                <a:close/>
              </a:path>
            </a:pathLst>
          </a:custGeom>
          <a:solidFill>
            <a:srgbClr val="3C77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</a:endParaRPr>
          </a:p>
        </p:txBody>
      </p:sp>
      <p:sp>
        <p:nvSpPr>
          <p:cNvPr id="3" name="波形 1">
            <a:extLst>
              <a:ext uri="{FF2B5EF4-FFF2-40B4-BE49-F238E27FC236}">
                <a16:creationId xmlns:a16="http://schemas.microsoft.com/office/drawing/2014/main" id="{5C0EFE1A-3FF3-408C-926A-D8D5F9C49FB6}"/>
              </a:ext>
            </a:extLst>
          </p:cNvPr>
          <p:cNvSpPr/>
          <p:nvPr/>
        </p:nvSpPr>
        <p:spPr>
          <a:xfrm rot="16200000">
            <a:off x="6500724" y="-1602631"/>
            <a:ext cx="9986438" cy="9708932"/>
          </a:xfrm>
          <a:custGeom>
            <a:avLst/>
            <a:gdLst>
              <a:gd name="connsiteX0" fmla="*/ 0 w 9962108"/>
              <a:gd name="connsiteY0" fmla="*/ 1878583 h 10937254"/>
              <a:gd name="connsiteX1" fmla="*/ 9962108 w 9962108"/>
              <a:gd name="connsiteY1" fmla="*/ 1878583 h 10937254"/>
              <a:gd name="connsiteX2" fmla="*/ 9962108 w 9962108"/>
              <a:gd name="connsiteY2" fmla="*/ 9058671 h 10937254"/>
              <a:gd name="connsiteX3" fmla="*/ 0 w 9962108"/>
              <a:gd name="connsiteY3" fmla="*/ 9058671 h 10937254"/>
              <a:gd name="connsiteX4" fmla="*/ 0 w 9962108"/>
              <a:gd name="connsiteY4" fmla="*/ 1878583 h 10937254"/>
              <a:gd name="connsiteX0" fmla="*/ 0 w 9986438"/>
              <a:gd name="connsiteY0" fmla="*/ 1849870 h 10479744"/>
              <a:gd name="connsiteX1" fmla="*/ 9986438 w 9986438"/>
              <a:gd name="connsiteY1" fmla="*/ 1491989 h 10479744"/>
              <a:gd name="connsiteX2" fmla="*/ 9986438 w 9986438"/>
              <a:gd name="connsiteY2" fmla="*/ 8672077 h 10479744"/>
              <a:gd name="connsiteX3" fmla="*/ 24330 w 9986438"/>
              <a:gd name="connsiteY3" fmla="*/ 8672077 h 10479744"/>
              <a:gd name="connsiteX4" fmla="*/ 0 w 9986438"/>
              <a:gd name="connsiteY4" fmla="*/ 1849870 h 10479744"/>
              <a:gd name="connsiteX0" fmla="*/ 0 w 9986438"/>
              <a:gd name="connsiteY0" fmla="*/ 1106527 h 9736401"/>
              <a:gd name="connsiteX1" fmla="*/ 9986438 w 9986438"/>
              <a:gd name="connsiteY1" fmla="*/ 748646 h 9736401"/>
              <a:gd name="connsiteX2" fmla="*/ 9986438 w 9986438"/>
              <a:gd name="connsiteY2" fmla="*/ 7928734 h 9736401"/>
              <a:gd name="connsiteX3" fmla="*/ 24330 w 9986438"/>
              <a:gd name="connsiteY3" fmla="*/ 7928734 h 9736401"/>
              <a:gd name="connsiteX4" fmla="*/ 0 w 9986438"/>
              <a:gd name="connsiteY4" fmla="*/ 1106527 h 9736401"/>
              <a:gd name="connsiteX0" fmla="*/ 0 w 9986438"/>
              <a:gd name="connsiteY0" fmla="*/ 1079058 h 9708932"/>
              <a:gd name="connsiteX1" fmla="*/ 9986438 w 9986438"/>
              <a:gd name="connsiteY1" fmla="*/ 721177 h 9708932"/>
              <a:gd name="connsiteX2" fmla="*/ 9986438 w 9986438"/>
              <a:gd name="connsiteY2" fmla="*/ 7901265 h 9708932"/>
              <a:gd name="connsiteX3" fmla="*/ 24330 w 9986438"/>
              <a:gd name="connsiteY3" fmla="*/ 7901265 h 9708932"/>
              <a:gd name="connsiteX4" fmla="*/ 0 w 9986438"/>
              <a:gd name="connsiteY4" fmla="*/ 1079058 h 970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6438" h="9708932">
                <a:moveTo>
                  <a:pt x="0" y="1079058"/>
                </a:moveTo>
                <a:cubicBezTo>
                  <a:pt x="3943211" y="-3256576"/>
                  <a:pt x="2401869" y="7318214"/>
                  <a:pt x="9986438" y="721177"/>
                </a:cubicBezTo>
                <a:lnTo>
                  <a:pt x="9986438" y="7901265"/>
                </a:lnTo>
                <a:cubicBezTo>
                  <a:pt x="6665735" y="14163208"/>
                  <a:pt x="3345033" y="1639323"/>
                  <a:pt x="24330" y="7901265"/>
                </a:cubicBezTo>
                <a:cubicBezTo>
                  <a:pt x="24330" y="5507902"/>
                  <a:pt x="0" y="3472421"/>
                  <a:pt x="0" y="1079058"/>
                </a:cubicBezTo>
                <a:close/>
              </a:path>
            </a:pathLst>
          </a:custGeom>
          <a:solidFill>
            <a:srgbClr val="3C77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</a:endParaRPr>
          </a:p>
        </p:txBody>
      </p:sp>
      <p:sp>
        <p:nvSpPr>
          <p:cNvPr id="21" name="波形 1">
            <a:extLst>
              <a:ext uri="{FF2B5EF4-FFF2-40B4-BE49-F238E27FC236}">
                <a16:creationId xmlns:a16="http://schemas.microsoft.com/office/drawing/2014/main" id="{53D9E8CD-A8F6-40CA-994C-073D2EDCE467}"/>
              </a:ext>
            </a:extLst>
          </p:cNvPr>
          <p:cNvSpPr/>
          <p:nvPr/>
        </p:nvSpPr>
        <p:spPr>
          <a:xfrm>
            <a:off x="-3024077" y="-8603039"/>
            <a:ext cx="9986438" cy="9708932"/>
          </a:xfrm>
          <a:custGeom>
            <a:avLst/>
            <a:gdLst>
              <a:gd name="connsiteX0" fmla="*/ 0 w 9962108"/>
              <a:gd name="connsiteY0" fmla="*/ 1878583 h 10937254"/>
              <a:gd name="connsiteX1" fmla="*/ 9962108 w 9962108"/>
              <a:gd name="connsiteY1" fmla="*/ 1878583 h 10937254"/>
              <a:gd name="connsiteX2" fmla="*/ 9962108 w 9962108"/>
              <a:gd name="connsiteY2" fmla="*/ 9058671 h 10937254"/>
              <a:gd name="connsiteX3" fmla="*/ 0 w 9962108"/>
              <a:gd name="connsiteY3" fmla="*/ 9058671 h 10937254"/>
              <a:gd name="connsiteX4" fmla="*/ 0 w 9962108"/>
              <a:gd name="connsiteY4" fmla="*/ 1878583 h 10937254"/>
              <a:gd name="connsiteX0" fmla="*/ 0 w 9986438"/>
              <a:gd name="connsiteY0" fmla="*/ 1849870 h 10479744"/>
              <a:gd name="connsiteX1" fmla="*/ 9986438 w 9986438"/>
              <a:gd name="connsiteY1" fmla="*/ 1491989 h 10479744"/>
              <a:gd name="connsiteX2" fmla="*/ 9986438 w 9986438"/>
              <a:gd name="connsiteY2" fmla="*/ 8672077 h 10479744"/>
              <a:gd name="connsiteX3" fmla="*/ 24330 w 9986438"/>
              <a:gd name="connsiteY3" fmla="*/ 8672077 h 10479744"/>
              <a:gd name="connsiteX4" fmla="*/ 0 w 9986438"/>
              <a:gd name="connsiteY4" fmla="*/ 1849870 h 10479744"/>
              <a:gd name="connsiteX0" fmla="*/ 0 w 9986438"/>
              <a:gd name="connsiteY0" fmla="*/ 1106527 h 9736401"/>
              <a:gd name="connsiteX1" fmla="*/ 9986438 w 9986438"/>
              <a:gd name="connsiteY1" fmla="*/ 748646 h 9736401"/>
              <a:gd name="connsiteX2" fmla="*/ 9986438 w 9986438"/>
              <a:gd name="connsiteY2" fmla="*/ 7928734 h 9736401"/>
              <a:gd name="connsiteX3" fmla="*/ 24330 w 9986438"/>
              <a:gd name="connsiteY3" fmla="*/ 7928734 h 9736401"/>
              <a:gd name="connsiteX4" fmla="*/ 0 w 9986438"/>
              <a:gd name="connsiteY4" fmla="*/ 1106527 h 9736401"/>
              <a:gd name="connsiteX0" fmla="*/ 0 w 9986438"/>
              <a:gd name="connsiteY0" fmla="*/ 1079058 h 9708932"/>
              <a:gd name="connsiteX1" fmla="*/ 9986438 w 9986438"/>
              <a:gd name="connsiteY1" fmla="*/ 721177 h 9708932"/>
              <a:gd name="connsiteX2" fmla="*/ 9986438 w 9986438"/>
              <a:gd name="connsiteY2" fmla="*/ 7901265 h 9708932"/>
              <a:gd name="connsiteX3" fmla="*/ 24330 w 9986438"/>
              <a:gd name="connsiteY3" fmla="*/ 7901265 h 9708932"/>
              <a:gd name="connsiteX4" fmla="*/ 0 w 9986438"/>
              <a:gd name="connsiteY4" fmla="*/ 1079058 h 970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6438" h="9708932">
                <a:moveTo>
                  <a:pt x="0" y="1079058"/>
                </a:moveTo>
                <a:cubicBezTo>
                  <a:pt x="3943211" y="-3256576"/>
                  <a:pt x="2401869" y="7318214"/>
                  <a:pt x="9986438" y="721177"/>
                </a:cubicBezTo>
                <a:lnTo>
                  <a:pt x="9986438" y="7901265"/>
                </a:lnTo>
                <a:cubicBezTo>
                  <a:pt x="6665735" y="14163208"/>
                  <a:pt x="3345033" y="1639323"/>
                  <a:pt x="24330" y="7901265"/>
                </a:cubicBezTo>
                <a:cubicBezTo>
                  <a:pt x="24330" y="5507902"/>
                  <a:pt x="0" y="3472421"/>
                  <a:pt x="0" y="107905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</a:endParaRPr>
          </a:p>
        </p:txBody>
      </p:sp>
      <p:graphicFrame>
        <p:nvGraphicFramePr>
          <p:cNvPr id="14" name="Group 59">
            <a:extLst>
              <a:ext uri="{FF2B5EF4-FFF2-40B4-BE49-F238E27FC236}">
                <a16:creationId xmlns:a16="http://schemas.microsoft.com/office/drawing/2014/main" id="{68DE9971-A172-4A69-BC3D-E3B21AB3E9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0141046"/>
              </p:ext>
            </p:extLst>
          </p:nvPr>
        </p:nvGraphicFramePr>
        <p:xfrm>
          <a:off x="277816" y="3988130"/>
          <a:ext cx="11663812" cy="2097889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33688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62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0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27965">
                  <a:extLst>
                    <a:ext uri="{9D8B030D-6E8A-4147-A177-3AD203B41FA5}">
                      <a16:colId xmlns:a16="http://schemas.microsoft.com/office/drawing/2014/main" val="3288728326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Câu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hỏi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3C77C5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Câu hỏi của ai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Để hỏi ai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Từ nghi vấn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34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 Con vừa bảo gì?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hỏi của mẹ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 hỏi Cương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gì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B8494DAE-ECF6-4D66-9075-D46CC0B33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386" y="-36444"/>
            <a:ext cx="2999304" cy="297944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66C8809-4A7F-4E5E-ACEA-EB5572301285}"/>
              </a:ext>
            </a:extLst>
          </p:cNvPr>
          <p:cNvGrpSpPr/>
          <p:nvPr/>
        </p:nvGrpSpPr>
        <p:grpSpPr>
          <a:xfrm>
            <a:off x="2598783" y="1188249"/>
            <a:ext cx="9027526" cy="1427189"/>
            <a:chOff x="4772482" y="1168578"/>
            <a:chExt cx="7353394" cy="142718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7F1E4EF-56D3-45DF-B1A0-42D4938795D4}"/>
                </a:ext>
              </a:extLst>
            </p:cNvPr>
            <p:cNvSpPr/>
            <p:nvPr/>
          </p:nvSpPr>
          <p:spPr>
            <a:xfrm>
              <a:off x="4772482" y="1168578"/>
              <a:ext cx="7245348" cy="1427189"/>
            </a:xfrm>
            <a:custGeom>
              <a:avLst/>
              <a:gdLst>
                <a:gd name="connsiteX0" fmla="*/ 0 w 7245348"/>
                <a:gd name="connsiteY0" fmla="*/ 237870 h 1427189"/>
                <a:gd name="connsiteX1" fmla="*/ 237870 w 7245348"/>
                <a:gd name="connsiteY1" fmla="*/ 0 h 1427189"/>
                <a:gd name="connsiteX2" fmla="*/ 711743 w 7245348"/>
                <a:gd name="connsiteY2" fmla="*/ 0 h 1427189"/>
                <a:gd name="connsiteX3" fmla="*/ 1253311 w 7245348"/>
                <a:gd name="connsiteY3" fmla="*/ 0 h 1427189"/>
                <a:gd name="connsiteX4" fmla="*/ 1862576 w 7245348"/>
                <a:gd name="connsiteY4" fmla="*/ 0 h 1427189"/>
                <a:gd name="connsiteX5" fmla="*/ 2539537 w 7245348"/>
                <a:gd name="connsiteY5" fmla="*/ 0 h 1427189"/>
                <a:gd name="connsiteX6" fmla="*/ 3351890 w 7245348"/>
                <a:gd name="connsiteY6" fmla="*/ 0 h 1427189"/>
                <a:gd name="connsiteX7" fmla="*/ 4028850 w 7245348"/>
                <a:gd name="connsiteY7" fmla="*/ 0 h 1427189"/>
                <a:gd name="connsiteX8" fmla="*/ 4570419 w 7245348"/>
                <a:gd name="connsiteY8" fmla="*/ 0 h 1427189"/>
                <a:gd name="connsiteX9" fmla="*/ 5044292 w 7245348"/>
                <a:gd name="connsiteY9" fmla="*/ 0 h 1427189"/>
                <a:gd name="connsiteX10" fmla="*/ 5788949 w 7245348"/>
                <a:gd name="connsiteY10" fmla="*/ 0 h 1427189"/>
                <a:gd name="connsiteX11" fmla="*/ 6398213 w 7245348"/>
                <a:gd name="connsiteY11" fmla="*/ 0 h 1427189"/>
                <a:gd name="connsiteX12" fmla="*/ 7007478 w 7245348"/>
                <a:gd name="connsiteY12" fmla="*/ 0 h 1427189"/>
                <a:gd name="connsiteX13" fmla="*/ 7245348 w 7245348"/>
                <a:gd name="connsiteY13" fmla="*/ 237870 h 1427189"/>
                <a:gd name="connsiteX14" fmla="*/ 7245348 w 7245348"/>
                <a:gd name="connsiteY14" fmla="*/ 723109 h 1427189"/>
                <a:gd name="connsiteX15" fmla="*/ 7245348 w 7245348"/>
                <a:gd name="connsiteY15" fmla="*/ 1189319 h 1427189"/>
                <a:gd name="connsiteX16" fmla="*/ 7007478 w 7245348"/>
                <a:gd name="connsiteY16" fmla="*/ 1427189 h 1427189"/>
                <a:gd name="connsiteX17" fmla="*/ 6533605 w 7245348"/>
                <a:gd name="connsiteY17" fmla="*/ 1427189 h 1427189"/>
                <a:gd name="connsiteX18" fmla="*/ 5856645 w 7245348"/>
                <a:gd name="connsiteY18" fmla="*/ 1427189 h 1427189"/>
                <a:gd name="connsiteX19" fmla="*/ 5044292 w 7245348"/>
                <a:gd name="connsiteY19" fmla="*/ 1427189 h 1427189"/>
                <a:gd name="connsiteX20" fmla="*/ 4231939 w 7245348"/>
                <a:gd name="connsiteY20" fmla="*/ 1427189 h 1427189"/>
                <a:gd name="connsiteX21" fmla="*/ 3622674 w 7245348"/>
                <a:gd name="connsiteY21" fmla="*/ 1427189 h 1427189"/>
                <a:gd name="connsiteX22" fmla="*/ 3013409 w 7245348"/>
                <a:gd name="connsiteY22" fmla="*/ 1427189 h 1427189"/>
                <a:gd name="connsiteX23" fmla="*/ 2471841 w 7245348"/>
                <a:gd name="connsiteY23" fmla="*/ 1427189 h 1427189"/>
                <a:gd name="connsiteX24" fmla="*/ 1727184 w 7245348"/>
                <a:gd name="connsiteY24" fmla="*/ 1427189 h 1427189"/>
                <a:gd name="connsiteX25" fmla="*/ 914831 w 7245348"/>
                <a:gd name="connsiteY25" fmla="*/ 1427189 h 1427189"/>
                <a:gd name="connsiteX26" fmla="*/ 237870 w 7245348"/>
                <a:gd name="connsiteY26" fmla="*/ 1427189 h 1427189"/>
                <a:gd name="connsiteX27" fmla="*/ 0 w 7245348"/>
                <a:gd name="connsiteY27" fmla="*/ 1189319 h 1427189"/>
                <a:gd name="connsiteX28" fmla="*/ 0 w 7245348"/>
                <a:gd name="connsiteY28" fmla="*/ 723109 h 1427189"/>
                <a:gd name="connsiteX29" fmla="*/ 0 w 7245348"/>
                <a:gd name="connsiteY29" fmla="*/ 237870 h 1427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245348" h="1427189" fill="none" extrusionOk="0">
                  <a:moveTo>
                    <a:pt x="0" y="237870"/>
                  </a:moveTo>
                  <a:cubicBezTo>
                    <a:pt x="-4018" y="112175"/>
                    <a:pt x="122182" y="16380"/>
                    <a:pt x="237870" y="0"/>
                  </a:cubicBezTo>
                  <a:cubicBezTo>
                    <a:pt x="389229" y="3465"/>
                    <a:pt x="570577" y="-2118"/>
                    <a:pt x="711743" y="0"/>
                  </a:cubicBezTo>
                  <a:cubicBezTo>
                    <a:pt x="852909" y="2118"/>
                    <a:pt x="1085105" y="8763"/>
                    <a:pt x="1253311" y="0"/>
                  </a:cubicBezTo>
                  <a:cubicBezTo>
                    <a:pt x="1421517" y="-8763"/>
                    <a:pt x="1626101" y="17648"/>
                    <a:pt x="1862576" y="0"/>
                  </a:cubicBezTo>
                  <a:cubicBezTo>
                    <a:pt x="2099052" y="-17648"/>
                    <a:pt x="2267368" y="23005"/>
                    <a:pt x="2539537" y="0"/>
                  </a:cubicBezTo>
                  <a:cubicBezTo>
                    <a:pt x="2811706" y="-23005"/>
                    <a:pt x="3171366" y="33977"/>
                    <a:pt x="3351890" y="0"/>
                  </a:cubicBezTo>
                  <a:cubicBezTo>
                    <a:pt x="3532414" y="-33977"/>
                    <a:pt x="3887549" y="9999"/>
                    <a:pt x="4028850" y="0"/>
                  </a:cubicBezTo>
                  <a:cubicBezTo>
                    <a:pt x="4170151" y="-9999"/>
                    <a:pt x="4448672" y="16750"/>
                    <a:pt x="4570419" y="0"/>
                  </a:cubicBezTo>
                  <a:cubicBezTo>
                    <a:pt x="4692166" y="-16750"/>
                    <a:pt x="4851944" y="-18191"/>
                    <a:pt x="5044292" y="0"/>
                  </a:cubicBezTo>
                  <a:cubicBezTo>
                    <a:pt x="5236640" y="18191"/>
                    <a:pt x="5456198" y="-614"/>
                    <a:pt x="5788949" y="0"/>
                  </a:cubicBezTo>
                  <a:cubicBezTo>
                    <a:pt x="6121700" y="614"/>
                    <a:pt x="6150373" y="-3742"/>
                    <a:pt x="6398213" y="0"/>
                  </a:cubicBezTo>
                  <a:cubicBezTo>
                    <a:pt x="6646053" y="3742"/>
                    <a:pt x="6752366" y="6053"/>
                    <a:pt x="7007478" y="0"/>
                  </a:cubicBezTo>
                  <a:cubicBezTo>
                    <a:pt x="7124532" y="-18251"/>
                    <a:pt x="7264338" y="132306"/>
                    <a:pt x="7245348" y="237870"/>
                  </a:cubicBezTo>
                  <a:cubicBezTo>
                    <a:pt x="7256165" y="444628"/>
                    <a:pt x="7246407" y="538652"/>
                    <a:pt x="7245348" y="723109"/>
                  </a:cubicBezTo>
                  <a:cubicBezTo>
                    <a:pt x="7244289" y="907566"/>
                    <a:pt x="7250327" y="1061634"/>
                    <a:pt x="7245348" y="1189319"/>
                  </a:cubicBezTo>
                  <a:cubicBezTo>
                    <a:pt x="7243173" y="1326406"/>
                    <a:pt x="7154058" y="1425177"/>
                    <a:pt x="7007478" y="1427189"/>
                  </a:cubicBezTo>
                  <a:cubicBezTo>
                    <a:pt x="6890666" y="1440547"/>
                    <a:pt x="6629012" y="1434337"/>
                    <a:pt x="6533605" y="1427189"/>
                  </a:cubicBezTo>
                  <a:cubicBezTo>
                    <a:pt x="6438198" y="1420041"/>
                    <a:pt x="6110653" y="1412018"/>
                    <a:pt x="5856645" y="1427189"/>
                  </a:cubicBezTo>
                  <a:cubicBezTo>
                    <a:pt x="5602637" y="1442360"/>
                    <a:pt x="5439182" y="1430505"/>
                    <a:pt x="5044292" y="1427189"/>
                  </a:cubicBezTo>
                  <a:cubicBezTo>
                    <a:pt x="4649402" y="1423873"/>
                    <a:pt x="4458947" y="1413497"/>
                    <a:pt x="4231939" y="1427189"/>
                  </a:cubicBezTo>
                  <a:cubicBezTo>
                    <a:pt x="4004931" y="1440881"/>
                    <a:pt x="3776574" y="1443313"/>
                    <a:pt x="3622674" y="1427189"/>
                  </a:cubicBezTo>
                  <a:cubicBezTo>
                    <a:pt x="3468774" y="1411065"/>
                    <a:pt x="3261421" y="1408714"/>
                    <a:pt x="3013409" y="1427189"/>
                  </a:cubicBezTo>
                  <a:cubicBezTo>
                    <a:pt x="2765398" y="1445664"/>
                    <a:pt x="2666572" y="1402778"/>
                    <a:pt x="2471841" y="1427189"/>
                  </a:cubicBezTo>
                  <a:cubicBezTo>
                    <a:pt x="2277110" y="1451600"/>
                    <a:pt x="2037599" y="1424149"/>
                    <a:pt x="1727184" y="1427189"/>
                  </a:cubicBezTo>
                  <a:cubicBezTo>
                    <a:pt x="1416769" y="1430229"/>
                    <a:pt x="1133413" y="1390803"/>
                    <a:pt x="914831" y="1427189"/>
                  </a:cubicBezTo>
                  <a:cubicBezTo>
                    <a:pt x="696249" y="1463575"/>
                    <a:pt x="569003" y="1459903"/>
                    <a:pt x="237870" y="1427189"/>
                  </a:cubicBezTo>
                  <a:cubicBezTo>
                    <a:pt x="138034" y="1421389"/>
                    <a:pt x="17261" y="1327796"/>
                    <a:pt x="0" y="1189319"/>
                  </a:cubicBezTo>
                  <a:cubicBezTo>
                    <a:pt x="-15126" y="1047842"/>
                    <a:pt x="-19649" y="922445"/>
                    <a:pt x="0" y="723109"/>
                  </a:cubicBezTo>
                  <a:cubicBezTo>
                    <a:pt x="19649" y="523773"/>
                    <a:pt x="-23035" y="439512"/>
                    <a:pt x="0" y="237870"/>
                  </a:cubicBezTo>
                  <a:close/>
                </a:path>
                <a:path w="7245348" h="1427189" stroke="0" extrusionOk="0">
                  <a:moveTo>
                    <a:pt x="0" y="237870"/>
                  </a:moveTo>
                  <a:cubicBezTo>
                    <a:pt x="2329" y="109898"/>
                    <a:pt x="94004" y="6479"/>
                    <a:pt x="237870" y="0"/>
                  </a:cubicBezTo>
                  <a:cubicBezTo>
                    <a:pt x="508817" y="12216"/>
                    <a:pt x="671854" y="-7660"/>
                    <a:pt x="914831" y="0"/>
                  </a:cubicBezTo>
                  <a:cubicBezTo>
                    <a:pt x="1157808" y="7660"/>
                    <a:pt x="1279087" y="7731"/>
                    <a:pt x="1456399" y="0"/>
                  </a:cubicBezTo>
                  <a:cubicBezTo>
                    <a:pt x="1633711" y="-7731"/>
                    <a:pt x="1813400" y="13127"/>
                    <a:pt x="1997968" y="0"/>
                  </a:cubicBezTo>
                  <a:cubicBezTo>
                    <a:pt x="2182536" y="-13127"/>
                    <a:pt x="2590267" y="26702"/>
                    <a:pt x="2742625" y="0"/>
                  </a:cubicBezTo>
                  <a:cubicBezTo>
                    <a:pt x="2894983" y="-26702"/>
                    <a:pt x="3237478" y="-25518"/>
                    <a:pt x="3554978" y="0"/>
                  </a:cubicBezTo>
                  <a:cubicBezTo>
                    <a:pt x="3872478" y="25518"/>
                    <a:pt x="4019589" y="-29927"/>
                    <a:pt x="4231939" y="0"/>
                  </a:cubicBezTo>
                  <a:cubicBezTo>
                    <a:pt x="4444289" y="29927"/>
                    <a:pt x="4750871" y="19695"/>
                    <a:pt x="5044292" y="0"/>
                  </a:cubicBezTo>
                  <a:cubicBezTo>
                    <a:pt x="5337713" y="-19695"/>
                    <a:pt x="5322087" y="-10976"/>
                    <a:pt x="5518164" y="0"/>
                  </a:cubicBezTo>
                  <a:cubicBezTo>
                    <a:pt x="5714241" y="10976"/>
                    <a:pt x="5973181" y="26237"/>
                    <a:pt x="6127429" y="0"/>
                  </a:cubicBezTo>
                  <a:cubicBezTo>
                    <a:pt x="6281678" y="-26237"/>
                    <a:pt x="6637982" y="-33352"/>
                    <a:pt x="7007478" y="0"/>
                  </a:cubicBezTo>
                  <a:cubicBezTo>
                    <a:pt x="7141810" y="2085"/>
                    <a:pt x="7243558" y="128922"/>
                    <a:pt x="7245348" y="237870"/>
                  </a:cubicBezTo>
                  <a:cubicBezTo>
                    <a:pt x="7263283" y="455285"/>
                    <a:pt x="7231148" y="473054"/>
                    <a:pt x="7245348" y="694566"/>
                  </a:cubicBezTo>
                  <a:cubicBezTo>
                    <a:pt x="7259548" y="916078"/>
                    <a:pt x="7251365" y="1060224"/>
                    <a:pt x="7245348" y="1189319"/>
                  </a:cubicBezTo>
                  <a:cubicBezTo>
                    <a:pt x="7258222" y="1323643"/>
                    <a:pt x="7155469" y="1416773"/>
                    <a:pt x="7007478" y="1427189"/>
                  </a:cubicBezTo>
                  <a:cubicBezTo>
                    <a:pt x="6682769" y="1401411"/>
                    <a:pt x="6623268" y="1444458"/>
                    <a:pt x="6330517" y="1427189"/>
                  </a:cubicBezTo>
                  <a:cubicBezTo>
                    <a:pt x="6037766" y="1409920"/>
                    <a:pt x="5966483" y="1414133"/>
                    <a:pt x="5788949" y="1427189"/>
                  </a:cubicBezTo>
                  <a:cubicBezTo>
                    <a:pt x="5611415" y="1440245"/>
                    <a:pt x="5423620" y="1448132"/>
                    <a:pt x="5315076" y="1427189"/>
                  </a:cubicBezTo>
                  <a:cubicBezTo>
                    <a:pt x="5206532" y="1406246"/>
                    <a:pt x="4801134" y="1455290"/>
                    <a:pt x="4570419" y="1427189"/>
                  </a:cubicBezTo>
                  <a:cubicBezTo>
                    <a:pt x="4339704" y="1399088"/>
                    <a:pt x="4140795" y="1408185"/>
                    <a:pt x="3825762" y="1427189"/>
                  </a:cubicBezTo>
                  <a:cubicBezTo>
                    <a:pt x="3510729" y="1446193"/>
                    <a:pt x="3415952" y="1414854"/>
                    <a:pt x="3216498" y="1427189"/>
                  </a:cubicBezTo>
                  <a:cubicBezTo>
                    <a:pt x="3017044" y="1439524"/>
                    <a:pt x="2690198" y="1415111"/>
                    <a:pt x="2404145" y="1427189"/>
                  </a:cubicBezTo>
                  <a:cubicBezTo>
                    <a:pt x="2118092" y="1439267"/>
                    <a:pt x="2033811" y="1456861"/>
                    <a:pt x="1794880" y="1427189"/>
                  </a:cubicBezTo>
                  <a:cubicBezTo>
                    <a:pt x="1555950" y="1397517"/>
                    <a:pt x="1335615" y="1434146"/>
                    <a:pt x="1185615" y="1427189"/>
                  </a:cubicBezTo>
                  <a:cubicBezTo>
                    <a:pt x="1035616" y="1420232"/>
                    <a:pt x="445307" y="1421504"/>
                    <a:pt x="237870" y="1427189"/>
                  </a:cubicBezTo>
                  <a:cubicBezTo>
                    <a:pt x="78395" y="1434110"/>
                    <a:pt x="29739" y="1331116"/>
                    <a:pt x="0" y="1189319"/>
                  </a:cubicBezTo>
                  <a:cubicBezTo>
                    <a:pt x="-5060" y="973579"/>
                    <a:pt x="10532" y="914818"/>
                    <a:pt x="0" y="694566"/>
                  </a:cubicBezTo>
                  <a:cubicBezTo>
                    <a:pt x="-10532" y="474314"/>
                    <a:pt x="-17065" y="421849"/>
                    <a:pt x="0" y="23787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48934730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23" name="Text Box 8">
              <a:extLst>
                <a:ext uri="{FF2B5EF4-FFF2-40B4-BE49-F238E27FC236}">
                  <a16:creationId xmlns:a16="http://schemas.microsoft.com/office/drawing/2014/main" id="{4484CD7E-9901-41A5-B437-1B8C4AF6FF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80527" y="1274128"/>
              <a:ext cx="7245349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1: Tìm câu hỏi trong các bài </a:t>
              </a:r>
              <a:r>
                <a:rPr lang="en-US" sz="3200" b="1" i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Thưa chuyện với mẹ, Hai bàn tay</a:t>
              </a:r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và ghi vào bảng có mẫu sau: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8AAB8EC-5E7D-4206-81A1-70CB7503DC4E}"/>
              </a:ext>
            </a:extLst>
          </p:cNvPr>
          <p:cNvSpPr txBox="1"/>
          <p:nvPr/>
        </p:nvSpPr>
        <p:spPr>
          <a:xfrm>
            <a:off x="815784" y="2889355"/>
            <a:ext cx="14750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3C77C5"/>
                </a:solidFill>
                <a:latin typeface="UTM Azuki" panose="02040603050506020204" pitchFamily="18" charset="0"/>
              </a:rPr>
              <a:t>Mẫu: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DE3A08A7-B603-4B11-ABAD-038E7AF44FAC}"/>
              </a:ext>
            </a:extLst>
          </p:cNvPr>
          <p:cNvSpPr txBox="1"/>
          <p:nvPr/>
        </p:nvSpPr>
        <p:spPr>
          <a:xfrm>
            <a:off x="50051" y="6416139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7B948215-5A45-4394-A2D2-8A909EE77873}"/>
              </a:ext>
            </a:extLst>
          </p:cNvPr>
          <p:cNvSpPr txBox="1"/>
          <p:nvPr/>
        </p:nvSpPr>
        <p:spPr>
          <a:xfrm>
            <a:off x="11468524" y="0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68381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21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4C8AD665-CAF0-4C00-9F9D-1EE5110F3AB4}"/>
              </a:ext>
            </a:extLst>
          </p:cNvPr>
          <p:cNvSpPr/>
          <p:nvPr/>
        </p:nvSpPr>
        <p:spPr>
          <a:xfrm rot="17574369">
            <a:off x="-787941" y="-647474"/>
            <a:ext cx="5034979" cy="4391620"/>
          </a:xfrm>
          <a:custGeom>
            <a:avLst/>
            <a:gdLst>
              <a:gd name="connsiteX0" fmla="*/ 3270551 w 5034979"/>
              <a:gd name="connsiteY0" fmla="*/ 0 h 4391620"/>
              <a:gd name="connsiteX1" fmla="*/ 5034979 w 5034979"/>
              <a:gd name="connsiteY1" fmla="*/ 4175736 h 4391620"/>
              <a:gd name="connsiteX2" fmla="*/ 4966406 w 5034979"/>
              <a:gd name="connsiteY2" fmla="*/ 4215703 h 4391620"/>
              <a:gd name="connsiteX3" fmla="*/ 141011 w 5034979"/>
              <a:gd name="connsiteY3" fmla="*/ 1483222 h 4391620"/>
              <a:gd name="connsiteX4" fmla="*/ 0 w 5034979"/>
              <a:gd name="connsiteY4" fmla="*/ 1381949 h 439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4979" h="4391620">
                <a:moveTo>
                  <a:pt x="3270551" y="0"/>
                </a:moveTo>
                <a:lnTo>
                  <a:pt x="5034979" y="4175736"/>
                </a:lnTo>
                <a:lnTo>
                  <a:pt x="4966406" y="4215703"/>
                </a:lnTo>
                <a:cubicBezTo>
                  <a:pt x="3357941" y="5049517"/>
                  <a:pt x="1749476" y="2715430"/>
                  <a:pt x="141011" y="1483222"/>
                </a:cubicBezTo>
                <a:lnTo>
                  <a:pt x="0" y="1381949"/>
                </a:lnTo>
                <a:close/>
              </a:path>
            </a:pathLst>
          </a:custGeom>
          <a:solidFill>
            <a:srgbClr val="3C77C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24D64C8E-EC94-42BB-BAA4-3F3BC81F9376}"/>
              </a:ext>
            </a:extLst>
          </p:cNvPr>
          <p:cNvSpPr/>
          <p:nvPr/>
        </p:nvSpPr>
        <p:spPr>
          <a:xfrm rot="13663193">
            <a:off x="7349819" y="102530"/>
            <a:ext cx="7499725" cy="5360802"/>
          </a:xfrm>
          <a:custGeom>
            <a:avLst/>
            <a:gdLst>
              <a:gd name="connsiteX0" fmla="*/ 7499725 w 7499725"/>
              <a:gd name="connsiteY0" fmla="*/ 2693096 h 5360802"/>
              <a:gd name="connsiteX1" fmla="*/ 5073991 w 7499725"/>
              <a:gd name="connsiteY1" fmla="*/ 5360802 h 5360802"/>
              <a:gd name="connsiteX2" fmla="*/ 0 w 7499725"/>
              <a:gd name="connsiteY2" fmla="*/ 747043 h 5360802"/>
              <a:gd name="connsiteX3" fmla="*/ 679283 w 7499725"/>
              <a:gd name="connsiteY3" fmla="*/ 0 h 5360802"/>
              <a:gd name="connsiteX4" fmla="*/ 745086 w 7499725"/>
              <a:gd name="connsiteY4" fmla="*/ 52768 h 5360802"/>
              <a:gd name="connsiteX5" fmla="*/ 7319433 w 7499725"/>
              <a:gd name="connsiteY5" fmla="*/ 2789319 h 5360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99725" h="5360802">
                <a:moveTo>
                  <a:pt x="7499725" y="2693096"/>
                </a:moveTo>
                <a:lnTo>
                  <a:pt x="5073991" y="5360802"/>
                </a:lnTo>
                <a:lnTo>
                  <a:pt x="0" y="747043"/>
                </a:lnTo>
                <a:lnTo>
                  <a:pt x="679283" y="0"/>
                </a:lnTo>
                <a:lnTo>
                  <a:pt x="745086" y="52768"/>
                </a:lnTo>
                <a:cubicBezTo>
                  <a:pt x="2207505" y="1340912"/>
                  <a:pt x="3204278" y="4876414"/>
                  <a:pt x="7319433" y="2789319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等线" panose="02010600030101010101" pitchFamily="2" charset="-122"/>
              <a:cs typeface="+mn-cs"/>
            </a:endParaRPr>
          </a:p>
        </p:txBody>
      </p:sp>
      <p:graphicFrame>
        <p:nvGraphicFramePr>
          <p:cNvPr id="20" name="Group 59">
            <a:extLst>
              <a:ext uri="{FF2B5EF4-FFF2-40B4-BE49-F238E27FC236}">
                <a16:creationId xmlns:a16="http://schemas.microsoft.com/office/drawing/2014/main" id="{A0840004-0C84-4F0F-A4F3-5BC1240BE1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1752134"/>
              </p:ext>
            </p:extLst>
          </p:nvPr>
        </p:nvGraphicFramePr>
        <p:xfrm>
          <a:off x="191401" y="2101592"/>
          <a:ext cx="11663812" cy="4527808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33688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62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0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27965">
                  <a:extLst>
                    <a:ext uri="{9D8B030D-6E8A-4147-A177-3AD203B41FA5}">
                      <a16:colId xmlns:a16="http://schemas.microsoft.com/office/drawing/2014/main" val="3288728326"/>
                    </a:ext>
                  </a:extLst>
                </a:gridCol>
              </a:tblGrid>
              <a:tr h="11096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Câu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hỏi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3C77C5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Câu hỏi của ai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Để hỏi ai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Từ nghi vấn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05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 Con vừa bảo gì?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hỏi của mẹ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 hỏi Cương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gì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89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9500843"/>
                  </a:ext>
                </a:extLst>
              </a:tr>
              <a:tr h="14686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7158559"/>
                  </a:ext>
                </a:extLst>
              </a:tr>
            </a:tbl>
          </a:graphicData>
        </a:graphic>
      </p:graphicFrame>
      <p:grpSp>
        <p:nvGrpSpPr>
          <p:cNvPr id="23" name="组合 1">
            <a:extLst>
              <a:ext uri="{FF2B5EF4-FFF2-40B4-BE49-F238E27FC236}">
                <a16:creationId xmlns:a16="http://schemas.microsoft.com/office/drawing/2014/main" id="{BC7C3C66-CF2A-4323-B231-69594B3FA415}"/>
              </a:ext>
            </a:extLst>
          </p:cNvPr>
          <p:cNvGrpSpPr/>
          <p:nvPr/>
        </p:nvGrpSpPr>
        <p:grpSpPr>
          <a:xfrm>
            <a:off x="3007065" y="-295188"/>
            <a:ext cx="6032485" cy="1811486"/>
            <a:chOff x="1003971" y="-24587"/>
            <a:chExt cx="3278900" cy="3592498"/>
          </a:xfrm>
        </p:grpSpPr>
        <p:sp>
          <p:nvSpPr>
            <p:cNvPr id="24" name="矩形: 圆角 3">
              <a:extLst>
                <a:ext uri="{FF2B5EF4-FFF2-40B4-BE49-F238E27FC236}">
                  <a16:creationId xmlns:a16="http://schemas.microsoft.com/office/drawing/2014/main" id="{FA3A3097-1361-4F3B-AFE6-0093DC80686F}"/>
                </a:ext>
              </a:extLst>
            </p:cNvPr>
            <p:cNvSpPr/>
            <p:nvPr/>
          </p:nvSpPr>
          <p:spPr>
            <a:xfrm>
              <a:off x="1003971" y="1174496"/>
              <a:ext cx="3278900" cy="2393415"/>
            </a:xfrm>
            <a:prstGeom prst="roundRect">
              <a:avLst>
                <a:gd name="adj" fmla="val 14114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任意多边形: 形状 245">
              <a:extLst>
                <a:ext uri="{FF2B5EF4-FFF2-40B4-BE49-F238E27FC236}">
                  <a16:creationId xmlns:a16="http://schemas.microsoft.com/office/drawing/2014/main" id="{06B99239-494C-4F82-8EE1-3CC71F2D0019}"/>
                </a:ext>
              </a:extLst>
            </p:cNvPr>
            <p:cNvSpPr/>
            <p:nvPr/>
          </p:nvSpPr>
          <p:spPr>
            <a:xfrm>
              <a:off x="1630552" y="-24587"/>
              <a:ext cx="215900" cy="1585760"/>
            </a:xfrm>
            <a:custGeom>
              <a:avLst/>
              <a:gdLst>
                <a:gd name="connsiteX0" fmla="*/ 0 w 215900"/>
                <a:gd name="connsiteY0" fmla="*/ 0 h 1585760"/>
                <a:gd name="connsiteX1" fmla="*/ 215900 w 215900"/>
                <a:gd name="connsiteY1" fmla="*/ 0 h 1585760"/>
                <a:gd name="connsiteX2" fmla="*/ 215900 w 215900"/>
                <a:gd name="connsiteY2" fmla="*/ 1490509 h 1585760"/>
                <a:gd name="connsiteX3" fmla="*/ 120649 w 215900"/>
                <a:gd name="connsiteY3" fmla="*/ 1585760 h 1585760"/>
                <a:gd name="connsiteX4" fmla="*/ 95251 w 215900"/>
                <a:gd name="connsiteY4" fmla="*/ 1585760 h 1585760"/>
                <a:gd name="connsiteX5" fmla="*/ 0 w 215900"/>
                <a:gd name="connsiteY5" fmla="*/ 1490509 h 158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900" h="1585760">
                  <a:moveTo>
                    <a:pt x="0" y="0"/>
                  </a:moveTo>
                  <a:lnTo>
                    <a:pt x="215900" y="0"/>
                  </a:lnTo>
                  <a:lnTo>
                    <a:pt x="215900" y="1490509"/>
                  </a:lnTo>
                  <a:cubicBezTo>
                    <a:pt x="215900" y="1543115"/>
                    <a:pt x="173255" y="1585760"/>
                    <a:pt x="120649" y="1585760"/>
                  </a:cubicBezTo>
                  <a:lnTo>
                    <a:pt x="95251" y="1585760"/>
                  </a:lnTo>
                  <a:cubicBezTo>
                    <a:pt x="42645" y="1585760"/>
                    <a:pt x="0" y="1543115"/>
                    <a:pt x="0" y="1490509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任意多边形: 形状 247">
              <a:extLst>
                <a:ext uri="{FF2B5EF4-FFF2-40B4-BE49-F238E27FC236}">
                  <a16:creationId xmlns:a16="http://schemas.microsoft.com/office/drawing/2014/main" id="{ADE1771D-C254-40AC-B9A8-1F54B4162402}"/>
                </a:ext>
              </a:extLst>
            </p:cNvPr>
            <p:cNvSpPr/>
            <p:nvPr/>
          </p:nvSpPr>
          <p:spPr>
            <a:xfrm>
              <a:off x="3415446" y="-24587"/>
              <a:ext cx="215900" cy="1585760"/>
            </a:xfrm>
            <a:custGeom>
              <a:avLst/>
              <a:gdLst>
                <a:gd name="connsiteX0" fmla="*/ 0 w 215900"/>
                <a:gd name="connsiteY0" fmla="*/ 0 h 1561174"/>
                <a:gd name="connsiteX1" fmla="*/ 215900 w 215900"/>
                <a:gd name="connsiteY1" fmla="*/ 0 h 1561174"/>
                <a:gd name="connsiteX2" fmla="*/ 215900 w 215900"/>
                <a:gd name="connsiteY2" fmla="*/ 1465923 h 1561174"/>
                <a:gd name="connsiteX3" fmla="*/ 120649 w 215900"/>
                <a:gd name="connsiteY3" fmla="*/ 1561174 h 1561174"/>
                <a:gd name="connsiteX4" fmla="*/ 95251 w 215900"/>
                <a:gd name="connsiteY4" fmla="*/ 1561174 h 1561174"/>
                <a:gd name="connsiteX5" fmla="*/ 0 w 215900"/>
                <a:gd name="connsiteY5" fmla="*/ 1465923 h 156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900" h="1561174">
                  <a:moveTo>
                    <a:pt x="0" y="0"/>
                  </a:moveTo>
                  <a:lnTo>
                    <a:pt x="215900" y="0"/>
                  </a:lnTo>
                  <a:lnTo>
                    <a:pt x="215900" y="1465923"/>
                  </a:lnTo>
                  <a:cubicBezTo>
                    <a:pt x="215900" y="1518529"/>
                    <a:pt x="173255" y="1561174"/>
                    <a:pt x="120649" y="1561174"/>
                  </a:cubicBezTo>
                  <a:lnTo>
                    <a:pt x="95251" y="1561174"/>
                  </a:lnTo>
                  <a:cubicBezTo>
                    <a:pt x="42645" y="1561174"/>
                    <a:pt x="0" y="1518529"/>
                    <a:pt x="0" y="1465923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8DDE4C65-B266-4B4C-B95E-8EEA4ABFA810}"/>
              </a:ext>
            </a:extLst>
          </p:cNvPr>
          <p:cNvSpPr txBox="1"/>
          <p:nvPr/>
        </p:nvSpPr>
        <p:spPr>
          <a:xfrm>
            <a:off x="3263107" y="451203"/>
            <a:ext cx="61504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>
                <a:solidFill>
                  <a:srgbClr val="3C77C5"/>
                </a:solidFill>
                <a:latin typeface="UTM Azuki" panose="02040603050506020204" pitchFamily="18" charset="0"/>
              </a:rPr>
              <a:t>Thưa chuyện với mẹ</a:t>
            </a:r>
          </a:p>
        </p:txBody>
      </p:sp>
      <p:sp>
        <p:nvSpPr>
          <p:cNvPr id="29" name="Text Box 31">
            <a:extLst>
              <a:ext uri="{FF2B5EF4-FFF2-40B4-BE49-F238E27FC236}">
                <a16:creationId xmlns:a16="http://schemas.microsoft.com/office/drawing/2014/main" id="{B41AA9A5-7BE7-4A24-B908-FA9C7DFEF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754" y="4462190"/>
            <a:ext cx="32396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b="1">
                <a:latin typeface="Times New Roman" pitchFamily="18" charset="0"/>
              </a:rPr>
              <a:t>2. </a:t>
            </a:r>
            <a:r>
              <a:rPr lang="en-US" sz="2800" b="1" dirty="0">
                <a:latin typeface="Times New Roman" pitchFamily="18" charset="0"/>
              </a:rPr>
              <a:t>Ai </a:t>
            </a:r>
            <a:r>
              <a:rPr lang="en-US" sz="2800" b="1" dirty="0" err="1">
                <a:latin typeface="Times New Roman" pitchFamily="18" charset="0"/>
              </a:rPr>
              <a:t>xui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>
                <a:latin typeface="Times New Roman" pitchFamily="18" charset="0"/>
              </a:rPr>
              <a:t>con thế?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30" name="Text Box 33">
            <a:extLst>
              <a:ext uri="{FF2B5EF4-FFF2-40B4-BE49-F238E27FC236}">
                <a16:creationId xmlns:a16="http://schemas.microsoft.com/office/drawing/2014/main" id="{906B24C0-72F5-4351-A855-F5B3C1C50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6620" y="4468470"/>
            <a:ext cx="26461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/>
              <a:t>Câu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err="1"/>
              <a:t>của</a:t>
            </a:r>
            <a:r>
              <a:rPr lang="en-US"/>
              <a:t> mẹ</a:t>
            </a:r>
            <a:endParaRPr lang="en-US" dirty="0"/>
          </a:p>
        </p:txBody>
      </p:sp>
      <p:sp>
        <p:nvSpPr>
          <p:cNvPr id="31" name="Text Box 34">
            <a:extLst>
              <a:ext uri="{FF2B5EF4-FFF2-40B4-BE49-F238E27FC236}">
                <a16:creationId xmlns:a16="http://schemas.microsoft.com/office/drawing/2014/main" id="{37F5D9D2-7074-49D0-9747-AFA1EAC25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7345" y="4468470"/>
            <a:ext cx="274197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/>
              <a:t>Để </a:t>
            </a:r>
            <a:r>
              <a:rPr lang="en-US" err="1"/>
              <a:t>hỏi</a:t>
            </a:r>
            <a:r>
              <a:rPr lang="en-US"/>
              <a:t> Cương</a:t>
            </a:r>
            <a:endParaRPr lang="en-US" dirty="0"/>
          </a:p>
        </p:txBody>
      </p:sp>
      <p:sp>
        <p:nvSpPr>
          <p:cNvPr id="32" name="Text Box 36">
            <a:extLst>
              <a:ext uri="{FF2B5EF4-FFF2-40B4-BE49-F238E27FC236}">
                <a16:creationId xmlns:a16="http://schemas.microsoft.com/office/drawing/2014/main" id="{6DB9CDAC-AF70-41A4-963D-6E5494069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8830" y="4460355"/>
            <a:ext cx="914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/>
              <a:t>  thế</a:t>
            </a:r>
            <a:endParaRPr lang="en-US" dirty="0"/>
          </a:p>
        </p:txBody>
      </p:sp>
      <p:sp>
        <p:nvSpPr>
          <p:cNvPr id="33" name="Text Box 32">
            <a:extLst>
              <a:ext uri="{FF2B5EF4-FFF2-40B4-BE49-F238E27FC236}">
                <a16:creationId xmlns:a16="http://schemas.microsoft.com/office/drawing/2014/main" id="{16F89AE2-2E80-4DD9-AF66-F8B4145F2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084" y="5351717"/>
            <a:ext cx="341502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/>
              <a:t>3. Nhưng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chịu</a:t>
            </a:r>
            <a:r>
              <a:rPr lang="en-US" dirty="0"/>
              <a:t> </a:t>
            </a:r>
            <a:r>
              <a:rPr lang="en-US" err="1"/>
              <a:t>nghe</a:t>
            </a:r>
            <a:r>
              <a:rPr lang="en-US"/>
              <a:t> không?</a:t>
            </a:r>
            <a:endParaRPr lang="en-US" dirty="0"/>
          </a:p>
        </p:txBody>
      </p:sp>
      <p:sp>
        <p:nvSpPr>
          <p:cNvPr id="49" name="Text Box 33">
            <a:extLst>
              <a:ext uri="{FF2B5EF4-FFF2-40B4-BE49-F238E27FC236}">
                <a16:creationId xmlns:a16="http://schemas.microsoft.com/office/drawing/2014/main" id="{98263886-CADB-4C95-9090-169F07DA0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3845" y="5539876"/>
            <a:ext cx="26461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err="1"/>
              <a:t>của</a:t>
            </a:r>
            <a:r>
              <a:rPr lang="en-US"/>
              <a:t> mẹ</a:t>
            </a:r>
            <a:endParaRPr lang="en-US" dirty="0"/>
          </a:p>
        </p:txBody>
      </p:sp>
      <p:sp>
        <p:nvSpPr>
          <p:cNvPr id="51" name="Text Box 34">
            <a:extLst>
              <a:ext uri="{FF2B5EF4-FFF2-40B4-BE49-F238E27FC236}">
                <a16:creationId xmlns:a16="http://schemas.microsoft.com/office/drawing/2014/main" id="{CDA8F213-7A5D-48E3-9D72-F0B4CEC22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7698" y="5576984"/>
            <a:ext cx="24265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/>
              <a:t>Để </a:t>
            </a:r>
            <a:r>
              <a:rPr lang="en-US" err="1"/>
              <a:t>hỏi</a:t>
            </a:r>
            <a:r>
              <a:rPr lang="en-US"/>
              <a:t> Cương</a:t>
            </a:r>
            <a:endParaRPr lang="en-US" dirty="0"/>
          </a:p>
        </p:txBody>
      </p:sp>
      <p:sp>
        <p:nvSpPr>
          <p:cNvPr id="52" name="Text Box 37">
            <a:extLst>
              <a:ext uri="{FF2B5EF4-FFF2-40B4-BE49-F238E27FC236}">
                <a16:creationId xmlns:a16="http://schemas.microsoft.com/office/drawing/2014/main" id="{F16E4CA9-BCE0-4304-985F-604BAB2E7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4564" y="5539876"/>
            <a:ext cx="204460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err="1"/>
              <a:t>có</a:t>
            </a:r>
            <a:r>
              <a:rPr lang="en-US"/>
              <a:t> … không</a:t>
            </a:r>
            <a:endParaRPr lang="en-US" dirty="0"/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3E7CD81E-10FC-4104-A3FE-A47A70E8586B}"/>
              </a:ext>
            </a:extLst>
          </p:cNvPr>
          <p:cNvSpPr txBox="1"/>
          <p:nvPr/>
        </p:nvSpPr>
        <p:spPr>
          <a:xfrm>
            <a:off x="85614" y="135086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E0B59A92-92A4-4309-B3EA-B3A69EA3146B}"/>
              </a:ext>
            </a:extLst>
          </p:cNvPr>
          <p:cNvSpPr txBox="1"/>
          <p:nvPr/>
        </p:nvSpPr>
        <p:spPr>
          <a:xfrm>
            <a:off x="11468524" y="0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97718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autoUpdateAnimBg="0"/>
      <p:bldP spid="31" grpId="0" autoUpdateAnimBg="0"/>
      <p:bldP spid="32" grpId="0" autoUpdateAnimBg="0"/>
      <p:bldP spid="33" grpId="0" autoUpdateAnimBg="0"/>
      <p:bldP spid="49" grpId="0" autoUpdateAnimBg="0"/>
      <p:bldP spid="51" grpId="0" autoUpdateAnimBg="0"/>
      <p:bldP spid="52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7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3048</TotalTime>
  <Words>831</Words>
  <Application>Microsoft Office PowerPoint</Application>
  <PresentationFormat>Widescreen</PresentationFormat>
  <Paragraphs>146</Paragraphs>
  <Slides>17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5" baseType="lpstr">
      <vt:lpstr>UVN Binh Duong</vt:lpstr>
      <vt:lpstr>宋体</vt:lpstr>
      <vt:lpstr>UVN Mang Cau Nang</vt:lpstr>
      <vt:lpstr>仓耳玄三M W05</vt:lpstr>
      <vt:lpstr>UTM Colossalis</vt:lpstr>
      <vt:lpstr>微软雅黑</vt:lpstr>
      <vt:lpstr>字魂27号-布丁体</vt:lpstr>
      <vt:lpstr>Arial</vt:lpstr>
      <vt:lpstr>UTM Azuki</vt:lpstr>
      <vt:lpstr>UVN Mau Tim 1</vt:lpstr>
      <vt:lpstr>A思源黑体—06</vt:lpstr>
      <vt:lpstr>UTM Showcard</vt:lpstr>
      <vt:lpstr>等线</vt:lpstr>
      <vt:lpstr>思源黑体 Light</vt:lpstr>
      <vt:lpstr>字魂35号-经典雅黑</vt:lpstr>
      <vt:lpstr>UTM Windsor BT</vt:lpstr>
      <vt:lpstr>Times New Roman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Cauhoi</dc:title>
  <dc:subject>LTVC4</dc:subject>
  <dc:creator>KTUTS</dc:creator>
  <cp:keywords>YenVu</cp:keywords>
  <cp:lastModifiedBy>Administrator</cp:lastModifiedBy>
  <cp:revision>315</cp:revision>
  <dcterms:created xsi:type="dcterms:W3CDTF">2019-05-10T11:25:21Z</dcterms:created>
  <dcterms:modified xsi:type="dcterms:W3CDTF">2021-11-28T06:10:09Z</dcterms:modified>
  <cp:version>Q06</cp:version>
</cp:coreProperties>
</file>