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1847" r:id="rId2"/>
    <p:sldId id="259" r:id="rId3"/>
    <p:sldId id="1494" r:id="rId4"/>
    <p:sldId id="1495" r:id="rId5"/>
    <p:sldId id="260" r:id="rId6"/>
    <p:sldId id="11855" r:id="rId7"/>
    <p:sldId id="11850" r:id="rId8"/>
    <p:sldId id="11848" r:id="rId9"/>
    <p:sldId id="11852" r:id="rId10"/>
    <p:sldId id="11854" r:id="rId11"/>
    <p:sldId id="11851" r:id="rId12"/>
    <p:sldId id="11853" r:id="rId13"/>
    <p:sldId id="11856" r:id="rId14"/>
    <p:sldId id="11849" r:id="rId15"/>
    <p:sldId id="11857" r:id="rId16"/>
    <p:sldId id="11859" r:id="rId17"/>
    <p:sldId id="11860" r:id="rId18"/>
    <p:sldId id="11858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72"/>
    <a:srgbClr val="F8FEA4"/>
    <a:srgbClr val="D2EBB7"/>
    <a:srgbClr val="C4E59F"/>
    <a:srgbClr val="CCFFCC"/>
    <a:srgbClr val="FFFF99"/>
    <a:srgbClr val="180147"/>
    <a:srgbClr val="000034"/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150080B0-F715-411A-B22D-7E34A423CD7E}" type="datetimeFigureOut">
              <a:rPr lang="zh-CN" altLang="en-US" smtClean="0"/>
              <a:pPr/>
              <a:t>2021/11/28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D035AC9-7836-4886-AAAF-DB3750028A9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611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383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96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48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30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655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693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7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42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13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7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524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1AA2C8-69D8-4961-B5BE-88FF2F535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83B1C6-0E4D-4B78-B377-1AAB4694C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3AB276-DB9A-4F47-8FFE-0E511321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94E6F1-C90C-4B8B-8DB7-556BA643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B79952-77EE-4F43-8613-20D44797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A1909-8963-4D1B-8628-0606290F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01F957-2864-4518-857A-EF289EDF4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B2F39B-0F5F-4A35-A09A-2080875E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6ACDF1-53D5-4CAF-9293-4E0C037F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F7D44-144B-4D30-B4F2-00531354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3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0BA9741-D9EF-41BD-AA3D-1525B1D2F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148693-7BD8-4363-953E-BFC148428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5FA8B5-90FE-4464-96C4-51023EE1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264A16-52A3-427F-A7AC-DE2BB593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0ACFA2-5DD0-4466-802C-FDA189A6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D2D57-A430-424D-9B40-8AF85819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D5F5-004C-4184-A80B-AF9B1F614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8355B-4B5B-4661-A436-9E047200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EFDABC-4F07-4AC1-8033-C279357A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45CFE4-D8C1-4B00-8E2B-4A242664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5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3C93D1-1421-48C7-8E73-F2CFBE13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CB6451-9BB0-47B6-9988-7A6895E9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3F31E1-2430-4926-B2C9-F568CDAC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C9BCA-B17E-4D7D-B891-95D0EC55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54EE32-C8A6-4FF7-8531-1A8D04AA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8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49222-988F-44E7-BC42-A377DE89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92710E-38BA-4241-9F76-866EFC0E1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0FA0EAA-9B4A-4D85-8150-2688B2D13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B7F79C-C810-4EC0-AA48-895AD15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E62842-9DC6-429F-93C7-2B1E5C30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20D630-C6B6-476E-9FD5-CFC2729E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9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129C2F-097F-4810-9A42-A74D997D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81A381-A80D-4E4B-B2DD-14C7D46B1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7881A2-EBE3-4915-8B9E-F4055F120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765CCA-DD50-4E6F-8C75-FB7534024A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C1AAA3-D6CC-40A4-B2B8-36BED1548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0E7902-D68D-4FCF-B8C4-F3940F54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BF2E64-A90E-4D57-AFF0-A13AE68A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1D18BE-72F9-48DD-BFAB-58C6545D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2CD3A2-C241-493D-AB47-EECFDF8F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3E9B07-CDD6-45FB-B98A-E3C1621E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41FAE9-CCF7-4932-A4D5-46D21CFB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ED32AD-0F1E-4302-815A-B06265A9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0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B437E9-9608-4E95-A1A3-EE8D7456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5BD0F6-B3CA-4DBF-82F2-FCFD3816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F369DF-7268-498A-A391-0EF92B38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E59B48-894E-4E8A-A300-44C85DEC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8F6F45-172A-41BA-8331-2FD95D569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F85C29-DF70-4262-9A40-51972810E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8C0CA3-C2C6-4D80-A9D8-4ED742CE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D7D440-4FD9-4FC7-979A-2DE241AD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BD522B-BEDF-4294-B08B-6EC35F73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A3C0E-2430-4879-BA0F-9650040F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9283A2C-B504-4754-98E4-470076179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005F20-7D42-4F23-892B-0EF73840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1C5BC-C437-4D21-B6B4-E4B94B07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47EA14-D187-4AA2-B882-D8C894AE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894D5-AA0D-4E9D-86FF-F3397F39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E2175-BFE1-44CD-9D4C-5DE7E464A0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256" y="0"/>
            <a:ext cx="1162256" cy="9297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6F8453-9D40-42A7-A21D-C5326591E6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044" y="5928240"/>
            <a:ext cx="1162256" cy="929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E8F18-EE31-4644-8F0B-2CFF2CCD96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82" y="0"/>
            <a:ext cx="1234268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4="http://schemas.microsoft.com/office/drawing/2010/main" xmlns:a16="http://schemas.microsoft.com/office/drawing/2014/main"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FFD45EC-0924-4C59-8227-8FCF64DCD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CA53D8-4534-4DA5-8B46-DE05B85BE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" y="-781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8EA2AF-9D38-4968-9D49-ADAF9E8DF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715"/>
          <a:stretch/>
        </p:blipFill>
        <p:spPr>
          <a:xfrm>
            <a:off x="4050890" y="0"/>
            <a:ext cx="8141110" cy="6858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C83662F-BC3B-4F24-9E14-7C36FE41F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/>
          <a:stretch/>
        </p:blipFill>
        <p:spPr>
          <a:xfrm>
            <a:off x="-1" y="-30476"/>
            <a:ext cx="4226743" cy="6858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02F46B1-3137-4E71-B1EA-259E225552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7382" b="7382"/>
          <a:stretch/>
        </p:blipFill>
        <p:spPr>
          <a:xfrm>
            <a:off x="2475561" y="10158"/>
            <a:ext cx="3641833" cy="47957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8028C8-0782-42B4-8AB6-111D3D889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31588" b="31003"/>
          <a:stretch/>
        </p:blipFill>
        <p:spPr>
          <a:xfrm>
            <a:off x="4747351" y="581976"/>
            <a:ext cx="6165956" cy="683768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50BD699-6867-46AE-AB72-3CD148442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0" y="-20318"/>
            <a:ext cx="51435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CA72D6-9601-42CE-9221-1E574B4214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990686" y="323"/>
            <a:ext cx="1201314" cy="113047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0BC2F1-51BE-4B3D-9850-7A3C88D298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2320018" y="270579"/>
            <a:ext cx="640231" cy="60247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E654FF-C320-4E93-9298-627D461D21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714595" y="5388905"/>
            <a:ext cx="873395" cy="82189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ED168AD-8A87-4B2E-A13D-AF9D024A08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3884280" y="2232192"/>
            <a:ext cx="601971" cy="56647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767DD90-0951-4AC2-BF7D-DF20A29E57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70221" y="5378747"/>
            <a:ext cx="601971" cy="56647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A91689-39BD-494E-84F2-D90EA85515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468220" y="4133940"/>
            <a:ext cx="385220" cy="36250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DA180A1-2742-4775-AA7F-E4B9B93304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1612832" y="2091778"/>
            <a:ext cx="385220" cy="36250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543ED10-2BB9-46C6-A589-2C3AE6B430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365753" y="2228715"/>
            <a:ext cx="479404" cy="45113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DB2F88D-711B-498B-BD89-D30B4E16BC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5281" r="18648" b="7382"/>
          <a:stretch/>
        </p:blipFill>
        <p:spPr>
          <a:xfrm rot="10800000">
            <a:off x="-1" y="10160"/>
            <a:ext cx="4479676" cy="6827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B2F41B7-1886-4536-8E6C-35099C0D42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173552" y="3292350"/>
            <a:ext cx="708095" cy="66634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53A0B04-6341-46B1-A573-CC8E118E5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729057" y="3060998"/>
            <a:ext cx="440331" cy="414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506AC-588B-41A3-8B8C-37C4338781DF}"/>
              </a:ext>
            </a:extLst>
          </p:cNvPr>
          <p:cNvSpPr txBox="1"/>
          <p:nvPr/>
        </p:nvSpPr>
        <p:spPr>
          <a:xfrm>
            <a:off x="1361854" y="892594"/>
            <a:ext cx="3603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VN Lac Long Quan" panose="020E0602040504020404" pitchFamily="34" charset="0"/>
              </a:rPr>
              <a:t>CHÍNH TẢ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FE9BB-C0DA-41F4-9A3C-C3CC9112C80F}"/>
              </a:ext>
            </a:extLst>
          </p:cNvPr>
          <p:cNvSpPr txBox="1"/>
          <p:nvPr/>
        </p:nvSpPr>
        <p:spPr>
          <a:xfrm>
            <a:off x="-24095" y="2135588"/>
            <a:ext cx="7376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Người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tìm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đường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  <a:p>
            <a:pPr algn="ctr"/>
            <a:r>
              <a:rPr lang="en-US" sz="96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lên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các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vì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sao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CB8E8-F062-44BE-96FD-52A8FB6FC1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18" flipH="1">
            <a:off x="5760083" y="-346565"/>
            <a:ext cx="5454884" cy="5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gãi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gãy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nảy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nải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non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nớc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non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nớt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03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067050" y="2746046"/>
            <a:ext cx="7789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Nghe - viết</a:t>
            </a:r>
            <a:endParaRPr lang="en-US" altLang="zh-CN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  <a:p>
            <a:pPr algn="ctr"/>
            <a:r>
              <a:rPr lang="en-US" altLang="zh-CN" sz="88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Chính</a:t>
            </a:r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tả</a:t>
            </a:r>
            <a:endParaRPr lang="zh-CN" altLang="en-US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68845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Xi-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cốp-xki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mơ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bầu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dột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rủi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óc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non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nớt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lúc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bấy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“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vẫn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bí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mật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Xi-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cốp-xki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Nghĩ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>
                <a:latin typeface="HP001 4 hàng" panose="020B0603050302020204" pitchFamily="34" charset="0"/>
                <a:cs typeface="Times New Roman" panose="02020603050405020304" pitchFamily="18" charset="0"/>
              </a:rPr>
              <a:t>gì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hì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hục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thí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>
                <a:latin typeface="HP001 4 hàng" panose="020B0603050302020204" pitchFamily="34" charset="0"/>
                <a:cs typeface="Times New Roman" panose="02020603050405020304" pitchFamily="18" charset="0"/>
              </a:rPr>
              <a:t>đến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2343150" y="565531"/>
            <a:ext cx="93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3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04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067050" y="2746046"/>
            <a:ext cx="77892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Bài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tập</a:t>
            </a:r>
            <a:endParaRPr lang="en-US" altLang="zh-CN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Chính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tả</a:t>
            </a:r>
            <a:endParaRPr lang="zh-CN" altLang="en-US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GT1.1.1">
            <a:extLst>
              <a:ext uri="{FF2B5EF4-FFF2-40B4-BE49-F238E27FC236}">
                <a16:creationId xmlns:a16="http://schemas.microsoft.com/office/drawing/2014/main" id="{5908082A-7DB5-4FB3-B53F-87F63491E492}"/>
              </a:ext>
            </a:extLst>
          </p:cNvPr>
          <p:cNvSpPr txBox="1"/>
          <p:nvPr/>
        </p:nvSpPr>
        <p:spPr>
          <a:xfrm>
            <a:off x="4537363" y="641549"/>
            <a:ext cx="3158836" cy="6590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0" tIns="0" rIns="0" bIns="0"/>
          <a:lstStyle>
            <a:lvl1pPr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55650" indent="-290513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60463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25600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90738" indent="-231775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479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30051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623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9195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fontAlgn="base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2b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5CBE501-A5B9-4DC7-8BA0-86364E46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6" y="1410880"/>
            <a:ext cx="602812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vi-VN" alt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ADB7E7-9A46-491E-B2E0-5A643964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1" y="2092801"/>
            <a:ext cx="11010900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xơn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 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300" b="0" i="0" u="none" strike="noStrike" kern="1200" baseline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Khi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5000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8000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919470B-0B9F-44D3-8ECD-414A0CD2E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334" y="2061615"/>
            <a:ext cx="193641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22736D0-DC69-4059-A930-6E8CDDA55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609" y="2577694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29E79DA-E2E2-4096-BB7F-16E4DB691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759" y="2582845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0B2D1E9-17ED-4322-85C2-2E8ED68AE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96" y="30793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B2AFC5-7FF3-48A7-ABA6-BDA59988B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461" y="4097010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550BD7E-22CE-4084-A06C-240ABAF9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061" y="4577603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635BAAE-4389-41E1-9363-47AF6A477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96" y="30793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411CDD8A-DFBC-4AAE-A120-DA100F706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96" y="40826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224C8CA-6502-4735-8D87-C92DE8DC8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10" y="5082349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623B92-C11C-4DEE-920E-0C6C89DD0A67}"/>
              </a:ext>
            </a:extLst>
          </p:cNvPr>
          <p:cNvCxnSpPr>
            <a:endCxn id="23" idx="1"/>
          </p:cNvCxnSpPr>
          <p:nvPr/>
        </p:nvCxnSpPr>
        <p:spPr>
          <a:xfrm>
            <a:off x="6564573" y="2674961"/>
            <a:ext cx="3050581" cy="1413092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5260A1-9016-4BE4-8317-C6679F3946BA}"/>
              </a:ext>
            </a:extLst>
          </p:cNvPr>
          <p:cNvCxnSpPr/>
          <p:nvPr/>
        </p:nvCxnSpPr>
        <p:spPr>
          <a:xfrm>
            <a:off x="6496334" y="4121624"/>
            <a:ext cx="3050581" cy="1413092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9EFCF9-4759-47E0-AA7A-65BE2AB92E7B}"/>
              </a:ext>
            </a:extLst>
          </p:cNvPr>
          <p:cNvCxnSpPr>
            <a:cxnSpLocks/>
          </p:cNvCxnSpPr>
          <p:nvPr/>
        </p:nvCxnSpPr>
        <p:spPr>
          <a:xfrm flipV="1">
            <a:off x="6523630" y="2620370"/>
            <a:ext cx="3070746" cy="3029804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SO_GT1.1.1">
            <a:extLst>
              <a:ext uri="{FF2B5EF4-FFF2-40B4-BE49-F238E27FC236}">
                <a16:creationId xmlns:a16="http://schemas.microsoft.com/office/drawing/2014/main" id="{5908082A-7DB5-4FB3-B53F-87F63491E492}"/>
              </a:ext>
            </a:extLst>
          </p:cNvPr>
          <p:cNvSpPr txBox="1"/>
          <p:nvPr/>
        </p:nvSpPr>
        <p:spPr>
          <a:xfrm>
            <a:off x="4537363" y="641549"/>
            <a:ext cx="3158836" cy="6590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0" tIns="0" rIns="0" bIns="0"/>
          <a:lstStyle>
            <a:lvl1pPr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55650" indent="-290513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60463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25600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90738" indent="-231775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479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30051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623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9195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fontAlgn="base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3b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5CBE501-A5B9-4DC7-8BA0-86364E46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6" y="1410880"/>
            <a:ext cx="875227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iêm</a:t>
            </a:r>
            <a:endParaRPr lang="vi-VN" alt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462ECB4C-FC9A-4EFA-8F7A-EA90005DA959}"/>
              </a:ext>
            </a:extLst>
          </p:cNvPr>
          <p:cNvSpPr/>
          <p:nvPr/>
        </p:nvSpPr>
        <p:spPr>
          <a:xfrm>
            <a:off x="1028699" y="2194405"/>
            <a:ext cx="5448301" cy="10059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xâu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514ADC71-92F5-4E17-9EEE-C5AF1DE7FF0C}"/>
              </a:ext>
            </a:extLst>
          </p:cNvPr>
          <p:cNvSpPr/>
          <p:nvPr/>
        </p:nvSpPr>
        <p:spPr>
          <a:xfrm>
            <a:off x="9620250" y="5355665"/>
            <a:ext cx="1720914" cy="6069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</a:t>
            </a:r>
            <a:r>
              <a:rPr lang="vi-VN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D3BC40C1-CC1F-4181-8ADD-60F3736E974A}"/>
              </a:ext>
            </a:extLst>
          </p:cNvPr>
          <p:cNvSpPr/>
          <p:nvPr/>
        </p:nvSpPr>
        <p:spPr>
          <a:xfrm>
            <a:off x="1034609" y="3460298"/>
            <a:ext cx="5461917" cy="12967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hao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2CA999D5-E889-4FF6-AD33-8BAE00B59F13}"/>
              </a:ext>
            </a:extLst>
          </p:cNvPr>
          <p:cNvSpPr/>
          <p:nvPr/>
        </p:nvSpPr>
        <p:spPr>
          <a:xfrm>
            <a:off x="9582150" y="2343150"/>
            <a:ext cx="1714500" cy="5868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CF9266A2-433C-4FEC-A78A-B408D0A85462}"/>
              </a:ext>
            </a:extLst>
          </p:cNvPr>
          <p:cNvSpPr/>
          <p:nvPr/>
        </p:nvSpPr>
        <p:spPr>
          <a:xfrm>
            <a:off x="1044045" y="4979476"/>
            <a:ext cx="5491620" cy="129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FEB4D631-D354-402D-B9BC-4B4C667B3248}"/>
              </a:ext>
            </a:extLst>
          </p:cNvPr>
          <p:cNvSpPr/>
          <p:nvPr/>
        </p:nvSpPr>
        <p:spPr>
          <a:xfrm>
            <a:off x="9615154" y="3794605"/>
            <a:ext cx="1638045" cy="5868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07CF7A-E200-443B-8DCD-7FED1BED5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29" y="2380334"/>
            <a:ext cx="672612" cy="629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A60CD4-E546-44F6-905D-81F85349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89" y="3770984"/>
            <a:ext cx="672612" cy="629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BEE88C-09BF-43BC-B039-6740CB1F9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89" y="5352134"/>
            <a:ext cx="672612" cy="6295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FAA2DE-468A-46DD-BEF3-7A8A40BE9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69" y="2386684"/>
            <a:ext cx="672612" cy="6295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A7625D-F955-4430-BB5D-7817A375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29" y="3777334"/>
            <a:ext cx="672612" cy="6295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016C8D-15A3-4E3B-8D7F-895F15C3C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29" y="5358484"/>
            <a:ext cx="672612" cy="6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24479 0.19885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99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25573 0.2238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111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25729 -0.45394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FFD45EC-0924-4C59-8227-8FCF64DCD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CA53D8-4534-4DA5-8B46-DE05B85BE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" y="-781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8EA2AF-9D38-4968-9D49-ADAF9E8DF4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715"/>
          <a:stretch/>
        </p:blipFill>
        <p:spPr>
          <a:xfrm>
            <a:off x="4050890" y="0"/>
            <a:ext cx="8141110" cy="6858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C83662F-BC3B-4F24-9E14-7C36FE41F7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/>
          <a:stretch/>
        </p:blipFill>
        <p:spPr>
          <a:xfrm>
            <a:off x="-1" y="-30476"/>
            <a:ext cx="4226743" cy="6858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02F46B1-3137-4E71-B1EA-259E225552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7382" b="7382"/>
          <a:stretch/>
        </p:blipFill>
        <p:spPr>
          <a:xfrm>
            <a:off x="2475561" y="10158"/>
            <a:ext cx="3641833" cy="47957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8028C8-0782-42B4-8AB6-111D3D889F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31588" b="31003"/>
          <a:stretch/>
        </p:blipFill>
        <p:spPr>
          <a:xfrm>
            <a:off x="4747351" y="581976"/>
            <a:ext cx="6165956" cy="683768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50BD699-6867-46AE-AB72-3CD148442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0" y="-20318"/>
            <a:ext cx="51435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CA72D6-9601-42CE-9221-1E574B421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990686" y="323"/>
            <a:ext cx="1201314" cy="113047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0BC2F1-51BE-4B3D-9850-7A3C88D298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2320018" y="270579"/>
            <a:ext cx="640231" cy="60247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E654FF-C320-4E93-9298-627D461D21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714595" y="5388905"/>
            <a:ext cx="873395" cy="82189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ED168AD-8A87-4B2E-A13D-AF9D024A08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3884280" y="2232192"/>
            <a:ext cx="601971" cy="56647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767DD90-0951-4AC2-BF7D-DF20A29E57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70221" y="5378747"/>
            <a:ext cx="601971" cy="56647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A91689-39BD-494E-84F2-D90EA855152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468220" y="4133940"/>
            <a:ext cx="385220" cy="36250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DA180A1-2742-4775-AA7F-E4B9B93304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1612832" y="2091778"/>
            <a:ext cx="385220" cy="36250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543ED10-2BB9-46C6-A589-2C3AE6B430C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365753" y="2228715"/>
            <a:ext cx="479404" cy="45113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DB2F88D-711B-498B-BD89-D30B4E16BC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5281" r="18648" b="7382"/>
          <a:stretch/>
        </p:blipFill>
        <p:spPr>
          <a:xfrm rot="10800000">
            <a:off x="-1" y="10160"/>
            <a:ext cx="4479676" cy="6827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B2F41B7-1886-4536-8E6C-35099C0D42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173552" y="3292350"/>
            <a:ext cx="708095" cy="66634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53A0B04-6341-46B1-A573-CC8E118E559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729057" y="3060998"/>
            <a:ext cx="440331" cy="414366"/>
          </a:xfrm>
          <a:prstGeom prst="rect">
            <a:avLst/>
          </a:prstGeom>
        </p:spPr>
      </p:pic>
      <p:pic>
        <p:nvPicPr>
          <p:cNvPr id="65" name="34369552 — 口哨版轻松欢快夏日旅行">
            <a:hlinkClick r:id="" action="ppaction://media"/>
            <a:extLst>
              <a:ext uri="{FF2B5EF4-FFF2-40B4-BE49-F238E27FC236}">
                <a16:creationId xmlns:a16="http://schemas.microsoft.com/office/drawing/2014/main" id="{4B8E025B-471B-45DA-835A-E68FAEEB4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7598" y="-659888"/>
            <a:ext cx="487363" cy="487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5FE9BB-C0DA-41F4-9A3C-C3CC9112C80F}"/>
              </a:ext>
            </a:extLst>
          </p:cNvPr>
          <p:cNvSpPr txBox="1"/>
          <p:nvPr/>
        </p:nvSpPr>
        <p:spPr>
          <a:xfrm>
            <a:off x="361042" y="2238098"/>
            <a:ext cx="5125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Chúc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các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con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học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tốt</a:t>
            </a:r>
            <a:endParaRPr lang="en-US" sz="80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CB8E8-F062-44BE-96FD-52A8FB6FC1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18" flipH="1">
            <a:off x="5760083" y="-346565"/>
            <a:ext cx="5454884" cy="5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697469" y="1181099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01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697469" y="3171291"/>
            <a:ext cx="778924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Tìm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hiểu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bài</a:t>
            </a:r>
            <a:endParaRPr lang="zh-CN" altLang="en-US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55510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2286000" y="565531"/>
            <a:ext cx="93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38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任意多边形 18">
            <a:extLst>
              <a:ext uri="{FF2B5EF4-FFF2-40B4-BE49-F238E27FC236}">
                <a16:creationId xmlns:a16="http://schemas.microsoft.com/office/drawing/2014/main" id="{37C34DB5-49C8-4552-AB67-76ABAB85F5E9}"/>
              </a:ext>
            </a:extLst>
          </p:cNvPr>
          <p:cNvSpPr/>
          <p:nvPr/>
        </p:nvSpPr>
        <p:spPr bwMode="white">
          <a:xfrm rot="5400000" flipH="1">
            <a:off x="641406" y="781029"/>
            <a:ext cx="5383665" cy="6046156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3093636 w 3656743"/>
              <a:gd name="connsiteY3" fmla="*/ 1374137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773083 w 3656743"/>
              <a:gd name="connsiteY2" fmla="*/ 1145027 h 2177165"/>
              <a:gd name="connsiteX3" fmla="*/ 3093636 w 3656743"/>
              <a:gd name="connsiteY3" fmla="*/ 1374137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738301 w 3656743"/>
              <a:gd name="connsiteY2" fmla="*/ 575668 h 2177165"/>
              <a:gd name="connsiteX3" fmla="*/ 1773083 w 3656743"/>
              <a:gd name="connsiteY3" fmla="*/ 1145027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773083 w 3656743"/>
              <a:gd name="connsiteY3" fmla="*/ 1145027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966755 w 3656743"/>
              <a:gd name="connsiteY3" fmla="*/ 1088379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966755 w 3656743"/>
              <a:gd name="connsiteY3" fmla="*/ 1088379 h 2177165"/>
              <a:gd name="connsiteX4" fmla="*/ 3287308 w 3656743"/>
              <a:gd name="connsiteY4" fmla="*/ 1420164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6743" h="2177165">
                <a:moveTo>
                  <a:pt x="0" y="0"/>
                </a:moveTo>
                <a:lnTo>
                  <a:pt x="15134" y="18303"/>
                </a:lnTo>
                <a:cubicBezTo>
                  <a:pt x="138184" y="114248"/>
                  <a:pt x="926151" y="214396"/>
                  <a:pt x="1219143" y="402183"/>
                </a:cubicBezTo>
                <a:cubicBezTo>
                  <a:pt x="1512135" y="589970"/>
                  <a:pt x="1622061" y="918716"/>
                  <a:pt x="1966755" y="1088379"/>
                </a:cubicBezTo>
                <a:cubicBezTo>
                  <a:pt x="2311449" y="1258043"/>
                  <a:pt x="3012018" y="1245560"/>
                  <a:pt x="3287308" y="1420164"/>
                </a:cubicBezTo>
                <a:cubicBezTo>
                  <a:pt x="3562598" y="1594768"/>
                  <a:pt x="3329314" y="1853694"/>
                  <a:pt x="3618494" y="2136001"/>
                </a:cubicBezTo>
                <a:lnTo>
                  <a:pt x="3656743" y="2177165"/>
                </a:lnTo>
                <a:lnTo>
                  <a:pt x="0" y="217716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8B3B5EE-D699-4FD8-B51C-79EE74E4F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42061" r="31765" b="11621"/>
          <a:stretch/>
        </p:blipFill>
        <p:spPr>
          <a:xfrm rot="20693928">
            <a:off x="551292" y="3158181"/>
            <a:ext cx="4440311" cy="3176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B042E2-E4C1-49DC-BA8A-4D7FA818F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571501"/>
            <a:ext cx="4082559" cy="2438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D8593A-025F-49F7-9315-6FA3E84D2C4F}"/>
              </a:ext>
            </a:extLst>
          </p:cNvPr>
          <p:cNvSpPr txBox="1"/>
          <p:nvPr/>
        </p:nvSpPr>
        <p:spPr>
          <a:xfrm>
            <a:off x="7429500" y="450504"/>
            <a:ext cx="41338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Nga.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05D35-FB3E-4728-AD5B-83A095BC3634}"/>
              </a:ext>
            </a:extLst>
          </p:cNvPr>
          <p:cNvSpPr txBox="1"/>
          <p:nvPr/>
        </p:nvSpPr>
        <p:spPr>
          <a:xfrm>
            <a:off x="5257800" y="3536604"/>
            <a:ext cx="6324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0B6799-F58A-4AB4-9A5F-E3F417310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" y="190500"/>
            <a:ext cx="2057403" cy="20574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2DF1CF-CD8A-4173-A7D0-5A56DFF6D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4933950"/>
            <a:ext cx="289559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23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BF1458F-53E4-4C4A-8C0F-9F36AABA5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r="-83"/>
          <a:stretch/>
        </p:blipFill>
        <p:spPr>
          <a:xfrm>
            <a:off x="6212114" y="1590771"/>
            <a:ext cx="5558972" cy="5032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33263D-3753-4191-A48C-4A522C745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57" y="957949"/>
            <a:ext cx="6433457" cy="6433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BEA39E-3A34-4E33-8E12-587D5EF79E70}"/>
              </a:ext>
            </a:extLst>
          </p:cNvPr>
          <p:cNvSpPr txBox="1"/>
          <p:nvPr/>
        </p:nvSpPr>
        <p:spPr>
          <a:xfrm>
            <a:off x="1567541" y="3059274"/>
            <a:ext cx="39043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endParaRPr lang="en-US" sz="3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50C53-6674-4F89-96C8-6790CA2E48CE}"/>
              </a:ext>
            </a:extLst>
          </p:cNvPr>
          <p:cNvSpPr txBox="1"/>
          <p:nvPr/>
        </p:nvSpPr>
        <p:spPr>
          <a:xfrm>
            <a:off x="261257" y="461218"/>
            <a:ext cx="115098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02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276601" y="2843958"/>
            <a:ext cx="7789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LUYỆN VIẾT</a:t>
            </a:r>
          </a:p>
          <a:p>
            <a:pPr algn="ctr"/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TỪ KHÓ</a:t>
            </a:r>
            <a:endParaRPr lang="zh-CN" altLang="en-US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55510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2167436" y="534976"/>
            <a:ext cx="93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AD56BE-4A89-4CF9-82C6-E0E5957DA80D}"/>
              </a:ext>
            </a:extLst>
          </p:cNvPr>
          <p:cNvCxnSpPr/>
          <p:nvPr/>
        </p:nvCxnSpPr>
        <p:spPr>
          <a:xfrm>
            <a:off x="2686050" y="1924050"/>
            <a:ext cx="215265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CFCA92-6521-4D88-B632-0C553966C514}"/>
              </a:ext>
            </a:extLst>
          </p:cNvPr>
          <p:cNvCxnSpPr>
            <a:cxnSpLocks/>
          </p:cNvCxnSpPr>
          <p:nvPr/>
        </p:nvCxnSpPr>
        <p:spPr>
          <a:xfrm>
            <a:off x="558732" y="3344283"/>
            <a:ext cx="5443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47B8AD-7EC8-418D-9279-910E3129E932}"/>
              </a:ext>
            </a:extLst>
          </p:cNvPr>
          <p:cNvCxnSpPr>
            <a:cxnSpLocks/>
          </p:cNvCxnSpPr>
          <p:nvPr/>
        </p:nvCxnSpPr>
        <p:spPr>
          <a:xfrm>
            <a:off x="3651140" y="3343417"/>
            <a:ext cx="84828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84FB77-D28D-4436-869D-EA6F6FC94125}"/>
              </a:ext>
            </a:extLst>
          </p:cNvPr>
          <p:cNvCxnSpPr>
            <a:cxnSpLocks/>
          </p:cNvCxnSpPr>
          <p:nvPr/>
        </p:nvCxnSpPr>
        <p:spPr>
          <a:xfrm>
            <a:off x="6029751" y="3343417"/>
            <a:ext cx="53482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9D24-1D78-4079-B7CA-3C9B5A6ACC5C}"/>
              </a:ext>
            </a:extLst>
          </p:cNvPr>
          <p:cNvCxnSpPr>
            <a:cxnSpLocks/>
          </p:cNvCxnSpPr>
          <p:nvPr/>
        </p:nvCxnSpPr>
        <p:spPr>
          <a:xfrm>
            <a:off x="1102910" y="3766497"/>
            <a:ext cx="127180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F4E01-AC49-4716-A1D2-131C55E3FEE1}"/>
              </a:ext>
            </a:extLst>
          </p:cNvPr>
          <p:cNvCxnSpPr>
            <a:cxnSpLocks/>
          </p:cNvCxnSpPr>
          <p:nvPr/>
        </p:nvCxnSpPr>
        <p:spPr>
          <a:xfrm>
            <a:off x="2167436" y="5786365"/>
            <a:ext cx="98519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98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hì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hục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hì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hụt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dủi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do</a:t>
              </a: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rủi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ro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700</Words>
  <Application>Microsoft Office PowerPoint</Application>
  <PresentationFormat>Widescreen</PresentationFormat>
  <Paragraphs>89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微软雅黑</vt:lpstr>
      <vt:lpstr>#9Slide03 AllRoundGothic</vt:lpstr>
      <vt:lpstr>#9Slide03 Bebas Neue Book</vt:lpstr>
      <vt:lpstr>Arial</vt:lpstr>
      <vt:lpstr>HP001 4 hàng</vt:lpstr>
      <vt:lpstr>Times New Roman</vt:lpstr>
      <vt:lpstr>UVN Lac Long Quan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千图1</dc:title>
  <dc:creator>KTUTS; Wssc0816</dc:creator>
  <cp:lastModifiedBy>Administrator</cp:lastModifiedBy>
  <cp:revision>31</cp:revision>
  <dcterms:created xsi:type="dcterms:W3CDTF">2019-09-05T00:40:37Z</dcterms:created>
  <dcterms:modified xsi:type="dcterms:W3CDTF">2021-11-28T04:01:58Z</dcterms:modified>
  <cp:version>Q06</cp:version>
</cp:coreProperties>
</file>