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2.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3.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ags/tag4.xml" ContentType="application/vnd.openxmlformats-officedocument.presentationml.tag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24"/>
  </p:notesMasterIdLst>
  <p:sldIdLst>
    <p:sldId id="276" r:id="rId2"/>
    <p:sldId id="256" r:id="rId3"/>
    <p:sldId id="257" r:id="rId4"/>
    <p:sldId id="258" r:id="rId5"/>
    <p:sldId id="259" r:id="rId6"/>
    <p:sldId id="262" r:id="rId7"/>
    <p:sldId id="264" r:id="rId8"/>
    <p:sldId id="403" r:id="rId9"/>
    <p:sldId id="404" r:id="rId10"/>
    <p:sldId id="408" r:id="rId11"/>
    <p:sldId id="413" r:id="rId12"/>
    <p:sldId id="415" r:id="rId13"/>
    <p:sldId id="409" r:id="rId14"/>
    <p:sldId id="412" r:id="rId15"/>
    <p:sldId id="414" r:id="rId16"/>
    <p:sldId id="274" r:id="rId17"/>
    <p:sldId id="260" r:id="rId18"/>
    <p:sldId id="405" r:id="rId19"/>
    <p:sldId id="406" r:id="rId20"/>
    <p:sldId id="407" r:id="rId21"/>
    <p:sldId id="410" r:id="rId22"/>
    <p:sldId id="275" r:id="rId23"/>
  </p:sldIdLst>
  <p:sldSz cx="12192000" cy="6858000"/>
  <p:notesSz cx="7104063" cy="10234613"/>
  <p:embeddedFontLst>
    <p:embeddedFont>
      <p:font typeface="微软雅黑" panose="020B0503020204020204" pitchFamily="34" charset="-122"/>
      <p:regular r:id="rId25"/>
      <p:bold r:id="rId26"/>
    </p:embeddedFont>
    <p:embeddedFont>
      <p:font typeface="#9Slide03 AllRoundGothic" panose="020B0703020202020104" pitchFamily="34" charset="0"/>
      <p:regular r:id="rId27"/>
    </p:embeddedFont>
    <p:embeddedFont>
      <p:font typeface="Calibri" panose="020F0502020204030204" pitchFamily="34" charset="0"/>
      <p:regular r:id="rId28"/>
      <p:bold r:id="rId29"/>
      <p:italic r:id="rId30"/>
      <p:boldItalic r:id="rId31"/>
    </p:embeddedFont>
    <p:embeddedFont>
      <p:font typeface="Calibri Light" panose="020F0302020204030204" pitchFamily="34" charset="0"/>
      <p:regular r:id="rId32"/>
      <p:italic r:id="rId33"/>
    </p:embeddedFont>
    <p:embeddedFont>
      <p:font typeface="DengXian" panose="02010600030101010101" pitchFamily="2" charset="-122"/>
      <p:regular r:id="rId34"/>
      <p:bold r:id="rId35"/>
    </p:embeddedFont>
    <p:embeddedFont>
      <p:font typeface="UTM American Sans" panose="02040603050506020204" pitchFamily="18" charset="0"/>
      <p:regular r:id="rId36"/>
    </p:embeddedFont>
    <p:embeddedFont>
      <p:font typeface="UTM Bebas" panose="02040603050506020204" pitchFamily="18" charset="0"/>
      <p:regular r:id="rId37"/>
    </p:embeddedFont>
    <p:embeddedFont>
      <p:font typeface="UTM Cool Blue" panose="02040603050506020204" pitchFamily="18" charset="0"/>
      <p:regular r:id="rId38"/>
    </p:embeddedFont>
  </p:embeddedFontLst>
  <p:custDataLst>
    <p:tags r:id="rId39"/>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8C5CD"/>
    <a:srgbClr val="003DB8"/>
    <a:srgbClr val="4CBBC4"/>
    <a:srgbClr val="E7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p:scale>
          <a:sx n="50" d="100"/>
          <a:sy n="50" d="100"/>
        </p:scale>
        <p:origin x="906" y="55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2.fntdata"/><Relationship Id="rId39" Type="http://schemas.openxmlformats.org/officeDocument/2006/relationships/tags" Target="tags/tag1.xml"/><Relationship Id="rId21" Type="http://schemas.openxmlformats.org/officeDocument/2006/relationships/slide" Target="slides/slide20.xml"/><Relationship Id="rId34" Type="http://schemas.openxmlformats.org/officeDocument/2006/relationships/font" Target="fonts/font10.fntdata"/><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5.fntdata"/><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32" Type="http://schemas.openxmlformats.org/officeDocument/2006/relationships/font" Target="fonts/font8.fntdata"/><Relationship Id="rId37" Type="http://schemas.openxmlformats.org/officeDocument/2006/relationships/font" Target="fonts/font13.fntdata"/><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4.fntdata"/><Relationship Id="rId36" Type="http://schemas.openxmlformats.org/officeDocument/2006/relationships/font" Target="fonts/font12.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7.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3.fntdata"/><Relationship Id="rId30" Type="http://schemas.openxmlformats.org/officeDocument/2006/relationships/font" Target="fonts/font6.fntdata"/><Relationship Id="rId35" Type="http://schemas.openxmlformats.org/officeDocument/2006/relationships/font" Target="fonts/font11.fntdata"/><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1.fntdata"/><Relationship Id="rId33" Type="http://schemas.openxmlformats.org/officeDocument/2006/relationships/font" Target="fonts/font9.fntdata"/><Relationship Id="rId38" Type="http://schemas.openxmlformats.org/officeDocument/2006/relationships/font" Target="fonts/font14.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3078163" cy="512763"/>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4024313" y="0"/>
            <a:ext cx="3078162" cy="512763"/>
          </a:xfrm>
          <a:prstGeom prst="rect">
            <a:avLst/>
          </a:prstGeom>
        </p:spPr>
        <p:txBody>
          <a:bodyPr vert="horz" lIns="91440" tIns="45720" rIns="91440" bIns="45720" rtlCol="0"/>
          <a:lstStyle>
            <a:lvl1pPr algn="r">
              <a:defRPr sz="1200"/>
            </a:lvl1pPr>
          </a:lstStyle>
          <a:p>
            <a:fld id="{34CE6E08-AC9A-43D8-BF40-DB78A9B62FFB}" type="datetimeFigureOut">
              <a:rPr lang="zh-CN" altLang="en-US" smtClean="0"/>
              <a:t>2021/10/6</a:t>
            </a:fld>
            <a:endParaRPr lang="zh-CN" altLang="en-US"/>
          </a:p>
        </p:txBody>
      </p:sp>
      <p:sp>
        <p:nvSpPr>
          <p:cNvPr id="4" name="幻灯片图像占位符 3"/>
          <p:cNvSpPr>
            <a:spLocks noGrp="1" noRot="1" noChangeAspect="1"/>
          </p:cNvSpPr>
          <p:nvPr>
            <p:ph type="sldImg" idx="2"/>
          </p:nvPr>
        </p:nvSpPr>
        <p:spPr>
          <a:xfrm>
            <a:off x="482600" y="1279525"/>
            <a:ext cx="6140450" cy="34544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711200" y="4926013"/>
            <a:ext cx="5683250" cy="4029075"/>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9721850"/>
            <a:ext cx="3078163" cy="512763"/>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4024313" y="9721850"/>
            <a:ext cx="3078162" cy="512763"/>
          </a:xfrm>
          <a:prstGeom prst="rect">
            <a:avLst/>
          </a:prstGeom>
        </p:spPr>
        <p:txBody>
          <a:bodyPr vert="horz" lIns="91440" tIns="45720" rIns="91440" bIns="45720" rtlCol="0" anchor="b"/>
          <a:lstStyle>
            <a:lvl1pPr algn="r">
              <a:defRPr sz="1200"/>
            </a:lvl1pPr>
          </a:lstStyle>
          <a:p>
            <a:fld id="{227E6127-5E05-44BB-A699-F63884802850}" type="slidenum">
              <a:rPr lang="zh-CN" altLang="en-US" smtClean="0"/>
              <a:t>‹#›</a:t>
            </a:fld>
            <a:endParaRPr lang="zh-CN" altLang="en-US"/>
          </a:p>
        </p:txBody>
      </p:sp>
    </p:spTree>
    <p:extLst>
      <p:ext uri="{BB962C8B-B14F-4D97-AF65-F5344CB8AC3E}">
        <p14:creationId xmlns:p14="http://schemas.microsoft.com/office/powerpoint/2010/main" val="38785734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7E6127-5E05-44BB-A699-F63884802850}" type="slidenum">
              <a:rPr lang="zh-CN" altLang="en-US" smtClean="0"/>
              <a:t>1</a:t>
            </a:fld>
            <a:endParaRPr lang="zh-CN" altLang="en-US"/>
          </a:p>
        </p:txBody>
      </p:sp>
    </p:spTree>
    <p:extLst>
      <p:ext uri="{BB962C8B-B14F-4D97-AF65-F5344CB8AC3E}">
        <p14:creationId xmlns:p14="http://schemas.microsoft.com/office/powerpoint/2010/main" val="11675683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7E6127-5E05-44BB-A699-F63884802850}" type="slidenum">
              <a:rPr lang="zh-CN" altLang="en-US" smtClean="0"/>
              <a:t>10</a:t>
            </a:fld>
            <a:endParaRPr lang="zh-CN" altLang="en-US"/>
          </a:p>
        </p:txBody>
      </p:sp>
    </p:spTree>
    <p:extLst>
      <p:ext uri="{BB962C8B-B14F-4D97-AF65-F5344CB8AC3E}">
        <p14:creationId xmlns:p14="http://schemas.microsoft.com/office/powerpoint/2010/main" val="9109719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7E6127-5E05-44BB-A699-F63884802850}" type="slidenum">
              <a:rPr lang="zh-CN" altLang="en-US" smtClean="0"/>
              <a:t>11</a:t>
            </a:fld>
            <a:endParaRPr lang="zh-CN" altLang="en-US"/>
          </a:p>
        </p:txBody>
      </p:sp>
    </p:spTree>
    <p:extLst>
      <p:ext uri="{BB962C8B-B14F-4D97-AF65-F5344CB8AC3E}">
        <p14:creationId xmlns:p14="http://schemas.microsoft.com/office/powerpoint/2010/main" val="14786541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7E6127-5E05-44BB-A699-F63884802850}" type="slidenum">
              <a:rPr lang="zh-CN" altLang="en-US" smtClean="0"/>
              <a:t>12</a:t>
            </a:fld>
            <a:endParaRPr lang="zh-CN" altLang="en-US"/>
          </a:p>
        </p:txBody>
      </p:sp>
    </p:spTree>
    <p:extLst>
      <p:ext uri="{BB962C8B-B14F-4D97-AF65-F5344CB8AC3E}">
        <p14:creationId xmlns:p14="http://schemas.microsoft.com/office/powerpoint/2010/main" val="41449555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7E6127-5E05-44BB-A699-F63884802850}" type="slidenum">
              <a:rPr lang="zh-CN" altLang="en-US" smtClean="0"/>
              <a:t>13</a:t>
            </a:fld>
            <a:endParaRPr lang="zh-CN" altLang="en-US"/>
          </a:p>
        </p:txBody>
      </p:sp>
    </p:spTree>
    <p:extLst>
      <p:ext uri="{BB962C8B-B14F-4D97-AF65-F5344CB8AC3E}">
        <p14:creationId xmlns:p14="http://schemas.microsoft.com/office/powerpoint/2010/main" val="9825152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7E6127-5E05-44BB-A699-F63884802850}" type="slidenum">
              <a:rPr lang="zh-CN" altLang="en-US" smtClean="0"/>
              <a:t>14</a:t>
            </a:fld>
            <a:endParaRPr lang="zh-CN" altLang="en-US"/>
          </a:p>
        </p:txBody>
      </p:sp>
    </p:spTree>
    <p:extLst>
      <p:ext uri="{BB962C8B-B14F-4D97-AF65-F5344CB8AC3E}">
        <p14:creationId xmlns:p14="http://schemas.microsoft.com/office/powerpoint/2010/main" val="194565443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7E6127-5E05-44BB-A699-F63884802850}" type="slidenum">
              <a:rPr lang="zh-CN" altLang="en-US" smtClean="0"/>
              <a:t>15</a:t>
            </a:fld>
            <a:endParaRPr lang="zh-CN" altLang="en-US"/>
          </a:p>
        </p:txBody>
      </p:sp>
    </p:spTree>
    <p:extLst>
      <p:ext uri="{BB962C8B-B14F-4D97-AF65-F5344CB8AC3E}">
        <p14:creationId xmlns:p14="http://schemas.microsoft.com/office/powerpoint/2010/main" val="14123651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7E6127-5E05-44BB-A699-F63884802850}" type="slidenum">
              <a:rPr lang="zh-CN" altLang="en-US" smtClean="0"/>
              <a:t>16</a:t>
            </a:fld>
            <a:endParaRPr lang="zh-CN" altLang="en-US"/>
          </a:p>
        </p:txBody>
      </p:sp>
    </p:spTree>
    <p:extLst>
      <p:ext uri="{BB962C8B-B14F-4D97-AF65-F5344CB8AC3E}">
        <p14:creationId xmlns:p14="http://schemas.microsoft.com/office/powerpoint/2010/main" val="372460594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7E6127-5E05-44BB-A699-F63884802850}" type="slidenum">
              <a:rPr lang="zh-CN" altLang="en-US" smtClean="0"/>
              <a:t>17</a:t>
            </a:fld>
            <a:endParaRPr lang="zh-CN" altLang="en-US"/>
          </a:p>
        </p:txBody>
      </p:sp>
    </p:spTree>
    <p:extLst>
      <p:ext uri="{BB962C8B-B14F-4D97-AF65-F5344CB8AC3E}">
        <p14:creationId xmlns:p14="http://schemas.microsoft.com/office/powerpoint/2010/main" val="103013995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7E6127-5E05-44BB-A699-F63884802850}" type="slidenum">
              <a:rPr lang="zh-CN" altLang="en-US" smtClean="0"/>
              <a:t>18</a:t>
            </a:fld>
            <a:endParaRPr lang="zh-CN" altLang="en-US"/>
          </a:p>
        </p:txBody>
      </p:sp>
    </p:spTree>
    <p:extLst>
      <p:ext uri="{BB962C8B-B14F-4D97-AF65-F5344CB8AC3E}">
        <p14:creationId xmlns:p14="http://schemas.microsoft.com/office/powerpoint/2010/main" val="212164276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7E6127-5E05-44BB-A699-F63884802850}" type="slidenum">
              <a:rPr lang="zh-CN" altLang="en-US" smtClean="0"/>
              <a:t>19</a:t>
            </a:fld>
            <a:endParaRPr lang="zh-CN" altLang="en-US"/>
          </a:p>
        </p:txBody>
      </p:sp>
    </p:spTree>
    <p:extLst>
      <p:ext uri="{BB962C8B-B14F-4D97-AF65-F5344CB8AC3E}">
        <p14:creationId xmlns:p14="http://schemas.microsoft.com/office/powerpoint/2010/main" val="37738776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7E6127-5E05-44BB-A699-F63884802850}" type="slidenum">
              <a:rPr lang="zh-CN" altLang="en-US" smtClean="0"/>
              <a:t>2</a:t>
            </a:fld>
            <a:endParaRPr lang="zh-CN" altLang="en-US"/>
          </a:p>
        </p:txBody>
      </p:sp>
    </p:spTree>
    <p:extLst>
      <p:ext uri="{BB962C8B-B14F-4D97-AF65-F5344CB8AC3E}">
        <p14:creationId xmlns:p14="http://schemas.microsoft.com/office/powerpoint/2010/main" val="351917903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7E6127-5E05-44BB-A699-F63884802850}" type="slidenum">
              <a:rPr lang="zh-CN" altLang="en-US" smtClean="0"/>
              <a:t>20</a:t>
            </a:fld>
            <a:endParaRPr lang="zh-CN" altLang="en-US"/>
          </a:p>
        </p:txBody>
      </p:sp>
    </p:spTree>
    <p:extLst>
      <p:ext uri="{BB962C8B-B14F-4D97-AF65-F5344CB8AC3E}">
        <p14:creationId xmlns:p14="http://schemas.microsoft.com/office/powerpoint/2010/main" val="146794337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7E6127-5E05-44BB-A699-F63884802850}" type="slidenum">
              <a:rPr lang="zh-CN" altLang="en-US" smtClean="0"/>
              <a:t>21</a:t>
            </a:fld>
            <a:endParaRPr lang="zh-CN" altLang="en-US"/>
          </a:p>
        </p:txBody>
      </p:sp>
    </p:spTree>
    <p:extLst>
      <p:ext uri="{BB962C8B-B14F-4D97-AF65-F5344CB8AC3E}">
        <p14:creationId xmlns:p14="http://schemas.microsoft.com/office/powerpoint/2010/main" val="123234655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7E6127-5E05-44BB-A699-F63884802850}" type="slidenum">
              <a:rPr lang="zh-CN" altLang="en-US" smtClean="0"/>
              <a:t>22</a:t>
            </a:fld>
            <a:endParaRPr lang="zh-CN" altLang="en-US"/>
          </a:p>
        </p:txBody>
      </p:sp>
    </p:spTree>
    <p:extLst>
      <p:ext uri="{BB962C8B-B14F-4D97-AF65-F5344CB8AC3E}">
        <p14:creationId xmlns:p14="http://schemas.microsoft.com/office/powerpoint/2010/main" val="19491765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7E6127-5E05-44BB-A699-F63884802850}" type="slidenum">
              <a:rPr lang="zh-CN" altLang="en-US" smtClean="0"/>
              <a:t>3</a:t>
            </a:fld>
            <a:endParaRPr lang="zh-CN" altLang="en-US"/>
          </a:p>
        </p:txBody>
      </p:sp>
    </p:spTree>
    <p:extLst>
      <p:ext uri="{BB962C8B-B14F-4D97-AF65-F5344CB8AC3E}">
        <p14:creationId xmlns:p14="http://schemas.microsoft.com/office/powerpoint/2010/main" val="5591204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7E6127-5E05-44BB-A699-F63884802850}" type="slidenum">
              <a:rPr lang="zh-CN" altLang="en-US" smtClean="0"/>
              <a:t>4</a:t>
            </a:fld>
            <a:endParaRPr lang="zh-CN" altLang="en-US"/>
          </a:p>
        </p:txBody>
      </p:sp>
    </p:spTree>
    <p:extLst>
      <p:ext uri="{BB962C8B-B14F-4D97-AF65-F5344CB8AC3E}">
        <p14:creationId xmlns:p14="http://schemas.microsoft.com/office/powerpoint/2010/main" val="25937645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7E6127-5E05-44BB-A699-F63884802850}" type="slidenum">
              <a:rPr lang="zh-CN" altLang="en-US" smtClean="0"/>
              <a:t>5</a:t>
            </a:fld>
            <a:endParaRPr lang="zh-CN" altLang="en-US"/>
          </a:p>
        </p:txBody>
      </p:sp>
    </p:spTree>
    <p:extLst>
      <p:ext uri="{BB962C8B-B14F-4D97-AF65-F5344CB8AC3E}">
        <p14:creationId xmlns:p14="http://schemas.microsoft.com/office/powerpoint/2010/main" val="9236605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7E6127-5E05-44BB-A699-F63884802850}" type="slidenum">
              <a:rPr lang="zh-CN" altLang="en-US" smtClean="0"/>
              <a:t>6</a:t>
            </a:fld>
            <a:endParaRPr lang="zh-CN" altLang="en-US"/>
          </a:p>
        </p:txBody>
      </p:sp>
    </p:spTree>
    <p:extLst>
      <p:ext uri="{BB962C8B-B14F-4D97-AF65-F5344CB8AC3E}">
        <p14:creationId xmlns:p14="http://schemas.microsoft.com/office/powerpoint/2010/main" val="28451113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7E6127-5E05-44BB-A699-F63884802850}" type="slidenum">
              <a:rPr lang="zh-CN" altLang="en-US" smtClean="0"/>
              <a:t>7</a:t>
            </a:fld>
            <a:endParaRPr lang="zh-CN" altLang="en-US"/>
          </a:p>
        </p:txBody>
      </p:sp>
    </p:spTree>
    <p:extLst>
      <p:ext uri="{BB962C8B-B14F-4D97-AF65-F5344CB8AC3E}">
        <p14:creationId xmlns:p14="http://schemas.microsoft.com/office/powerpoint/2010/main" val="27559782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7E6127-5E05-44BB-A699-F63884802850}" type="slidenum">
              <a:rPr lang="zh-CN" altLang="en-US" smtClean="0"/>
              <a:t>8</a:t>
            </a:fld>
            <a:endParaRPr lang="zh-CN" altLang="en-US"/>
          </a:p>
        </p:txBody>
      </p:sp>
    </p:spTree>
    <p:extLst>
      <p:ext uri="{BB962C8B-B14F-4D97-AF65-F5344CB8AC3E}">
        <p14:creationId xmlns:p14="http://schemas.microsoft.com/office/powerpoint/2010/main" val="2210546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7E6127-5E05-44BB-A699-F63884802850}" type="slidenum">
              <a:rPr lang="zh-CN" altLang="en-US" smtClean="0"/>
              <a:t>9</a:t>
            </a:fld>
            <a:endParaRPr lang="zh-CN" altLang="en-US"/>
          </a:p>
        </p:txBody>
      </p:sp>
    </p:spTree>
    <p:extLst>
      <p:ext uri="{BB962C8B-B14F-4D97-AF65-F5344CB8AC3E}">
        <p14:creationId xmlns:p14="http://schemas.microsoft.com/office/powerpoint/2010/main" val="31494731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2021/10/6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838200" y="365125"/>
            <a:ext cx="10515600" cy="58118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3" name="日期占位符 2"/>
          <p:cNvSpPr>
            <a:spLocks noGrp="1"/>
          </p:cNvSpPr>
          <p:nvPr>
            <p:ph type="dt" sz="half" idx="10"/>
          </p:nvPr>
        </p:nvSpPr>
        <p:spPr/>
        <p:txBody>
          <a:bodyPr/>
          <a:lstStyle/>
          <a:p>
            <a:fld id="{82F288E0-7875-42C4-84C8-98DBBD3BF4D2}" type="datetimeFigureOut">
              <a:rPr lang="zh-CN" altLang="en-US" smtClean="0"/>
              <a:t>2021/10/6</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2021/10/6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2021/10/6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82F288E0-7875-42C4-84C8-98DBBD3BF4D2}" type="datetimeFigureOut">
              <a:rPr lang="zh-CN" altLang="en-US" smtClean="0"/>
              <a:t>2021/10/6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1186774" y="1778438"/>
            <a:ext cx="4873574"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4" name="内容占位符 3"/>
          <p:cNvSpPr>
            <a:spLocks noGrp="1"/>
          </p:cNvSpPr>
          <p:nvPr>
            <p:ph sz="half" idx="2"/>
          </p:nvPr>
        </p:nvSpPr>
        <p:spPr>
          <a:xfrm>
            <a:off x="1186774" y="2665379"/>
            <a:ext cx="4873574" cy="352428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256938" y="1778438"/>
            <a:ext cx="4897576"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6" name="内容占位符 5"/>
          <p:cNvSpPr>
            <a:spLocks noGrp="1"/>
          </p:cNvSpPr>
          <p:nvPr>
            <p:ph sz="quarter" idx="4"/>
          </p:nvPr>
        </p:nvSpPr>
        <p:spPr>
          <a:xfrm>
            <a:off x="6256938" y="2665379"/>
            <a:ext cx="4897576" cy="352428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82F288E0-7875-42C4-84C8-98DBBD3BF4D2}" type="datetimeFigureOut">
              <a:rPr lang="zh-CN" altLang="en-US" smtClean="0"/>
              <a:t>2021/10/6</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82F288E0-7875-42C4-84C8-98DBBD3BF4D2}" type="datetimeFigureOut">
              <a:rPr lang="zh-CN" altLang="en-US" smtClean="0"/>
              <a:t>2021/10/6</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82F288E0-7875-42C4-84C8-98DBBD3BF4D2}" type="datetimeFigureOut">
              <a:rPr lang="zh-CN" altLang="en-US" smtClean="0"/>
              <a:t>2021/10/6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4165349"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457201"/>
            <a:ext cx="6172200" cy="54038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4165349" cy="3811588"/>
          </a:xfrm>
        </p:spPr>
        <p:txBody>
          <a:bodyPr/>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82F288E0-7875-42C4-84C8-98DBBD3BF4D2}" type="datetimeFigureOut">
              <a:rPr lang="zh-CN" altLang="en-US" smtClean="0"/>
              <a:t>2021/10/6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2021/10/6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7FFFF"/>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2F288E0-7875-42C4-84C8-98DBBD3BF4D2}" type="datetimeFigureOut">
              <a:rPr lang="zh-CN" altLang="en-US" smtClean="0"/>
              <a:t>2021/10/6</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9BB5D0-35E4-459D-AEF3-FE4D7C45CC19}"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1.xml"/><Relationship Id="rId7" Type="http://schemas.openxmlformats.org/officeDocument/2006/relationships/image" Target="../media/image3.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7.jpeg"/><Relationship Id="rId7"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9.emf"/><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7"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23.png"/><Relationship Id="rId4" Type="http://schemas.openxmlformats.org/officeDocument/2006/relationships/image" Target="../media/image19.emf"/></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24.png"/><Relationship Id="rId5" Type="http://schemas.openxmlformats.org/officeDocument/2006/relationships/image" Target="../media/image9.png"/><Relationship Id="rId4" Type="http://schemas.openxmlformats.org/officeDocument/2006/relationships/image" Target="../media/image19.emf"/></Relationships>
</file>

<file path=ppt/slides/_rels/slide13.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7.jpeg"/><Relationship Id="rId7"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9.emf"/><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23.png"/><Relationship Id="rId4" Type="http://schemas.openxmlformats.org/officeDocument/2006/relationships/image" Target="../media/image19.emf"/></Relationships>
</file>

<file path=ppt/slides/_rels/slide1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24.png"/><Relationship Id="rId5" Type="http://schemas.openxmlformats.org/officeDocument/2006/relationships/image" Target="../media/image9.png"/><Relationship Id="rId4" Type="http://schemas.openxmlformats.org/officeDocument/2006/relationships/image" Target="../media/image19.emf"/></Relationships>
</file>

<file path=ppt/slides/_rels/slide16.xml.rels><?xml version="1.0" encoding="UTF-8" standalone="yes"?>
<Relationships xmlns="http://schemas.openxmlformats.org/package/2006/relationships"><Relationship Id="rId3" Type="http://schemas.openxmlformats.org/officeDocument/2006/relationships/image" Target="../media/image17.jpeg"/><Relationship Id="rId7" Type="http://schemas.openxmlformats.org/officeDocument/2006/relationships/image" Target="../media/image24.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23.png"/><Relationship Id="rId4" Type="http://schemas.openxmlformats.org/officeDocument/2006/relationships/image" Target="../media/image19.emf"/></Relationships>
</file>

<file path=ppt/slides/_rels/slide1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notesSlide" Target="../notesSlides/notesSlide18.xml"/><Relationship Id="rId7" Type="http://schemas.openxmlformats.org/officeDocument/2006/relationships/image" Target="../media/image13.png"/><Relationship Id="rId2" Type="http://schemas.openxmlformats.org/officeDocument/2006/relationships/slideLayout" Target="../slideLayouts/slideLayout1.xml"/><Relationship Id="rId1" Type="http://schemas.openxmlformats.org/officeDocument/2006/relationships/tags" Target="../tags/tag4.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jpeg"/><Relationship Id="rId9" Type="http://schemas.openxmlformats.org/officeDocument/2006/relationships/image" Target="../media/image15.png"/></Relationships>
</file>

<file path=ppt/slides/_rels/slide1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25.png"/><Relationship Id="rId5" Type="http://schemas.openxmlformats.org/officeDocument/2006/relationships/image" Target="../media/image8.png"/><Relationship Id="rId4" Type="http://schemas.openxmlformats.org/officeDocument/2006/relationships/image" Target="../media/image19.emf"/></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0.xml"/><Relationship Id="rId1" Type="http://schemas.openxmlformats.org/officeDocument/2006/relationships/slideLayout" Target="../slideLayouts/slideLayout1.xml"/><Relationship Id="rId5" Type="http://schemas.openxmlformats.org/officeDocument/2006/relationships/image" Target="../media/image19.emf"/><Relationship Id="rId4" Type="http://schemas.openxmlformats.org/officeDocument/2006/relationships/image" Target="../media/image18.png"/></Relationships>
</file>

<file path=ppt/slides/_rels/slide2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26.png"/><Relationship Id="rId4" Type="http://schemas.openxmlformats.org/officeDocument/2006/relationships/image" Target="../media/image19.emf"/></Relationships>
</file>

<file path=ppt/slides/_rels/slide2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2.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5.jpg"/></Relationships>
</file>

<file path=ppt/slides/_rels/slide4.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notesSlide" Target="../notesSlides/notesSlide5.xml"/><Relationship Id="rId7" Type="http://schemas.openxmlformats.org/officeDocument/2006/relationships/image" Target="../media/image13.pn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jpeg"/><Relationship Id="rId9"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19.emf"/><Relationship Id="rId5" Type="http://schemas.openxmlformats.org/officeDocument/2006/relationships/image" Target="../media/image18.png"/><Relationship Id="rId4" Type="http://schemas.openxmlformats.org/officeDocument/2006/relationships/image" Target="../media/image17.jpeg"/></Relationships>
</file>

<file path=ppt/slides/_rels/slide7.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jpeg"/><Relationship Id="rId7"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19.emf"/><Relationship Id="rId5" Type="http://schemas.openxmlformats.org/officeDocument/2006/relationships/image" Target="../media/image18.png"/><Relationship Id="rId4" Type="http://schemas.openxmlformats.org/officeDocument/2006/relationships/image" Target="../media/image17.jpeg"/></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7"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19.emf"/><Relationship Id="rId5" Type="http://schemas.openxmlformats.org/officeDocument/2006/relationships/image" Target="../media/image18.png"/><Relationship Id="rId4" Type="http://schemas.openxmlformats.org/officeDocument/2006/relationships/image" Target="../media/image17.jpeg"/></Relationships>
</file>

<file path=ppt/slides/_rels/slide9.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notesSlide" Target="../notesSlides/notesSlide9.xml"/><Relationship Id="rId7" Type="http://schemas.openxmlformats.org/officeDocument/2006/relationships/image" Target="../media/image13.png"/><Relationship Id="rId2" Type="http://schemas.openxmlformats.org/officeDocument/2006/relationships/slideLayout" Target="../slideLayouts/slideLayout1.xml"/><Relationship Id="rId1" Type="http://schemas.openxmlformats.org/officeDocument/2006/relationships/tags" Target="../tags/tag3.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jpeg"/><Relationship Id="rId9"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2" descr="5"/>
          <p:cNvPicPr>
            <a:picLocks noChangeAspect="1"/>
          </p:cNvPicPr>
          <p:nvPr/>
        </p:nvPicPr>
        <p:blipFill>
          <a:blip r:embed="rId6"/>
          <a:stretch>
            <a:fillRect/>
          </a:stretch>
        </p:blipFill>
        <p:spPr>
          <a:xfrm>
            <a:off x="3633470" y="-18415"/>
            <a:ext cx="8566785" cy="6874510"/>
          </a:xfrm>
          <a:prstGeom prst="rect">
            <a:avLst/>
          </a:prstGeom>
        </p:spPr>
      </p:pic>
      <p:sp>
        <p:nvSpPr>
          <p:cNvPr id="7" name="文本框 6"/>
          <p:cNvSpPr txBox="1"/>
          <p:nvPr/>
        </p:nvSpPr>
        <p:spPr>
          <a:xfrm>
            <a:off x="1876153" y="2360404"/>
            <a:ext cx="8132354" cy="1323439"/>
          </a:xfrm>
          <a:prstGeom prst="rect">
            <a:avLst/>
          </a:prstGeom>
          <a:noFill/>
        </p:spPr>
        <p:txBody>
          <a:bodyPr wrap="none" rtlCol="0">
            <a:spAutoFit/>
            <a:scene3d>
              <a:camera prst="orthographicFront"/>
              <a:lightRig rig="threePt" dir="t"/>
            </a:scene3d>
            <a:sp3d extrusionH="57150">
              <a:bevelT w="38100" h="38100"/>
            </a:sp3d>
          </a:bodyPr>
          <a:lstStyle/>
          <a:p>
            <a:pPr algn="ctr"/>
            <a:r>
              <a:rPr lang="en-US" altLang="zh-CN" sz="8000" dirty="0">
                <a:ln>
                  <a:solidFill>
                    <a:schemeClr val="bg1"/>
                  </a:solidFill>
                </a:ln>
                <a:solidFill>
                  <a:srgbClr val="4CBBC4"/>
                </a:solidFill>
                <a:effectLst>
                  <a:outerShdw blurRad="38100" dist="38100" dir="2700000" algn="tl">
                    <a:srgbClr val="000000">
                      <a:alpha val="43137"/>
                    </a:srgbClr>
                  </a:outerShdw>
                </a:effectLst>
                <a:latin typeface="UTM Cool Blue" panose="02040603050506020204" pitchFamily="18" charset="0"/>
                <a:ea typeface="方正胖娃繁体" panose="03000509000000000000" pitchFamily="65" charset="-122"/>
              </a:rPr>
              <a:t>TẬP ĐỌC 4</a:t>
            </a:r>
            <a:endParaRPr lang="zh-CN" altLang="en-US" sz="8000" dirty="0">
              <a:ln>
                <a:solidFill>
                  <a:schemeClr val="bg1"/>
                </a:solidFill>
              </a:ln>
              <a:solidFill>
                <a:srgbClr val="4CBBC4"/>
              </a:solidFill>
              <a:effectLst>
                <a:outerShdw blurRad="38100" dist="38100" dir="2700000" algn="tl">
                  <a:srgbClr val="000000">
                    <a:alpha val="43137"/>
                  </a:srgbClr>
                </a:outerShdw>
              </a:effectLst>
              <a:latin typeface="UTM Cool Blue" panose="02040603050506020204" pitchFamily="18" charset="0"/>
              <a:ea typeface="方正胖娃繁体" panose="03000509000000000000" pitchFamily="65" charset="-122"/>
            </a:endParaRPr>
          </a:p>
        </p:txBody>
      </p:sp>
      <p:pic>
        <p:nvPicPr>
          <p:cNvPr id="2" name="图片 1" descr="5947678d5d2f8"/>
          <p:cNvPicPr>
            <a:picLocks noChangeAspect="1"/>
          </p:cNvPicPr>
          <p:nvPr/>
        </p:nvPicPr>
        <p:blipFill>
          <a:blip r:embed="rId7"/>
          <a:stretch>
            <a:fillRect/>
          </a:stretch>
        </p:blipFill>
        <p:spPr>
          <a:xfrm>
            <a:off x="-14605" y="1499235"/>
            <a:ext cx="5520055" cy="5343525"/>
          </a:xfrm>
          <a:prstGeom prst="rect">
            <a:avLst/>
          </a:prstGeom>
        </p:spPr>
      </p:pic>
      <p:pic>
        <p:nvPicPr>
          <p:cNvPr id="4" name="5833d1fdebf6d">
            <a:hlinkClick r:id="" action="ppaction://media"/>
            <a:extLst>
              <a:ext uri="{FF2B5EF4-FFF2-40B4-BE49-F238E27FC236}">
                <a16:creationId xmlns:a16="http://schemas.microsoft.com/office/drawing/2014/main" id="{406B21D6-C1D8-4C03-A50C-ED5FD5ADC44E}"/>
              </a:ext>
            </a:extLst>
          </p:cNvPr>
          <p:cNvPicPr>
            <a:picLocks noChangeAspect="1"/>
          </p:cNvPicPr>
          <p:nvPr>
            <a:audioFile r:link="rId1"/>
            <p:extLst>
              <p:ext uri="{DAA4B4D4-6D71-4841-9C94-3DE7FCFB9230}">
                <p14:media xmlns:p14="http://schemas.microsoft.com/office/powerpoint/2010/main" r:embed="rId2">
                  <p14:trim end="219927.1875"/>
                </p14:media>
              </p:ext>
            </p:extLst>
          </p:nvPr>
        </p:nvPicPr>
        <p:blipFill>
          <a:blip r:embed="rId8"/>
          <a:stretch>
            <a:fillRect/>
          </a:stretch>
        </p:blipFill>
        <p:spPr>
          <a:xfrm>
            <a:off x="-609600" y="295940"/>
            <a:ext cx="609600" cy="609600"/>
          </a:xfrm>
          <a:prstGeom prst="rect">
            <a:avLst/>
          </a:prstGeom>
        </p:spPr>
      </p:pic>
    </p:spTree>
    <p:extLst>
      <p:ext uri="{BB962C8B-B14F-4D97-AF65-F5344CB8AC3E}">
        <p14:creationId xmlns:p14="http://schemas.microsoft.com/office/powerpoint/2010/main" val="2350250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4"/>
                                        </p:tgtEl>
                                      </p:cBhvr>
                                    </p:cmd>
                                  </p:childTnLst>
                                </p:cTn>
                              </p:par>
                              <p:par>
                                <p:cTn id="7" presetID="50" presetClass="entr" presetSubtype="0" decel="100000" fill="hold" nodeType="withEffect">
                                  <p:stCondLst>
                                    <p:cond delay="0"/>
                                  </p:stCondLst>
                                  <p:childTnLst>
                                    <p:set>
                                      <p:cBhvr>
                                        <p:cTn id="8" dur="1" fill="hold">
                                          <p:stCondLst>
                                            <p:cond delay="0"/>
                                          </p:stCondLst>
                                        </p:cTn>
                                        <p:tgtEl>
                                          <p:spTgt spid="2"/>
                                        </p:tgtEl>
                                        <p:attrNameLst>
                                          <p:attrName>style.visibility</p:attrName>
                                        </p:attrNameLst>
                                      </p:cBhvr>
                                      <p:to>
                                        <p:strVal val="visible"/>
                                      </p:to>
                                    </p:set>
                                    <p:anim calcmode="lin" valueType="num">
                                      <p:cBhvr>
                                        <p:cTn id="9" dur="1000" fill="hold"/>
                                        <p:tgtEl>
                                          <p:spTgt spid="2"/>
                                        </p:tgtEl>
                                        <p:attrNameLst>
                                          <p:attrName>ppt_w</p:attrName>
                                        </p:attrNameLst>
                                      </p:cBhvr>
                                      <p:tavLst>
                                        <p:tav tm="0">
                                          <p:val>
                                            <p:strVal val="#ppt_w+.3"/>
                                          </p:val>
                                        </p:tav>
                                        <p:tav tm="100000">
                                          <p:val>
                                            <p:strVal val="#ppt_w"/>
                                          </p:val>
                                        </p:tav>
                                      </p:tavLst>
                                    </p:anim>
                                    <p:anim calcmode="lin" valueType="num">
                                      <p:cBhvr>
                                        <p:cTn id="10" dur="1000" fill="hold"/>
                                        <p:tgtEl>
                                          <p:spTgt spid="2"/>
                                        </p:tgtEl>
                                        <p:attrNameLst>
                                          <p:attrName>ppt_h</p:attrName>
                                        </p:attrNameLst>
                                      </p:cBhvr>
                                      <p:tavLst>
                                        <p:tav tm="0">
                                          <p:val>
                                            <p:strVal val="#ppt_h"/>
                                          </p:val>
                                        </p:tav>
                                        <p:tav tm="100000">
                                          <p:val>
                                            <p:strVal val="#ppt_h"/>
                                          </p:val>
                                        </p:tav>
                                      </p:tavLst>
                                    </p:anim>
                                    <p:animEffect transition="in" filter="fade">
                                      <p:cBhvr>
                                        <p:cTn id="11" dur="1000"/>
                                        <p:tgtEl>
                                          <p:spTgt spid="2"/>
                                        </p:tgtEl>
                                      </p:cBhvr>
                                    </p:animEffect>
                                  </p:childTnLst>
                                </p:cTn>
                              </p:par>
                              <p:par>
                                <p:cTn id="12" presetID="50" presetClass="entr" presetSubtype="0" decel="100000" fill="hold" nodeType="with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1000" fill="hold"/>
                                        <p:tgtEl>
                                          <p:spTgt spid="3"/>
                                        </p:tgtEl>
                                        <p:attrNameLst>
                                          <p:attrName>ppt_w</p:attrName>
                                        </p:attrNameLst>
                                      </p:cBhvr>
                                      <p:tavLst>
                                        <p:tav tm="0">
                                          <p:val>
                                            <p:strVal val="#ppt_w+.3"/>
                                          </p:val>
                                        </p:tav>
                                        <p:tav tm="100000">
                                          <p:val>
                                            <p:strVal val="#ppt_w"/>
                                          </p:val>
                                        </p:tav>
                                      </p:tavLst>
                                    </p:anim>
                                    <p:anim calcmode="lin" valueType="num">
                                      <p:cBhvr>
                                        <p:cTn id="15" dur="1000" fill="hold"/>
                                        <p:tgtEl>
                                          <p:spTgt spid="3"/>
                                        </p:tgtEl>
                                        <p:attrNameLst>
                                          <p:attrName>ppt_h</p:attrName>
                                        </p:attrNameLst>
                                      </p:cBhvr>
                                      <p:tavLst>
                                        <p:tav tm="0">
                                          <p:val>
                                            <p:strVal val="#ppt_h"/>
                                          </p:val>
                                        </p:tav>
                                        <p:tav tm="100000">
                                          <p:val>
                                            <p:strVal val="#ppt_h"/>
                                          </p:val>
                                        </p:tav>
                                      </p:tavLst>
                                    </p:anim>
                                    <p:animEffect transition="in" filter="fade">
                                      <p:cBhvr>
                                        <p:cTn id="16" dur="1000"/>
                                        <p:tgtEl>
                                          <p:spTgt spid="3"/>
                                        </p:tgtEl>
                                      </p:cBhvr>
                                    </p:animEffect>
                                  </p:childTnLst>
                                </p:cTn>
                              </p:par>
                            </p:childTnLst>
                          </p:cTn>
                        </p:par>
                        <p:par>
                          <p:cTn id="17" fill="hold">
                            <p:stCondLst>
                              <p:cond delay="1000"/>
                            </p:stCondLst>
                            <p:childTnLst>
                              <p:par>
                                <p:cTn id="18" presetID="2" presetClass="entr" presetSubtype="9" fill="hold" grpId="0" nodeType="after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additive="base">
                                        <p:cTn id="20" dur="2000" fill="hold"/>
                                        <p:tgtEl>
                                          <p:spTgt spid="7"/>
                                        </p:tgtEl>
                                        <p:attrNameLst>
                                          <p:attrName>ppt_x</p:attrName>
                                        </p:attrNameLst>
                                      </p:cBhvr>
                                      <p:tavLst>
                                        <p:tav tm="0">
                                          <p:val>
                                            <p:strVal val="0-#ppt_w/2"/>
                                          </p:val>
                                        </p:tav>
                                        <p:tav tm="100000">
                                          <p:val>
                                            <p:strVal val="#ppt_x"/>
                                          </p:val>
                                        </p:tav>
                                      </p:tavLst>
                                    </p:anim>
                                    <p:anim calcmode="lin" valueType="num">
                                      <p:cBhvr additive="base">
                                        <p:cTn id="21" dur="2000" fill="hold"/>
                                        <p:tgtEl>
                                          <p:spTgt spid="7"/>
                                        </p:tgtEl>
                                        <p:attrNameLst>
                                          <p:attrName>ppt_y</p:attrName>
                                        </p:attrNameLst>
                                      </p:cBhvr>
                                      <p:tavLst>
                                        <p:tav tm="0">
                                          <p:val>
                                            <p:strVal val="0-#ppt_h/2"/>
                                          </p:val>
                                        </p:tav>
                                        <p:tav tm="100000">
                                          <p:val>
                                            <p:strVal val="#ppt_y"/>
                                          </p:val>
                                        </p:tav>
                                      </p:tavLst>
                                    </p:anim>
                                  </p:childTnLst>
                                </p:cTn>
                              </p:par>
                              <p:par>
                                <p:cTn id="22" presetID="8" presetClass="emph" presetSubtype="0" fill="hold" grpId="1" nodeType="withEffect">
                                  <p:stCondLst>
                                    <p:cond delay="0"/>
                                  </p:stCondLst>
                                  <p:childTnLst>
                                    <p:animRot by="21600000">
                                      <p:cBhvr>
                                        <p:cTn id="23" dur="2000" fill="hold"/>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7576" numSld="999" showWhenStopped="0">
                <p:cTn id="24" repeatCount="indefinite" fill="hold" display="0">
                  <p:stCondLst>
                    <p:cond delay="indefinite"/>
                  </p:stCondLst>
                  <p:endCondLst>
                    <p:cond evt="onStopAudio" delay="0">
                      <p:tgtEl>
                        <p:sldTgt/>
                      </p:tgtEl>
                    </p:cond>
                  </p:endCondLst>
                </p:cTn>
                <p:tgtEl>
                  <p:spTgt spid="4"/>
                </p:tgtEl>
              </p:cMediaNode>
            </p:audio>
          </p:childTnLst>
        </p:cTn>
      </p:par>
    </p:tnLst>
    <p:bldLst>
      <p:bldP spid="7" grpId="0"/>
      <p:bldP spid="7" grpId="1"/>
    </p:bldLst>
  </p:timing>
  <p:extLst>
    <p:ext uri="{E180D4A7-C9FB-4DFB-919C-405C955672EB}">
      <p14:showEvtLst xmlns:p14="http://schemas.microsoft.com/office/powerpoint/2010/main">
        <p14:playEvt time="163" objId="4"/>
      </p14:showEvtLst>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2008" y="0"/>
            <a:ext cx="12288688" cy="6858000"/>
          </a:xfrm>
          <a:prstGeom prst="rect">
            <a:avLst/>
          </a:prstGeom>
        </p:spPr>
      </p:pic>
      <p:sp>
        <p:nvSpPr>
          <p:cNvPr id="11" name="矩形 10"/>
          <p:cNvSpPr/>
          <p:nvPr/>
        </p:nvSpPr>
        <p:spPr>
          <a:xfrm>
            <a:off x="838200" y="1211624"/>
            <a:ext cx="10515600" cy="5008201"/>
          </a:xfrm>
          <a:prstGeom prst="rect">
            <a:avLst/>
          </a:prstGeom>
          <a:solidFill>
            <a:schemeClr val="bg1"/>
          </a:solidFill>
          <a:ln w="101600">
            <a:solidFill>
              <a:srgbClr val="68C5CD"/>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a:t>Bước vào phòng ông nằm, em hoảng hốt thấy mẹ đang khóc nấc lên. Thì ra ông đã qua đời. "Chỉ vì mình mải chơi bóng, mua thuốc về chậm mà ông chết." - An-đrây-ca òa khóc và kể hết mọi chuyện cho mẹ nghe. Mẹ an ủi em:</a:t>
            </a:r>
          </a:p>
          <a:p>
            <a:pPr algn="just"/>
            <a:r>
              <a:rPr lang="en-US"/>
              <a:t>      </a:t>
            </a:r>
            <a:r>
              <a:rPr lang="vi-VN"/>
              <a:t>- Không, con không có lỗi. Chẳng thuốc nào cứu nổi ông đâu. Ông đã mất từ lúc con vừa ra khỏi nhà.</a:t>
            </a:r>
          </a:p>
          <a:p>
            <a:pPr algn="just"/>
            <a:r>
              <a:rPr lang="vi-VN"/>
              <a:t>    Nhưng An-đrây-ca không nghĩ như vậy. Cả đêm đó, em ngồi nức nở dưới gốc cây táo do tay ông vun trồng. Mãi sau này, khi đã lớn, em vẫn luôn tự dằn vặt: "Giá mình mua thuốc về kịp thì ông còn sống thêm được ít năm nữa!"</a:t>
            </a:r>
          </a:p>
          <a:p>
            <a:pPr algn="r"/>
            <a:r>
              <a:rPr lang="vi-VN" i="1"/>
              <a:t>                                          Theo </a:t>
            </a:r>
            <a:r>
              <a:rPr lang="en-US" b="1" i="1">
                <a:latin typeface="Arial" panose="020B0604020202020204" pitchFamily="34" charset="0"/>
                <a:cs typeface="Arial" panose="020B0604020202020204" pitchFamily="34" charset="0"/>
              </a:rPr>
              <a:t>Xu-khôm-lin-xki</a:t>
            </a:r>
            <a:endParaRPr lang="vi-VN" b="1" i="1" dirty="0">
              <a:cs typeface="Arial" panose="020B0604020202020204" pitchFamily="34" charset="0"/>
            </a:endParaRPr>
          </a:p>
        </p:txBody>
      </p:sp>
      <p:sp>
        <p:nvSpPr>
          <p:cNvPr id="7" name="灯片编号占位符 6"/>
          <p:cNvSpPr>
            <a:spLocks noGrp="1"/>
          </p:cNvSpPr>
          <p:nvPr>
            <p:ph type="sldNum" sz="quarter" idx="12"/>
          </p:nvPr>
        </p:nvSpPr>
        <p:spPr/>
        <p:txBody>
          <a:bodyPr/>
          <a:lstStyle/>
          <a:p>
            <a:fld id="{0C913308-F349-4B6D-A68A-DD1791B4A57B}" type="slidenum">
              <a:rPr lang="zh-CN" altLang="en-US" smtClean="0"/>
              <a:t>10</a:t>
            </a:fld>
            <a:endParaRPr lang="zh-CN" altLang="en-US"/>
          </a:p>
        </p:txBody>
      </p:sp>
      <p:pic>
        <p:nvPicPr>
          <p:cNvPr id="13" name="图形 12"/>
          <p:cNvPicPr>
            <a:picLocks noChangeAspect="1"/>
          </p:cNvPicPr>
          <p:nvPr userDrawn="1"/>
        </p:nvPicPr>
        <p:blipFill>
          <a:blip r:embed="rId4"/>
          <a:stretch>
            <a:fillRect/>
          </a:stretch>
        </p:blipFill>
        <p:spPr>
          <a:xfrm>
            <a:off x="0" y="139622"/>
            <a:ext cx="1123156" cy="826939"/>
          </a:xfrm>
          <a:prstGeom prst="rect">
            <a:avLst/>
          </a:prstGeom>
        </p:spPr>
      </p:pic>
      <p:sp>
        <p:nvSpPr>
          <p:cNvPr id="14" name="Copyright Notice"/>
          <p:cNvSpPr/>
          <p:nvPr userDrawn="1"/>
        </p:nvSpPr>
        <p:spPr bwMode="auto">
          <a:xfrm>
            <a:off x="1192982" y="479490"/>
            <a:ext cx="3451390" cy="680986"/>
          </a:xfrm>
          <a:prstGeom prst="rect">
            <a:avLst/>
          </a:prstGeom>
          <a:noFill/>
          <a:ln w="6350" cap="flat" cmpd="sng" algn="ctr">
            <a:noFill/>
            <a:prstDash val="solid"/>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6350">
                <a:solidFill>
                  <a:srgbClr val="FFFFFF"/>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square" lIns="72000" tIns="32400" rIns="72000" bIns="32400" rtlCol="0" anchor="t">
            <a:sp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l"/>
            <a:r>
              <a:rPr lang="en-US" sz="4000" b="1" cap="small" dirty="0">
                <a:solidFill>
                  <a:srgbClr val="00B0F0"/>
                </a:solidFill>
                <a:latin typeface="UTM American Sans" panose="02040603050506020204" pitchFamily="18" charset="0"/>
                <a:ea typeface="微软雅黑" panose="020B0503020204020204" charset="-122"/>
              </a:rPr>
              <a:t>BÀI ĐỌC</a:t>
            </a:r>
            <a:endParaRPr sz="4000" b="1" cap="small" dirty="0">
              <a:solidFill>
                <a:srgbClr val="00B0F0"/>
              </a:solidFill>
              <a:latin typeface="UTM American Sans" panose="02040603050506020204" pitchFamily="18" charset="0"/>
              <a:ea typeface="微软雅黑" panose="020B0503020204020204" charset="-122"/>
            </a:endParaRPr>
          </a:p>
        </p:txBody>
      </p:sp>
      <p:pic>
        <p:nvPicPr>
          <p:cNvPr id="10" name="图片 9"/>
          <p:cNvPicPr>
            <a:picLocks noChangeAspect="1"/>
          </p:cNvPicPr>
          <p:nvPr userDrawn="1"/>
        </p:nvPicPr>
        <p:blipFill>
          <a:blip r:embed="rId5"/>
          <a:stretch>
            <a:fillRect/>
          </a:stretch>
        </p:blipFill>
        <p:spPr>
          <a:xfrm>
            <a:off x="8544272" y="188640"/>
            <a:ext cx="1512168" cy="753657"/>
          </a:xfrm>
          <a:prstGeom prst="rect">
            <a:avLst/>
          </a:prstGeom>
        </p:spPr>
      </p:pic>
      <p:sp>
        <p:nvSpPr>
          <p:cNvPr id="9" name="TextBox 3"/>
          <p:cNvSpPr txBox="1"/>
          <p:nvPr/>
        </p:nvSpPr>
        <p:spPr>
          <a:xfrm>
            <a:off x="3409951" y="1123571"/>
            <a:ext cx="4382452" cy="603551"/>
          </a:xfrm>
          <a:prstGeom prst="rect">
            <a:avLst/>
          </a:prstGeom>
          <a:noFill/>
        </p:spPr>
        <p:txBody>
          <a:bodyPr wrap="square" lIns="96762" tIns="48381" rIns="96762" bIns="48381" rtlCol="0">
            <a:spAutoFit/>
          </a:bodyPr>
          <a:lstStyle/>
          <a:p>
            <a:pPr algn="ctr">
              <a:lnSpc>
                <a:spcPct val="150000"/>
              </a:lnSpc>
            </a:pPr>
            <a:r>
              <a:rPr lang="en-US" altLang="zh-CN" sz="2500" b="1" dirty="0" err="1">
                <a:solidFill>
                  <a:srgbClr val="002060"/>
                </a:solidFill>
                <a:latin typeface="Arial" panose="020B0604020202020204" pitchFamily="34" charset="0"/>
                <a:ea typeface="微软雅黑" panose="020B0503020204020204" charset="-122"/>
                <a:cs typeface="Arial" panose="020B0604020202020204" pitchFamily="34" charset="0"/>
              </a:rPr>
              <a:t>Nỗi</a:t>
            </a:r>
            <a:r>
              <a:rPr lang="en-US" altLang="zh-CN" sz="2500" b="1" dirty="0">
                <a:solidFill>
                  <a:srgbClr val="002060"/>
                </a:solidFill>
                <a:latin typeface="Arial" panose="020B0604020202020204" pitchFamily="34" charset="0"/>
                <a:ea typeface="微软雅黑" panose="020B0503020204020204" charset="-122"/>
                <a:cs typeface="Arial" panose="020B0604020202020204" pitchFamily="34" charset="0"/>
              </a:rPr>
              <a:t> </a:t>
            </a:r>
            <a:r>
              <a:rPr lang="en-US" altLang="zh-CN" sz="2500" b="1" dirty="0" err="1">
                <a:solidFill>
                  <a:srgbClr val="002060"/>
                </a:solidFill>
                <a:latin typeface="Arial" panose="020B0604020202020204" pitchFamily="34" charset="0"/>
                <a:ea typeface="微软雅黑" panose="020B0503020204020204" charset="-122"/>
                <a:cs typeface="Arial" panose="020B0604020202020204" pitchFamily="34" charset="0"/>
              </a:rPr>
              <a:t>dằn</a:t>
            </a:r>
            <a:r>
              <a:rPr lang="en-US" altLang="zh-CN" sz="2500" b="1" dirty="0">
                <a:solidFill>
                  <a:srgbClr val="002060"/>
                </a:solidFill>
                <a:latin typeface="Arial" panose="020B0604020202020204" pitchFamily="34" charset="0"/>
                <a:ea typeface="微软雅黑" panose="020B0503020204020204" charset="-122"/>
                <a:cs typeface="Arial" panose="020B0604020202020204" pitchFamily="34" charset="0"/>
              </a:rPr>
              <a:t> </a:t>
            </a:r>
            <a:r>
              <a:rPr lang="en-US" altLang="zh-CN" sz="2500" b="1" dirty="0" err="1">
                <a:solidFill>
                  <a:srgbClr val="002060"/>
                </a:solidFill>
                <a:latin typeface="Arial" panose="020B0604020202020204" pitchFamily="34" charset="0"/>
                <a:ea typeface="微软雅黑" panose="020B0503020204020204" charset="-122"/>
                <a:cs typeface="Arial" panose="020B0604020202020204" pitchFamily="34" charset="0"/>
              </a:rPr>
              <a:t>vặt</a:t>
            </a:r>
            <a:r>
              <a:rPr lang="en-US" altLang="zh-CN" sz="2500" b="1" dirty="0">
                <a:solidFill>
                  <a:srgbClr val="002060"/>
                </a:solidFill>
                <a:latin typeface="Arial" panose="020B0604020202020204" pitchFamily="34" charset="0"/>
                <a:ea typeface="微软雅黑" panose="020B0503020204020204" charset="-122"/>
                <a:cs typeface="Arial" panose="020B0604020202020204" pitchFamily="34" charset="0"/>
              </a:rPr>
              <a:t> </a:t>
            </a:r>
            <a:r>
              <a:rPr lang="en-US" altLang="zh-CN" sz="2500" b="1" dirty="0" err="1">
                <a:solidFill>
                  <a:srgbClr val="002060"/>
                </a:solidFill>
                <a:latin typeface="Arial" panose="020B0604020202020204" pitchFamily="34" charset="0"/>
                <a:ea typeface="微软雅黑" panose="020B0503020204020204" charset="-122"/>
                <a:cs typeface="Arial" panose="020B0604020202020204" pitchFamily="34" charset="0"/>
              </a:rPr>
              <a:t>của</a:t>
            </a:r>
            <a:r>
              <a:rPr lang="en-US" altLang="zh-CN" sz="2500" b="1" dirty="0">
                <a:solidFill>
                  <a:srgbClr val="002060"/>
                </a:solidFill>
                <a:latin typeface="Arial" panose="020B0604020202020204" pitchFamily="34" charset="0"/>
                <a:ea typeface="微软雅黑" panose="020B0503020204020204" charset="-122"/>
                <a:cs typeface="Arial" panose="020B0604020202020204" pitchFamily="34" charset="0"/>
              </a:rPr>
              <a:t> An-</a:t>
            </a:r>
            <a:r>
              <a:rPr lang="en-US" altLang="zh-CN" sz="2500" b="1" dirty="0" err="1">
                <a:solidFill>
                  <a:srgbClr val="002060"/>
                </a:solidFill>
                <a:latin typeface="Arial" panose="020B0604020202020204" pitchFamily="34" charset="0"/>
                <a:ea typeface="微软雅黑" panose="020B0503020204020204" charset="-122"/>
                <a:cs typeface="Arial" panose="020B0604020202020204" pitchFamily="34" charset="0"/>
              </a:rPr>
              <a:t>đrây</a:t>
            </a:r>
            <a:r>
              <a:rPr lang="en-US" altLang="zh-CN" sz="2500" b="1" dirty="0">
                <a:solidFill>
                  <a:srgbClr val="002060"/>
                </a:solidFill>
                <a:latin typeface="Arial" panose="020B0604020202020204" pitchFamily="34" charset="0"/>
                <a:ea typeface="微软雅黑" panose="020B0503020204020204" charset="-122"/>
                <a:cs typeface="Arial" panose="020B0604020202020204" pitchFamily="34" charset="0"/>
              </a:rPr>
              <a:t>-ca</a:t>
            </a:r>
            <a:endParaRPr lang="zh-CN" altLang="en-US" sz="2500" b="1" dirty="0">
              <a:solidFill>
                <a:srgbClr val="002060"/>
              </a:solidFill>
              <a:latin typeface="Arial" panose="020B0604020202020204" pitchFamily="34" charset="0"/>
              <a:ea typeface="微软雅黑" panose="020B0503020204020204" charset="-122"/>
              <a:cs typeface="Arial" panose="020B0604020202020204" pitchFamily="34" charset="0"/>
            </a:endParaRPr>
          </a:p>
        </p:txBody>
      </p:sp>
      <p:sp>
        <p:nvSpPr>
          <p:cNvPr id="16" name="TextBox 3">
            <a:extLst>
              <a:ext uri="{FF2B5EF4-FFF2-40B4-BE49-F238E27FC236}">
                <a16:creationId xmlns:a16="http://schemas.microsoft.com/office/drawing/2014/main" id="{BB984F61-68CC-46D5-A1B4-0C1A3D638B45}"/>
              </a:ext>
            </a:extLst>
          </p:cNvPr>
          <p:cNvSpPr txBox="1"/>
          <p:nvPr/>
        </p:nvSpPr>
        <p:spPr>
          <a:xfrm>
            <a:off x="928437" y="1703369"/>
            <a:ext cx="10425364" cy="1636590"/>
          </a:xfrm>
          <a:prstGeom prst="rect">
            <a:avLst/>
          </a:prstGeom>
          <a:noFill/>
        </p:spPr>
        <p:txBody>
          <a:bodyPr wrap="square" lIns="96762" tIns="48381" rIns="96762" bIns="48381" rtlCol="0">
            <a:spAutoFit/>
          </a:bodyPr>
          <a:lstStyle/>
          <a:p>
            <a:pPr algn="just"/>
            <a:r>
              <a:rPr lang="en-US" sz="2000" dirty="0"/>
              <a:t>       </a:t>
            </a:r>
            <a:r>
              <a:rPr lang="vi-VN" sz="2000" dirty="0"/>
              <a:t>An-đrây-ca lên 9, sống với mẹ và ông. Ông em 96 tuổi rồi nên rất yếu. </a:t>
            </a:r>
          </a:p>
          <a:p>
            <a:pPr algn="just"/>
            <a:r>
              <a:rPr lang="vi-VN" sz="2000" dirty="0"/>
              <a:t> </a:t>
            </a:r>
            <a:r>
              <a:rPr lang="en-US" sz="2000" dirty="0"/>
              <a:t> </a:t>
            </a:r>
            <a:r>
              <a:rPr lang="vi-VN" sz="2000" dirty="0"/>
              <a:t>   Một buổi chiều, ông nói với mẹ An-đrây-ca: "Bố khó thở lắm!..." Mẹ liền bảo An-đrây-ca đi mua thuốc. Cậu bé nhanh nhẹn đi ngay, nhưng dọc đường lại gặp mấy đứa bạn đang chơi đá bóng rủ nhập cuộc. Chơi một lúc mới nhớ lời mẹ dặn, em vội chạy một mạch đến cửa hàng mua thuốc rồi mang về nhà.</a:t>
            </a:r>
          </a:p>
        </p:txBody>
      </p:sp>
      <p:sp>
        <p:nvSpPr>
          <p:cNvPr id="12" name="TextBox 3">
            <a:extLst>
              <a:ext uri="{FF2B5EF4-FFF2-40B4-BE49-F238E27FC236}">
                <a16:creationId xmlns:a16="http://schemas.microsoft.com/office/drawing/2014/main" id="{14212405-51E0-443F-A1E9-2EE460E79736}"/>
              </a:ext>
            </a:extLst>
          </p:cNvPr>
          <p:cNvSpPr txBox="1"/>
          <p:nvPr/>
        </p:nvSpPr>
        <p:spPr>
          <a:xfrm>
            <a:off x="928437" y="3268714"/>
            <a:ext cx="10425364" cy="2867696"/>
          </a:xfrm>
          <a:prstGeom prst="rect">
            <a:avLst/>
          </a:prstGeom>
          <a:noFill/>
        </p:spPr>
        <p:txBody>
          <a:bodyPr wrap="square" lIns="96762" tIns="48381" rIns="96762" bIns="48381" rtlCol="0">
            <a:spAutoFit/>
          </a:bodyPr>
          <a:lstStyle/>
          <a:p>
            <a:pPr algn="just"/>
            <a:r>
              <a:rPr lang="en-US" sz="2000" dirty="0"/>
              <a:t>       </a:t>
            </a:r>
            <a:r>
              <a:rPr lang="vi-VN" sz="2000" dirty="0"/>
              <a:t>Bước vào phòng ông nằm, em hoảng hốt thấy mẹ đang khóc nấc lên. Thì ra ông đã qua đời. "Chỉ vì mình mải chơi bóng, mua thuốc về chậm mà ông chết." - An-đrây-ca òa khóc và kể hết mọi chuyện cho mẹ nghe. Mẹ an ủi em:</a:t>
            </a:r>
          </a:p>
          <a:p>
            <a:pPr algn="just"/>
            <a:r>
              <a:rPr lang="en-US" sz="2000" dirty="0"/>
              <a:t>      </a:t>
            </a:r>
            <a:r>
              <a:rPr lang="vi-VN" sz="2000" dirty="0"/>
              <a:t>- Không, con không có lỗi. Chẳng thuốc nào cứu nổi ông đâu. Ông đã mất từ lúc con vừa ra khỏi nhà.</a:t>
            </a:r>
          </a:p>
          <a:p>
            <a:pPr algn="just"/>
            <a:r>
              <a:rPr lang="vi-VN" sz="2000" dirty="0"/>
              <a:t>    Nhưng An-đrây-ca không nghĩ như vậy. Cả đêm đó, em ngồi nức nở dưới gốc cây táo do tay ông vun trồng. Mãi sau này, khi đã lớn, em vẫn luôn tự dằn vặt: "Giá mình mua thuốc về kịp thì ông còn sống thêm được ít năm nữa!"</a:t>
            </a:r>
          </a:p>
          <a:p>
            <a:pPr algn="r"/>
            <a:r>
              <a:rPr lang="vi-VN" sz="2000" i="1" dirty="0"/>
              <a:t>                                          Theo </a:t>
            </a:r>
            <a:r>
              <a:rPr lang="en-US" sz="2000" b="1" i="1" dirty="0">
                <a:latin typeface="Arial" panose="020B0604020202020204" pitchFamily="34" charset="0"/>
                <a:cs typeface="Arial" panose="020B0604020202020204" pitchFamily="34" charset="0"/>
              </a:rPr>
              <a:t>Xu-</a:t>
            </a:r>
            <a:r>
              <a:rPr lang="en-US" sz="2000" b="1" i="1" dirty="0" err="1">
                <a:latin typeface="Arial" panose="020B0604020202020204" pitchFamily="34" charset="0"/>
                <a:cs typeface="Arial" panose="020B0604020202020204" pitchFamily="34" charset="0"/>
              </a:rPr>
              <a:t>khôm</a:t>
            </a:r>
            <a:r>
              <a:rPr lang="en-US" sz="2000" b="1" i="1" dirty="0">
                <a:latin typeface="Arial" panose="020B0604020202020204" pitchFamily="34" charset="0"/>
                <a:cs typeface="Arial" panose="020B0604020202020204" pitchFamily="34" charset="0"/>
              </a:rPr>
              <a:t>-</a:t>
            </a:r>
            <a:r>
              <a:rPr lang="en-US" sz="2000" b="1" i="1" dirty="0" err="1">
                <a:latin typeface="Arial" panose="020B0604020202020204" pitchFamily="34" charset="0"/>
                <a:cs typeface="Arial" panose="020B0604020202020204" pitchFamily="34" charset="0"/>
              </a:rPr>
              <a:t>lin-xki</a:t>
            </a:r>
            <a:endParaRPr lang="vi-VN" sz="2000" b="1" i="1" dirty="0">
              <a:cs typeface="Arial" panose="020B0604020202020204" pitchFamily="34" charset="0"/>
            </a:endParaRPr>
          </a:p>
        </p:txBody>
      </p:sp>
      <p:sp>
        <p:nvSpPr>
          <p:cNvPr id="17" name="TextBox 16">
            <a:extLst>
              <a:ext uri="{FF2B5EF4-FFF2-40B4-BE49-F238E27FC236}">
                <a16:creationId xmlns:a16="http://schemas.microsoft.com/office/drawing/2014/main" id="{68428113-A1E6-4217-8CFF-76EF4834982C}"/>
              </a:ext>
            </a:extLst>
          </p:cNvPr>
          <p:cNvSpPr txBox="1"/>
          <p:nvPr/>
        </p:nvSpPr>
        <p:spPr>
          <a:xfrm>
            <a:off x="2076450" y="3804540"/>
            <a:ext cx="7620000" cy="553998"/>
          </a:xfrm>
          <a:prstGeom prst="rect">
            <a:avLst/>
          </a:prstGeom>
          <a:noFill/>
        </p:spPr>
        <p:txBody>
          <a:bodyPr wrap="square">
            <a:spAutoFit/>
          </a:bodyPr>
          <a:lstStyle/>
          <a:p>
            <a:r>
              <a:rPr lang="en-US" sz="3000" dirty="0" err="1">
                <a:latin typeface="#9Slide03 AllRoundGothic" panose="020B0703020202020104" pitchFamily="34" charset="0"/>
              </a:rPr>
              <a:t>Đọc</a:t>
            </a:r>
            <a:r>
              <a:rPr lang="en-US" sz="3000" dirty="0">
                <a:latin typeface="#9Slide03 AllRoundGothic" panose="020B0703020202020104" pitchFamily="34" charset="0"/>
              </a:rPr>
              <a:t> </a:t>
            </a:r>
            <a:r>
              <a:rPr lang="en-US" sz="3000" dirty="0" err="1">
                <a:latin typeface="#9Slide03 AllRoundGothic" panose="020B0703020202020104" pitchFamily="34" charset="0"/>
              </a:rPr>
              <a:t>thầm</a:t>
            </a:r>
            <a:r>
              <a:rPr lang="en-US" sz="3000" dirty="0">
                <a:latin typeface="#9Slide03 AllRoundGothic" panose="020B0703020202020104" pitchFamily="34" charset="0"/>
              </a:rPr>
              <a:t> </a:t>
            </a:r>
            <a:r>
              <a:rPr lang="en-US" sz="3000" dirty="0" err="1">
                <a:latin typeface="#9Slide03 AllRoundGothic" panose="020B0703020202020104" pitchFamily="34" charset="0"/>
              </a:rPr>
              <a:t>đoạn</a:t>
            </a:r>
            <a:r>
              <a:rPr lang="en-US" sz="3000" dirty="0">
                <a:latin typeface="#9Slide03 AllRoundGothic" panose="020B0703020202020104" pitchFamily="34" charset="0"/>
              </a:rPr>
              <a:t> 1 </a:t>
            </a:r>
            <a:r>
              <a:rPr lang="en-US" sz="3000" dirty="0" err="1">
                <a:latin typeface="#9Slide03 AllRoundGothic" panose="020B0703020202020104" pitchFamily="34" charset="0"/>
              </a:rPr>
              <a:t>và</a:t>
            </a:r>
            <a:r>
              <a:rPr lang="en-US" sz="3000" dirty="0">
                <a:latin typeface="#9Slide03 AllRoundGothic" panose="020B0703020202020104" pitchFamily="34" charset="0"/>
              </a:rPr>
              <a:t> </a:t>
            </a:r>
            <a:r>
              <a:rPr lang="en-US" sz="3000" dirty="0" err="1">
                <a:latin typeface="#9Slide03 AllRoundGothic" panose="020B0703020202020104" pitchFamily="34" charset="0"/>
              </a:rPr>
              <a:t>trả</a:t>
            </a:r>
            <a:r>
              <a:rPr lang="en-US" sz="3000" dirty="0">
                <a:latin typeface="#9Slide03 AllRoundGothic" panose="020B0703020202020104" pitchFamily="34" charset="0"/>
              </a:rPr>
              <a:t> </a:t>
            </a:r>
            <a:r>
              <a:rPr lang="en-US" sz="3000" dirty="0" err="1">
                <a:latin typeface="#9Slide03 AllRoundGothic" panose="020B0703020202020104" pitchFamily="34" charset="0"/>
              </a:rPr>
              <a:t>lời</a:t>
            </a:r>
            <a:r>
              <a:rPr lang="en-US" sz="3000" dirty="0">
                <a:latin typeface="#9Slide03 AllRoundGothic" panose="020B0703020202020104" pitchFamily="34" charset="0"/>
              </a:rPr>
              <a:t> </a:t>
            </a:r>
            <a:r>
              <a:rPr lang="en-US" sz="3000" dirty="0" err="1">
                <a:latin typeface="#9Slide03 AllRoundGothic" panose="020B0703020202020104" pitchFamily="34" charset="0"/>
              </a:rPr>
              <a:t>các</a:t>
            </a:r>
            <a:r>
              <a:rPr lang="en-US" sz="3000" dirty="0">
                <a:latin typeface="#9Slide03 AllRoundGothic" panose="020B0703020202020104" pitchFamily="34" charset="0"/>
              </a:rPr>
              <a:t> </a:t>
            </a:r>
            <a:r>
              <a:rPr lang="en-US" sz="3000" dirty="0" err="1">
                <a:latin typeface="#9Slide03 AllRoundGothic" panose="020B0703020202020104" pitchFamily="34" charset="0"/>
              </a:rPr>
              <a:t>câu</a:t>
            </a:r>
            <a:r>
              <a:rPr lang="en-US" sz="3000" dirty="0">
                <a:latin typeface="#9Slide03 AllRoundGothic" panose="020B0703020202020104" pitchFamily="34" charset="0"/>
              </a:rPr>
              <a:t> </a:t>
            </a:r>
            <a:r>
              <a:rPr lang="en-US" sz="3000" dirty="0" err="1">
                <a:latin typeface="#9Slide03 AllRoundGothic" panose="020B0703020202020104" pitchFamily="34" charset="0"/>
              </a:rPr>
              <a:t>hỏi</a:t>
            </a:r>
            <a:r>
              <a:rPr lang="en-US" sz="3000" dirty="0">
                <a:latin typeface="#9Slide03 AllRoundGothic" panose="020B0703020202020104" pitchFamily="34" charset="0"/>
              </a:rPr>
              <a:t>:</a:t>
            </a:r>
          </a:p>
        </p:txBody>
      </p:sp>
      <p:pic>
        <p:nvPicPr>
          <p:cNvPr id="18" name="图片 16">
            <a:extLst>
              <a:ext uri="{FF2B5EF4-FFF2-40B4-BE49-F238E27FC236}">
                <a16:creationId xmlns:a16="http://schemas.microsoft.com/office/drawing/2014/main" id="{73432057-02A6-4D03-A062-7D4C3BABFC5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908397">
            <a:off x="2906775" y="4521635"/>
            <a:ext cx="1222256" cy="1043389"/>
          </a:xfrm>
          <a:prstGeom prst="rect">
            <a:avLst/>
          </a:prstGeom>
        </p:spPr>
      </p:pic>
      <p:pic>
        <p:nvPicPr>
          <p:cNvPr id="19" name="图片 9">
            <a:extLst>
              <a:ext uri="{FF2B5EF4-FFF2-40B4-BE49-F238E27FC236}">
                <a16:creationId xmlns:a16="http://schemas.microsoft.com/office/drawing/2014/main" id="{B6AC9AD8-17A8-47E5-9BEA-0F5A24583AB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9556022">
            <a:off x="5347075" y="4523299"/>
            <a:ext cx="927933" cy="994690"/>
          </a:xfrm>
          <a:prstGeom prst="rect">
            <a:avLst/>
          </a:prstGeom>
        </p:spPr>
      </p:pic>
      <p:pic>
        <p:nvPicPr>
          <p:cNvPr id="20" name="图片 13">
            <a:extLst>
              <a:ext uri="{FF2B5EF4-FFF2-40B4-BE49-F238E27FC236}">
                <a16:creationId xmlns:a16="http://schemas.microsoft.com/office/drawing/2014/main" id="{9965C7B6-1831-49C9-A707-2B7D2EF1ADC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19377418">
            <a:off x="7496602" y="4458628"/>
            <a:ext cx="823695" cy="1019540"/>
          </a:xfrm>
          <a:prstGeom prst="rect">
            <a:avLst/>
          </a:prstGeom>
        </p:spPr>
      </p:pic>
    </p:spTree>
    <p:extLst>
      <p:ext uri="{BB962C8B-B14F-4D97-AF65-F5344CB8AC3E}">
        <p14:creationId xmlns:p14="http://schemas.microsoft.com/office/powerpoint/2010/main" val="3481190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50" fill="hold">
                                          <p:stCondLst>
                                            <p:cond delay="0"/>
                                          </p:stCondLst>
                                        </p:cTn>
                                        <p:tgtEl>
                                          <p:spTgt spid="10"/>
                                        </p:tgtEl>
                                        <p:attrNameLst>
                                          <p:attrName>r</p:attrName>
                                        </p:attrNameLst>
                                      </p:cBhvr>
                                    </p:animRot>
                                    <p:animRot by="-240000">
                                      <p:cBhvr>
                                        <p:cTn id="7" dur="100" fill="hold">
                                          <p:stCondLst>
                                            <p:cond delay="100"/>
                                          </p:stCondLst>
                                        </p:cTn>
                                        <p:tgtEl>
                                          <p:spTgt spid="10"/>
                                        </p:tgtEl>
                                        <p:attrNameLst>
                                          <p:attrName>r</p:attrName>
                                        </p:attrNameLst>
                                      </p:cBhvr>
                                    </p:animRot>
                                    <p:animRot by="240000">
                                      <p:cBhvr>
                                        <p:cTn id="8" dur="100" fill="hold">
                                          <p:stCondLst>
                                            <p:cond delay="200"/>
                                          </p:stCondLst>
                                        </p:cTn>
                                        <p:tgtEl>
                                          <p:spTgt spid="10"/>
                                        </p:tgtEl>
                                        <p:attrNameLst>
                                          <p:attrName>r</p:attrName>
                                        </p:attrNameLst>
                                      </p:cBhvr>
                                    </p:animRot>
                                    <p:animRot by="-240000">
                                      <p:cBhvr>
                                        <p:cTn id="9" dur="100" fill="hold">
                                          <p:stCondLst>
                                            <p:cond delay="300"/>
                                          </p:stCondLst>
                                        </p:cTn>
                                        <p:tgtEl>
                                          <p:spTgt spid="10"/>
                                        </p:tgtEl>
                                        <p:attrNameLst>
                                          <p:attrName>r</p:attrName>
                                        </p:attrNameLst>
                                      </p:cBhvr>
                                    </p:animRot>
                                    <p:animRot by="120000">
                                      <p:cBhvr>
                                        <p:cTn id="10" dur="100" fill="hold">
                                          <p:stCondLst>
                                            <p:cond delay="400"/>
                                          </p:stCondLst>
                                        </p:cTn>
                                        <p:tgtEl>
                                          <p:spTgt spid="10"/>
                                        </p:tgtEl>
                                        <p:attrNameLst>
                                          <p:attrName>r</p:attrName>
                                        </p:attrNameLst>
                                      </p:cBhvr>
                                    </p:animRot>
                                  </p:childTnLst>
                                </p:cTn>
                              </p:par>
                              <p:par>
                                <p:cTn id="11" presetID="41" presetClass="entr" presetSubtype="0" fill="hold" nodeType="withEffect">
                                  <p:stCondLst>
                                    <p:cond delay="0"/>
                                  </p:stCondLst>
                                  <p:iterate type="lt">
                                    <p:tmPct val="10000"/>
                                  </p:iterate>
                                  <p:childTnLst>
                                    <p:set>
                                      <p:cBhvr>
                                        <p:cTn id="12" dur="1" fill="hold">
                                          <p:stCondLst>
                                            <p:cond delay="0"/>
                                          </p:stCondLst>
                                        </p:cTn>
                                        <p:tgtEl>
                                          <p:spTgt spid="14">
                                            <p:txEl>
                                              <p:pRg st="0" end="0"/>
                                            </p:txEl>
                                          </p:spTgt>
                                        </p:tgtEl>
                                        <p:attrNameLst>
                                          <p:attrName>style.visibility</p:attrName>
                                        </p:attrNameLst>
                                      </p:cBhvr>
                                      <p:to>
                                        <p:strVal val="visible"/>
                                      </p:to>
                                    </p:set>
                                    <p:anim calcmode="lin" valueType="num">
                                      <p:cBhvr>
                                        <p:cTn id="13" dur="1000" fill="hold"/>
                                        <p:tgtEl>
                                          <p:spTgt spid="14">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14" dur="1000" fill="hold"/>
                                        <p:tgtEl>
                                          <p:spTgt spid="14">
                                            <p:txEl>
                                              <p:pRg st="0" end="0"/>
                                            </p:txEl>
                                          </p:spTgt>
                                        </p:tgtEl>
                                        <p:attrNameLst>
                                          <p:attrName>ppt_y</p:attrName>
                                        </p:attrNameLst>
                                      </p:cBhvr>
                                      <p:tavLst>
                                        <p:tav tm="0">
                                          <p:val>
                                            <p:strVal val="#ppt_y"/>
                                          </p:val>
                                        </p:tav>
                                        <p:tav tm="100000">
                                          <p:val>
                                            <p:strVal val="#ppt_y"/>
                                          </p:val>
                                        </p:tav>
                                      </p:tavLst>
                                    </p:anim>
                                    <p:anim calcmode="lin" valueType="num">
                                      <p:cBhvr>
                                        <p:cTn id="15" dur="1000" fill="hold"/>
                                        <p:tgtEl>
                                          <p:spTgt spid="14">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6" dur="1000" fill="hold"/>
                                        <p:tgtEl>
                                          <p:spTgt spid="14">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7" dur="1000" tmFilter="0,0; .5, 1; 1, 1"/>
                                        <p:tgtEl>
                                          <p:spTgt spid="14">
                                            <p:txEl>
                                              <p:pRg st="0" end="0"/>
                                            </p:txEl>
                                          </p:spTgt>
                                        </p:tgtEl>
                                      </p:cBhvr>
                                    </p:animEffect>
                                  </p:childTnLst>
                                </p:cTn>
                              </p:par>
                            </p:childTnLst>
                          </p:cTn>
                        </p:par>
                        <p:par>
                          <p:cTn id="18" fill="hold">
                            <p:stCondLst>
                              <p:cond delay="1500"/>
                            </p:stCondLst>
                            <p:childTnLst>
                              <p:par>
                                <p:cTn id="19" presetID="53" presetClass="entr" presetSubtype="16" fill="hold" grpId="0" nodeType="after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p:cTn id="21" dur="500" fill="hold"/>
                                        <p:tgtEl>
                                          <p:spTgt spid="11"/>
                                        </p:tgtEl>
                                        <p:attrNameLst>
                                          <p:attrName>ppt_w</p:attrName>
                                        </p:attrNameLst>
                                      </p:cBhvr>
                                      <p:tavLst>
                                        <p:tav tm="0">
                                          <p:val>
                                            <p:fltVal val="0"/>
                                          </p:val>
                                        </p:tav>
                                        <p:tav tm="100000">
                                          <p:val>
                                            <p:strVal val="#ppt_w"/>
                                          </p:val>
                                        </p:tav>
                                      </p:tavLst>
                                    </p:anim>
                                    <p:anim calcmode="lin" valueType="num">
                                      <p:cBhvr>
                                        <p:cTn id="22" dur="500" fill="hold"/>
                                        <p:tgtEl>
                                          <p:spTgt spid="11"/>
                                        </p:tgtEl>
                                        <p:attrNameLst>
                                          <p:attrName>ppt_h</p:attrName>
                                        </p:attrNameLst>
                                      </p:cBhvr>
                                      <p:tavLst>
                                        <p:tav tm="0">
                                          <p:val>
                                            <p:fltVal val="0"/>
                                          </p:val>
                                        </p:tav>
                                        <p:tav tm="100000">
                                          <p:val>
                                            <p:strVal val="#ppt_h"/>
                                          </p:val>
                                        </p:tav>
                                      </p:tavLst>
                                    </p:anim>
                                    <p:animEffect transition="in" filter="fade">
                                      <p:cBhvr>
                                        <p:cTn id="23" dur="5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 calcmode="lin" valueType="num">
                                      <p:cBhvr>
                                        <p:cTn id="28" dur="500" fill="hold"/>
                                        <p:tgtEl>
                                          <p:spTgt spid="9"/>
                                        </p:tgtEl>
                                        <p:attrNameLst>
                                          <p:attrName>ppt_w</p:attrName>
                                        </p:attrNameLst>
                                      </p:cBhvr>
                                      <p:tavLst>
                                        <p:tav tm="0">
                                          <p:val>
                                            <p:fltVal val="0"/>
                                          </p:val>
                                        </p:tav>
                                        <p:tav tm="100000">
                                          <p:val>
                                            <p:strVal val="#ppt_w"/>
                                          </p:val>
                                        </p:tav>
                                      </p:tavLst>
                                    </p:anim>
                                    <p:anim calcmode="lin" valueType="num">
                                      <p:cBhvr>
                                        <p:cTn id="29" dur="500" fill="hold"/>
                                        <p:tgtEl>
                                          <p:spTgt spid="9"/>
                                        </p:tgtEl>
                                        <p:attrNameLst>
                                          <p:attrName>ppt_h</p:attrName>
                                        </p:attrNameLst>
                                      </p:cBhvr>
                                      <p:tavLst>
                                        <p:tav tm="0">
                                          <p:val>
                                            <p:fltVal val="0"/>
                                          </p:val>
                                        </p:tav>
                                        <p:tav tm="100000">
                                          <p:val>
                                            <p:strVal val="#ppt_h"/>
                                          </p:val>
                                        </p:tav>
                                      </p:tavLst>
                                    </p:anim>
                                    <p:animEffect transition="in" filter="fade">
                                      <p:cBhvr>
                                        <p:cTn id="30" dur="500"/>
                                        <p:tgtEl>
                                          <p:spTgt spid="9"/>
                                        </p:tgtEl>
                                      </p:cBhvr>
                                    </p:animEffect>
                                  </p:childTnLst>
                                </p:cTn>
                              </p:par>
                            </p:childTnLst>
                          </p:cTn>
                        </p:par>
                        <p:par>
                          <p:cTn id="31" fill="hold">
                            <p:stCondLst>
                              <p:cond delay="500"/>
                            </p:stCondLst>
                            <p:childTnLst>
                              <p:par>
                                <p:cTn id="32" presetID="53" presetClass="entr" presetSubtype="16" fill="hold" grpId="0" nodeType="afterEffect">
                                  <p:stCondLst>
                                    <p:cond delay="0"/>
                                  </p:stCondLst>
                                  <p:childTnLst>
                                    <p:set>
                                      <p:cBhvr>
                                        <p:cTn id="33" dur="1" fill="hold">
                                          <p:stCondLst>
                                            <p:cond delay="0"/>
                                          </p:stCondLst>
                                        </p:cTn>
                                        <p:tgtEl>
                                          <p:spTgt spid="16"/>
                                        </p:tgtEl>
                                        <p:attrNameLst>
                                          <p:attrName>style.visibility</p:attrName>
                                        </p:attrNameLst>
                                      </p:cBhvr>
                                      <p:to>
                                        <p:strVal val="visible"/>
                                      </p:to>
                                    </p:set>
                                    <p:anim calcmode="lin" valueType="num">
                                      <p:cBhvr>
                                        <p:cTn id="34" dur="500" fill="hold"/>
                                        <p:tgtEl>
                                          <p:spTgt spid="16"/>
                                        </p:tgtEl>
                                        <p:attrNameLst>
                                          <p:attrName>ppt_w</p:attrName>
                                        </p:attrNameLst>
                                      </p:cBhvr>
                                      <p:tavLst>
                                        <p:tav tm="0">
                                          <p:val>
                                            <p:fltVal val="0"/>
                                          </p:val>
                                        </p:tav>
                                        <p:tav tm="100000">
                                          <p:val>
                                            <p:strVal val="#ppt_w"/>
                                          </p:val>
                                        </p:tav>
                                      </p:tavLst>
                                    </p:anim>
                                    <p:anim calcmode="lin" valueType="num">
                                      <p:cBhvr>
                                        <p:cTn id="35" dur="500" fill="hold"/>
                                        <p:tgtEl>
                                          <p:spTgt spid="16"/>
                                        </p:tgtEl>
                                        <p:attrNameLst>
                                          <p:attrName>ppt_h</p:attrName>
                                        </p:attrNameLst>
                                      </p:cBhvr>
                                      <p:tavLst>
                                        <p:tav tm="0">
                                          <p:val>
                                            <p:fltVal val="0"/>
                                          </p:val>
                                        </p:tav>
                                        <p:tav tm="100000">
                                          <p:val>
                                            <p:strVal val="#ppt_h"/>
                                          </p:val>
                                        </p:tav>
                                      </p:tavLst>
                                    </p:anim>
                                    <p:animEffect transition="in" filter="fade">
                                      <p:cBhvr>
                                        <p:cTn id="36" dur="500"/>
                                        <p:tgtEl>
                                          <p:spTgt spid="16"/>
                                        </p:tgtEl>
                                      </p:cBhvr>
                                    </p:animEffect>
                                  </p:childTnLst>
                                </p:cTn>
                              </p:par>
                              <p:par>
                                <p:cTn id="37" presetID="53" presetClass="entr" presetSubtype="16" fill="hold" grpId="0" nodeType="withEffect">
                                  <p:stCondLst>
                                    <p:cond delay="0"/>
                                  </p:stCondLst>
                                  <p:childTnLst>
                                    <p:set>
                                      <p:cBhvr>
                                        <p:cTn id="38" dur="1" fill="hold">
                                          <p:stCondLst>
                                            <p:cond delay="0"/>
                                          </p:stCondLst>
                                        </p:cTn>
                                        <p:tgtEl>
                                          <p:spTgt spid="12"/>
                                        </p:tgtEl>
                                        <p:attrNameLst>
                                          <p:attrName>style.visibility</p:attrName>
                                        </p:attrNameLst>
                                      </p:cBhvr>
                                      <p:to>
                                        <p:strVal val="visible"/>
                                      </p:to>
                                    </p:set>
                                    <p:anim calcmode="lin" valueType="num">
                                      <p:cBhvr>
                                        <p:cTn id="39" dur="500" fill="hold"/>
                                        <p:tgtEl>
                                          <p:spTgt spid="12"/>
                                        </p:tgtEl>
                                        <p:attrNameLst>
                                          <p:attrName>ppt_w</p:attrName>
                                        </p:attrNameLst>
                                      </p:cBhvr>
                                      <p:tavLst>
                                        <p:tav tm="0">
                                          <p:val>
                                            <p:fltVal val="0"/>
                                          </p:val>
                                        </p:tav>
                                        <p:tav tm="100000">
                                          <p:val>
                                            <p:strVal val="#ppt_w"/>
                                          </p:val>
                                        </p:tav>
                                      </p:tavLst>
                                    </p:anim>
                                    <p:anim calcmode="lin" valueType="num">
                                      <p:cBhvr>
                                        <p:cTn id="40" dur="500" fill="hold"/>
                                        <p:tgtEl>
                                          <p:spTgt spid="12"/>
                                        </p:tgtEl>
                                        <p:attrNameLst>
                                          <p:attrName>ppt_h</p:attrName>
                                        </p:attrNameLst>
                                      </p:cBhvr>
                                      <p:tavLst>
                                        <p:tav tm="0">
                                          <p:val>
                                            <p:fltVal val="0"/>
                                          </p:val>
                                        </p:tav>
                                        <p:tav tm="100000">
                                          <p:val>
                                            <p:strVal val="#ppt_h"/>
                                          </p:val>
                                        </p:tav>
                                      </p:tavLst>
                                    </p:anim>
                                    <p:animEffect transition="in" filter="fade">
                                      <p:cBhvr>
                                        <p:cTn id="41" dur="500"/>
                                        <p:tgtEl>
                                          <p:spTgt spid="12"/>
                                        </p:tgtEl>
                                      </p:cBhvr>
                                    </p:animEffect>
                                  </p:childTnLst>
                                </p:cTn>
                              </p:par>
                              <p:par>
                                <p:cTn id="42" presetID="53" presetClass="entr" presetSubtype="16" fill="hold" nodeType="withEffect">
                                  <p:stCondLst>
                                    <p:cond delay="0"/>
                                  </p:stCondLst>
                                  <p:childTnLst>
                                    <p:set>
                                      <p:cBhvr>
                                        <p:cTn id="43" dur="1" fill="hold">
                                          <p:stCondLst>
                                            <p:cond delay="0"/>
                                          </p:stCondLst>
                                        </p:cTn>
                                        <p:tgtEl>
                                          <p:spTgt spid="12">
                                            <p:txEl>
                                              <p:pRg st="0" end="0"/>
                                            </p:txEl>
                                          </p:spTgt>
                                        </p:tgtEl>
                                        <p:attrNameLst>
                                          <p:attrName>style.visibility</p:attrName>
                                        </p:attrNameLst>
                                      </p:cBhvr>
                                      <p:to>
                                        <p:strVal val="visible"/>
                                      </p:to>
                                    </p:set>
                                    <p:anim calcmode="lin" valueType="num">
                                      <p:cBhvr>
                                        <p:cTn id="44" dur="500" fill="hold"/>
                                        <p:tgtEl>
                                          <p:spTgt spid="12">
                                            <p:txEl>
                                              <p:pRg st="0" end="0"/>
                                            </p:txEl>
                                          </p:spTgt>
                                        </p:tgtEl>
                                        <p:attrNameLst>
                                          <p:attrName>ppt_w</p:attrName>
                                        </p:attrNameLst>
                                      </p:cBhvr>
                                      <p:tavLst>
                                        <p:tav tm="0">
                                          <p:val>
                                            <p:fltVal val="0"/>
                                          </p:val>
                                        </p:tav>
                                        <p:tav tm="100000">
                                          <p:val>
                                            <p:strVal val="#ppt_w"/>
                                          </p:val>
                                        </p:tav>
                                      </p:tavLst>
                                    </p:anim>
                                    <p:anim calcmode="lin" valueType="num">
                                      <p:cBhvr>
                                        <p:cTn id="45" dur="500" fill="hold"/>
                                        <p:tgtEl>
                                          <p:spTgt spid="12">
                                            <p:txEl>
                                              <p:pRg st="0" end="0"/>
                                            </p:txEl>
                                          </p:spTgt>
                                        </p:tgtEl>
                                        <p:attrNameLst>
                                          <p:attrName>ppt_h</p:attrName>
                                        </p:attrNameLst>
                                      </p:cBhvr>
                                      <p:tavLst>
                                        <p:tav tm="0">
                                          <p:val>
                                            <p:fltVal val="0"/>
                                          </p:val>
                                        </p:tav>
                                        <p:tav tm="100000">
                                          <p:val>
                                            <p:strVal val="#ppt_h"/>
                                          </p:val>
                                        </p:tav>
                                      </p:tavLst>
                                    </p:anim>
                                    <p:animEffect transition="in" filter="fade">
                                      <p:cBhvr>
                                        <p:cTn id="46" dur="500"/>
                                        <p:tgtEl>
                                          <p:spTgt spid="12">
                                            <p:txEl>
                                              <p:pRg st="0" end="0"/>
                                            </p:txEl>
                                          </p:spTgt>
                                        </p:tgtEl>
                                      </p:cBhvr>
                                    </p:animEffect>
                                  </p:childTnLst>
                                </p:cTn>
                              </p:par>
                              <p:par>
                                <p:cTn id="47" presetID="53" presetClass="entr" presetSubtype="16" fill="hold" nodeType="withEffect">
                                  <p:stCondLst>
                                    <p:cond delay="0"/>
                                  </p:stCondLst>
                                  <p:childTnLst>
                                    <p:set>
                                      <p:cBhvr>
                                        <p:cTn id="48" dur="1" fill="hold">
                                          <p:stCondLst>
                                            <p:cond delay="0"/>
                                          </p:stCondLst>
                                        </p:cTn>
                                        <p:tgtEl>
                                          <p:spTgt spid="12">
                                            <p:txEl>
                                              <p:pRg st="1" end="1"/>
                                            </p:txEl>
                                          </p:spTgt>
                                        </p:tgtEl>
                                        <p:attrNameLst>
                                          <p:attrName>style.visibility</p:attrName>
                                        </p:attrNameLst>
                                      </p:cBhvr>
                                      <p:to>
                                        <p:strVal val="visible"/>
                                      </p:to>
                                    </p:set>
                                    <p:anim calcmode="lin" valueType="num">
                                      <p:cBhvr>
                                        <p:cTn id="49" dur="500" fill="hold"/>
                                        <p:tgtEl>
                                          <p:spTgt spid="12">
                                            <p:txEl>
                                              <p:pRg st="1" end="1"/>
                                            </p:txEl>
                                          </p:spTgt>
                                        </p:tgtEl>
                                        <p:attrNameLst>
                                          <p:attrName>ppt_w</p:attrName>
                                        </p:attrNameLst>
                                      </p:cBhvr>
                                      <p:tavLst>
                                        <p:tav tm="0">
                                          <p:val>
                                            <p:fltVal val="0"/>
                                          </p:val>
                                        </p:tav>
                                        <p:tav tm="100000">
                                          <p:val>
                                            <p:strVal val="#ppt_w"/>
                                          </p:val>
                                        </p:tav>
                                      </p:tavLst>
                                    </p:anim>
                                    <p:anim calcmode="lin" valueType="num">
                                      <p:cBhvr>
                                        <p:cTn id="50" dur="500" fill="hold"/>
                                        <p:tgtEl>
                                          <p:spTgt spid="12">
                                            <p:txEl>
                                              <p:pRg st="1" end="1"/>
                                            </p:txEl>
                                          </p:spTgt>
                                        </p:tgtEl>
                                        <p:attrNameLst>
                                          <p:attrName>ppt_h</p:attrName>
                                        </p:attrNameLst>
                                      </p:cBhvr>
                                      <p:tavLst>
                                        <p:tav tm="0">
                                          <p:val>
                                            <p:fltVal val="0"/>
                                          </p:val>
                                        </p:tav>
                                        <p:tav tm="100000">
                                          <p:val>
                                            <p:strVal val="#ppt_h"/>
                                          </p:val>
                                        </p:tav>
                                      </p:tavLst>
                                    </p:anim>
                                    <p:animEffect transition="in" filter="fade">
                                      <p:cBhvr>
                                        <p:cTn id="51" dur="500"/>
                                        <p:tgtEl>
                                          <p:spTgt spid="12">
                                            <p:txEl>
                                              <p:pRg st="1" end="1"/>
                                            </p:txEl>
                                          </p:spTgt>
                                        </p:tgtEl>
                                      </p:cBhvr>
                                    </p:animEffect>
                                  </p:childTnLst>
                                </p:cTn>
                              </p:par>
                              <p:par>
                                <p:cTn id="52" presetID="53" presetClass="entr" presetSubtype="16" fill="hold" nodeType="withEffect">
                                  <p:stCondLst>
                                    <p:cond delay="0"/>
                                  </p:stCondLst>
                                  <p:childTnLst>
                                    <p:set>
                                      <p:cBhvr>
                                        <p:cTn id="53" dur="1" fill="hold">
                                          <p:stCondLst>
                                            <p:cond delay="0"/>
                                          </p:stCondLst>
                                        </p:cTn>
                                        <p:tgtEl>
                                          <p:spTgt spid="12">
                                            <p:txEl>
                                              <p:pRg st="2" end="2"/>
                                            </p:txEl>
                                          </p:spTgt>
                                        </p:tgtEl>
                                        <p:attrNameLst>
                                          <p:attrName>style.visibility</p:attrName>
                                        </p:attrNameLst>
                                      </p:cBhvr>
                                      <p:to>
                                        <p:strVal val="visible"/>
                                      </p:to>
                                    </p:set>
                                    <p:anim calcmode="lin" valueType="num">
                                      <p:cBhvr>
                                        <p:cTn id="54" dur="500" fill="hold"/>
                                        <p:tgtEl>
                                          <p:spTgt spid="12">
                                            <p:txEl>
                                              <p:pRg st="2" end="2"/>
                                            </p:txEl>
                                          </p:spTgt>
                                        </p:tgtEl>
                                        <p:attrNameLst>
                                          <p:attrName>ppt_w</p:attrName>
                                        </p:attrNameLst>
                                      </p:cBhvr>
                                      <p:tavLst>
                                        <p:tav tm="0">
                                          <p:val>
                                            <p:fltVal val="0"/>
                                          </p:val>
                                        </p:tav>
                                        <p:tav tm="100000">
                                          <p:val>
                                            <p:strVal val="#ppt_w"/>
                                          </p:val>
                                        </p:tav>
                                      </p:tavLst>
                                    </p:anim>
                                    <p:anim calcmode="lin" valueType="num">
                                      <p:cBhvr>
                                        <p:cTn id="55" dur="500" fill="hold"/>
                                        <p:tgtEl>
                                          <p:spTgt spid="12">
                                            <p:txEl>
                                              <p:pRg st="2" end="2"/>
                                            </p:txEl>
                                          </p:spTgt>
                                        </p:tgtEl>
                                        <p:attrNameLst>
                                          <p:attrName>ppt_h</p:attrName>
                                        </p:attrNameLst>
                                      </p:cBhvr>
                                      <p:tavLst>
                                        <p:tav tm="0">
                                          <p:val>
                                            <p:fltVal val="0"/>
                                          </p:val>
                                        </p:tav>
                                        <p:tav tm="100000">
                                          <p:val>
                                            <p:strVal val="#ppt_h"/>
                                          </p:val>
                                        </p:tav>
                                      </p:tavLst>
                                    </p:anim>
                                    <p:animEffect transition="in" filter="fade">
                                      <p:cBhvr>
                                        <p:cTn id="56" dur="500"/>
                                        <p:tgtEl>
                                          <p:spTgt spid="12">
                                            <p:txEl>
                                              <p:pRg st="2" end="2"/>
                                            </p:txEl>
                                          </p:spTgt>
                                        </p:tgtEl>
                                      </p:cBhvr>
                                    </p:animEffect>
                                  </p:childTnLst>
                                </p:cTn>
                              </p:par>
                              <p:par>
                                <p:cTn id="57" presetID="53" presetClass="entr" presetSubtype="16" fill="hold" nodeType="withEffect">
                                  <p:stCondLst>
                                    <p:cond delay="0"/>
                                  </p:stCondLst>
                                  <p:childTnLst>
                                    <p:set>
                                      <p:cBhvr>
                                        <p:cTn id="58" dur="1" fill="hold">
                                          <p:stCondLst>
                                            <p:cond delay="0"/>
                                          </p:stCondLst>
                                        </p:cTn>
                                        <p:tgtEl>
                                          <p:spTgt spid="12">
                                            <p:txEl>
                                              <p:pRg st="3" end="3"/>
                                            </p:txEl>
                                          </p:spTgt>
                                        </p:tgtEl>
                                        <p:attrNameLst>
                                          <p:attrName>style.visibility</p:attrName>
                                        </p:attrNameLst>
                                      </p:cBhvr>
                                      <p:to>
                                        <p:strVal val="visible"/>
                                      </p:to>
                                    </p:set>
                                    <p:anim calcmode="lin" valueType="num">
                                      <p:cBhvr>
                                        <p:cTn id="59" dur="500" fill="hold"/>
                                        <p:tgtEl>
                                          <p:spTgt spid="12">
                                            <p:txEl>
                                              <p:pRg st="3" end="3"/>
                                            </p:txEl>
                                          </p:spTgt>
                                        </p:tgtEl>
                                        <p:attrNameLst>
                                          <p:attrName>ppt_w</p:attrName>
                                        </p:attrNameLst>
                                      </p:cBhvr>
                                      <p:tavLst>
                                        <p:tav tm="0">
                                          <p:val>
                                            <p:fltVal val="0"/>
                                          </p:val>
                                        </p:tav>
                                        <p:tav tm="100000">
                                          <p:val>
                                            <p:strVal val="#ppt_w"/>
                                          </p:val>
                                        </p:tav>
                                      </p:tavLst>
                                    </p:anim>
                                    <p:anim calcmode="lin" valueType="num">
                                      <p:cBhvr>
                                        <p:cTn id="60" dur="500" fill="hold"/>
                                        <p:tgtEl>
                                          <p:spTgt spid="12">
                                            <p:txEl>
                                              <p:pRg st="3" end="3"/>
                                            </p:txEl>
                                          </p:spTgt>
                                        </p:tgtEl>
                                        <p:attrNameLst>
                                          <p:attrName>ppt_h</p:attrName>
                                        </p:attrNameLst>
                                      </p:cBhvr>
                                      <p:tavLst>
                                        <p:tav tm="0">
                                          <p:val>
                                            <p:fltVal val="0"/>
                                          </p:val>
                                        </p:tav>
                                        <p:tav tm="100000">
                                          <p:val>
                                            <p:strVal val="#ppt_h"/>
                                          </p:val>
                                        </p:tav>
                                      </p:tavLst>
                                    </p:anim>
                                    <p:animEffect transition="in" filter="fade">
                                      <p:cBhvr>
                                        <p:cTn id="61" dur="500"/>
                                        <p:tgtEl>
                                          <p:spTgt spid="12">
                                            <p:txEl>
                                              <p:pRg st="3" end="3"/>
                                            </p:txEl>
                                          </p:spTgt>
                                        </p:tgtEl>
                                      </p:cBhvr>
                                    </p:animEffect>
                                  </p:childTnLst>
                                </p:cTn>
                              </p:par>
                            </p:childTnLst>
                          </p:cTn>
                        </p:par>
                      </p:childTnLst>
                    </p:cTn>
                  </p:par>
                  <p:par>
                    <p:cTn id="62" fill="hold">
                      <p:stCondLst>
                        <p:cond delay="indefinite"/>
                      </p:stCondLst>
                      <p:childTnLst>
                        <p:par>
                          <p:cTn id="63" fill="hold">
                            <p:stCondLst>
                              <p:cond delay="0"/>
                            </p:stCondLst>
                            <p:childTnLst>
                              <p:par>
                                <p:cTn id="64" presetID="3" presetClass="emph" presetSubtype="2" fill="hold" nodeType="clickEffect">
                                  <p:stCondLst>
                                    <p:cond delay="0"/>
                                  </p:stCondLst>
                                  <p:childTnLst>
                                    <p:animClr clrSpc="rgb" dir="cw">
                                      <p:cBhvr override="childStyle">
                                        <p:cTn id="65" dur="2000" fill="hold"/>
                                        <p:tgtEl>
                                          <p:spTgt spid="12">
                                            <p:txEl>
                                              <p:pRg st="0" end="0"/>
                                            </p:txEl>
                                          </p:spTgt>
                                        </p:tgtEl>
                                        <p:attrNameLst>
                                          <p:attrName>style.color</p:attrName>
                                        </p:attrNameLst>
                                      </p:cBhvr>
                                      <p:to>
                                        <a:srgbClr val="FFFFFF"/>
                                      </p:to>
                                    </p:animClr>
                                  </p:childTnLst>
                                </p:cTn>
                              </p:par>
                              <p:par>
                                <p:cTn id="66" presetID="3" presetClass="emph" presetSubtype="2" fill="hold" nodeType="withEffect">
                                  <p:stCondLst>
                                    <p:cond delay="0"/>
                                  </p:stCondLst>
                                  <p:childTnLst>
                                    <p:animClr clrSpc="rgb" dir="cw">
                                      <p:cBhvr override="childStyle">
                                        <p:cTn id="67" dur="2000" fill="hold"/>
                                        <p:tgtEl>
                                          <p:spTgt spid="12">
                                            <p:txEl>
                                              <p:pRg st="1" end="1"/>
                                            </p:txEl>
                                          </p:spTgt>
                                        </p:tgtEl>
                                        <p:attrNameLst>
                                          <p:attrName>style.color</p:attrName>
                                        </p:attrNameLst>
                                      </p:cBhvr>
                                      <p:to>
                                        <a:srgbClr val="FFFFFF"/>
                                      </p:to>
                                    </p:animClr>
                                  </p:childTnLst>
                                </p:cTn>
                              </p:par>
                              <p:par>
                                <p:cTn id="68" presetID="3" presetClass="emph" presetSubtype="2" fill="hold" nodeType="withEffect">
                                  <p:stCondLst>
                                    <p:cond delay="0"/>
                                  </p:stCondLst>
                                  <p:childTnLst>
                                    <p:animClr clrSpc="rgb" dir="cw">
                                      <p:cBhvr override="childStyle">
                                        <p:cTn id="69" dur="2000" fill="hold"/>
                                        <p:tgtEl>
                                          <p:spTgt spid="12">
                                            <p:txEl>
                                              <p:pRg st="2" end="2"/>
                                            </p:txEl>
                                          </p:spTgt>
                                        </p:tgtEl>
                                        <p:attrNameLst>
                                          <p:attrName>style.color</p:attrName>
                                        </p:attrNameLst>
                                      </p:cBhvr>
                                      <p:to>
                                        <a:srgbClr val="FFFFFF"/>
                                      </p:to>
                                    </p:animClr>
                                  </p:childTnLst>
                                </p:cTn>
                              </p:par>
                              <p:par>
                                <p:cTn id="70" presetID="3" presetClass="emph" presetSubtype="2" fill="hold" nodeType="withEffect">
                                  <p:stCondLst>
                                    <p:cond delay="0"/>
                                  </p:stCondLst>
                                  <p:childTnLst>
                                    <p:animClr clrSpc="rgb" dir="cw">
                                      <p:cBhvr override="childStyle">
                                        <p:cTn id="71" dur="2000" fill="hold"/>
                                        <p:tgtEl>
                                          <p:spTgt spid="12">
                                            <p:txEl>
                                              <p:pRg st="3" end="3"/>
                                            </p:txEl>
                                          </p:spTgt>
                                        </p:tgtEl>
                                        <p:attrNameLst>
                                          <p:attrName>style.color</p:attrName>
                                        </p:attrNameLst>
                                      </p:cBhvr>
                                      <p:to>
                                        <a:srgbClr val="FFFFFF"/>
                                      </p:to>
                                    </p:animClr>
                                  </p:childTnLst>
                                </p:cTn>
                              </p:par>
                            </p:childTnLst>
                          </p:cTn>
                        </p:par>
                        <p:par>
                          <p:cTn id="72" fill="hold">
                            <p:stCondLst>
                              <p:cond delay="2000"/>
                            </p:stCondLst>
                            <p:childTnLst>
                              <p:par>
                                <p:cTn id="73" presetID="35" presetClass="entr" presetSubtype="0" fill="hold" nodeType="afterEffect">
                                  <p:stCondLst>
                                    <p:cond delay="0"/>
                                  </p:stCondLst>
                                  <p:childTnLst>
                                    <p:set>
                                      <p:cBhvr>
                                        <p:cTn id="74" dur="1" fill="hold">
                                          <p:stCondLst>
                                            <p:cond delay="0"/>
                                          </p:stCondLst>
                                        </p:cTn>
                                        <p:tgtEl>
                                          <p:spTgt spid="17">
                                            <p:txEl>
                                              <p:pRg st="0" end="0"/>
                                            </p:txEl>
                                          </p:spTgt>
                                        </p:tgtEl>
                                        <p:attrNameLst>
                                          <p:attrName>style.visibility</p:attrName>
                                        </p:attrNameLst>
                                      </p:cBhvr>
                                      <p:to>
                                        <p:strVal val="visible"/>
                                      </p:to>
                                    </p:set>
                                    <p:animEffect transition="in" filter="fade">
                                      <p:cBhvr>
                                        <p:cTn id="75" dur="1000"/>
                                        <p:tgtEl>
                                          <p:spTgt spid="17">
                                            <p:txEl>
                                              <p:pRg st="0" end="0"/>
                                            </p:txEl>
                                          </p:spTgt>
                                        </p:tgtEl>
                                      </p:cBhvr>
                                    </p:animEffect>
                                    <p:anim calcmode="lin" valueType="num">
                                      <p:cBhvr>
                                        <p:cTn id="76" dur="1000" fill="hold"/>
                                        <p:tgtEl>
                                          <p:spTgt spid="17">
                                            <p:txEl>
                                              <p:pRg st="0" end="0"/>
                                            </p:txEl>
                                          </p:spTgt>
                                        </p:tgtEl>
                                        <p:attrNameLst>
                                          <p:attrName>style.rotation</p:attrName>
                                        </p:attrNameLst>
                                      </p:cBhvr>
                                      <p:tavLst>
                                        <p:tav tm="0">
                                          <p:val>
                                            <p:fltVal val="720"/>
                                          </p:val>
                                        </p:tav>
                                        <p:tav tm="100000">
                                          <p:val>
                                            <p:fltVal val="0"/>
                                          </p:val>
                                        </p:tav>
                                      </p:tavLst>
                                    </p:anim>
                                    <p:anim calcmode="lin" valueType="num">
                                      <p:cBhvr>
                                        <p:cTn id="77" dur="1000" fill="hold"/>
                                        <p:tgtEl>
                                          <p:spTgt spid="17">
                                            <p:txEl>
                                              <p:pRg st="0" end="0"/>
                                            </p:txEl>
                                          </p:spTgt>
                                        </p:tgtEl>
                                        <p:attrNameLst>
                                          <p:attrName>ppt_h</p:attrName>
                                        </p:attrNameLst>
                                      </p:cBhvr>
                                      <p:tavLst>
                                        <p:tav tm="0">
                                          <p:val>
                                            <p:fltVal val="0"/>
                                          </p:val>
                                        </p:tav>
                                        <p:tav tm="100000">
                                          <p:val>
                                            <p:strVal val="#ppt_h"/>
                                          </p:val>
                                        </p:tav>
                                      </p:tavLst>
                                    </p:anim>
                                    <p:anim calcmode="lin" valueType="num">
                                      <p:cBhvr>
                                        <p:cTn id="78" dur="1000" fill="hold"/>
                                        <p:tgtEl>
                                          <p:spTgt spid="17">
                                            <p:txEl>
                                              <p:pRg st="0" end="0"/>
                                            </p:txEl>
                                          </p:spTgt>
                                        </p:tgtEl>
                                        <p:attrNameLst>
                                          <p:attrName>ppt_w</p:attrName>
                                        </p:attrNameLst>
                                      </p:cBhvr>
                                      <p:tavLst>
                                        <p:tav tm="0">
                                          <p:val>
                                            <p:fltVal val="0"/>
                                          </p:val>
                                        </p:tav>
                                        <p:tav tm="100000">
                                          <p:val>
                                            <p:strVal val="#ppt_w"/>
                                          </p:val>
                                        </p:tav>
                                      </p:tavLst>
                                    </p:anim>
                                  </p:childTnLst>
                                </p:cTn>
                              </p:par>
                            </p:childTnLst>
                          </p:cTn>
                        </p:par>
                        <p:par>
                          <p:cTn id="79" fill="hold">
                            <p:stCondLst>
                              <p:cond delay="3000"/>
                            </p:stCondLst>
                            <p:childTnLst>
                              <p:par>
                                <p:cTn id="80" presetID="26" presetClass="entr" presetSubtype="0" fill="hold" nodeType="afterEffect">
                                  <p:stCondLst>
                                    <p:cond delay="0"/>
                                  </p:stCondLst>
                                  <p:childTnLst>
                                    <p:set>
                                      <p:cBhvr>
                                        <p:cTn id="81" dur="1" fill="hold">
                                          <p:stCondLst>
                                            <p:cond delay="0"/>
                                          </p:stCondLst>
                                        </p:cTn>
                                        <p:tgtEl>
                                          <p:spTgt spid="18"/>
                                        </p:tgtEl>
                                        <p:attrNameLst>
                                          <p:attrName>style.visibility</p:attrName>
                                        </p:attrNameLst>
                                      </p:cBhvr>
                                      <p:to>
                                        <p:strVal val="visible"/>
                                      </p:to>
                                    </p:set>
                                    <p:animEffect transition="in" filter="wipe(down)">
                                      <p:cBhvr>
                                        <p:cTn id="82" dur="435">
                                          <p:stCondLst>
                                            <p:cond delay="0"/>
                                          </p:stCondLst>
                                        </p:cTn>
                                        <p:tgtEl>
                                          <p:spTgt spid="18"/>
                                        </p:tgtEl>
                                      </p:cBhvr>
                                    </p:animEffect>
                                    <p:anim calcmode="lin" valueType="num">
                                      <p:cBhvr>
                                        <p:cTn id="83" dur="1367" tmFilter="0,0; 0.14,0.36; 0.43,0.73; 0.71,0.91; 1.0,1.0">
                                          <p:stCondLst>
                                            <p:cond delay="0"/>
                                          </p:stCondLst>
                                        </p:cTn>
                                        <p:tgtEl>
                                          <p:spTgt spid="18"/>
                                        </p:tgtEl>
                                        <p:attrNameLst>
                                          <p:attrName>ppt_x</p:attrName>
                                        </p:attrNameLst>
                                      </p:cBhvr>
                                      <p:tavLst>
                                        <p:tav tm="0">
                                          <p:val>
                                            <p:strVal val="#ppt_x-0.25"/>
                                          </p:val>
                                        </p:tav>
                                        <p:tav tm="100000">
                                          <p:val>
                                            <p:strVal val="#ppt_x"/>
                                          </p:val>
                                        </p:tav>
                                      </p:tavLst>
                                    </p:anim>
                                    <p:anim calcmode="lin" valueType="num">
                                      <p:cBhvr>
                                        <p:cTn id="84" dur="498" tmFilter="0.0,0.0; 0.25,0.07; 0.50,0.2; 0.75,0.467; 1.0,1.0">
                                          <p:stCondLst>
                                            <p:cond delay="0"/>
                                          </p:stCondLst>
                                        </p:cTn>
                                        <p:tgtEl>
                                          <p:spTgt spid="18"/>
                                        </p:tgtEl>
                                        <p:attrNameLst>
                                          <p:attrName>ppt_y</p:attrName>
                                        </p:attrNameLst>
                                      </p:cBhvr>
                                      <p:tavLst>
                                        <p:tav tm="0" fmla="#ppt_y-sin(pi*$)/3">
                                          <p:val>
                                            <p:fltVal val="0.5"/>
                                          </p:val>
                                        </p:tav>
                                        <p:tav tm="100000">
                                          <p:val>
                                            <p:fltVal val="1"/>
                                          </p:val>
                                        </p:tav>
                                      </p:tavLst>
                                    </p:anim>
                                    <p:anim calcmode="lin" valueType="num">
                                      <p:cBhvr>
                                        <p:cTn id="85" dur="498" tmFilter="0, 0; 0.125,0.2665; 0.25,0.4; 0.375,0.465; 0.5,0.5;  0.625,0.535; 0.75,0.6; 0.875,0.7335; 1,1">
                                          <p:stCondLst>
                                            <p:cond delay="498"/>
                                          </p:stCondLst>
                                        </p:cTn>
                                        <p:tgtEl>
                                          <p:spTgt spid="18"/>
                                        </p:tgtEl>
                                        <p:attrNameLst>
                                          <p:attrName>ppt_y</p:attrName>
                                        </p:attrNameLst>
                                      </p:cBhvr>
                                      <p:tavLst>
                                        <p:tav tm="0" fmla="#ppt_y-sin(pi*$)/9">
                                          <p:val>
                                            <p:fltVal val="0"/>
                                          </p:val>
                                        </p:tav>
                                        <p:tav tm="100000">
                                          <p:val>
                                            <p:fltVal val="1"/>
                                          </p:val>
                                        </p:tav>
                                      </p:tavLst>
                                    </p:anim>
                                    <p:anim calcmode="lin" valueType="num">
                                      <p:cBhvr>
                                        <p:cTn id="86" dur="249" tmFilter="0, 0; 0.125,0.2665; 0.25,0.4; 0.375,0.465; 0.5,0.5;  0.625,0.535; 0.75,0.6; 0.875,0.7335; 1,1">
                                          <p:stCondLst>
                                            <p:cond delay="993"/>
                                          </p:stCondLst>
                                        </p:cTn>
                                        <p:tgtEl>
                                          <p:spTgt spid="18"/>
                                        </p:tgtEl>
                                        <p:attrNameLst>
                                          <p:attrName>ppt_y</p:attrName>
                                        </p:attrNameLst>
                                      </p:cBhvr>
                                      <p:tavLst>
                                        <p:tav tm="0" fmla="#ppt_y-sin(pi*$)/27">
                                          <p:val>
                                            <p:fltVal val="0"/>
                                          </p:val>
                                        </p:tav>
                                        <p:tav tm="100000">
                                          <p:val>
                                            <p:fltVal val="1"/>
                                          </p:val>
                                        </p:tav>
                                      </p:tavLst>
                                    </p:anim>
                                    <p:anim calcmode="lin" valueType="num">
                                      <p:cBhvr>
                                        <p:cTn id="87" dur="123" tmFilter="0, 0; 0.125,0.2665; 0.25,0.4; 0.375,0.465; 0.5,0.5;  0.625,0.535; 0.75,0.6; 0.875,0.7335; 1,1">
                                          <p:stCondLst>
                                            <p:cond delay="1242"/>
                                          </p:stCondLst>
                                        </p:cTn>
                                        <p:tgtEl>
                                          <p:spTgt spid="18"/>
                                        </p:tgtEl>
                                        <p:attrNameLst>
                                          <p:attrName>ppt_y</p:attrName>
                                        </p:attrNameLst>
                                      </p:cBhvr>
                                      <p:tavLst>
                                        <p:tav tm="0" fmla="#ppt_y-sin(pi*$)/81">
                                          <p:val>
                                            <p:fltVal val="0"/>
                                          </p:val>
                                        </p:tav>
                                        <p:tav tm="100000">
                                          <p:val>
                                            <p:fltVal val="1"/>
                                          </p:val>
                                        </p:tav>
                                      </p:tavLst>
                                    </p:anim>
                                    <p:animScale>
                                      <p:cBhvr>
                                        <p:cTn id="88" dur="20">
                                          <p:stCondLst>
                                            <p:cond delay="487"/>
                                          </p:stCondLst>
                                        </p:cTn>
                                        <p:tgtEl>
                                          <p:spTgt spid="18"/>
                                        </p:tgtEl>
                                      </p:cBhvr>
                                      <p:to x="100000" y="60000"/>
                                    </p:animScale>
                                    <p:animScale>
                                      <p:cBhvr>
                                        <p:cTn id="89" dur="124" decel="50000">
                                          <p:stCondLst>
                                            <p:cond delay="507"/>
                                          </p:stCondLst>
                                        </p:cTn>
                                        <p:tgtEl>
                                          <p:spTgt spid="18"/>
                                        </p:tgtEl>
                                      </p:cBhvr>
                                      <p:to x="100000" y="100000"/>
                                    </p:animScale>
                                    <p:animScale>
                                      <p:cBhvr>
                                        <p:cTn id="90" dur="20">
                                          <p:stCondLst>
                                            <p:cond delay="984"/>
                                          </p:stCondLst>
                                        </p:cTn>
                                        <p:tgtEl>
                                          <p:spTgt spid="18"/>
                                        </p:tgtEl>
                                      </p:cBhvr>
                                      <p:to x="100000" y="80000"/>
                                    </p:animScale>
                                    <p:animScale>
                                      <p:cBhvr>
                                        <p:cTn id="91" dur="124" decel="50000">
                                          <p:stCondLst>
                                            <p:cond delay="1004"/>
                                          </p:stCondLst>
                                        </p:cTn>
                                        <p:tgtEl>
                                          <p:spTgt spid="18"/>
                                        </p:tgtEl>
                                      </p:cBhvr>
                                      <p:to x="100000" y="100000"/>
                                    </p:animScale>
                                    <p:animScale>
                                      <p:cBhvr>
                                        <p:cTn id="92" dur="20">
                                          <p:stCondLst>
                                            <p:cond delay="1231"/>
                                          </p:stCondLst>
                                        </p:cTn>
                                        <p:tgtEl>
                                          <p:spTgt spid="18"/>
                                        </p:tgtEl>
                                      </p:cBhvr>
                                      <p:to x="100000" y="90000"/>
                                    </p:animScale>
                                    <p:animScale>
                                      <p:cBhvr>
                                        <p:cTn id="93" dur="124" decel="50000">
                                          <p:stCondLst>
                                            <p:cond delay="1251"/>
                                          </p:stCondLst>
                                        </p:cTn>
                                        <p:tgtEl>
                                          <p:spTgt spid="18"/>
                                        </p:tgtEl>
                                      </p:cBhvr>
                                      <p:to x="100000" y="100000"/>
                                    </p:animScale>
                                    <p:animScale>
                                      <p:cBhvr>
                                        <p:cTn id="94" dur="20">
                                          <p:stCondLst>
                                            <p:cond delay="1356"/>
                                          </p:stCondLst>
                                        </p:cTn>
                                        <p:tgtEl>
                                          <p:spTgt spid="18"/>
                                        </p:tgtEl>
                                      </p:cBhvr>
                                      <p:to x="100000" y="95000"/>
                                    </p:animScale>
                                    <p:animScale>
                                      <p:cBhvr>
                                        <p:cTn id="95" dur="124" decel="50000">
                                          <p:stCondLst>
                                            <p:cond delay="1376"/>
                                          </p:stCondLst>
                                        </p:cTn>
                                        <p:tgtEl>
                                          <p:spTgt spid="18"/>
                                        </p:tgtEl>
                                      </p:cBhvr>
                                      <p:to x="100000" y="100000"/>
                                    </p:animScale>
                                  </p:childTnLst>
                                </p:cTn>
                              </p:par>
                              <p:par>
                                <p:cTn id="96" presetID="26" presetClass="entr" presetSubtype="0" fill="hold" nodeType="withEffect">
                                  <p:stCondLst>
                                    <p:cond delay="0"/>
                                  </p:stCondLst>
                                  <p:childTnLst>
                                    <p:set>
                                      <p:cBhvr>
                                        <p:cTn id="97" dur="1" fill="hold">
                                          <p:stCondLst>
                                            <p:cond delay="0"/>
                                          </p:stCondLst>
                                        </p:cTn>
                                        <p:tgtEl>
                                          <p:spTgt spid="19"/>
                                        </p:tgtEl>
                                        <p:attrNameLst>
                                          <p:attrName>style.visibility</p:attrName>
                                        </p:attrNameLst>
                                      </p:cBhvr>
                                      <p:to>
                                        <p:strVal val="visible"/>
                                      </p:to>
                                    </p:set>
                                    <p:animEffect transition="in" filter="wipe(down)">
                                      <p:cBhvr>
                                        <p:cTn id="98" dur="435">
                                          <p:stCondLst>
                                            <p:cond delay="0"/>
                                          </p:stCondLst>
                                        </p:cTn>
                                        <p:tgtEl>
                                          <p:spTgt spid="19"/>
                                        </p:tgtEl>
                                      </p:cBhvr>
                                    </p:animEffect>
                                    <p:anim calcmode="lin" valueType="num">
                                      <p:cBhvr>
                                        <p:cTn id="99" dur="1367" tmFilter="0,0; 0.14,0.36; 0.43,0.73; 0.71,0.91; 1.0,1.0">
                                          <p:stCondLst>
                                            <p:cond delay="0"/>
                                          </p:stCondLst>
                                        </p:cTn>
                                        <p:tgtEl>
                                          <p:spTgt spid="19"/>
                                        </p:tgtEl>
                                        <p:attrNameLst>
                                          <p:attrName>ppt_x</p:attrName>
                                        </p:attrNameLst>
                                      </p:cBhvr>
                                      <p:tavLst>
                                        <p:tav tm="0">
                                          <p:val>
                                            <p:strVal val="#ppt_x-0.25"/>
                                          </p:val>
                                        </p:tav>
                                        <p:tav tm="100000">
                                          <p:val>
                                            <p:strVal val="#ppt_x"/>
                                          </p:val>
                                        </p:tav>
                                      </p:tavLst>
                                    </p:anim>
                                    <p:anim calcmode="lin" valueType="num">
                                      <p:cBhvr>
                                        <p:cTn id="100" dur="498" tmFilter="0.0,0.0; 0.25,0.07; 0.50,0.2; 0.75,0.467; 1.0,1.0">
                                          <p:stCondLst>
                                            <p:cond delay="0"/>
                                          </p:stCondLst>
                                        </p:cTn>
                                        <p:tgtEl>
                                          <p:spTgt spid="19"/>
                                        </p:tgtEl>
                                        <p:attrNameLst>
                                          <p:attrName>ppt_y</p:attrName>
                                        </p:attrNameLst>
                                      </p:cBhvr>
                                      <p:tavLst>
                                        <p:tav tm="0" fmla="#ppt_y-sin(pi*$)/3">
                                          <p:val>
                                            <p:fltVal val="0.5"/>
                                          </p:val>
                                        </p:tav>
                                        <p:tav tm="100000">
                                          <p:val>
                                            <p:fltVal val="1"/>
                                          </p:val>
                                        </p:tav>
                                      </p:tavLst>
                                    </p:anim>
                                    <p:anim calcmode="lin" valueType="num">
                                      <p:cBhvr>
                                        <p:cTn id="101" dur="498" tmFilter="0, 0; 0.125,0.2665; 0.25,0.4; 0.375,0.465; 0.5,0.5;  0.625,0.535; 0.75,0.6; 0.875,0.7335; 1,1">
                                          <p:stCondLst>
                                            <p:cond delay="498"/>
                                          </p:stCondLst>
                                        </p:cTn>
                                        <p:tgtEl>
                                          <p:spTgt spid="19"/>
                                        </p:tgtEl>
                                        <p:attrNameLst>
                                          <p:attrName>ppt_y</p:attrName>
                                        </p:attrNameLst>
                                      </p:cBhvr>
                                      <p:tavLst>
                                        <p:tav tm="0" fmla="#ppt_y-sin(pi*$)/9">
                                          <p:val>
                                            <p:fltVal val="0"/>
                                          </p:val>
                                        </p:tav>
                                        <p:tav tm="100000">
                                          <p:val>
                                            <p:fltVal val="1"/>
                                          </p:val>
                                        </p:tav>
                                      </p:tavLst>
                                    </p:anim>
                                    <p:anim calcmode="lin" valueType="num">
                                      <p:cBhvr>
                                        <p:cTn id="102" dur="249" tmFilter="0, 0; 0.125,0.2665; 0.25,0.4; 0.375,0.465; 0.5,0.5;  0.625,0.535; 0.75,0.6; 0.875,0.7335; 1,1">
                                          <p:stCondLst>
                                            <p:cond delay="993"/>
                                          </p:stCondLst>
                                        </p:cTn>
                                        <p:tgtEl>
                                          <p:spTgt spid="19"/>
                                        </p:tgtEl>
                                        <p:attrNameLst>
                                          <p:attrName>ppt_y</p:attrName>
                                        </p:attrNameLst>
                                      </p:cBhvr>
                                      <p:tavLst>
                                        <p:tav tm="0" fmla="#ppt_y-sin(pi*$)/27">
                                          <p:val>
                                            <p:fltVal val="0"/>
                                          </p:val>
                                        </p:tav>
                                        <p:tav tm="100000">
                                          <p:val>
                                            <p:fltVal val="1"/>
                                          </p:val>
                                        </p:tav>
                                      </p:tavLst>
                                    </p:anim>
                                    <p:anim calcmode="lin" valueType="num">
                                      <p:cBhvr>
                                        <p:cTn id="103" dur="123" tmFilter="0, 0; 0.125,0.2665; 0.25,0.4; 0.375,0.465; 0.5,0.5;  0.625,0.535; 0.75,0.6; 0.875,0.7335; 1,1">
                                          <p:stCondLst>
                                            <p:cond delay="1242"/>
                                          </p:stCondLst>
                                        </p:cTn>
                                        <p:tgtEl>
                                          <p:spTgt spid="19"/>
                                        </p:tgtEl>
                                        <p:attrNameLst>
                                          <p:attrName>ppt_y</p:attrName>
                                        </p:attrNameLst>
                                      </p:cBhvr>
                                      <p:tavLst>
                                        <p:tav tm="0" fmla="#ppt_y-sin(pi*$)/81">
                                          <p:val>
                                            <p:fltVal val="0"/>
                                          </p:val>
                                        </p:tav>
                                        <p:tav tm="100000">
                                          <p:val>
                                            <p:fltVal val="1"/>
                                          </p:val>
                                        </p:tav>
                                      </p:tavLst>
                                    </p:anim>
                                    <p:animScale>
                                      <p:cBhvr>
                                        <p:cTn id="104" dur="20">
                                          <p:stCondLst>
                                            <p:cond delay="487"/>
                                          </p:stCondLst>
                                        </p:cTn>
                                        <p:tgtEl>
                                          <p:spTgt spid="19"/>
                                        </p:tgtEl>
                                      </p:cBhvr>
                                      <p:to x="100000" y="60000"/>
                                    </p:animScale>
                                    <p:animScale>
                                      <p:cBhvr>
                                        <p:cTn id="105" dur="124" decel="50000">
                                          <p:stCondLst>
                                            <p:cond delay="507"/>
                                          </p:stCondLst>
                                        </p:cTn>
                                        <p:tgtEl>
                                          <p:spTgt spid="19"/>
                                        </p:tgtEl>
                                      </p:cBhvr>
                                      <p:to x="100000" y="100000"/>
                                    </p:animScale>
                                    <p:animScale>
                                      <p:cBhvr>
                                        <p:cTn id="106" dur="20">
                                          <p:stCondLst>
                                            <p:cond delay="984"/>
                                          </p:stCondLst>
                                        </p:cTn>
                                        <p:tgtEl>
                                          <p:spTgt spid="19"/>
                                        </p:tgtEl>
                                      </p:cBhvr>
                                      <p:to x="100000" y="80000"/>
                                    </p:animScale>
                                    <p:animScale>
                                      <p:cBhvr>
                                        <p:cTn id="107" dur="124" decel="50000">
                                          <p:stCondLst>
                                            <p:cond delay="1004"/>
                                          </p:stCondLst>
                                        </p:cTn>
                                        <p:tgtEl>
                                          <p:spTgt spid="19"/>
                                        </p:tgtEl>
                                      </p:cBhvr>
                                      <p:to x="100000" y="100000"/>
                                    </p:animScale>
                                    <p:animScale>
                                      <p:cBhvr>
                                        <p:cTn id="108" dur="20">
                                          <p:stCondLst>
                                            <p:cond delay="1231"/>
                                          </p:stCondLst>
                                        </p:cTn>
                                        <p:tgtEl>
                                          <p:spTgt spid="19"/>
                                        </p:tgtEl>
                                      </p:cBhvr>
                                      <p:to x="100000" y="90000"/>
                                    </p:animScale>
                                    <p:animScale>
                                      <p:cBhvr>
                                        <p:cTn id="109" dur="124" decel="50000">
                                          <p:stCondLst>
                                            <p:cond delay="1251"/>
                                          </p:stCondLst>
                                        </p:cTn>
                                        <p:tgtEl>
                                          <p:spTgt spid="19"/>
                                        </p:tgtEl>
                                      </p:cBhvr>
                                      <p:to x="100000" y="100000"/>
                                    </p:animScale>
                                    <p:animScale>
                                      <p:cBhvr>
                                        <p:cTn id="110" dur="20">
                                          <p:stCondLst>
                                            <p:cond delay="1356"/>
                                          </p:stCondLst>
                                        </p:cTn>
                                        <p:tgtEl>
                                          <p:spTgt spid="19"/>
                                        </p:tgtEl>
                                      </p:cBhvr>
                                      <p:to x="100000" y="95000"/>
                                    </p:animScale>
                                    <p:animScale>
                                      <p:cBhvr>
                                        <p:cTn id="111" dur="124" decel="50000">
                                          <p:stCondLst>
                                            <p:cond delay="1376"/>
                                          </p:stCondLst>
                                        </p:cTn>
                                        <p:tgtEl>
                                          <p:spTgt spid="19"/>
                                        </p:tgtEl>
                                      </p:cBhvr>
                                      <p:to x="100000" y="100000"/>
                                    </p:animScale>
                                  </p:childTnLst>
                                </p:cTn>
                              </p:par>
                              <p:par>
                                <p:cTn id="112" presetID="26" presetClass="entr" presetSubtype="0" fill="hold" nodeType="withEffect">
                                  <p:stCondLst>
                                    <p:cond delay="0"/>
                                  </p:stCondLst>
                                  <p:childTnLst>
                                    <p:set>
                                      <p:cBhvr>
                                        <p:cTn id="113" dur="1" fill="hold">
                                          <p:stCondLst>
                                            <p:cond delay="0"/>
                                          </p:stCondLst>
                                        </p:cTn>
                                        <p:tgtEl>
                                          <p:spTgt spid="20"/>
                                        </p:tgtEl>
                                        <p:attrNameLst>
                                          <p:attrName>style.visibility</p:attrName>
                                        </p:attrNameLst>
                                      </p:cBhvr>
                                      <p:to>
                                        <p:strVal val="visible"/>
                                      </p:to>
                                    </p:set>
                                    <p:animEffect transition="in" filter="wipe(down)">
                                      <p:cBhvr>
                                        <p:cTn id="114" dur="435">
                                          <p:stCondLst>
                                            <p:cond delay="0"/>
                                          </p:stCondLst>
                                        </p:cTn>
                                        <p:tgtEl>
                                          <p:spTgt spid="20"/>
                                        </p:tgtEl>
                                      </p:cBhvr>
                                    </p:animEffect>
                                    <p:anim calcmode="lin" valueType="num">
                                      <p:cBhvr>
                                        <p:cTn id="115" dur="1367" tmFilter="0,0; 0.14,0.36; 0.43,0.73; 0.71,0.91; 1.0,1.0">
                                          <p:stCondLst>
                                            <p:cond delay="0"/>
                                          </p:stCondLst>
                                        </p:cTn>
                                        <p:tgtEl>
                                          <p:spTgt spid="20"/>
                                        </p:tgtEl>
                                        <p:attrNameLst>
                                          <p:attrName>ppt_x</p:attrName>
                                        </p:attrNameLst>
                                      </p:cBhvr>
                                      <p:tavLst>
                                        <p:tav tm="0">
                                          <p:val>
                                            <p:strVal val="#ppt_x-0.25"/>
                                          </p:val>
                                        </p:tav>
                                        <p:tav tm="100000">
                                          <p:val>
                                            <p:strVal val="#ppt_x"/>
                                          </p:val>
                                        </p:tav>
                                      </p:tavLst>
                                    </p:anim>
                                    <p:anim calcmode="lin" valueType="num">
                                      <p:cBhvr>
                                        <p:cTn id="116" dur="498" tmFilter="0.0,0.0; 0.25,0.07; 0.50,0.2; 0.75,0.467; 1.0,1.0">
                                          <p:stCondLst>
                                            <p:cond delay="0"/>
                                          </p:stCondLst>
                                        </p:cTn>
                                        <p:tgtEl>
                                          <p:spTgt spid="20"/>
                                        </p:tgtEl>
                                        <p:attrNameLst>
                                          <p:attrName>ppt_y</p:attrName>
                                        </p:attrNameLst>
                                      </p:cBhvr>
                                      <p:tavLst>
                                        <p:tav tm="0" fmla="#ppt_y-sin(pi*$)/3">
                                          <p:val>
                                            <p:fltVal val="0.5"/>
                                          </p:val>
                                        </p:tav>
                                        <p:tav tm="100000">
                                          <p:val>
                                            <p:fltVal val="1"/>
                                          </p:val>
                                        </p:tav>
                                      </p:tavLst>
                                    </p:anim>
                                    <p:anim calcmode="lin" valueType="num">
                                      <p:cBhvr>
                                        <p:cTn id="117" dur="498" tmFilter="0, 0; 0.125,0.2665; 0.25,0.4; 0.375,0.465; 0.5,0.5;  0.625,0.535; 0.75,0.6; 0.875,0.7335; 1,1">
                                          <p:stCondLst>
                                            <p:cond delay="498"/>
                                          </p:stCondLst>
                                        </p:cTn>
                                        <p:tgtEl>
                                          <p:spTgt spid="20"/>
                                        </p:tgtEl>
                                        <p:attrNameLst>
                                          <p:attrName>ppt_y</p:attrName>
                                        </p:attrNameLst>
                                      </p:cBhvr>
                                      <p:tavLst>
                                        <p:tav tm="0" fmla="#ppt_y-sin(pi*$)/9">
                                          <p:val>
                                            <p:fltVal val="0"/>
                                          </p:val>
                                        </p:tav>
                                        <p:tav tm="100000">
                                          <p:val>
                                            <p:fltVal val="1"/>
                                          </p:val>
                                        </p:tav>
                                      </p:tavLst>
                                    </p:anim>
                                    <p:anim calcmode="lin" valueType="num">
                                      <p:cBhvr>
                                        <p:cTn id="118" dur="249" tmFilter="0, 0; 0.125,0.2665; 0.25,0.4; 0.375,0.465; 0.5,0.5;  0.625,0.535; 0.75,0.6; 0.875,0.7335; 1,1">
                                          <p:stCondLst>
                                            <p:cond delay="993"/>
                                          </p:stCondLst>
                                        </p:cTn>
                                        <p:tgtEl>
                                          <p:spTgt spid="20"/>
                                        </p:tgtEl>
                                        <p:attrNameLst>
                                          <p:attrName>ppt_y</p:attrName>
                                        </p:attrNameLst>
                                      </p:cBhvr>
                                      <p:tavLst>
                                        <p:tav tm="0" fmla="#ppt_y-sin(pi*$)/27">
                                          <p:val>
                                            <p:fltVal val="0"/>
                                          </p:val>
                                        </p:tav>
                                        <p:tav tm="100000">
                                          <p:val>
                                            <p:fltVal val="1"/>
                                          </p:val>
                                        </p:tav>
                                      </p:tavLst>
                                    </p:anim>
                                    <p:anim calcmode="lin" valueType="num">
                                      <p:cBhvr>
                                        <p:cTn id="119" dur="123" tmFilter="0, 0; 0.125,0.2665; 0.25,0.4; 0.375,0.465; 0.5,0.5;  0.625,0.535; 0.75,0.6; 0.875,0.7335; 1,1">
                                          <p:stCondLst>
                                            <p:cond delay="1242"/>
                                          </p:stCondLst>
                                        </p:cTn>
                                        <p:tgtEl>
                                          <p:spTgt spid="20"/>
                                        </p:tgtEl>
                                        <p:attrNameLst>
                                          <p:attrName>ppt_y</p:attrName>
                                        </p:attrNameLst>
                                      </p:cBhvr>
                                      <p:tavLst>
                                        <p:tav tm="0" fmla="#ppt_y-sin(pi*$)/81">
                                          <p:val>
                                            <p:fltVal val="0"/>
                                          </p:val>
                                        </p:tav>
                                        <p:tav tm="100000">
                                          <p:val>
                                            <p:fltVal val="1"/>
                                          </p:val>
                                        </p:tav>
                                      </p:tavLst>
                                    </p:anim>
                                    <p:animScale>
                                      <p:cBhvr>
                                        <p:cTn id="120" dur="20">
                                          <p:stCondLst>
                                            <p:cond delay="487"/>
                                          </p:stCondLst>
                                        </p:cTn>
                                        <p:tgtEl>
                                          <p:spTgt spid="20"/>
                                        </p:tgtEl>
                                      </p:cBhvr>
                                      <p:to x="100000" y="60000"/>
                                    </p:animScale>
                                    <p:animScale>
                                      <p:cBhvr>
                                        <p:cTn id="121" dur="124" decel="50000">
                                          <p:stCondLst>
                                            <p:cond delay="507"/>
                                          </p:stCondLst>
                                        </p:cTn>
                                        <p:tgtEl>
                                          <p:spTgt spid="20"/>
                                        </p:tgtEl>
                                      </p:cBhvr>
                                      <p:to x="100000" y="100000"/>
                                    </p:animScale>
                                    <p:animScale>
                                      <p:cBhvr>
                                        <p:cTn id="122" dur="20">
                                          <p:stCondLst>
                                            <p:cond delay="984"/>
                                          </p:stCondLst>
                                        </p:cTn>
                                        <p:tgtEl>
                                          <p:spTgt spid="20"/>
                                        </p:tgtEl>
                                      </p:cBhvr>
                                      <p:to x="100000" y="80000"/>
                                    </p:animScale>
                                    <p:animScale>
                                      <p:cBhvr>
                                        <p:cTn id="123" dur="124" decel="50000">
                                          <p:stCondLst>
                                            <p:cond delay="1004"/>
                                          </p:stCondLst>
                                        </p:cTn>
                                        <p:tgtEl>
                                          <p:spTgt spid="20"/>
                                        </p:tgtEl>
                                      </p:cBhvr>
                                      <p:to x="100000" y="100000"/>
                                    </p:animScale>
                                    <p:animScale>
                                      <p:cBhvr>
                                        <p:cTn id="124" dur="20">
                                          <p:stCondLst>
                                            <p:cond delay="1231"/>
                                          </p:stCondLst>
                                        </p:cTn>
                                        <p:tgtEl>
                                          <p:spTgt spid="20"/>
                                        </p:tgtEl>
                                      </p:cBhvr>
                                      <p:to x="100000" y="90000"/>
                                    </p:animScale>
                                    <p:animScale>
                                      <p:cBhvr>
                                        <p:cTn id="125" dur="124" decel="50000">
                                          <p:stCondLst>
                                            <p:cond delay="1251"/>
                                          </p:stCondLst>
                                        </p:cTn>
                                        <p:tgtEl>
                                          <p:spTgt spid="20"/>
                                        </p:tgtEl>
                                      </p:cBhvr>
                                      <p:to x="100000" y="100000"/>
                                    </p:animScale>
                                    <p:animScale>
                                      <p:cBhvr>
                                        <p:cTn id="126" dur="20">
                                          <p:stCondLst>
                                            <p:cond delay="1356"/>
                                          </p:stCondLst>
                                        </p:cTn>
                                        <p:tgtEl>
                                          <p:spTgt spid="20"/>
                                        </p:tgtEl>
                                      </p:cBhvr>
                                      <p:to x="100000" y="95000"/>
                                    </p:animScale>
                                    <p:animScale>
                                      <p:cBhvr>
                                        <p:cTn id="127" dur="124" decel="50000">
                                          <p:stCondLst>
                                            <p:cond delay="1376"/>
                                          </p:stCondLst>
                                        </p:cTn>
                                        <p:tgtEl>
                                          <p:spTgt spid="2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ldLvl="0" animBg="1"/>
      <p:bldP spid="9" grpId="0"/>
      <p:bldP spid="16" grpId="0"/>
      <p:bldP spid="12"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E7FFFF"/>
        </a:solidFill>
        <a:effectLst/>
      </p:bgPr>
    </p:bg>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D576C014-06CA-4C35-9F28-0E46F0133E77}"/>
              </a:ext>
            </a:extLst>
          </p:cNvPr>
          <p:cNvGrpSpPr/>
          <p:nvPr/>
        </p:nvGrpSpPr>
        <p:grpSpPr>
          <a:xfrm>
            <a:off x="0" y="-19050"/>
            <a:ext cx="12216680" cy="6858000"/>
            <a:chOff x="-72008" y="0"/>
            <a:chExt cx="12288688" cy="6858000"/>
          </a:xfrm>
        </p:grpSpPr>
        <p:pic>
          <p:nvPicPr>
            <p:cNvPr id="8" name="图片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2008" y="0"/>
              <a:ext cx="12288688" cy="6858000"/>
            </a:xfrm>
            <a:prstGeom prst="rect">
              <a:avLst/>
            </a:prstGeom>
          </p:spPr>
        </p:pic>
        <p:sp>
          <p:nvSpPr>
            <p:cNvPr id="12" name="TextBox 11">
              <a:extLst>
                <a:ext uri="{FF2B5EF4-FFF2-40B4-BE49-F238E27FC236}">
                  <a16:creationId xmlns:a16="http://schemas.microsoft.com/office/drawing/2014/main" id="{A4568BC2-2D5E-4303-8490-D9DCFE45CF0D}"/>
                </a:ext>
              </a:extLst>
            </p:cNvPr>
            <p:cNvSpPr txBox="1"/>
            <p:nvPr/>
          </p:nvSpPr>
          <p:spPr>
            <a:xfrm>
              <a:off x="0" y="0"/>
              <a:ext cx="1188823" cy="400110"/>
            </a:xfrm>
            <a:prstGeom prst="rect">
              <a:avLst/>
            </a:prstGeom>
            <a:noFill/>
          </p:spPr>
          <p:txBody>
            <a:bodyPr wrap="square" rtlCol="0">
              <a:spAutoFit/>
            </a:bodyPr>
            <a:lstStyle/>
            <a:p>
              <a:r>
                <a:rPr lang="en-US" sz="2000" dirty="0">
                  <a:solidFill>
                    <a:srgbClr val="00B0F0"/>
                  </a:solidFill>
                  <a:latin typeface="Arial" panose="020B0604020202020204" pitchFamily="34" charset="0"/>
                  <a:cs typeface="Arial" panose="020B0604020202020204" pitchFamily="34" charset="0"/>
                </a:rPr>
                <a:t>KTUTS</a:t>
              </a:r>
            </a:p>
          </p:txBody>
        </p:sp>
      </p:grpSp>
      <p:sp>
        <p:nvSpPr>
          <p:cNvPr id="2" name="日期占位符 1"/>
          <p:cNvSpPr>
            <a:spLocks noGrp="1"/>
          </p:cNvSpPr>
          <p:nvPr>
            <p:ph type="dt" sz="half" idx="10"/>
          </p:nvPr>
        </p:nvSpPr>
        <p:spPr/>
        <p:txBody>
          <a:bodyPr/>
          <a:lstStyle/>
          <a:p>
            <a:fld id="{530820CF-B880-4189-942D-D702A7CBA730}" type="datetimeFigureOut">
              <a:rPr lang="zh-CN" altLang="en-US" smtClean="0"/>
              <a:t>2021/10/6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11</a:t>
            </a:fld>
            <a:endParaRPr lang="zh-CN" altLang="en-US"/>
          </a:p>
        </p:txBody>
      </p:sp>
      <p:pic>
        <p:nvPicPr>
          <p:cNvPr id="10" name="图片 9"/>
          <p:cNvPicPr>
            <a:picLocks noChangeAspect="1"/>
          </p:cNvPicPr>
          <p:nvPr userDrawn="1"/>
        </p:nvPicPr>
        <p:blipFill>
          <a:blip r:embed="rId4"/>
          <a:stretch>
            <a:fillRect/>
          </a:stretch>
        </p:blipFill>
        <p:spPr>
          <a:xfrm>
            <a:off x="8544272" y="188640"/>
            <a:ext cx="1512168" cy="753657"/>
          </a:xfrm>
          <a:prstGeom prst="rect">
            <a:avLst/>
          </a:prstGeom>
        </p:spPr>
      </p:pic>
      <p:pic>
        <p:nvPicPr>
          <p:cNvPr id="11"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p:blipFill>
        <p:spPr bwMode="auto">
          <a:xfrm flipH="1">
            <a:off x="-504190" y="2031923"/>
            <a:ext cx="3685540" cy="368554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52" name="图片 69">
            <a:extLst>
              <a:ext uri="{FF2B5EF4-FFF2-40B4-BE49-F238E27FC236}">
                <a16:creationId xmlns:a16="http://schemas.microsoft.com/office/drawing/2014/main" id="{2B83537E-ECA4-42D7-8E89-14566761C4DA}"/>
              </a:ext>
            </a:extLst>
          </p:cNvPr>
          <p:cNvPicPr>
            <a:picLocks noChangeAspect="1"/>
          </p:cNvPicPr>
          <p:nvPr/>
        </p:nvPicPr>
        <p:blipFill>
          <a:blip r:embed="rId6"/>
          <a:stretch>
            <a:fillRect/>
          </a:stretch>
        </p:blipFill>
        <p:spPr>
          <a:xfrm>
            <a:off x="0" y="381013"/>
            <a:ext cx="1188823" cy="1012024"/>
          </a:xfrm>
          <a:prstGeom prst="rect">
            <a:avLst/>
          </a:prstGeom>
        </p:spPr>
      </p:pic>
      <p:pic>
        <p:nvPicPr>
          <p:cNvPr id="5" name="Picture 4">
            <a:extLst>
              <a:ext uri="{FF2B5EF4-FFF2-40B4-BE49-F238E27FC236}">
                <a16:creationId xmlns:a16="http://schemas.microsoft.com/office/drawing/2014/main" id="{9C24C993-3BC6-42E1-A226-62CF438CB9C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23315" y="-6830965"/>
            <a:ext cx="9698557" cy="6858000"/>
          </a:xfrm>
          <a:prstGeom prst="rect">
            <a:avLst/>
          </a:prstGeom>
        </p:spPr>
      </p:pic>
      <p:sp>
        <p:nvSpPr>
          <p:cNvPr id="6" name="Rectangle: Rounded Corners 5">
            <a:extLst>
              <a:ext uri="{FF2B5EF4-FFF2-40B4-BE49-F238E27FC236}">
                <a16:creationId xmlns:a16="http://schemas.microsoft.com/office/drawing/2014/main" id="{A7FF1AED-5ADA-486A-8690-A711785E4D10}"/>
              </a:ext>
            </a:extLst>
          </p:cNvPr>
          <p:cNvSpPr/>
          <p:nvPr/>
        </p:nvSpPr>
        <p:spPr>
          <a:xfrm>
            <a:off x="1409065" y="451971"/>
            <a:ext cx="10554335" cy="887488"/>
          </a:xfrm>
          <a:prstGeom prst="roundRect">
            <a:avLst/>
          </a:prstGeom>
          <a:solidFill>
            <a:schemeClr val="bg1"/>
          </a:solidFill>
          <a:ln w="38100">
            <a:solidFill>
              <a:srgbClr val="68C5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dirty="0">
                <a:solidFill>
                  <a:srgbClr val="002060"/>
                </a:solidFill>
                <a:latin typeface="Arial" panose="020B0604020202020204" pitchFamily="34" charset="0"/>
                <a:cs typeface="Arial" panose="020B0604020202020204" pitchFamily="34" charset="0"/>
              </a:rPr>
              <a:t>Khi </a:t>
            </a:r>
            <a:r>
              <a:rPr lang="en-US" sz="2600" b="1" dirty="0" err="1">
                <a:solidFill>
                  <a:srgbClr val="002060"/>
                </a:solidFill>
                <a:latin typeface="Arial" panose="020B0604020202020204" pitchFamily="34" charset="0"/>
                <a:cs typeface="Arial" panose="020B0604020202020204" pitchFamily="34" charset="0"/>
              </a:rPr>
              <a:t>câu</a:t>
            </a:r>
            <a:r>
              <a:rPr lang="en-US" sz="2600" b="1" dirty="0">
                <a:solidFill>
                  <a:srgbClr val="002060"/>
                </a:solidFill>
                <a:latin typeface="Arial" panose="020B0604020202020204" pitchFamily="34" charset="0"/>
                <a:cs typeface="Arial" panose="020B0604020202020204" pitchFamily="34" charset="0"/>
              </a:rPr>
              <a:t> </a:t>
            </a:r>
            <a:r>
              <a:rPr lang="en-US" sz="2600" b="1" dirty="0" err="1">
                <a:solidFill>
                  <a:srgbClr val="002060"/>
                </a:solidFill>
                <a:latin typeface="Arial" panose="020B0604020202020204" pitchFamily="34" charset="0"/>
                <a:cs typeface="Arial" panose="020B0604020202020204" pitchFamily="34" charset="0"/>
              </a:rPr>
              <a:t>chuyện</a:t>
            </a:r>
            <a:r>
              <a:rPr lang="en-US" sz="2600" b="1" dirty="0">
                <a:solidFill>
                  <a:srgbClr val="002060"/>
                </a:solidFill>
                <a:latin typeface="Arial" panose="020B0604020202020204" pitchFamily="34" charset="0"/>
                <a:cs typeface="Arial" panose="020B0604020202020204" pitchFamily="34" charset="0"/>
              </a:rPr>
              <a:t> </a:t>
            </a:r>
            <a:r>
              <a:rPr lang="en-US" sz="2600" b="1" dirty="0" err="1">
                <a:solidFill>
                  <a:srgbClr val="002060"/>
                </a:solidFill>
                <a:latin typeface="Arial" panose="020B0604020202020204" pitchFamily="34" charset="0"/>
                <a:cs typeface="Arial" panose="020B0604020202020204" pitchFamily="34" charset="0"/>
              </a:rPr>
              <a:t>xảy</a:t>
            </a:r>
            <a:r>
              <a:rPr lang="en-US" sz="2600" b="1" dirty="0">
                <a:solidFill>
                  <a:srgbClr val="002060"/>
                </a:solidFill>
                <a:latin typeface="Arial" panose="020B0604020202020204" pitchFamily="34" charset="0"/>
                <a:cs typeface="Arial" panose="020B0604020202020204" pitchFamily="34" charset="0"/>
              </a:rPr>
              <a:t> ra, An – </a:t>
            </a:r>
            <a:r>
              <a:rPr lang="en-US" sz="2600" b="1" dirty="0" err="1">
                <a:solidFill>
                  <a:srgbClr val="002060"/>
                </a:solidFill>
                <a:latin typeface="Arial" panose="020B0604020202020204" pitchFamily="34" charset="0"/>
                <a:cs typeface="Arial" panose="020B0604020202020204" pitchFamily="34" charset="0"/>
              </a:rPr>
              <a:t>đrây</a:t>
            </a:r>
            <a:r>
              <a:rPr lang="en-US" sz="2600" b="1" dirty="0">
                <a:solidFill>
                  <a:srgbClr val="002060"/>
                </a:solidFill>
                <a:latin typeface="Arial" panose="020B0604020202020204" pitchFamily="34" charset="0"/>
                <a:cs typeface="Arial" panose="020B0604020202020204" pitchFamily="34" charset="0"/>
              </a:rPr>
              <a:t> ca </a:t>
            </a:r>
            <a:r>
              <a:rPr lang="en-US" sz="2600" b="1" dirty="0" err="1">
                <a:solidFill>
                  <a:srgbClr val="002060"/>
                </a:solidFill>
                <a:latin typeface="Arial" panose="020B0604020202020204" pitchFamily="34" charset="0"/>
                <a:cs typeface="Arial" panose="020B0604020202020204" pitchFamily="34" charset="0"/>
              </a:rPr>
              <a:t>mấy</a:t>
            </a:r>
            <a:r>
              <a:rPr lang="en-US" sz="2600" b="1" dirty="0">
                <a:solidFill>
                  <a:srgbClr val="002060"/>
                </a:solidFill>
                <a:latin typeface="Arial" panose="020B0604020202020204" pitchFamily="34" charset="0"/>
                <a:cs typeface="Arial" panose="020B0604020202020204" pitchFamily="34" charset="0"/>
              </a:rPr>
              <a:t> </a:t>
            </a:r>
            <a:r>
              <a:rPr lang="en-US" sz="2600" b="1" dirty="0" err="1">
                <a:solidFill>
                  <a:srgbClr val="002060"/>
                </a:solidFill>
                <a:latin typeface="Arial" panose="020B0604020202020204" pitchFamily="34" charset="0"/>
                <a:cs typeface="Arial" panose="020B0604020202020204" pitchFamily="34" charset="0"/>
              </a:rPr>
              <a:t>tuổi</a:t>
            </a:r>
            <a:r>
              <a:rPr lang="en-US" sz="2600" b="1" dirty="0">
                <a:solidFill>
                  <a:srgbClr val="002060"/>
                </a:solidFill>
                <a:latin typeface="Arial" panose="020B0604020202020204" pitchFamily="34" charset="0"/>
                <a:cs typeface="Arial" panose="020B0604020202020204" pitchFamily="34" charset="0"/>
              </a:rPr>
              <a:t>, </a:t>
            </a:r>
            <a:r>
              <a:rPr lang="en-US" sz="2600" b="1" dirty="0" err="1">
                <a:solidFill>
                  <a:srgbClr val="002060"/>
                </a:solidFill>
                <a:latin typeface="Arial" panose="020B0604020202020204" pitchFamily="34" charset="0"/>
                <a:cs typeface="Arial" panose="020B0604020202020204" pitchFamily="34" charset="0"/>
              </a:rPr>
              <a:t>hoàn</a:t>
            </a:r>
            <a:r>
              <a:rPr lang="en-US" sz="2600" b="1" dirty="0">
                <a:solidFill>
                  <a:srgbClr val="002060"/>
                </a:solidFill>
                <a:latin typeface="Arial" panose="020B0604020202020204" pitchFamily="34" charset="0"/>
                <a:cs typeface="Arial" panose="020B0604020202020204" pitchFamily="34" charset="0"/>
              </a:rPr>
              <a:t> </a:t>
            </a:r>
            <a:r>
              <a:rPr lang="en-US" sz="2600" b="1" dirty="0" err="1">
                <a:solidFill>
                  <a:srgbClr val="002060"/>
                </a:solidFill>
                <a:latin typeface="Arial" panose="020B0604020202020204" pitchFamily="34" charset="0"/>
                <a:cs typeface="Arial" panose="020B0604020202020204" pitchFamily="34" charset="0"/>
              </a:rPr>
              <a:t>cảnh</a:t>
            </a:r>
            <a:r>
              <a:rPr lang="en-US" sz="2600" b="1" dirty="0">
                <a:solidFill>
                  <a:srgbClr val="002060"/>
                </a:solidFill>
                <a:latin typeface="Arial" panose="020B0604020202020204" pitchFamily="34" charset="0"/>
                <a:cs typeface="Arial" panose="020B0604020202020204" pitchFamily="34" charset="0"/>
              </a:rPr>
              <a:t> </a:t>
            </a:r>
            <a:r>
              <a:rPr lang="en-US" sz="2600" b="1" dirty="0" err="1">
                <a:solidFill>
                  <a:srgbClr val="002060"/>
                </a:solidFill>
                <a:latin typeface="Arial" panose="020B0604020202020204" pitchFamily="34" charset="0"/>
                <a:cs typeface="Arial" panose="020B0604020202020204" pitchFamily="34" charset="0"/>
              </a:rPr>
              <a:t>gia</a:t>
            </a:r>
            <a:r>
              <a:rPr lang="en-US" sz="2600" b="1" dirty="0">
                <a:solidFill>
                  <a:srgbClr val="002060"/>
                </a:solidFill>
                <a:latin typeface="Arial" panose="020B0604020202020204" pitchFamily="34" charset="0"/>
                <a:cs typeface="Arial" panose="020B0604020202020204" pitchFamily="34" charset="0"/>
              </a:rPr>
              <a:t> </a:t>
            </a:r>
            <a:r>
              <a:rPr lang="en-US" sz="2600" b="1" dirty="0" err="1">
                <a:solidFill>
                  <a:srgbClr val="002060"/>
                </a:solidFill>
                <a:latin typeface="Arial" panose="020B0604020202020204" pitchFamily="34" charset="0"/>
                <a:cs typeface="Arial" panose="020B0604020202020204" pitchFamily="34" charset="0"/>
              </a:rPr>
              <a:t>đình</a:t>
            </a:r>
            <a:r>
              <a:rPr lang="en-US" sz="2600" b="1" dirty="0">
                <a:solidFill>
                  <a:srgbClr val="002060"/>
                </a:solidFill>
                <a:latin typeface="Arial" panose="020B0604020202020204" pitchFamily="34" charset="0"/>
                <a:cs typeface="Arial" panose="020B0604020202020204" pitchFamily="34" charset="0"/>
              </a:rPr>
              <a:t> </a:t>
            </a:r>
            <a:r>
              <a:rPr lang="en-US" sz="2600" b="1" dirty="0" err="1">
                <a:solidFill>
                  <a:srgbClr val="002060"/>
                </a:solidFill>
                <a:latin typeface="Arial" panose="020B0604020202020204" pitchFamily="34" charset="0"/>
                <a:cs typeface="Arial" panose="020B0604020202020204" pitchFamily="34" charset="0"/>
              </a:rPr>
              <a:t>em</a:t>
            </a:r>
            <a:r>
              <a:rPr lang="en-US" sz="2600" b="1" dirty="0">
                <a:solidFill>
                  <a:srgbClr val="002060"/>
                </a:solidFill>
                <a:latin typeface="Arial" panose="020B0604020202020204" pitchFamily="34" charset="0"/>
                <a:cs typeface="Arial" panose="020B0604020202020204" pitchFamily="34" charset="0"/>
              </a:rPr>
              <a:t> </a:t>
            </a:r>
            <a:r>
              <a:rPr lang="en-US" sz="2600" b="1" dirty="0" err="1">
                <a:solidFill>
                  <a:srgbClr val="002060"/>
                </a:solidFill>
                <a:latin typeface="Arial" panose="020B0604020202020204" pitchFamily="34" charset="0"/>
                <a:cs typeface="Arial" panose="020B0604020202020204" pitchFamily="34" charset="0"/>
              </a:rPr>
              <a:t>lúc</a:t>
            </a:r>
            <a:r>
              <a:rPr lang="en-US" sz="2600" b="1" dirty="0">
                <a:solidFill>
                  <a:srgbClr val="002060"/>
                </a:solidFill>
                <a:latin typeface="Arial" panose="020B0604020202020204" pitchFamily="34" charset="0"/>
                <a:cs typeface="Arial" panose="020B0604020202020204" pitchFamily="34" charset="0"/>
              </a:rPr>
              <a:t> </a:t>
            </a:r>
            <a:r>
              <a:rPr lang="en-US" sz="2600" b="1" dirty="0" err="1">
                <a:solidFill>
                  <a:srgbClr val="002060"/>
                </a:solidFill>
                <a:latin typeface="Arial" panose="020B0604020202020204" pitchFamily="34" charset="0"/>
                <a:cs typeface="Arial" panose="020B0604020202020204" pitchFamily="34" charset="0"/>
              </a:rPr>
              <a:t>đó</a:t>
            </a:r>
            <a:r>
              <a:rPr lang="en-US" sz="2600" b="1" dirty="0">
                <a:solidFill>
                  <a:srgbClr val="002060"/>
                </a:solidFill>
                <a:latin typeface="Arial" panose="020B0604020202020204" pitchFamily="34" charset="0"/>
                <a:cs typeface="Arial" panose="020B0604020202020204" pitchFamily="34" charset="0"/>
              </a:rPr>
              <a:t> </a:t>
            </a:r>
            <a:r>
              <a:rPr lang="en-US" sz="2600" b="1" dirty="0" err="1">
                <a:solidFill>
                  <a:srgbClr val="002060"/>
                </a:solidFill>
                <a:latin typeface="Arial" panose="020B0604020202020204" pitchFamily="34" charset="0"/>
                <a:cs typeface="Arial" panose="020B0604020202020204" pitchFamily="34" charset="0"/>
              </a:rPr>
              <a:t>thế</a:t>
            </a:r>
            <a:r>
              <a:rPr lang="en-US" sz="2600" b="1" dirty="0">
                <a:solidFill>
                  <a:srgbClr val="002060"/>
                </a:solidFill>
                <a:latin typeface="Arial" panose="020B0604020202020204" pitchFamily="34" charset="0"/>
                <a:cs typeface="Arial" panose="020B0604020202020204" pitchFamily="34" charset="0"/>
              </a:rPr>
              <a:t> </a:t>
            </a:r>
            <a:r>
              <a:rPr lang="en-US" sz="2600" b="1" dirty="0" err="1">
                <a:solidFill>
                  <a:srgbClr val="002060"/>
                </a:solidFill>
                <a:latin typeface="Arial" panose="020B0604020202020204" pitchFamily="34" charset="0"/>
                <a:cs typeface="Arial" panose="020B0604020202020204" pitchFamily="34" charset="0"/>
              </a:rPr>
              <a:t>nào</a:t>
            </a:r>
            <a:r>
              <a:rPr lang="en-US" sz="2600" b="1" dirty="0">
                <a:solidFill>
                  <a:srgbClr val="002060"/>
                </a:solidFill>
                <a:latin typeface="Arial" panose="020B0604020202020204" pitchFamily="34" charset="0"/>
                <a:cs typeface="Arial" panose="020B0604020202020204" pitchFamily="34" charset="0"/>
              </a:rPr>
              <a:t>?</a:t>
            </a:r>
            <a:endParaRPr lang="en-US" sz="2600" dirty="0">
              <a:solidFill>
                <a:srgbClr val="002060"/>
              </a:solidFill>
              <a:latin typeface="Arial" panose="020B0604020202020204" pitchFamily="34" charset="0"/>
              <a:cs typeface="Arial" panose="020B0604020202020204" pitchFamily="34" charset="0"/>
            </a:endParaRPr>
          </a:p>
        </p:txBody>
      </p:sp>
      <p:sp>
        <p:nvSpPr>
          <p:cNvPr id="53" name="Text Box 2">
            <a:extLst>
              <a:ext uri="{FF2B5EF4-FFF2-40B4-BE49-F238E27FC236}">
                <a16:creationId xmlns:a16="http://schemas.microsoft.com/office/drawing/2014/main" id="{46AFC3AB-8986-43BD-B485-6AE8DEC6F16A}"/>
              </a:ext>
            </a:extLst>
          </p:cNvPr>
          <p:cNvSpPr txBox="1">
            <a:spLocks noChangeArrowheads="1"/>
          </p:cNvSpPr>
          <p:nvPr/>
        </p:nvSpPr>
        <p:spPr bwMode="auto">
          <a:xfrm>
            <a:off x="1390650" y="1569624"/>
            <a:ext cx="10801350"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r>
              <a:rPr lang="en-US" altLang="vi-VN" sz="3000" dirty="0">
                <a:cs typeface="Arial" panose="020B0604020202020204" pitchFamily="34" charset="0"/>
              </a:rPr>
              <a:t>- An-</a:t>
            </a:r>
            <a:r>
              <a:rPr lang="en-US" altLang="vi-VN" sz="3000" dirty="0" err="1">
                <a:cs typeface="Arial" panose="020B0604020202020204" pitchFamily="34" charset="0"/>
              </a:rPr>
              <a:t>drây</a:t>
            </a:r>
            <a:r>
              <a:rPr lang="en-US" altLang="vi-VN" sz="3000" dirty="0">
                <a:cs typeface="Arial" panose="020B0604020202020204" pitchFamily="34" charset="0"/>
              </a:rPr>
              <a:t>-ca 9 </a:t>
            </a:r>
            <a:r>
              <a:rPr lang="en-US" altLang="vi-VN" sz="3000" dirty="0" err="1">
                <a:cs typeface="Arial" panose="020B0604020202020204" pitchFamily="34" charset="0"/>
              </a:rPr>
              <a:t>tuổi</a:t>
            </a:r>
            <a:r>
              <a:rPr lang="en-US" altLang="vi-VN" sz="3000" dirty="0">
                <a:cs typeface="Arial" panose="020B0604020202020204" pitchFamily="34" charset="0"/>
              </a:rPr>
              <a:t>, </a:t>
            </a:r>
            <a:r>
              <a:rPr lang="en-US" altLang="vi-VN" sz="3000" dirty="0" err="1">
                <a:cs typeface="Arial" panose="020B0604020202020204" pitchFamily="34" charset="0"/>
              </a:rPr>
              <a:t>sống</a:t>
            </a:r>
            <a:r>
              <a:rPr lang="en-US" altLang="vi-VN" sz="3000" dirty="0">
                <a:cs typeface="Arial" panose="020B0604020202020204" pitchFamily="34" charset="0"/>
              </a:rPr>
              <a:t> </a:t>
            </a:r>
            <a:r>
              <a:rPr lang="en-US" altLang="vi-VN" sz="3000" dirty="0" err="1">
                <a:cs typeface="Arial" panose="020B0604020202020204" pitchFamily="34" charset="0"/>
              </a:rPr>
              <a:t>với</a:t>
            </a:r>
            <a:r>
              <a:rPr lang="en-US" altLang="vi-VN" sz="3000" dirty="0">
                <a:cs typeface="Arial" panose="020B0604020202020204" pitchFamily="34" charset="0"/>
              </a:rPr>
              <a:t> </a:t>
            </a:r>
            <a:r>
              <a:rPr lang="en-US" altLang="vi-VN" sz="3000" dirty="0" err="1">
                <a:cs typeface="Arial" panose="020B0604020202020204" pitchFamily="34" charset="0"/>
              </a:rPr>
              <a:t>mẹ</a:t>
            </a:r>
            <a:r>
              <a:rPr lang="en-US" altLang="vi-VN" sz="3000" dirty="0">
                <a:cs typeface="Arial" panose="020B0604020202020204" pitchFamily="34" charset="0"/>
              </a:rPr>
              <a:t> </a:t>
            </a:r>
            <a:r>
              <a:rPr lang="en-US" altLang="vi-VN" sz="3000" dirty="0" err="1">
                <a:cs typeface="Arial" panose="020B0604020202020204" pitchFamily="34" charset="0"/>
              </a:rPr>
              <a:t>và</a:t>
            </a:r>
            <a:r>
              <a:rPr lang="en-US" altLang="vi-VN" sz="3000" dirty="0">
                <a:cs typeface="Arial" panose="020B0604020202020204" pitchFamily="34" charset="0"/>
              </a:rPr>
              <a:t> </a:t>
            </a:r>
            <a:r>
              <a:rPr lang="en-US" altLang="vi-VN" sz="3000" dirty="0" err="1">
                <a:cs typeface="Arial" panose="020B0604020202020204" pitchFamily="34" charset="0"/>
              </a:rPr>
              <a:t>ông</a:t>
            </a:r>
            <a:r>
              <a:rPr lang="en-US" altLang="vi-VN" sz="3000" dirty="0">
                <a:cs typeface="Arial" panose="020B0604020202020204" pitchFamily="34" charset="0"/>
              </a:rPr>
              <a:t>. </a:t>
            </a:r>
            <a:r>
              <a:rPr lang="en-US" altLang="vi-VN" sz="3000" dirty="0" err="1">
                <a:cs typeface="Arial" panose="020B0604020202020204" pitchFamily="34" charset="0"/>
              </a:rPr>
              <a:t>Ông</a:t>
            </a:r>
            <a:r>
              <a:rPr lang="en-US" altLang="vi-VN" sz="3000" dirty="0">
                <a:cs typeface="Arial" panose="020B0604020202020204" pitchFamily="34" charset="0"/>
              </a:rPr>
              <a:t> </a:t>
            </a:r>
            <a:r>
              <a:rPr lang="en-US" altLang="vi-VN" sz="3000" dirty="0" err="1">
                <a:cs typeface="Arial" panose="020B0604020202020204" pitchFamily="34" charset="0"/>
              </a:rPr>
              <a:t>em</a:t>
            </a:r>
            <a:r>
              <a:rPr lang="en-US" altLang="vi-VN" sz="3000" dirty="0">
                <a:cs typeface="Arial" panose="020B0604020202020204" pitchFamily="34" charset="0"/>
              </a:rPr>
              <a:t> </a:t>
            </a:r>
            <a:r>
              <a:rPr lang="en-US" altLang="vi-VN" sz="3000" dirty="0" err="1">
                <a:cs typeface="Arial" panose="020B0604020202020204" pitchFamily="34" charset="0"/>
              </a:rPr>
              <a:t>đã</a:t>
            </a:r>
            <a:r>
              <a:rPr lang="en-US" altLang="vi-VN" sz="3000" dirty="0">
                <a:cs typeface="Arial" panose="020B0604020202020204" pitchFamily="34" charset="0"/>
              </a:rPr>
              <a:t> </a:t>
            </a:r>
            <a:r>
              <a:rPr lang="en-US" altLang="vi-VN" sz="3000" dirty="0" err="1">
                <a:cs typeface="Arial" panose="020B0604020202020204" pitchFamily="34" charset="0"/>
              </a:rPr>
              <a:t>lớn</a:t>
            </a:r>
            <a:r>
              <a:rPr lang="en-US" altLang="vi-VN" sz="3000" dirty="0">
                <a:cs typeface="Arial" panose="020B0604020202020204" pitchFamily="34" charset="0"/>
              </a:rPr>
              <a:t> </a:t>
            </a:r>
            <a:r>
              <a:rPr lang="en-US" altLang="vi-VN" sz="3000" dirty="0" err="1">
                <a:cs typeface="Arial" panose="020B0604020202020204" pitchFamily="34" charset="0"/>
              </a:rPr>
              <a:t>tuổi</a:t>
            </a:r>
            <a:r>
              <a:rPr lang="en-US" altLang="vi-VN" sz="3000" dirty="0">
                <a:cs typeface="Arial" panose="020B0604020202020204" pitchFamily="34" charset="0"/>
              </a:rPr>
              <a:t>.</a:t>
            </a:r>
          </a:p>
        </p:txBody>
      </p:sp>
      <p:sp>
        <p:nvSpPr>
          <p:cNvPr id="14" name="Text Box 2">
            <a:extLst>
              <a:ext uri="{FF2B5EF4-FFF2-40B4-BE49-F238E27FC236}">
                <a16:creationId xmlns:a16="http://schemas.microsoft.com/office/drawing/2014/main" id="{E8EC68C2-40ED-4E7E-80D1-667B13ABBD36}"/>
              </a:ext>
            </a:extLst>
          </p:cNvPr>
          <p:cNvSpPr txBox="1">
            <a:spLocks noChangeArrowheads="1"/>
          </p:cNvSpPr>
          <p:nvPr/>
        </p:nvSpPr>
        <p:spPr bwMode="auto">
          <a:xfrm>
            <a:off x="3327147" y="3440691"/>
            <a:ext cx="8464803"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r>
              <a:rPr lang="en-US" altLang="vi-VN" sz="3000" dirty="0">
                <a:cs typeface="Arial" panose="020B0604020202020204" pitchFamily="34" charset="0"/>
              </a:rPr>
              <a:t>- </a:t>
            </a:r>
            <a:r>
              <a:rPr lang="en-US" altLang="vi-VN" sz="3000" dirty="0" err="1">
                <a:cs typeface="Arial" panose="020B0604020202020204" pitchFamily="34" charset="0"/>
              </a:rPr>
              <a:t>Em</a:t>
            </a:r>
            <a:r>
              <a:rPr lang="en-US" altLang="vi-VN" sz="3000" dirty="0">
                <a:cs typeface="Arial" panose="020B0604020202020204" pitchFamily="34" charset="0"/>
              </a:rPr>
              <a:t> </a:t>
            </a:r>
            <a:r>
              <a:rPr lang="en-US" altLang="vi-VN" sz="3000" dirty="0" err="1">
                <a:cs typeface="Arial" panose="020B0604020202020204" pitchFamily="34" charset="0"/>
              </a:rPr>
              <a:t>đi</a:t>
            </a:r>
            <a:r>
              <a:rPr lang="en-US" altLang="vi-VN" sz="3000" dirty="0">
                <a:cs typeface="Arial" panose="020B0604020202020204" pitchFamily="34" charset="0"/>
              </a:rPr>
              <a:t> </a:t>
            </a:r>
            <a:r>
              <a:rPr lang="en-US" altLang="vi-VN" sz="3000" dirty="0" err="1">
                <a:cs typeface="Arial" panose="020B0604020202020204" pitchFamily="34" charset="0"/>
              </a:rPr>
              <a:t>ngay</a:t>
            </a:r>
            <a:r>
              <a:rPr lang="en-US" altLang="vi-VN" sz="3000" dirty="0">
                <a:cs typeface="Arial" panose="020B0604020202020204" pitchFamily="34" charset="0"/>
              </a:rPr>
              <a:t>.</a:t>
            </a:r>
          </a:p>
        </p:txBody>
      </p:sp>
      <p:sp>
        <p:nvSpPr>
          <p:cNvPr id="16" name="Rectangle: Rounded Corners 15">
            <a:extLst>
              <a:ext uri="{FF2B5EF4-FFF2-40B4-BE49-F238E27FC236}">
                <a16:creationId xmlns:a16="http://schemas.microsoft.com/office/drawing/2014/main" id="{1F5EE1B3-D5EA-4CAE-8CD0-BE432D73D391}"/>
              </a:ext>
            </a:extLst>
          </p:cNvPr>
          <p:cNvSpPr/>
          <p:nvPr/>
        </p:nvSpPr>
        <p:spPr>
          <a:xfrm>
            <a:off x="2543502" y="2778572"/>
            <a:ext cx="9413295" cy="543684"/>
          </a:xfrm>
          <a:prstGeom prst="roundRect">
            <a:avLst/>
          </a:prstGeom>
          <a:solidFill>
            <a:schemeClr val="bg1"/>
          </a:solidFill>
          <a:ln w="38100">
            <a:solidFill>
              <a:srgbClr val="68C5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dirty="0" err="1">
                <a:solidFill>
                  <a:srgbClr val="002060"/>
                </a:solidFill>
                <a:latin typeface="Arial" panose="020B0604020202020204" pitchFamily="34" charset="0"/>
                <a:cs typeface="Arial" panose="020B0604020202020204" pitchFamily="34" charset="0"/>
              </a:rPr>
              <a:t>Thái</a:t>
            </a:r>
            <a:r>
              <a:rPr lang="en-US" sz="2600" b="1" dirty="0">
                <a:solidFill>
                  <a:srgbClr val="002060"/>
                </a:solidFill>
                <a:latin typeface="Arial" panose="020B0604020202020204" pitchFamily="34" charset="0"/>
                <a:cs typeface="Arial" panose="020B0604020202020204" pitchFamily="34" charset="0"/>
              </a:rPr>
              <a:t> </a:t>
            </a:r>
            <a:r>
              <a:rPr lang="en-US" sz="2600" b="1" dirty="0" err="1">
                <a:solidFill>
                  <a:srgbClr val="002060"/>
                </a:solidFill>
                <a:latin typeface="Arial" panose="020B0604020202020204" pitchFamily="34" charset="0"/>
                <a:cs typeface="Arial" panose="020B0604020202020204" pitchFamily="34" charset="0"/>
              </a:rPr>
              <a:t>độ</a:t>
            </a:r>
            <a:r>
              <a:rPr lang="en-US" sz="2600" b="1" dirty="0">
                <a:solidFill>
                  <a:srgbClr val="002060"/>
                </a:solidFill>
                <a:latin typeface="Arial" panose="020B0604020202020204" pitchFamily="34" charset="0"/>
                <a:cs typeface="Arial" panose="020B0604020202020204" pitchFamily="34" charset="0"/>
              </a:rPr>
              <a:t> </a:t>
            </a:r>
            <a:r>
              <a:rPr lang="en-US" sz="2600" b="1" dirty="0" err="1">
                <a:solidFill>
                  <a:srgbClr val="002060"/>
                </a:solidFill>
                <a:latin typeface="Arial" panose="020B0604020202020204" pitchFamily="34" charset="0"/>
                <a:cs typeface="Arial" panose="020B0604020202020204" pitchFamily="34" charset="0"/>
              </a:rPr>
              <a:t>của</a:t>
            </a:r>
            <a:r>
              <a:rPr lang="en-US" sz="2600" b="1" dirty="0">
                <a:solidFill>
                  <a:srgbClr val="002060"/>
                </a:solidFill>
                <a:latin typeface="Arial" panose="020B0604020202020204" pitchFamily="34" charset="0"/>
                <a:cs typeface="Arial" panose="020B0604020202020204" pitchFamily="34" charset="0"/>
              </a:rPr>
              <a:t> An-</a:t>
            </a:r>
            <a:r>
              <a:rPr lang="en-US" sz="2600" b="1" dirty="0" err="1">
                <a:solidFill>
                  <a:srgbClr val="002060"/>
                </a:solidFill>
                <a:latin typeface="Arial" panose="020B0604020202020204" pitchFamily="34" charset="0"/>
                <a:cs typeface="Arial" panose="020B0604020202020204" pitchFamily="34" charset="0"/>
              </a:rPr>
              <a:t>drây</a:t>
            </a:r>
            <a:r>
              <a:rPr lang="en-US" sz="2600" b="1" dirty="0">
                <a:solidFill>
                  <a:srgbClr val="002060"/>
                </a:solidFill>
                <a:latin typeface="Arial" panose="020B0604020202020204" pitchFamily="34" charset="0"/>
                <a:cs typeface="Arial" panose="020B0604020202020204" pitchFamily="34" charset="0"/>
              </a:rPr>
              <a:t>-ca </a:t>
            </a:r>
            <a:r>
              <a:rPr lang="en-US" sz="2600" b="1" dirty="0" err="1">
                <a:solidFill>
                  <a:srgbClr val="002060"/>
                </a:solidFill>
                <a:latin typeface="Arial" panose="020B0604020202020204" pitchFamily="34" charset="0"/>
                <a:cs typeface="Arial" panose="020B0604020202020204" pitchFamily="34" charset="0"/>
              </a:rPr>
              <a:t>khi</a:t>
            </a:r>
            <a:r>
              <a:rPr lang="en-US" sz="2600" b="1" dirty="0">
                <a:solidFill>
                  <a:srgbClr val="002060"/>
                </a:solidFill>
                <a:latin typeface="Arial" panose="020B0604020202020204" pitchFamily="34" charset="0"/>
                <a:cs typeface="Arial" panose="020B0604020202020204" pitchFamily="34" charset="0"/>
              </a:rPr>
              <a:t> </a:t>
            </a:r>
            <a:r>
              <a:rPr lang="en-US" sz="2600" b="1" dirty="0" err="1">
                <a:solidFill>
                  <a:srgbClr val="002060"/>
                </a:solidFill>
                <a:latin typeface="Arial" panose="020B0604020202020204" pitchFamily="34" charset="0"/>
                <a:cs typeface="Arial" panose="020B0604020202020204" pitchFamily="34" charset="0"/>
              </a:rPr>
              <a:t>mẹ</a:t>
            </a:r>
            <a:r>
              <a:rPr lang="en-US" sz="2600" b="1" dirty="0">
                <a:solidFill>
                  <a:srgbClr val="002060"/>
                </a:solidFill>
                <a:latin typeface="Arial" panose="020B0604020202020204" pitchFamily="34" charset="0"/>
                <a:cs typeface="Arial" panose="020B0604020202020204" pitchFamily="34" charset="0"/>
              </a:rPr>
              <a:t> </a:t>
            </a:r>
            <a:r>
              <a:rPr lang="en-US" sz="2600" b="1" dirty="0" err="1">
                <a:solidFill>
                  <a:srgbClr val="002060"/>
                </a:solidFill>
                <a:latin typeface="Arial" panose="020B0604020202020204" pitchFamily="34" charset="0"/>
                <a:cs typeface="Arial" panose="020B0604020202020204" pitchFamily="34" charset="0"/>
              </a:rPr>
              <a:t>bảo</a:t>
            </a:r>
            <a:r>
              <a:rPr lang="en-US" sz="2600" b="1" dirty="0">
                <a:solidFill>
                  <a:srgbClr val="002060"/>
                </a:solidFill>
                <a:latin typeface="Arial" panose="020B0604020202020204" pitchFamily="34" charset="0"/>
                <a:cs typeface="Arial" panose="020B0604020202020204" pitchFamily="34" charset="0"/>
              </a:rPr>
              <a:t> </a:t>
            </a:r>
            <a:r>
              <a:rPr lang="en-US" sz="2600" b="1" dirty="0" err="1">
                <a:solidFill>
                  <a:srgbClr val="002060"/>
                </a:solidFill>
                <a:latin typeface="Arial" panose="020B0604020202020204" pitchFamily="34" charset="0"/>
                <a:cs typeface="Arial" panose="020B0604020202020204" pitchFamily="34" charset="0"/>
              </a:rPr>
              <a:t>đi</a:t>
            </a:r>
            <a:r>
              <a:rPr lang="en-US" sz="2600" b="1" dirty="0">
                <a:solidFill>
                  <a:srgbClr val="002060"/>
                </a:solidFill>
                <a:latin typeface="Arial" panose="020B0604020202020204" pitchFamily="34" charset="0"/>
                <a:cs typeface="Arial" panose="020B0604020202020204" pitchFamily="34" charset="0"/>
              </a:rPr>
              <a:t> </a:t>
            </a:r>
            <a:r>
              <a:rPr lang="en-US" sz="2600" b="1" dirty="0" err="1">
                <a:solidFill>
                  <a:srgbClr val="002060"/>
                </a:solidFill>
                <a:latin typeface="Arial" panose="020B0604020202020204" pitchFamily="34" charset="0"/>
                <a:cs typeface="Arial" panose="020B0604020202020204" pitchFamily="34" charset="0"/>
              </a:rPr>
              <a:t>mua</a:t>
            </a:r>
            <a:r>
              <a:rPr lang="en-US" sz="2600" b="1" dirty="0">
                <a:solidFill>
                  <a:srgbClr val="002060"/>
                </a:solidFill>
                <a:latin typeface="Arial" panose="020B0604020202020204" pitchFamily="34" charset="0"/>
                <a:cs typeface="Arial" panose="020B0604020202020204" pitchFamily="34" charset="0"/>
              </a:rPr>
              <a:t> </a:t>
            </a:r>
            <a:r>
              <a:rPr lang="en-US" sz="2600" b="1" dirty="0" err="1">
                <a:solidFill>
                  <a:srgbClr val="002060"/>
                </a:solidFill>
                <a:latin typeface="Arial" panose="020B0604020202020204" pitchFamily="34" charset="0"/>
                <a:cs typeface="Arial" panose="020B0604020202020204" pitchFamily="34" charset="0"/>
              </a:rPr>
              <a:t>thuốc</a:t>
            </a:r>
            <a:r>
              <a:rPr lang="en-US" sz="2600" b="1" dirty="0">
                <a:solidFill>
                  <a:srgbClr val="002060"/>
                </a:solidFill>
                <a:latin typeface="Arial" panose="020B0604020202020204" pitchFamily="34" charset="0"/>
                <a:cs typeface="Arial" panose="020B0604020202020204" pitchFamily="34" charset="0"/>
              </a:rPr>
              <a:t> </a:t>
            </a:r>
            <a:r>
              <a:rPr lang="en-US" sz="2600" b="1" dirty="0" err="1">
                <a:solidFill>
                  <a:srgbClr val="002060"/>
                </a:solidFill>
                <a:latin typeface="Arial" panose="020B0604020202020204" pitchFamily="34" charset="0"/>
                <a:cs typeface="Arial" panose="020B0604020202020204" pitchFamily="34" charset="0"/>
              </a:rPr>
              <a:t>thế</a:t>
            </a:r>
            <a:r>
              <a:rPr lang="en-US" sz="2600" b="1" dirty="0">
                <a:solidFill>
                  <a:srgbClr val="002060"/>
                </a:solidFill>
                <a:latin typeface="Arial" panose="020B0604020202020204" pitchFamily="34" charset="0"/>
                <a:cs typeface="Arial" panose="020B0604020202020204" pitchFamily="34" charset="0"/>
              </a:rPr>
              <a:t> </a:t>
            </a:r>
            <a:r>
              <a:rPr lang="en-US" sz="2600" b="1" dirty="0" err="1">
                <a:solidFill>
                  <a:srgbClr val="002060"/>
                </a:solidFill>
                <a:latin typeface="Arial" panose="020B0604020202020204" pitchFamily="34" charset="0"/>
                <a:cs typeface="Arial" panose="020B0604020202020204" pitchFamily="34" charset="0"/>
              </a:rPr>
              <a:t>nào</a:t>
            </a:r>
            <a:r>
              <a:rPr lang="en-US" sz="2600" b="1" dirty="0">
                <a:solidFill>
                  <a:srgbClr val="002060"/>
                </a:solidFill>
                <a:latin typeface="Arial" panose="020B0604020202020204" pitchFamily="34" charset="0"/>
                <a:cs typeface="Arial" panose="020B0604020202020204" pitchFamily="34" charset="0"/>
              </a:rPr>
              <a:t>?</a:t>
            </a:r>
            <a:endParaRPr lang="en-US" sz="2600" dirty="0">
              <a:solidFill>
                <a:srgbClr val="002060"/>
              </a:solidFill>
              <a:latin typeface="Arial" panose="020B0604020202020204" pitchFamily="34" charset="0"/>
              <a:cs typeface="Arial" panose="020B0604020202020204" pitchFamily="34" charset="0"/>
            </a:endParaRPr>
          </a:p>
        </p:txBody>
      </p:sp>
      <p:sp>
        <p:nvSpPr>
          <p:cNvPr id="17" name="Rectangle: Rounded Corners 16">
            <a:extLst>
              <a:ext uri="{FF2B5EF4-FFF2-40B4-BE49-F238E27FC236}">
                <a16:creationId xmlns:a16="http://schemas.microsoft.com/office/drawing/2014/main" id="{FC49F99C-A3A4-4C2E-87B1-BEAC65045904}"/>
              </a:ext>
            </a:extLst>
          </p:cNvPr>
          <p:cNvSpPr/>
          <p:nvPr/>
        </p:nvSpPr>
        <p:spPr>
          <a:xfrm>
            <a:off x="3067265" y="4606913"/>
            <a:ext cx="8889532" cy="543684"/>
          </a:xfrm>
          <a:prstGeom prst="roundRect">
            <a:avLst/>
          </a:prstGeom>
          <a:solidFill>
            <a:schemeClr val="bg1"/>
          </a:solidFill>
          <a:ln w="38100">
            <a:solidFill>
              <a:srgbClr val="68C5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dirty="0">
                <a:solidFill>
                  <a:srgbClr val="002060"/>
                </a:solidFill>
                <a:latin typeface="Arial" panose="020B0604020202020204" pitchFamily="34" charset="0"/>
                <a:cs typeface="Arial" panose="020B0604020202020204" pitchFamily="34" charset="0"/>
              </a:rPr>
              <a:t>An-</a:t>
            </a:r>
            <a:r>
              <a:rPr lang="en-US" sz="2600" b="1" dirty="0" err="1">
                <a:solidFill>
                  <a:srgbClr val="002060"/>
                </a:solidFill>
                <a:latin typeface="Arial" panose="020B0604020202020204" pitchFamily="34" charset="0"/>
                <a:cs typeface="Arial" panose="020B0604020202020204" pitchFamily="34" charset="0"/>
              </a:rPr>
              <a:t>drây</a:t>
            </a:r>
            <a:r>
              <a:rPr lang="en-US" sz="2600" b="1" dirty="0">
                <a:solidFill>
                  <a:srgbClr val="002060"/>
                </a:solidFill>
                <a:latin typeface="Arial" panose="020B0604020202020204" pitchFamily="34" charset="0"/>
                <a:cs typeface="Arial" panose="020B0604020202020204" pitchFamily="34" charset="0"/>
              </a:rPr>
              <a:t>-ca </a:t>
            </a:r>
            <a:r>
              <a:rPr lang="en-US" sz="2600" b="1" dirty="0" err="1">
                <a:solidFill>
                  <a:srgbClr val="002060"/>
                </a:solidFill>
                <a:latin typeface="Arial" panose="020B0604020202020204" pitchFamily="34" charset="0"/>
                <a:cs typeface="Arial" panose="020B0604020202020204" pitchFamily="34" charset="0"/>
              </a:rPr>
              <a:t>làm</a:t>
            </a:r>
            <a:r>
              <a:rPr lang="en-US" sz="2600" b="1" dirty="0">
                <a:solidFill>
                  <a:srgbClr val="002060"/>
                </a:solidFill>
                <a:latin typeface="Arial" panose="020B0604020202020204" pitchFamily="34" charset="0"/>
                <a:cs typeface="Arial" panose="020B0604020202020204" pitchFamily="34" charset="0"/>
              </a:rPr>
              <a:t> </a:t>
            </a:r>
            <a:r>
              <a:rPr lang="en-US" sz="2600" b="1" dirty="0" err="1">
                <a:solidFill>
                  <a:srgbClr val="002060"/>
                </a:solidFill>
                <a:latin typeface="Arial" panose="020B0604020202020204" pitchFamily="34" charset="0"/>
                <a:cs typeface="Arial" panose="020B0604020202020204" pitchFamily="34" charset="0"/>
              </a:rPr>
              <a:t>gì</a:t>
            </a:r>
            <a:r>
              <a:rPr lang="en-US" sz="2600" b="1" dirty="0">
                <a:solidFill>
                  <a:srgbClr val="002060"/>
                </a:solidFill>
                <a:latin typeface="Arial" panose="020B0604020202020204" pitchFamily="34" charset="0"/>
                <a:cs typeface="Arial" panose="020B0604020202020204" pitchFamily="34" charset="0"/>
              </a:rPr>
              <a:t> </a:t>
            </a:r>
            <a:r>
              <a:rPr lang="en-US" sz="2600" b="1" dirty="0" err="1">
                <a:solidFill>
                  <a:srgbClr val="002060"/>
                </a:solidFill>
                <a:latin typeface="Arial" panose="020B0604020202020204" pitchFamily="34" charset="0"/>
                <a:cs typeface="Arial" panose="020B0604020202020204" pitchFamily="34" charset="0"/>
              </a:rPr>
              <a:t>khi</a:t>
            </a:r>
            <a:r>
              <a:rPr lang="en-US" sz="2600" b="1" dirty="0">
                <a:solidFill>
                  <a:srgbClr val="002060"/>
                </a:solidFill>
                <a:latin typeface="Arial" panose="020B0604020202020204" pitchFamily="34" charset="0"/>
                <a:cs typeface="Arial" panose="020B0604020202020204" pitchFamily="34" charset="0"/>
              </a:rPr>
              <a:t> </a:t>
            </a:r>
            <a:r>
              <a:rPr lang="en-US" sz="2600" b="1" dirty="0" err="1">
                <a:solidFill>
                  <a:srgbClr val="002060"/>
                </a:solidFill>
                <a:latin typeface="Arial" panose="020B0604020202020204" pitchFamily="34" charset="0"/>
                <a:cs typeface="Arial" panose="020B0604020202020204" pitchFamily="34" charset="0"/>
              </a:rPr>
              <a:t>trên</a:t>
            </a:r>
            <a:r>
              <a:rPr lang="en-US" sz="2600" b="1" dirty="0">
                <a:solidFill>
                  <a:srgbClr val="002060"/>
                </a:solidFill>
                <a:latin typeface="Arial" panose="020B0604020202020204" pitchFamily="34" charset="0"/>
                <a:cs typeface="Arial" panose="020B0604020202020204" pitchFamily="34" charset="0"/>
              </a:rPr>
              <a:t> </a:t>
            </a:r>
            <a:r>
              <a:rPr lang="en-US" sz="2600" b="1" dirty="0" err="1">
                <a:solidFill>
                  <a:srgbClr val="002060"/>
                </a:solidFill>
                <a:latin typeface="Arial" panose="020B0604020202020204" pitchFamily="34" charset="0"/>
                <a:cs typeface="Arial" panose="020B0604020202020204" pitchFamily="34" charset="0"/>
              </a:rPr>
              <a:t>đường</a:t>
            </a:r>
            <a:r>
              <a:rPr lang="en-US" sz="2600" b="1" dirty="0">
                <a:solidFill>
                  <a:srgbClr val="002060"/>
                </a:solidFill>
                <a:latin typeface="Arial" panose="020B0604020202020204" pitchFamily="34" charset="0"/>
                <a:cs typeface="Arial" panose="020B0604020202020204" pitchFamily="34" charset="0"/>
              </a:rPr>
              <a:t> </a:t>
            </a:r>
            <a:r>
              <a:rPr lang="en-US" sz="2600" b="1" dirty="0" err="1">
                <a:solidFill>
                  <a:srgbClr val="002060"/>
                </a:solidFill>
                <a:latin typeface="Arial" panose="020B0604020202020204" pitchFamily="34" charset="0"/>
                <a:cs typeface="Arial" panose="020B0604020202020204" pitchFamily="34" charset="0"/>
              </a:rPr>
              <a:t>mua</a:t>
            </a:r>
            <a:r>
              <a:rPr lang="en-US" sz="2600" b="1" dirty="0">
                <a:solidFill>
                  <a:srgbClr val="002060"/>
                </a:solidFill>
                <a:latin typeface="Arial" panose="020B0604020202020204" pitchFamily="34" charset="0"/>
                <a:cs typeface="Arial" panose="020B0604020202020204" pitchFamily="34" charset="0"/>
              </a:rPr>
              <a:t> </a:t>
            </a:r>
            <a:r>
              <a:rPr lang="en-US" sz="2600" b="1" dirty="0" err="1">
                <a:solidFill>
                  <a:srgbClr val="002060"/>
                </a:solidFill>
                <a:latin typeface="Arial" panose="020B0604020202020204" pitchFamily="34" charset="0"/>
                <a:cs typeface="Arial" panose="020B0604020202020204" pitchFamily="34" charset="0"/>
              </a:rPr>
              <a:t>thuốc</a:t>
            </a:r>
            <a:r>
              <a:rPr lang="en-US" sz="2600" b="1" dirty="0">
                <a:solidFill>
                  <a:srgbClr val="002060"/>
                </a:solidFill>
                <a:latin typeface="Arial" panose="020B0604020202020204" pitchFamily="34" charset="0"/>
                <a:cs typeface="Arial" panose="020B0604020202020204" pitchFamily="34" charset="0"/>
              </a:rPr>
              <a:t> </a:t>
            </a:r>
            <a:r>
              <a:rPr lang="en-US" sz="2600" b="1" dirty="0" err="1">
                <a:solidFill>
                  <a:srgbClr val="002060"/>
                </a:solidFill>
                <a:latin typeface="Arial" panose="020B0604020202020204" pitchFamily="34" charset="0"/>
                <a:cs typeface="Arial" panose="020B0604020202020204" pitchFamily="34" charset="0"/>
              </a:rPr>
              <a:t>cho</a:t>
            </a:r>
            <a:r>
              <a:rPr lang="en-US" sz="2600" b="1" dirty="0">
                <a:solidFill>
                  <a:srgbClr val="002060"/>
                </a:solidFill>
                <a:latin typeface="Arial" panose="020B0604020202020204" pitchFamily="34" charset="0"/>
                <a:cs typeface="Arial" panose="020B0604020202020204" pitchFamily="34" charset="0"/>
              </a:rPr>
              <a:t> </a:t>
            </a:r>
            <a:r>
              <a:rPr lang="en-US" sz="2600" b="1" dirty="0" err="1">
                <a:solidFill>
                  <a:srgbClr val="002060"/>
                </a:solidFill>
                <a:latin typeface="Arial" panose="020B0604020202020204" pitchFamily="34" charset="0"/>
                <a:cs typeface="Arial" panose="020B0604020202020204" pitchFamily="34" charset="0"/>
              </a:rPr>
              <a:t>ông</a:t>
            </a:r>
            <a:r>
              <a:rPr lang="en-US" sz="2600" b="1" dirty="0">
                <a:solidFill>
                  <a:srgbClr val="002060"/>
                </a:solidFill>
                <a:latin typeface="Arial" panose="020B0604020202020204" pitchFamily="34" charset="0"/>
                <a:cs typeface="Arial" panose="020B0604020202020204" pitchFamily="34" charset="0"/>
              </a:rPr>
              <a:t>?</a:t>
            </a:r>
            <a:endParaRPr lang="en-US" sz="2600" dirty="0">
              <a:solidFill>
                <a:srgbClr val="002060"/>
              </a:solidFill>
              <a:latin typeface="Arial" panose="020B0604020202020204" pitchFamily="34" charset="0"/>
              <a:cs typeface="Arial" panose="020B0604020202020204" pitchFamily="34" charset="0"/>
            </a:endParaRPr>
          </a:p>
        </p:txBody>
      </p:sp>
      <p:sp>
        <p:nvSpPr>
          <p:cNvPr id="18" name="Text Box 2">
            <a:extLst>
              <a:ext uri="{FF2B5EF4-FFF2-40B4-BE49-F238E27FC236}">
                <a16:creationId xmlns:a16="http://schemas.microsoft.com/office/drawing/2014/main" id="{F2CD7B73-3CCB-4B7C-A5A6-5216F7B2AB41}"/>
              </a:ext>
            </a:extLst>
          </p:cNvPr>
          <p:cNvSpPr txBox="1">
            <a:spLocks noChangeArrowheads="1"/>
          </p:cNvSpPr>
          <p:nvPr/>
        </p:nvSpPr>
        <p:spPr bwMode="auto">
          <a:xfrm>
            <a:off x="3079497" y="5286886"/>
            <a:ext cx="7036053"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r>
              <a:rPr lang="en-US" altLang="vi-VN" sz="3000" dirty="0">
                <a:cs typeface="Arial" panose="020B0604020202020204" pitchFamily="34" charset="0"/>
              </a:rPr>
              <a:t>- </a:t>
            </a:r>
            <a:r>
              <a:rPr lang="en-US" altLang="vi-VN" sz="3000" dirty="0" err="1">
                <a:cs typeface="Arial" panose="020B0604020202020204" pitchFamily="34" charset="0"/>
              </a:rPr>
              <a:t>Em</a:t>
            </a:r>
            <a:r>
              <a:rPr lang="en-US" altLang="vi-VN" sz="3000" dirty="0">
                <a:cs typeface="Arial" panose="020B0604020202020204" pitchFamily="34" charset="0"/>
              </a:rPr>
              <a:t> </a:t>
            </a:r>
            <a:r>
              <a:rPr lang="en-US" altLang="vi-VN" sz="3000" dirty="0" err="1">
                <a:cs typeface="Arial" panose="020B0604020202020204" pitchFamily="34" charset="0"/>
              </a:rPr>
              <a:t>chơi</a:t>
            </a:r>
            <a:r>
              <a:rPr lang="en-US" altLang="vi-VN" sz="3000" dirty="0">
                <a:cs typeface="Arial" panose="020B0604020202020204" pitchFamily="34" charset="0"/>
              </a:rPr>
              <a:t> </a:t>
            </a:r>
            <a:r>
              <a:rPr lang="en-US" altLang="vi-VN" sz="3000" dirty="0" err="1">
                <a:cs typeface="Arial" panose="020B0604020202020204" pitchFamily="34" charset="0"/>
              </a:rPr>
              <a:t>đá</a:t>
            </a:r>
            <a:r>
              <a:rPr lang="en-US" altLang="vi-VN" sz="3000" dirty="0">
                <a:cs typeface="Arial" panose="020B0604020202020204" pitchFamily="34" charset="0"/>
              </a:rPr>
              <a:t> </a:t>
            </a:r>
            <a:r>
              <a:rPr lang="en-US" altLang="vi-VN" sz="3000" dirty="0" err="1">
                <a:cs typeface="Arial" panose="020B0604020202020204" pitchFamily="34" charset="0"/>
              </a:rPr>
              <a:t>bóng</a:t>
            </a:r>
            <a:r>
              <a:rPr lang="en-US" altLang="vi-VN" sz="3000" dirty="0">
                <a:cs typeface="Arial" panose="020B0604020202020204" pitchFamily="34" charset="0"/>
              </a:rPr>
              <a:t> </a:t>
            </a:r>
            <a:r>
              <a:rPr lang="en-US" altLang="vi-VN" sz="3000" dirty="0" err="1">
                <a:cs typeface="Arial" panose="020B0604020202020204" pitchFamily="34" charset="0"/>
              </a:rPr>
              <a:t>cùng</a:t>
            </a:r>
            <a:r>
              <a:rPr lang="en-US" altLang="vi-VN" sz="3000" dirty="0">
                <a:cs typeface="Arial" panose="020B0604020202020204" pitchFamily="34" charset="0"/>
              </a:rPr>
              <a:t> </a:t>
            </a:r>
            <a:r>
              <a:rPr lang="en-US" altLang="vi-VN" sz="3000" dirty="0" err="1">
                <a:cs typeface="Arial" panose="020B0604020202020204" pitchFamily="34" charset="0"/>
              </a:rPr>
              <a:t>bạn</a:t>
            </a:r>
            <a:endParaRPr lang="en-US" altLang="vi-VN" sz="3000" dirty="0">
              <a:cs typeface="Arial" panose="020B0604020202020204" pitchFamily="34" charset="0"/>
            </a:endParaRPr>
          </a:p>
        </p:txBody>
      </p:sp>
    </p:spTree>
    <p:extLst>
      <p:ext uri="{BB962C8B-B14F-4D97-AF65-F5344CB8AC3E}">
        <p14:creationId xmlns:p14="http://schemas.microsoft.com/office/powerpoint/2010/main" val="1795420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50" fill="hold">
                                          <p:stCondLst>
                                            <p:cond delay="0"/>
                                          </p:stCondLst>
                                        </p:cTn>
                                        <p:tgtEl>
                                          <p:spTgt spid="10"/>
                                        </p:tgtEl>
                                        <p:attrNameLst>
                                          <p:attrName>r</p:attrName>
                                        </p:attrNameLst>
                                      </p:cBhvr>
                                    </p:animRot>
                                    <p:animRot by="-240000">
                                      <p:cBhvr>
                                        <p:cTn id="7" dur="100" fill="hold">
                                          <p:stCondLst>
                                            <p:cond delay="100"/>
                                          </p:stCondLst>
                                        </p:cTn>
                                        <p:tgtEl>
                                          <p:spTgt spid="10"/>
                                        </p:tgtEl>
                                        <p:attrNameLst>
                                          <p:attrName>r</p:attrName>
                                        </p:attrNameLst>
                                      </p:cBhvr>
                                    </p:animRot>
                                    <p:animRot by="240000">
                                      <p:cBhvr>
                                        <p:cTn id="8" dur="100" fill="hold">
                                          <p:stCondLst>
                                            <p:cond delay="200"/>
                                          </p:stCondLst>
                                        </p:cTn>
                                        <p:tgtEl>
                                          <p:spTgt spid="10"/>
                                        </p:tgtEl>
                                        <p:attrNameLst>
                                          <p:attrName>r</p:attrName>
                                        </p:attrNameLst>
                                      </p:cBhvr>
                                    </p:animRot>
                                    <p:animRot by="-240000">
                                      <p:cBhvr>
                                        <p:cTn id="9" dur="100" fill="hold">
                                          <p:stCondLst>
                                            <p:cond delay="300"/>
                                          </p:stCondLst>
                                        </p:cTn>
                                        <p:tgtEl>
                                          <p:spTgt spid="10"/>
                                        </p:tgtEl>
                                        <p:attrNameLst>
                                          <p:attrName>r</p:attrName>
                                        </p:attrNameLst>
                                      </p:cBhvr>
                                    </p:animRot>
                                    <p:animRot by="120000">
                                      <p:cBhvr>
                                        <p:cTn id="10" dur="100" fill="hold">
                                          <p:stCondLst>
                                            <p:cond delay="400"/>
                                          </p:stCondLst>
                                        </p:cTn>
                                        <p:tgtEl>
                                          <p:spTgt spid="10"/>
                                        </p:tgtEl>
                                        <p:attrNameLst>
                                          <p:attrName>r</p:attrName>
                                        </p:attrNameLst>
                                      </p:cBhvr>
                                    </p:animRot>
                                  </p:childTnLst>
                                </p:cTn>
                              </p:par>
                            </p:childTnLst>
                          </p:cTn>
                        </p:par>
                        <p:par>
                          <p:cTn id="11" fill="hold">
                            <p:stCondLst>
                              <p:cond delay="500"/>
                            </p:stCondLst>
                            <p:childTnLst>
                              <p:par>
                                <p:cTn id="12" presetID="2" presetClass="entr" presetSubtype="8" fill="hold" nodeType="after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additive="base">
                                        <p:cTn id="14" dur="1250" fill="hold"/>
                                        <p:tgtEl>
                                          <p:spTgt spid="11"/>
                                        </p:tgtEl>
                                        <p:attrNameLst>
                                          <p:attrName>ppt_x</p:attrName>
                                        </p:attrNameLst>
                                      </p:cBhvr>
                                      <p:tavLst>
                                        <p:tav tm="0">
                                          <p:val>
                                            <p:strVal val="0-#ppt_w/2"/>
                                          </p:val>
                                        </p:tav>
                                        <p:tav tm="100000">
                                          <p:val>
                                            <p:strVal val="#ppt_x"/>
                                          </p:val>
                                        </p:tav>
                                      </p:tavLst>
                                    </p:anim>
                                    <p:anim calcmode="lin" valueType="num">
                                      <p:cBhvr additive="base">
                                        <p:cTn id="15" dur="1250" fill="hold"/>
                                        <p:tgtEl>
                                          <p:spTgt spid="11"/>
                                        </p:tgtEl>
                                        <p:attrNameLst>
                                          <p:attrName>ppt_y</p:attrName>
                                        </p:attrNameLst>
                                      </p:cBhvr>
                                      <p:tavLst>
                                        <p:tav tm="0">
                                          <p:val>
                                            <p:strVal val="#ppt_y"/>
                                          </p:val>
                                        </p:tav>
                                        <p:tav tm="100000">
                                          <p:val>
                                            <p:strVal val="#ppt_y"/>
                                          </p:val>
                                        </p:tav>
                                      </p:tavLst>
                                    </p:anim>
                                  </p:childTnLst>
                                </p:cTn>
                              </p:par>
                              <p:par>
                                <p:cTn id="16" presetID="32" presetClass="emph" presetSubtype="0" fill="hold" nodeType="withEffect">
                                  <p:stCondLst>
                                    <p:cond delay="0"/>
                                  </p:stCondLst>
                                  <p:childTnLst>
                                    <p:animRot by="120000">
                                      <p:cBhvr>
                                        <p:cTn id="17" dur="100" fill="hold">
                                          <p:stCondLst>
                                            <p:cond delay="0"/>
                                          </p:stCondLst>
                                        </p:cTn>
                                        <p:tgtEl>
                                          <p:spTgt spid="11"/>
                                        </p:tgtEl>
                                        <p:attrNameLst>
                                          <p:attrName>r</p:attrName>
                                        </p:attrNameLst>
                                      </p:cBhvr>
                                    </p:animRot>
                                    <p:animRot by="-240000">
                                      <p:cBhvr>
                                        <p:cTn id="18" dur="200" fill="hold">
                                          <p:stCondLst>
                                            <p:cond delay="200"/>
                                          </p:stCondLst>
                                        </p:cTn>
                                        <p:tgtEl>
                                          <p:spTgt spid="11"/>
                                        </p:tgtEl>
                                        <p:attrNameLst>
                                          <p:attrName>r</p:attrName>
                                        </p:attrNameLst>
                                      </p:cBhvr>
                                    </p:animRot>
                                    <p:animRot by="240000">
                                      <p:cBhvr>
                                        <p:cTn id="19" dur="200" fill="hold">
                                          <p:stCondLst>
                                            <p:cond delay="400"/>
                                          </p:stCondLst>
                                        </p:cTn>
                                        <p:tgtEl>
                                          <p:spTgt spid="11"/>
                                        </p:tgtEl>
                                        <p:attrNameLst>
                                          <p:attrName>r</p:attrName>
                                        </p:attrNameLst>
                                      </p:cBhvr>
                                    </p:animRot>
                                    <p:animRot by="-240000">
                                      <p:cBhvr>
                                        <p:cTn id="20" dur="200" fill="hold">
                                          <p:stCondLst>
                                            <p:cond delay="600"/>
                                          </p:stCondLst>
                                        </p:cTn>
                                        <p:tgtEl>
                                          <p:spTgt spid="11"/>
                                        </p:tgtEl>
                                        <p:attrNameLst>
                                          <p:attrName>r</p:attrName>
                                        </p:attrNameLst>
                                      </p:cBhvr>
                                    </p:animRot>
                                    <p:animRot by="120000">
                                      <p:cBhvr>
                                        <p:cTn id="21" dur="200" fill="hold">
                                          <p:stCondLst>
                                            <p:cond delay="800"/>
                                          </p:stCondLst>
                                        </p:cTn>
                                        <p:tgtEl>
                                          <p:spTgt spid="11"/>
                                        </p:tgtEl>
                                        <p:attrNameLst>
                                          <p:attrName>r</p:attrName>
                                        </p:attrNameLst>
                                      </p:cBhvr>
                                    </p:animRot>
                                  </p:childTnLst>
                                </p:cTn>
                              </p:par>
                              <p:par>
                                <p:cTn id="22" presetID="53" presetClass="entr" presetSubtype="16" fill="hold" nodeType="withEffect">
                                  <p:stCondLst>
                                    <p:cond delay="0"/>
                                  </p:stCondLst>
                                  <p:childTnLst>
                                    <p:set>
                                      <p:cBhvr>
                                        <p:cTn id="23" dur="1" fill="hold">
                                          <p:stCondLst>
                                            <p:cond delay="0"/>
                                          </p:stCondLst>
                                        </p:cTn>
                                        <p:tgtEl>
                                          <p:spTgt spid="52"/>
                                        </p:tgtEl>
                                        <p:attrNameLst>
                                          <p:attrName>style.visibility</p:attrName>
                                        </p:attrNameLst>
                                      </p:cBhvr>
                                      <p:to>
                                        <p:strVal val="visible"/>
                                      </p:to>
                                    </p:set>
                                    <p:anim calcmode="lin" valueType="num">
                                      <p:cBhvr>
                                        <p:cTn id="24" dur="500" fill="hold"/>
                                        <p:tgtEl>
                                          <p:spTgt spid="52"/>
                                        </p:tgtEl>
                                        <p:attrNameLst>
                                          <p:attrName>ppt_w</p:attrName>
                                        </p:attrNameLst>
                                      </p:cBhvr>
                                      <p:tavLst>
                                        <p:tav tm="0">
                                          <p:val>
                                            <p:fltVal val="0"/>
                                          </p:val>
                                        </p:tav>
                                        <p:tav tm="100000">
                                          <p:val>
                                            <p:strVal val="#ppt_w"/>
                                          </p:val>
                                        </p:tav>
                                      </p:tavLst>
                                    </p:anim>
                                    <p:anim calcmode="lin" valueType="num">
                                      <p:cBhvr>
                                        <p:cTn id="25" dur="500" fill="hold"/>
                                        <p:tgtEl>
                                          <p:spTgt spid="52"/>
                                        </p:tgtEl>
                                        <p:attrNameLst>
                                          <p:attrName>ppt_h</p:attrName>
                                        </p:attrNameLst>
                                      </p:cBhvr>
                                      <p:tavLst>
                                        <p:tav tm="0">
                                          <p:val>
                                            <p:fltVal val="0"/>
                                          </p:val>
                                        </p:tav>
                                        <p:tav tm="100000">
                                          <p:val>
                                            <p:strVal val="#ppt_h"/>
                                          </p:val>
                                        </p:tav>
                                      </p:tavLst>
                                    </p:anim>
                                    <p:animEffect transition="in" filter="fade">
                                      <p:cBhvr>
                                        <p:cTn id="26" dur="500"/>
                                        <p:tgtEl>
                                          <p:spTgt spid="52"/>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37"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barn(outVertical)">
                                      <p:cBhvr>
                                        <p:cTn id="31" dur="500"/>
                                        <p:tgtEl>
                                          <p:spTgt spid="6"/>
                                        </p:tgtEl>
                                      </p:cBhvr>
                                    </p:animEffect>
                                  </p:childTnLst>
                                </p:cTn>
                              </p:par>
                            </p:childTnLst>
                          </p:cTn>
                        </p:par>
                      </p:childTnLst>
                    </p:cTn>
                  </p:par>
                  <p:par>
                    <p:cTn id="32" fill="hold">
                      <p:stCondLst>
                        <p:cond delay="indefinite"/>
                      </p:stCondLst>
                      <p:childTnLst>
                        <p:par>
                          <p:cTn id="33" fill="hold">
                            <p:stCondLst>
                              <p:cond delay="0"/>
                            </p:stCondLst>
                            <p:childTnLst>
                              <p:par>
                                <p:cTn id="34" presetID="3" presetClass="entr" presetSubtype="10" fill="hold" grpId="0" nodeType="clickEffect">
                                  <p:stCondLst>
                                    <p:cond delay="0"/>
                                  </p:stCondLst>
                                  <p:childTnLst>
                                    <p:set>
                                      <p:cBhvr>
                                        <p:cTn id="35" dur="1" fill="hold">
                                          <p:stCondLst>
                                            <p:cond delay="0"/>
                                          </p:stCondLst>
                                        </p:cTn>
                                        <p:tgtEl>
                                          <p:spTgt spid="53"/>
                                        </p:tgtEl>
                                        <p:attrNameLst>
                                          <p:attrName>style.visibility</p:attrName>
                                        </p:attrNameLst>
                                      </p:cBhvr>
                                      <p:to>
                                        <p:strVal val="visible"/>
                                      </p:to>
                                    </p:set>
                                    <p:animEffect transition="in" filter="blinds(horizontal)">
                                      <p:cBhvr>
                                        <p:cTn id="36" dur="500"/>
                                        <p:tgtEl>
                                          <p:spTgt spid="53"/>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37" fill="hold" grpId="0" nodeType="clickEffect">
                                  <p:stCondLst>
                                    <p:cond delay="0"/>
                                  </p:stCondLst>
                                  <p:childTnLst>
                                    <p:set>
                                      <p:cBhvr>
                                        <p:cTn id="40" dur="1" fill="hold">
                                          <p:stCondLst>
                                            <p:cond delay="0"/>
                                          </p:stCondLst>
                                        </p:cTn>
                                        <p:tgtEl>
                                          <p:spTgt spid="16"/>
                                        </p:tgtEl>
                                        <p:attrNameLst>
                                          <p:attrName>style.visibility</p:attrName>
                                        </p:attrNameLst>
                                      </p:cBhvr>
                                      <p:to>
                                        <p:strVal val="visible"/>
                                      </p:to>
                                    </p:set>
                                    <p:animEffect transition="in" filter="barn(outVertical)">
                                      <p:cBhvr>
                                        <p:cTn id="41" dur="500"/>
                                        <p:tgtEl>
                                          <p:spTgt spid="16"/>
                                        </p:tgtEl>
                                      </p:cBhvr>
                                    </p:animEffect>
                                  </p:childTnLst>
                                </p:cTn>
                              </p:par>
                            </p:childTnLst>
                          </p:cTn>
                        </p:par>
                      </p:childTnLst>
                    </p:cTn>
                  </p:par>
                  <p:par>
                    <p:cTn id="42" fill="hold">
                      <p:stCondLst>
                        <p:cond delay="indefinite"/>
                      </p:stCondLst>
                      <p:childTnLst>
                        <p:par>
                          <p:cTn id="43" fill="hold">
                            <p:stCondLst>
                              <p:cond delay="0"/>
                            </p:stCondLst>
                            <p:childTnLst>
                              <p:par>
                                <p:cTn id="44" presetID="3" presetClass="entr" presetSubtype="10" fill="hold" grpId="0" nodeType="clickEffect">
                                  <p:stCondLst>
                                    <p:cond delay="0"/>
                                  </p:stCondLst>
                                  <p:childTnLst>
                                    <p:set>
                                      <p:cBhvr>
                                        <p:cTn id="45" dur="1" fill="hold">
                                          <p:stCondLst>
                                            <p:cond delay="0"/>
                                          </p:stCondLst>
                                        </p:cTn>
                                        <p:tgtEl>
                                          <p:spTgt spid="14"/>
                                        </p:tgtEl>
                                        <p:attrNameLst>
                                          <p:attrName>style.visibility</p:attrName>
                                        </p:attrNameLst>
                                      </p:cBhvr>
                                      <p:to>
                                        <p:strVal val="visible"/>
                                      </p:to>
                                    </p:set>
                                    <p:animEffect transition="in" filter="blinds(horizontal)">
                                      <p:cBhvr>
                                        <p:cTn id="46" dur="500"/>
                                        <p:tgtEl>
                                          <p:spTgt spid="14"/>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37" fill="hold" grpId="0" nodeType="clickEffect">
                                  <p:stCondLst>
                                    <p:cond delay="0"/>
                                  </p:stCondLst>
                                  <p:childTnLst>
                                    <p:set>
                                      <p:cBhvr>
                                        <p:cTn id="50" dur="1" fill="hold">
                                          <p:stCondLst>
                                            <p:cond delay="0"/>
                                          </p:stCondLst>
                                        </p:cTn>
                                        <p:tgtEl>
                                          <p:spTgt spid="17"/>
                                        </p:tgtEl>
                                        <p:attrNameLst>
                                          <p:attrName>style.visibility</p:attrName>
                                        </p:attrNameLst>
                                      </p:cBhvr>
                                      <p:to>
                                        <p:strVal val="visible"/>
                                      </p:to>
                                    </p:set>
                                    <p:animEffect transition="in" filter="barn(outVertical)">
                                      <p:cBhvr>
                                        <p:cTn id="51" dur="500"/>
                                        <p:tgtEl>
                                          <p:spTgt spid="17"/>
                                        </p:tgtEl>
                                      </p:cBhvr>
                                    </p:animEffect>
                                  </p:childTnLst>
                                </p:cTn>
                              </p:par>
                            </p:childTnLst>
                          </p:cTn>
                        </p:par>
                      </p:childTnLst>
                    </p:cTn>
                  </p:par>
                  <p:par>
                    <p:cTn id="52" fill="hold">
                      <p:stCondLst>
                        <p:cond delay="indefinite"/>
                      </p:stCondLst>
                      <p:childTnLst>
                        <p:par>
                          <p:cTn id="53" fill="hold">
                            <p:stCondLst>
                              <p:cond delay="0"/>
                            </p:stCondLst>
                            <p:childTnLst>
                              <p:par>
                                <p:cTn id="54" presetID="3" presetClass="entr" presetSubtype="10" fill="hold" grpId="0" nodeType="clickEffect">
                                  <p:stCondLst>
                                    <p:cond delay="0"/>
                                  </p:stCondLst>
                                  <p:childTnLst>
                                    <p:set>
                                      <p:cBhvr>
                                        <p:cTn id="55" dur="1" fill="hold">
                                          <p:stCondLst>
                                            <p:cond delay="0"/>
                                          </p:stCondLst>
                                        </p:cTn>
                                        <p:tgtEl>
                                          <p:spTgt spid="18"/>
                                        </p:tgtEl>
                                        <p:attrNameLst>
                                          <p:attrName>style.visibility</p:attrName>
                                        </p:attrNameLst>
                                      </p:cBhvr>
                                      <p:to>
                                        <p:strVal val="visible"/>
                                      </p:to>
                                    </p:set>
                                    <p:animEffect transition="in" filter="blinds(horizontal)">
                                      <p:cBhvr>
                                        <p:cTn id="56"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53" grpId="0"/>
      <p:bldP spid="14" grpId="0"/>
      <p:bldP spid="16" grpId="0" animBg="1"/>
      <p:bldP spid="17" grpId="0" animBg="1"/>
      <p:bldP spid="18"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E7FFFF"/>
        </a:solidFill>
        <a:effectLst/>
      </p:bgPr>
    </p:bg>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D576C014-06CA-4C35-9F28-0E46F0133E77}"/>
              </a:ext>
            </a:extLst>
          </p:cNvPr>
          <p:cNvGrpSpPr/>
          <p:nvPr/>
        </p:nvGrpSpPr>
        <p:grpSpPr>
          <a:xfrm>
            <a:off x="0" y="-19050"/>
            <a:ext cx="12216680" cy="6858000"/>
            <a:chOff x="-72008" y="0"/>
            <a:chExt cx="12288688" cy="6858000"/>
          </a:xfrm>
        </p:grpSpPr>
        <p:pic>
          <p:nvPicPr>
            <p:cNvPr id="8" name="图片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2008" y="0"/>
              <a:ext cx="12288688" cy="6858000"/>
            </a:xfrm>
            <a:prstGeom prst="rect">
              <a:avLst/>
            </a:prstGeom>
          </p:spPr>
        </p:pic>
        <p:sp>
          <p:nvSpPr>
            <p:cNvPr id="12" name="TextBox 11">
              <a:extLst>
                <a:ext uri="{FF2B5EF4-FFF2-40B4-BE49-F238E27FC236}">
                  <a16:creationId xmlns:a16="http://schemas.microsoft.com/office/drawing/2014/main" id="{A4568BC2-2D5E-4303-8490-D9DCFE45CF0D}"/>
                </a:ext>
              </a:extLst>
            </p:cNvPr>
            <p:cNvSpPr txBox="1"/>
            <p:nvPr/>
          </p:nvSpPr>
          <p:spPr>
            <a:xfrm>
              <a:off x="0" y="0"/>
              <a:ext cx="1188823" cy="400110"/>
            </a:xfrm>
            <a:prstGeom prst="rect">
              <a:avLst/>
            </a:prstGeom>
            <a:noFill/>
          </p:spPr>
          <p:txBody>
            <a:bodyPr wrap="square" rtlCol="0">
              <a:spAutoFit/>
            </a:bodyPr>
            <a:lstStyle/>
            <a:p>
              <a:r>
                <a:rPr lang="en-US" sz="2000" dirty="0">
                  <a:solidFill>
                    <a:srgbClr val="00B0F0"/>
                  </a:solidFill>
                  <a:latin typeface="Arial" panose="020B0604020202020204" pitchFamily="34" charset="0"/>
                  <a:cs typeface="Arial" panose="020B0604020202020204" pitchFamily="34" charset="0"/>
                </a:rPr>
                <a:t>KTUTS</a:t>
              </a:r>
            </a:p>
          </p:txBody>
        </p:sp>
      </p:grpSp>
      <p:sp>
        <p:nvSpPr>
          <p:cNvPr id="2" name="日期占位符 1"/>
          <p:cNvSpPr>
            <a:spLocks noGrp="1"/>
          </p:cNvSpPr>
          <p:nvPr>
            <p:ph type="dt" sz="half" idx="10"/>
          </p:nvPr>
        </p:nvSpPr>
        <p:spPr/>
        <p:txBody>
          <a:bodyPr/>
          <a:lstStyle/>
          <a:p>
            <a:fld id="{530820CF-B880-4189-942D-D702A7CBA730}" type="datetimeFigureOut">
              <a:rPr lang="zh-CN" altLang="en-US" smtClean="0"/>
              <a:t>2021/10/6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12</a:t>
            </a:fld>
            <a:endParaRPr lang="zh-CN" altLang="en-US"/>
          </a:p>
        </p:txBody>
      </p:sp>
      <p:pic>
        <p:nvPicPr>
          <p:cNvPr id="10" name="图片 9"/>
          <p:cNvPicPr>
            <a:picLocks noChangeAspect="1"/>
          </p:cNvPicPr>
          <p:nvPr userDrawn="1"/>
        </p:nvPicPr>
        <p:blipFill>
          <a:blip r:embed="rId4"/>
          <a:stretch>
            <a:fillRect/>
          </a:stretch>
        </p:blipFill>
        <p:spPr>
          <a:xfrm>
            <a:off x="8544272" y="188640"/>
            <a:ext cx="1512168" cy="753657"/>
          </a:xfrm>
          <a:prstGeom prst="rect">
            <a:avLst/>
          </a:prstGeom>
        </p:spPr>
      </p:pic>
      <p:pic>
        <p:nvPicPr>
          <p:cNvPr id="52" name="图片 69">
            <a:extLst>
              <a:ext uri="{FF2B5EF4-FFF2-40B4-BE49-F238E27FC236}">
                <a16:creationId xmlns:a16="http://schemas.microsoft.com/office/drawing/2014/main" id="{2B83537E-ECA4-42D7-8E89-14566761C4DA}"/>
              </a:ext>
            </a:extLst>
          </p:cNvPr>
          <p:cNvPicPr>
            <a:picLocks noChangeAspect="1"/>
          </p:cNvPicPr>
          <p:nvPr/>
        </p:nvPicPr>
        <p:blipFill>
          <a:blip r:embed="rId5"/>
          <a:stretch>
            <a:fillRect/>
          </a:stretch>
        </p:blipFill>
        <p:spPr>
          <a:xfrm>
            <a:off x="0" y="381013"/>
            <a:ext cx="1188823" cy="1012024"/>
          </a:xfrm>
          <a:prstGeom prst="rect">
            <a:avLst/>
          </a:prstGeom>
        </p:spPr>
      </p:pic>
      <p:pic>
        <p:nvPicPr>
          <p:cNvPr id="5" name="Picture 4">
            <a:extLst>
              <a:ext uri="{FF2B5EF4-FFF2-40B4-BE49-F238E27FC236}">
                <a16:creationId xmlns:a16="http://schemas.microsoft.com/office/drawing/2014/main" id="{9C24C993-3BC6-42E1-A226-62CF438CB9C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38200" y="19050"/>
            <a:ext cx="9698557" cy="6858000"/>
          </a:xfrm>
          <a:prstGeom prst="rect">
            <a:avLst/>
          </a:prstGeom>
        </p:spPr>
      </p:pic>
      <p:sp>
        <p:nvSpPr>
          <p:cNvPr id="19" name="矩形 3">
            <a:extLst>
              <a:ext uri="{FF2B5EF4-FFF2-40B4-BE49-F238E27FC236}">
                <a16:creationId xmlns:a16="http://schemas.microsoft.com/office/drawing/2014/main" id="{8DBD3829-5AEC-4663-8921-3F250F4572E5}"/>
              </a:ext>
            </a:extLst>
          </p:cNvPr>
          <p:cNvSpPr/>
          <p:nvPr/>
        </p:nvSpPr>
        <p:spPr>
          <a:xfrm>
            <a:off x="3627755" y="2798058"/>
            <a:ext cx="4525645" cy="630942"/>
          </a:xfrm>
          <a:prstGeom prst="rect">
            <a:avLst/>
          </a:prstGeom>
        </p:spPr>
        <p:txBody>
          <a:bodyPr wrap="square">
            <a:spAutoFit/>
          </a:bodyPr>
          <a:lstStyle/>
          <a:p>
            <a:pPr algn="ctr"/>
            <a:r>
              <a:rPr lang="en-US" altLang="zh-CN" sz="3500" b="1" dirty="0" err="1">
                <a:ln>
                  <a:solidFill>
                    <a:schemeClr val="bg1"/>
                  </a:solidFill>
                </a:ln>
                <a:solidFill>
                  <a:srgbClr val="002060"/>
                </a:solidFill>
                <a:effectLst>
                  <a:outerShdw blurRad="38100" dist="38100" dir="2700000" algn="tl">
                    <a:srgbClr val="000000">
                      <a:alpha val="43137"/>
                    </a:srgbClr>
                  </a:outerShdw>
                </a:effectLst>
                <a:latin typeface="Arial" panose="020B0604020202020204" pitchFamily="34" charset="0"/>
                <a:ea typeface="方正大标宋简体" panose="02010601030101010101" charset="-122"/>
                <a:cs typeface="Arial" panose="020B0604020202020204" pitchFamily="34" charset="0"/>
              </a:rPr>
              <a:t>Nội</a:t>
            </a:r>
            <a:r>
              <a:rPr lang="en-US" altLang="zh-CN" sz="3500" b="1" dirty="0">
                <a:ln>
                  <a:solidFill>
                    <a:schemeClr val="bg1"/>
                  </a:solidFill>
                </a:ln>
                <a:solidFill>
                  <a:srgbClr val="002060"/>
                </a:solidFill>
                <a:effectLst>
                  <a:outerShdw blurRad="38100" dist="38100" dir="2700000" algn="tl">
                    <a:srgbClr val="000000">
                      <a:alpha val="43137"/>
                    </a:srgbClr>
                  </a:outerShdw>
                </a:effectLst>
                <a:latin typeface="Arial" panose="020B0604020202020204" pitchFamily="34" charset="0"/>
                <a:ea typeface="方正大标宋简体" panose="02010601030101010101" charset="-122"/>
                <a:cs typeface="Arial" panose="020B0604020202020204" pitchFamily="34" charset="0"/>
              </a:rPr>
              <a:t> dung </a:t>
            </a:r>
            <a:r>
              <a:rPr lang="en-US" altLang="zh-CN" sz="3500" b="1" dirty="0" err="1">
                <a:ln>
                  <a:solidFill>
                    <a:schemeClr val="bg1"/>
                  </a:solidFill>
                </a:ln>
                <a:solidFill>
                  <a:srgbClr val="002060"/>
                </a:solidFill>
                <a:effectLst>
                  <a:outerShdw blurRad="38100" dist="38100" dir="2700000" algn="tl">
                    <a:srgbClr val="000000">
                      <a:alpha val="43137"/>
                    </a:srgbClr>
                  </a:outerShdw>
                </a:effectLst>
                <a:latin typeface="Arial" panose="020B0604020202020204" pitchFamily="34" charset="0"/>
                <a:ea typeface="方正大标宋简体" panose="02010601030101010101" charset="-122"/>
                <a:cs typeface="Arial" panose="020B0604020202020204" pitchFamily="34" charset="0"/>
              </a:rPr>
              <a:t>đoạn</a:t>
            </a:r>
            <a:r>
              <a:rPr lang="en-US" altLang="zh-CN" sz="3500" b="1" dirty="0">
                <a:ln>
                  <a:solidFill>
                    <a:schemeClr val="bg1"/>
                  </a:solidFill>
                </a:ln>
                <a:solidFill>
                  <a:srgbClr val="002060"/>
                </a:solidFill>
                <a:effectLst>
                  <a:outerShdw blurRad="38100" dist="38100" dir="2700000" algn="tl">
                    <a:srgbClr val="000000">
                      <a:alpha val="43137"/>
                    </a:srgbClr>
                  </a:outerShdw>
                </a:effectLst>
                <a:latin typeface="Arial" panose="020B0604020202020204" pitchFamily="34" charset="0"/>
                <a:ea typeface="方正大标宋简体" panose="02010601030101010101" charset="-122"/>
                <a:cs typeface="Arial" panose="020B0604020202020204" pitchFamily="34" charset="0"/>
              </a:rPr>
              <a:t> 1</a:t>
            </a:r>
            <a:endParaRPr lang="zh-CN" altLang="en-US" sz="3500" b="1" dirty="0">
              <a:ln>
                <a:solidFill>
                  <a:schemeClr val="bg1"/>
                </a:solidFill>
              </a:ln>
              <a:solidFill>
                <a:srgbClr val="002060"/>
              </a:solidFill>
              <a:effectLst>
                <a:outerShdw blurRad="38100" dist="38100" dir="2700000" algn="tl">
                  <a:srgbClr val="000000">
                    <a:alpha val="43137"/>
                  </a:srgbClr>
                </a:outerShdw>
              </a:effectLst>
              <a:latin typeface="Arial" panose="020B0604020202020204" pitchFamily="34" charset="0"/>
              <a:ea typeface="方正大标宋简体" panose="02010601030101010101" charset="-122"/>
              <a:cs typeface="Arial" panose="020B0604020202020204" pitchFamily="34" charset="0"/>
            </a:endParaRPr>
          </a:p>
        </p:txBody>
      </p:sp>
      <p:sp>
        <p:nvSpPr>
          <p:cNvPr id="21" name="矩形 1">
            <a:extLst>
              <a:ext uri="{FF2B5EF4-FFF2-40B4-BE49-F238E27FC236}">
                <a16:creationId xmlns:a16="http://schemas.microsoft.com/office/drawing/2014/main" id="{546641B2-86F3-4E2E-9DF0-CC7A5A53699E}"/>
              </a:ext>
            </a:extLst>
          </p:cNvPr>
          <p:cNvSpPr/>
          <p:nvPr/>
        </p:nvSpPr>
        <p:spPr>
          <a:xfrm>
            <a:off x="3822674" y="3594549"/>
            <a:ext cx="5359426" cy="1325556"/>
          </a:xfrm>
          <a:prstGeom prst="rect">
            <a:avLst/>
          </a:prstGeom>
        </p:spPr>
        <p:txBody>
          <a:bodyPr wrap="square">
            <a:spAutoFit/>
          </a:bodyPr>
          <a:lstStyle/>
          <a:p>
            <a:pPr algn="just">
              <a:lnSpc>
                <a:spcPct val="120000"/>
              </a:lnSpc>
            </a:pPr>
            <a:r>
              <a:rPr lang="en-US" altLang="vi-VN" sz="3500" dirty="0">
                <a:latin typeface="Arial" panose="020B0604020202020204" pitchFamily="34" charset="0"/>
                <a:cs typeface="Arial" panose="020B0604020202020204" pitchFamily="34" charset="0"/>
              </a:rPr>
              <a:t>An-</a:t>
            </a:r>
            <a:r>
              <a:rPr lang="en-US" altLang="vi-VN" sz="3500" dirty="0" err="1">
                <a:latin typeface="Arial" panose="020B0604020202020204" pitchFamily="34" charset="0"/>
                <a:cs typeface="Arial" panose="020B0604020202020204" pitchFamily="34" charset="0"/>
              </a:rPr>
              <a:t>đrây</a:t>
            </a:r>
            <a:r>
              <a:rPr lang="en-US" altLang="vi-VN" sz="3500" dirty="0">
                <a:latin typeface="Arial" panose="020B0604020202020204" pitchFamily="34" charset="0"/>
                <a:cs typeface="Arial" panose="020B0604020202020204" pitchFamily="34" charset="0"/>
              </a:rPr>
              <a:t>-ca </a:t>
            </a:r>
            <a:r>
              <a:rPr lang="en-US" altLang="vi-VN" sz="3500" dirty="0" err="1">
                <a:latin typeface="Arial" panose="020B0604020202020204" pitchFamily="34" charset="0"/>
                <a:cs typeface="Arial" panose="020B0604020202020204" pitchFamily="34" charset="0"/>
              </a:rPr>
              <a:t>mải</a:t>
            </a:r>
            <a:r>
              <a:rPr lang="en-US" altLang="vi-VN" sz="3500" dirty="0">
                <a:latin typeface="Arial" panose="020B0604020202020204" pitchFamily="34" charset="0"/>
                <a:cs typeface="Arial" panose="020B0604020202020204" pitchFamily="34" charset="0"/>
              </a:rPr>
              <a:t> </a:t>
            </a:r>
            <a:r>
              <a:rPr lang="en-US" altLang="vi-VN" sz="3500" dirty="0" err="1">
                <a:latin typeface="Arial" panose="020B0604020202020204" pitchFamily="34" charset="0"/>
                <a:cs typeface="Arial" panose="020B0604020202020204" pitchFamily="34" charset="0"/>
              </a:rPr>
              <a:t>chơi</a:t>
            </a:r>
            <a:r>
              <a:rPr lang="en-US" altLang="vi-VN" sz="3500" dirty="0">
                <a:latin typeface="Arial" panose="020B0604020202020204" pitchFamily="34" charset="0"/>
                <a:cs typeface="Arial" panose="020B0604020202020204" pitchFamily="34" charset="0"/>
              </a:rPr>
              <a:t> </a:t>
            </a:r>
            <a:r>
              <a:rPr lang="en-US" altLang="vi-VN" sz="3500" dirty="0" err="1">
                <a:latin typeface="Arial" panose="020B0604020202020204" pitchFamily="34" charset="0"/>
                <a:cs typeface="Arial" panose="020B0604020202020204" pitchFamily="34" charset="0"/>
              </a:rPr>
              <a:t>nên</a:t>
            </a:r>
            <a:r>
              <a:rPr lang="en-US" altLang="vi-VN" sz="3500" dirty="0">
                <a:latin typeface="Arial" panose="020B0604020202020204" pitchFamily="34" charset="0"/>
                <a:cs typeface="Arial" panose="020B0604020202020204" pitchFamily="34" charset="0"/>
              </a:rPr>
              <a:t> </a:t>
            </a:r>
            <a:r>
              <a:rPr lang="en-US" altLang="vi-VN" sz="3500" dirty="0" err="1">
                <a:latin typeface="Arial" panose="020B0604020202020204" pitchFamily="34" charset="0"/>
                <a:cs typeface="Arial" panose="020B0604020202020204" pitchFamily="34" charset="0"/>
              </a:rPr>
              <a:t>quên</a:t>
            </a:r>
            <a:r>
              <a:rPr lang="en-US" altLang="vi-VN" sz="3500" dirty="0">
                <a:latin typeface="Arial" panose="020B0604020202020204" pitchFamily="34" charset="0"/>
                <a:cs typeface="Arial" panose="020B0604020202020204" pitchFamily="34" charset="0"/>
              </a:rPr>
              <a:t> </a:t>
            </a:r>
            <a:r>
              <a:rPr lang="en-US" altLang="vi-VN" sz="3500" dirty="0" err="1">
                <a:latin typeface="Arial" panose="020B0604020202020204" pitchFamily="34" charset="0"/>
                <a:cs typeface="Arial" panose="020B0604020202020204" pitchFamily="34" charset="0"/>
              </a:rPr>
              <a:t>lời</a:t>
            </a:r>
            <a:r>
              <a:rPr lang="en-US" altLang="vi-VN" sz="3500" dirty="0">
                <a:latin typeface="Arial" panose="020B0604020202020204" pitchFamily="34" charset="0"/>
                <a:cs typeface="Arial" panose="020B0604020202020204" pitchFamily="34" charset="0"/>
              </a:rPr>
              <a:t> </a:t>
            </a:r>
            <a:r>
              <a:rPr lang="en-US" altLang="vi-VN" sz="3500" dirty="0" err="1">
                <a:latin typeface="Arial" panose="020B0604020202020204" pitchFamily="34" charset="0"/>
                <a:cs typeface="Arial" panose="020B0604020202020204" pitchFamily="34" charset="0"/>
              </a:rPr>
              <a:t>mẹ</a:t>
            </a:r>
            <a:r>
              <a:rPr lang="en-US" altLang="vi-VN" sz="3500" dirty="0">
                <a:latin typeface="Arial" panose="020B0604020202020204" pitchFamily="34" charset="0"/>
                <a:cs typeface="Arial" panose="020B0604020202020204" pitchFamily="34" charset="0"/>
              </a:rPr>
              <a:t> </a:t>
            </a:r>
            <a:r>
              <a:rPr lang="en-US" altLang="vi-VN" sz="3500" dirty="0" err="1">
                <a:latin typeface="Arial" panose="020B0604020202020204" pitchFamily="34" charset="0"/>
                <a:cs typeface="Arial" panose="020B0604020202020204" pitchFamily="34" charset="0"/>
              </a:rPr>
              <a:t>dặn</a:t>
            </a:r>
            <a:r>
              <a:rPr lang="en-US" altLang="vi-VN" sz="35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1493503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50" fill="hold">
                                          <p:stCondLst>
                                            <p:cond delay="0"/>
                                          </p:stCondLst>
                                        </p:cTn>
                                        <p:tgtEl>
                                          <p:spTgt spid="10"/>
                                        </p:tgtEl>
                                        <p:attrNameLst>
                                          <p:attrName>r</p:attrName>
                                        </p:attrNameLst>
                                      </p:cBhvr>
                                    </p:animRot>
                                    <p:animRot by="-240000">
                                      <p:cBhvr>
                                        <p:cTn id="7" dur="100" fill="hold">
                                          <p:stCondLst>
                                            <p:cond delay="100"/>
                                          </p:stCondLst>
                                        </p:cTn>
                                        <p:tgtEl>
                                          <p:spTgt spid="10"/>
                                        </p:tgtEl>
                                        <p:attrNameLst>
                                          <p:attrName>r</p:attrName>
                                        </p:attrNameLst>
                                      </p:cBhvr>
                                    </p:animRot>
                                    <p:animRot by="240000">
                                      <p:cBhvr>
                                        <p:cTn id="8" dur="100" fill="hold">
                                          <p:stCondLst>
                                            <p:cond delay="200"/>
                                          </p:stCondLst>
                                        </p:cTn>
                                        <p:tgtEl>
                                          <p:spTgt spid="10"/>
                                        </p:tgtEl>
                                        <p:attrNameLst>
                                          <p:attrName>r</p:attrName>
                                        </p:attrNameLst>
                                      </p:cBhvr>
                                    </p:animRot>
                                    <p:animRot by="-240000">
                                      <p:cBhvr>
                                        <p:cTn id="9" dur="100" fill="hold">
                                          <p:stCondLst>
                                            <p:cond delay="300"/>
                                          </p:stCondLst>
                                        </p:cTn>
                                        <p:tgtEl>
                                          <p:spTgt spid="10"/>
                                        </p:tgtEl>
                                        <p:attrNameLst>
                                          <p:attrName>r</p:attrName>
                                        </p:attrNameLst>
                                      </p:cBhvr>
                                    </p:animRot>
                                    <p:animRot by="120000">
                                      <p:cBhvr>
                                        <p:cTn id="10" dur="100" fill="hold">
                                          <p:stCondLst>
                                            <p:cond delay="400"/>
                                          </p:stCondLst>
                                        </p:cTn>
                                        <p:tgtEl>
                                          <p:spTgt spid="10"/>
                                        </p:tgtEl>
                                        <p:attrNameLst>
                                          <p:attrName>r</p:attrName>
                                        </p:attrNameLst>
                                      </p:cBhvr>
                                    </p:animRot>
                                  </p:childTnLst>
                                </p:cTn>
                              </p:par>
                              <p:par>
                                <p:cTn id="11" presetID="53" presetClass="entr" presetSubtype="16" fill="hold" nodeType="withEffect">
                                  <p:stCondLst>
                                    <p:cond delay="0"/>
                                  </p:stCondLst>
                                  <p:childTnLst>
                                    <p:set>
                                      <p:cBhvr>
                                        <p:cTn id="12" dur="1" fill="hold">
                                          <p:stCondLst>
                                            <p:cond delay="0"/>
                                          </p:stCondLst>
                                        </p:cTn>
                                        <p:tgtEl>
                                          <p:spTgt spid="52"/>
                                        </p:tgtEl>
                                        <p:attrNameLst>
                                          <p:attrName>style.visibility</p:attrName>
                                        </p:attrNameLst>
                                      </p:cBhvr>
                                      <p:to>
                                        <p:strVal val="visible"/>
                                      </p:to>
                                    </p:set>
                                    <p:anim calcmode="lin" valueType="num">
                                      <p:cBhvr>
                                        <p:cTn id="13" dur="500" fill="hold"/>
                                        <p:tgtEl>
                                          <p:spTgt spid="52"/>
                                        </p:tgtEl>
                                        <p:attrNameLst>
                                          <p:attrName>ppt_w</p:attrName>
                                        </p:attrNameLst>
                                      </p:cBhvr>
                                      <p:tavLst>
                                        <p:tav tm="0">
                                          <p:val>
                                            <p:fltVal val="0"/>
                                          </p:val>
                                        </p:tav>
                                        <p:tav tm="100000">
                                          <p:val>
                                            <p:strVal val="#ppt_w"/>
                                          </p:val>
                                        </p:tav>
                                      </p:tavLst>
                                    </p:anim>
                                    <p:anim calcmode="lin" valueType="num">
                                      <p:cBhvr>
                                        <p:cTn id="14" dur="500" fill="hold"/>
                                        <p:tgtEl>
                                          <p:spTgt spid="52"/>
                                        </p:tgtEl>
                                        <p:attrNameLst>
                                          <p:attrName>ppt_h</p:attrName>
                                        </p:attrNameLst>
                                      </p:cBhvr>
                                      <p:tavLst>
                                        <p:tav tm="0">
                                          <p:val>
                                            <p:fltVal val="0"/>
                                          </p:val>
                                        </p:tav>
                                        <p:tav tm="100000">
                                          <p:val>
                                            <p:strVal val="#ppt_h"/>
                                          </p:val>
                                        </p:tav>
                                      </p:tavLst>
                                    </p:anim>
                                    <p:animEffect transition="in" filter="fade">
                                      <p:cBhvr>
                                        <p:cTn id="15" dur="500"/>
                                        <p:tgtEl>
                                          <p:spTgt spid="52"/>
                                        </p:tgtEl>
                                      </p:cBhvr>
                                    </p:animEffect>
                                  </p:childTnLst>
                                </p:cTn>
                              </p:par>
                            </p:childTnLst>
                          </p:cTn>
                        </p:par>
                        <p:par>
                          <p:cTn id="16" fill="hold">
                            <p:stCondLst>
                              <p:cond delay="500"/>
                            </p:stCondLst>
                            <p:childTnLst>
                              <p:par>
                                <p:cTn id="17" presetID="42" presetClass="entr" presetSubtype="0" fill="hold" grpId="0" nodeType="after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1000"/>
                                        <p:tgtEl>
                                          <p:spTgt spid="19"/>
                                        </p:tgtEl>
                                      </p:cBhvr>
                                    </p:animEffect>
                                    <p:anim calcmode="lin" valueType="num">
                                      <p:cBhvr>
                                        <p:cTn id="20" dur="1000" fill="hold"/>
                                        <p:tgtEl>
                                          <p:spTgt spid="19"/>
                                        </p:tgtEl>
                                        <p:attrNameLst>
                                          <p:attrName>ppt_x</p:attrName>
                                        </p:attrNameLst>
                                      </p:cBhvr>
                                      <p:tavLst>
                                        <p:tav tm="0">
                                          <p:val>
                                            <p:strVal val="#ppt_x"/>
                                          </p:val>
                                        </p:tav>
                                        <p:tav tm="100000">
                                          <p:val>
                                            <p:strVal val="#ppt_x"/>
                                          </p:val>
                                        </p:tav>
                                      </p:tavLst>
                                    </p:anim>
                                    <p:anim calcmode="lin" valueType="num">
                                      <p:cBhvr>
                                        <p:cTn id="21" dur="1000" fill="hold"/>
                                        <p:tgtEl>
                                          <p:spTgt spid="19"/>
                                        </p:tgtEl>
                                        <p:attrNameLst>
                                          <p:attrName>ppt_y</p:attrName>
                                        </p:attrNameLst>
                                      </p:cBhvr>
                                      <p:tavLst>
                                        <p:tav tm="0">
                                          <p:val>
                                            <p:strVal val="#ppt_y+.1"/>
                                          </p:val>
                                        </p:tav>
                                        <p:tav tm="100000">
                                          <p:val>
                                            <p:strVal val="#ppt_y"/>
                                          </p:val>
                                        </p:tav>
                                      </p:tavLst>
                                    </p:anim>
                                  </p:childTnLst>
                                </p:cTn>
                              </p:par>
                            </p:childTnLst>
                          </p:cTn>
                        </p:par>
                        <p:par>
                          <p:cTn id="22" fill="hold">
                            <p:stCondLst>
                              <p:cond delay="1500"/>
                            </p:stCondLst>
                            <p:childTnLst>
                              <p:par>
                                <p:cTn id="23" presetID="14" presetClass="entr" presetSubtype="10" fill="hold" grpId="0" nodeType="after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randombar(horizontal)">
                                      <p:cBhvr>
                                        <p:cTn id="25"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2008" y="0"/>
            <a:ext cx="12288688" cy="6858000"/>
          </a:xfrm>
          <a:prstGeom prst="rect">
            <a:avLst/>
          </a:prstGeom>
        </p:spPr>
      </p:pic>
      <p:sp>
        <p:nvSpPr>
          <p:cNvPr id="11" name="矩形 10"/>
          <p:cNvSpPr/>
          <p:nvPr/>
        </p:nvSpPr>
        <p:spPr>
          <a:xfrm>
            <a:off x="838200" y="1211624"/>
            <a:ext cx="10515600" cy="5008201"/>
          </a:xfrm>
          <a:prstGeom prst="rect">
            <a:avLst/>
          </a:prstGeom>
          <a:solidFill>
            <a:schemeClr val="bg1"/>
          </a:solidFill>
          <a:ln w="101600">
            <a:solidFill>
              <a:srgbClr val="68C5CD"/>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a:t>Bước vào phòng ông nằm, em hoảng hốt thấy mẹ đang khóc nấc lên. Thì ra ông đã qua đời. "Chỉ vì mình mải chơi bóng, mua thuốc về chậm mà ông chết." - An-đrây-ca òa khóc và kể hết mọi chuyện cho mẹ nghe. Mẹ an ủi em:</a:t>
            </a:r>
          </a:p>
          <a:p>
            <a:pPr algn="just"/>
            <a:r>
              <a:rPr lang="en-US"/>
              <a:t>      </a:t>
            </a:r>
            <a:r>
              <a:rPr lang="vi-VN"/>
              <a:t>- Không, con không có lỗi. Chẳng thuốc nào cứu nổi ông đâu. Ông đã mất từ lúc con vừa ra khỏi nhà.</a:t>
            </a:r>
          </a:p>
          <a:p>
            <a:pPr algn="just"/>
            <a:r>
              <a:rPr lang="vi-VN"/>
              <a:t>    Nhưng An-đrây-ca không nghĩ như vậy. Cả đêm đó, em ngồi nức nở dưới gốc cây táo do tay ông vun trồng. Mãi sau này, khi đã lớn, em vẫn luôn tự dằn vặt: "Giá mình mua thuốc về kịp thì ông còn sống thêm được ít năm nữa!"</a:t>
            </a:r>
          </a:p>
          <a:p>
            <a:pPr algn="r"/>
            <a:r>
              <a:rPr lang="vi-VN" i="1"/>
              <a:t>                                          Theo </a:t>
            </a:r>
            <a:r>
              <a:rPr lang="en-US" b="1" i="1">
                <a:latin typeface="Arial" panose="020B0604020202020204" pitchFamily="34" charset="0"/>
                <a:cs typeface="Arial" panose="020B0604020202020204" pitchFamily="34" charset="0"/>
              </a:rPr>
              <a:t>Xu-khôm-lin-xki</a:t>
            </a:r>
            <a:endParaRPr lang="vi-VN" b="1" i="1" dirty="0">
              <a:cs typeface="Arial" panose="020B0604020202020204" pitchFamily="34" charset="0"/>
            </a:endParaRPr>
          </a:p>
        </p:txBody>
      </p:sp>
      <p:sp>
        <p:nvSpPr>
          <p:cNvPr id="7" name="灯片编号占位符 6"/>
          <p:cNvSpPr>
            <a:spLocks noGrp="1"/>
          </p:cNvSpPr>
          <p:nvPr>
            <p:ph type="sldNum" sz="quarter" idx="12"/>
          </p:nvPr>
        </p:nvSpPr>
        <p:spPr/>
        <p:txBody>
          <a:bodyPr/>
          <a:lstStyle/>
          <a:p>
            <a:fld id="{0C913308-F349-4B6D-A68A-DD1791B4A57B}" type="slidenum">
              <a:rPr lang="zh-CN" altLang="en-US" smtClean="0"/>
              <a:t>13</a:t>
            </a:fld>
            <a:endParaRPr lang="zh-CN" altLang="en-US"/>
          </a:p>
        </p:txBody>
      </p:sp>
      <p:pic>
        <p:nvPicPr>
          <p:cNvPr id="13" name="图形 12"/>
          <p:cNvPicPr>
            <a:picLocks noChangeAspect="1"/>
          </p:cNvPicPr>
          <p:nvPr userDrawn="1"/>
        </p:nvPicPr>
        <p:blipFill>
          <a:blip r:embed="rId4"/>
          <a:stretch>
            <a:fillRect/>
          </a:stretch>
        </p:blipFill>
        <p:spPr>
          <a:xfrm>
            <a:off x="0" y="139622"/>
            <a:ext cx="1123156" cy="826939"/>
          </a:xfrm>
          <a:prstGeom prst="rect">
            <a:avLst/>
          </a:prstGeom>
        </p:spPr>
      </p:pic>
      <p:sp>
        <p:nvSpPr>
          <p:cNvPr id="14" name="Copyright Notice"/>
          <p:cNvSpPr/>
          <p:nvPr userDrawn="1"/>
        </p:nvSpPr>
        <p:spPr bwMode="auto">
          <a:xfrm>
            <a:off x="1192982" y="479490"/>
            <a:ext cx="3451390" cy="680986"/>
          </a:xfrm>
          <a:prstGeom prst="rect">
            <a:avLst/>
          </a:prstGeom>
          <a:noFill/>
          <a:ln w="6350" cap="flat" cmpd="sng" algn="ctr">
            <a:noFill/>
            <a:prstDash val="solid"/>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6350">
                <a:solidFill>
                  <a:srgbClr val="FFFFFF"/>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square" lIns="72000" tIns="32400" rIns="72000" bIns="32400" rtlCol="0" anchor="t">
            <a:sp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l"/>
            <a:r>
              <a:rPr lang="en-US" sz="4000" b="1" cap="small" dirty="0">
                <a:solidFill>
                  <a:srgbClr val="00B0F0"/>
                </a:solidFill>
                <a:latin typeface="UTM American Sans" panose="02040603050506020204" pitchFamily="18" charset="0"/>
                <a:ea typeface="微软雅黑" panose="020B0503020204020204" charset="-122"/>
              </a:rPr>
              <a:t>BÀI ĐỌC</a:t>
            </a:r>
            <a:endParaRPr sz="4000" b="1" cap="small" dirty="0">
              <a:solidFill>
                <a:srgbClr val="00B0F0"/>
              </a:solidFill>
              <a:latin typeface="UTM American Sans" panose="02040603050506020204" pitchFamily="18" charset="0"/>
              <a:ea typeface="微软雅黑" panose="020B0503020204020204" charset="-122"/>
            </a:endParaRPr>
          </a:p>
        </p:txBody>
      </p:sp>
      <p:pic>
        <p:nvPicPr>
          <p:cNvPr id="10" name="图片 9"/>
          <p:cNvPicPr>
            <a:picLocks noChangeAspect="1"/>
          </p:cNvPicPr>
          <p:nvPr userDrawn="1"/>
        </p:nvPicPr>
        <p:blipFill>
          <a:blip r:embed="rId5"/>
          <a:stretch>
            <a:fillRect/>
          </a:stretch>
        </p:blipFill>
        <p:spPr>
          <a:xfrm>
            <a:off x="8544272" y="188640"/>
            <a:ext cx="1512168" cy="753657"/>
          </a:xfrm>
          <a:prstGeom prst="rect">
            <a:avLst/>
          </a:prstGeom>
        </p:spPr>
      </p:pic>
      <p:sp>
        <p:nvSpPr>
          <p:cNvPr id="9" name="TextBox 3"/>
          <p:cNvSpPr txBox="1"/>
          <p:nvPr/>
        </p:nvSpPr>
        <p:spPr>
          <a:xfrm>
            <a:off x="3409951" y="1123571"/>
            <a:ext cx="4382452" cy="603551"/>
          </a:xfrm>
          <a:prstGeom prst="rect">
            <a:avLst/>
          </a:prstGeom>
          <a:noFill/>
        </p:spPr>
        <p:txBody>
          <a:bodyPr wrap="square" lIns="96762" tIns="48381" rIns="96762" bIns="48381" rtlCol="0">
            <a:spAutoFit/>
          </a:bodyPr>
          <a:lstStyle/>
          <a:p>
            <a:pPr algn="ctr">
              <a:lnSpc>
                <a:spcPct val="150000"/>
              </a:lnSpc>
            </a:pPr>
            <a:r>
              <a:rPr lang="en-US" altLang="zh-CN" sz="2500" b="1" dirty="0" err="1">
                <a:solidFill>
                  <a:srgbClr val="002060"/>
                </a:solidFill>
                <a:latin typeface="Arial" panose="020B0604020202020204" pitchFamily="34" charset="0"/>
                <a:ea typeface="微软雅黑" panose="020B0503020204020204" charset="-122"/>
                <a:cs typeface="Arial" panose="020B0604020202020204" pitchFamily="34" charset="0"/>
              </a:rPr>
              <a:t>Nỗi</a:t>
            </a:r>
            <a:r>
              <a:rPr lang="en-US" altLang="zh-CN" sz="2500" b="1" dirty="0">
                <a:solidFill>
                  <a:srgbClr val="002060"/>
                </a:solidFill>
                <a:latin typeface="Arial" panose="020B0604020202020204" pitchFamily="34" charset="0"/>
                <a:ea typeface="微软雅黑" panose="020B0503020204020204" charset="-122"/>
                <a:cs typeface="Arial" panose="020B0604020202020204" pitchFamily="34" charset="0"/>
              </a:rPr>
              <a:t> </a:t>
            </a:r>
            <a:r>
              <a:rPr lang="en-US" altLang="zh-CN" sz="2500" b="1" dirty="0" err="1">
                <a:solidFill>
                  <a:srgbClr val="002060"/>
                </a:solidFill>
                <a:latin typeface="Arial" panose="020B0604020202020204" pitchFamily="34" charset="0"/>
                <a:ea typeface="微软雅黑" panose="020B0503020204020204" charset="-122"/>
                <a:cs typeface="Arial" panose="020B0604020202020204" pitchFamily="34" charset="0"/>
              </a:rPr>
              <a:t>dằn</a:t>
            </a:r>
            <a:r>
              <a:rPr lang="en-US" altLang="zh-CN" sz="2500" b="1" dirty="0">
                <a:solidFill>
                  <a:srgbClr val="002060"/>
                </a:solidFill>
                <a:latin typeface="Arial" panose="020B0604020202020204" pitchFamily="34" charset="0"/>
                <a:ea typeface="微软雅黑" panose="020B0503020204020204" charset="-122"/>
                <a:cs typeface="Arial" panose="020B0604020202020204" pitchFamily="34" charset="0"/>
              </a:rPr>
              <a:t> </a:t>
            </a:r>
            <a:r>
              <a:rPr lang="en-US" altLang="zh-CN" sz="2500" b="1" dirty="0" err="1">
                <a:solidFill>
                  <a:srgbClr val="002060"/>
                </a:solidFill>
                <a:latin typeface="Arial" panose="020B0604020202020204" pitchFamily="34" charset="0"/>
                <a:ea typeface="微软雅黑" panose="020B0503020204020204" charset="-122"/>
                <a:cs typeface="Arial" panose="020B0604020202020204" pitchFamily="34" charset="0"/>
              </a:rPr>
              <a:t>vặt</a:t>
            </a:r>
            <a:r>
              <a:rPr lang="en-US" altLang="zh-CN" sz="2500" b="1" dirty="0">
                <a:solidFill>
                  <a:srgbClr val="002060"/>
                </a:solidFill>
                <a:latin typeface="Arial" panose="020B0604020202020204" pitchFamily="34" charset="0"/>
                <a:ea typeface="微软雅黑" panose="020B0503020204020204" charset="-122"/>
                <a:cs typeface="Arial" panose="020B0604020202020204" pitchFamily="34" charset="0"/>
              </a:rPr>
              <a:t> </a:t>
            </a:r>
            <a:r>
              <a:rPr lang="en-US" altLang="zh-CN" sz="2500" b="1" dirty="0" err="1">
                <a:solidFill>
                  <a:srgbClr val="002060"/>
                </a:solidFill>
                <a:latin typeface="Arial" panose="020B0604020202020204" pitchFamily="34" charset="0"/>
                <a:ea typeface="微软雅黑" panose="020B0503020204020204" charset="-122"/>
                <a:cs typeface="Arial" panose="020B0604020202020204" pitchFamily="34" charset="0"/>
              </a:rPr>
              <a:t>của</a:t>
            </a:r>
            <a:r>
              <a:rPr lang="en-US" altLang="zh-CN" sz="2500" b="1" dirty="0">
                <a:solidFill>
                  <a:srgbClr val="002060"/>
                </a:solidFill>
                <a:latin typeface="Arial" panose="020B0604020202020204" pitchFamily="34" charset="0"/>
                <a:ea typeface="微软雅黑" panose="020B0503020204020204" charset="-122"/>
                <a:cs typeface="Arial" panose="020B0604020202020204" pitchFamily="34" charset="0"/>
              </a:rPr>
              <a:t> An-</a:t>
            </a:r>
            <a:r>
              <a:rPr lang="en-US" altLang="zh-CN" sz="2500" b="1" dirty="0" err="1">
                <a:solidFill>
                  <a:srgbClr val="002060"/>
                </a:solidFill>
                <a:latin typeface="Arial" panose="020B0604020202020204" pitchFamily="34" charset="0"/>
                <a:ea typeface="微软雅黑" panose="020B0503020204020204" charset="-122"/>
                <a:cs typeface="Arial" panose="020B0604020202020204" pitchFamily="34" charset="0"/>
              </a:rPr>
              <a:t>đrây</a:t>
            </a:r>
            <a:r>
              <a:rPr lang="en-US" altLang="zh-CN" sz="2500" b="1" dirty="0">
                <a:solidFill>
                  <a:srgbClr val="002060"/>
                </a:solidFill>
                <a:latin typeface="Arial" panose="020B0604020202020204" pitchFamily="34" charset="0"/>
                <a:ea typeface="微软雅黑" panose="020B0503020204020204" charset="-122"/>
                <a:cs typeface="Arial" panose="020B0604020202020204" pitchFamily="34" charset="0"/>
              </a:rPr>
              <a:t>-ca</a:t>
            </a:r>
            <a:endParaRPr lang="zh-CN" altLang="en-US" sz="2500" b="1" dirty="0">
              <a:solidFill>
                <a:srgbClr val="002060"/>
              </a:solidFill>
              <a:latin typeface="Arial" panose="020B0604020202020204" pitchFamily="34" charset="0"/>
              <a:ea typeface="微软雅黑" panose="020B0503020204020204" charset="-122"/>
              <a:cs typeface="Arial" panose="020B0604020202020204" pitchFamily="34" charset="0"/>
            </a:endParaRPr>
          </a:p>
        </p:txBody>
      </p:sp>
      <p:sp>
        <p:nvSpPr>
          <p:cNvPr id="16" name="TextBox 3">
            <a:extLst>
              <a:ext uri="{FF2B5EF4-FFF2-40B4-BE49-F238E27FC236}">
                <a16:creationId xmlns:a16="http://schemas.microsoft.com/office/drawing/2014/main" id="{BB984F61-68CC-46D5-A1B4-0C1A3D638B45}"/>
              </a:ext>
            </a:extLst>
          </p:cNvPr>
          <p:cNvSpPr txBox="1"/>
          <p:nvPr/>
        </p:nvSpPr>
        <p:spPr>
          <a:xfrm>
            <a:off x="928437" y="1703369"/>
            <a:ext cx="10425364" cy="1636590"/>
          </a:xfrm>
          <a:prstGeom prst="rect">
            <a:avLst/>
          </a:prstGeom>
          <a:noFill/>
        </p:spPr>
        <p:txBody>
          <a:bodyPr wrap="square" lIns="96762" tIns="48381" rIns="96762" bIns="48381" rtlCol="0">
            <a:spAutoFit/>
          </a:bodyPr>
          <a:lstStyle/>
          <a:p>
            <a:pPr algn="just"/>
            <a:r>
              <a:rPr lang="en-US" sz="2000" dirty="0"/>
              <a:t>       </a:t>
            </a:r>
            <a:r>
              <a:rPr lang="vi-VN" sz="2000" dirty="0"/>
              <a:t>An-đrây-ca lên 9, sống với mẹ và ông. Ông em 96 tuổi rồi nên rất yếu. </a:t>
            </a:r>
          </a:p>
          <a:p>
            <a:pPr algn="just"/>
            <a:r>
              <a:rPr lang="vi-VN" sz="2000" dirty="0"/>
              <a:t> </a:t>
            </a:r>
            <a:r>
              <a:rPr lang="en-US" sz="2000" dirty="0"/>
              <a:t> </a:t>
            </a:r>
            <a:r>
              <a:rPr lang="vi-VN" sz="2000" dirty="0"/>
              <a:t>   Một buổi chiều, ông nói với mẹ An-đrây-ca: "Bố khó thở lắm!..." Mẹ liền bảo An-đrây-ca đi mua thuốc. Cậu bé nhanh nhẹn đi ngay, nhưng dọc đường lại gặp mấy đứa bạn đang chơi đá bóng rủ nhập cuộc. Chơi một lúc mới nhớ lời mẹ dặn, em vội chạy một mạch đến cửa hàng mua thuốc rồi mang về nhà.</a:t>
            </a:r>
          </a:p>
        </p:txBody>
      </p:sp>
      <p:sp>
        <p:nvSpPr>
          <p:cNvPr id="12" name="TextBox 3">
            <a:extLst>
              <a:ext uri="{FF2B5EF4-FFF2-40B4-BE49-F238E27FC236}">
                <a16:creationId xmlns:a16="http://schemas.microsoft.com/office/drawing/2014/main" id="{14212405-51E0-443F-A1E9-2EE460E79736}"/>
              </a:ext>
            </a:extLst>
          </p:cNvPr>
          <p:cNvSpPr txBox="1"/>
          <p:nvPr/>
        </p:nvSpPr>
        <p:spPr>
          <a:xfrm>
            <a:off x="928437" y="3268714"/>
            <a:ext cx="10425364" cy="2867696"/>
          </a:xfrm>
          <a:prstGeom prst="rect">
            <a:avLst/>
          </a:prstGeom>
          <a:noFill/>
        </p:spPr>
        <p:txBody>
          <a:bodyPr wrap="square" lIns="96762" tIns="48381" rIns="96762" bIns="48381" rtlCol="0">
            <a:spAutoFit/>
          </a:bodyPr>
          <a:lstStyle/>
          <a:p>
            <a:pPr algn="just"/>
            <a:r>
              <a:rPr lang="en-US" sz="2000" dirty="0"/>
              <a:t>       </a:t>
            </a:r>
            <a:r>
              <a:rPr lang="vi-VN" sz="2000" dirty="0"/>
              <a:t>Bước vào phòng ông nằm, em hoảng hốt thấy mẹ đang khóc nấc lên. Thì ra ông đã qua đời. "Chỉ vì mình mải chơi bóng, mua thuốc về chậm mà ông chết." - An-đrây-ca òa khóc và kể hết mọi chuyện cho mẹ nghe. Mẹ an ủi em:</a:t>
            </a:r>
          </a:p>
          <a:p>
            <a:pPr algn="just"/>
            <a:r>
              <a:rPr lang="en-US" sz="2000" dirty="0"/>
              <a:t>      </a:t>
            </a:r>
            <a:r>
              <a:rPr lang="vi-VN" sz="2000" dirty="0"/>
              <a:t>- Không, con không có lỗi. Chẳng thuốc nào cứu nổi ông đâu. Ông đã mất từ lúc con vừa ra khỏi nhà.</a:t>
            </a:r>
          </a:p>
          <a:p>
            <a:pPr algn="just"/>
            <a:r>
              <a:rPr lang="vi-VN" sz="2000" dirty="0"/>
              <a:t>    Nhưng An-đrây-ca không nghĩ như vậy. Cả đêm đó, em ngồi nức nở dưới gốc cây táo do tay ông vun trồng. Mãi sau này, khi đã lớn, em vẫn luôn tự dằn vặt: "Giá mình mua thuốc về kịp thì ông còn sống thêm được ít năm nữa!"</a:t>
            </a:r>
          </a:p>
          <a:p>
            <a:pPr algn="r"/>
            <a:r>
              <a:rPr lang="vi-VN" sz="2000" i="1" dirty="0"/>
              <a:t>                                          Theo </a:t>
            </a:r>
            <a:r>
              <a:rPr lang="en-US" sz="2000" b="1" i="1" dirty="0">
                <a:latin typeface="Arial" panose="020B0604020202020204" pitchFamily="34" charset="0"/>
                <a:cs typeface="Arial" panose="020B0604020202020204" pitchFamily="34" charset="0"/>
              </a:rPr>
              <a:t>Xu-</a:t>
            </a:r>
            <a:r>
              <a:rPr lang="en-US" sz="2000" b="1" i="1" dirty="0" err="1">
                <a:latin typeface="Arial" panose="020B0604020202020204" pitchFamily="34" charset="0"/>
                <a:cs typeface="Arial" panose="020B0604020202020204" pitchFamily="34" charset="0"/>
              </a:rPr>
              <a:t>khôm</a:t>
            </a:r>
            <a:r>
              <a:rPr lang="en-US" sz="2000" b="1" i="1" dirty="0">
                <a:latin typeface="Arial" panose="020B0604020202020204" pitchFamily="34" charset="0"/>
                <a:cs typeface="Arial" panose="020B0604020202020204" pitchFamily="34" charset="0"/>
              </a:rPr>
              <a:t>-</a:t>
            </a:r>
            <a:r>
              <a:rPr lang="en-US" sz="2000" b="1" i="1" dirty="0" err="1">
                <a:latin typeface="Arial" panose="020B0604020202020204" pitchFamily="34" charset="0"/>
                <a:cs typeface="Arial" panose="020B0604020202020204" pitchFamily="34" charset="0"/>
              </a:rPr>
              <a:t>lin-xki</a:t>
            </a:r>
            <a:endParaRPr lang="vi-VN" sz="2000" b="1" i="1" dirty="0">
              <a:cs typeface="Arial" panose="020B0604020202020204" pitchFamily="34" charset="0"/>
            </a:endParaRPr>
          </a:p>
        </p:txBody>
      </p:sp>
      <p:sp>
        <p:nvSpPr>
          <p:cNvPr id="17" name="TextBox 16">
            <a:extLst>
              <a:ext uri="{FF2B5EF4-FFF2-40B4-BE49-F238E27FC236}">
                <a16:creationId xmlns:a16="http://schemas.microsoft.com/office/drawing/2014/main" id="{68428113-A1E6-4217-8CFF-76EF4834982C}"/>
              </a:ext>
            </a:extLst>
          </p:cNvPr>
          <p:cNvSpPr txBox="1"/>
          <p:nvPr/>
        </p:nvSpPr>
        <p:spPr>
          <a:xfrm>
            <a:off x="2362200" y="1779105"/>
            <a:ext cx="7620000" cy="553998"/>
          </a:xfrm>
          <a:prstGeom prst="rect">
            <a:avLst/>
          </a:prstGeom>
          <a:noFill/>
        </p:spPr>
        <p:txBody>
          <a:bodyPr wrap="square">
            <a:spAutoFit/>
          </a:bodyPr>
          <a:lstStyle/>
          <a:p>
            <a:r>
              <a:rPr lang="en-US" sz="3000" dirty="0" err="1">
                <a:latin typeface="#9Slide03 AllRoundGothic" panose="020B0703020202020104" pitchFamily="34" charset="0"/>
              </a:rPr>
              <a:t>Đọc</a:t>
            </a:r>
            <a:r>
              <a:rPr lang="en-US" sz="3000" dirty="0">
                <a:latin typeface="#9Slide03 AllRoundGothic" panose="020B0703020202020104" pitchFamily="34" charset="0"/>
              </a:rPr>
              <a:t> </a:t>
            </a:r>
            <a:r>
              <a:rPr lang="en-US" sz="3000" dirty="0" err="1">
                <a:latin typeface="#9Slide03 AllRoundGothic" panose="020B0703020202020104" pitchFamily="34" charset="0"/>
              </a:rPr>
              <a:t>thầm</a:t>
            </a:r>
            <a:r>
              <a:rPr lang="en-US" sz="3000" dirty="0">
                <a:latin typeface="#9Slide03 AllRoundGothic" panose="020B0703020202020104" pitchFamily="34" charset="0"/>
              </a:rPr>
              <a:t> </a:t>
            </a:r>
            <a:r>
              <a:rPr lang="en-US" sz="3000" dirty="0" err="1">
                <a:latin typeface="#9Slide03 AllRoundGothic" panose="020B0703020202020104" pitchFamily="34" charset="0"/>
              </a:rPr>
              <a:t>đoạn</a:t>
            </a:r>
            <a:r>
              <a:rPr lang="en-US" sz="3000" dirty="0">
                <a:latin typeface="#9Slide03 AllRoundGothic" panose="020B0703020202020104" pitchFamily="34" charset="0"/>
              </a:rPr>
              <a:t> 2 </a:t>
            </a:r>
            <a:r>
              <a:rPr lang="en-US" sz="3000" dirty="0" err="1">
                <a:latin typeface="#9Slide03 AllRoundGothic" panose="020B0703020202020104" pitchFamily="34" charset="0"/>
              </a:rPr>
              <a:t>và</a:t>
            </a:r>
            <a:r>
              <a:rPr lang="en-US" sz="3000" dirty="0">
                <a:latin typeface="#9Slide03 AllRoundGothic" panose="020B0703020202020104" pitchFamily="34" charset="0"/>
              </a:rPr>
              <a:t> </a:t>
            </a:r>
            <a:r>
              <a:rPr lang="en-US" sz="3000" dirty="0" err="1">
                <a:latin typeface="#9Slide03 AllRoundGothic" panose="020B0703020202020104" pitchFamily="34" charset="0"/>
              </a:rPr>
              <a:t>trả</a:t>
            </a:r>
            <a:r>
              <a:rPr lang="en-US" sz="3000" dirty="0">
                <a:latin typeface="#9Slide03 AllRoundGothic" panose="020B0703020202020104" pitchFamily="34" charset="0"/>
              </a:rPr>
              <a:t> </a:t>
            </a:r>
            <a:r>
              <a:rPr lang="en-US" sz="3000" dirty="0" err="1">
                <a:latin typeface="#9Slide03 AllRoundGothic" panose="020B0703020202020104" pitchFamily="34" charset="0"/>
              </a:rPr>
              <a:t>lời</a:t>
            </a:r>
            <a:r>
              <a:rPr lang="en-US" sz="3000" dirty="0">
                <a:latin typeface="#9Slide03 AllRoundGothic" panose="020B0703020202020104" pitchFamily="34" charset="0"/>
              </a:rPr>
              <a:t> </a:t>
            </a:r>
            <a:r>
              <a:rPr lang="en-US" sz="3000" dirty="0" err="1">
                <a:latin typeface="#9Slide03 AllRoundGothic" panose="020B0703020202020104" pitchFamily="34" charset="0"/>
              </a:rPr>
              <a:t>các</a:t>
            </a:r>
            <a:r>
              <a:rPr lang="en-US" sz="3000" dirty="0">
                <a:latin typeface="#9Slide03 AllRoundGothic" panose="020B0703020202020104" pitchFamily="34" charset="0"/>
              </a:rPr>
              <a:t> </a:t>
            </a:r>
            <a:r>
              <a:rPr lang="en-US" sz="3000" dirty="0" err="1">
                <a:latin typeface="#9Slide03 AllRoundGothic" panose="020B0703020202020104" pitchFamily="34" charset="0"/>
              </a:rPr>
              <a:t>câu</a:t>
            </a:r>
            <a:r>
              <a:rPr lang="en-US" sz="3000" dirty="0">
                <a:latin typeface="#9Slide03 AllRoundGothic" panose="020B0703020202020104" pitchFamily="34" charset="0"/>
              </a:rPr>
              <a:t> </a:t>
            </a:r>
            <a:r>
              <a:rPr lang="en-US" sz="3000" dirty="0" err="1">
                <a:latin typeface="#9Slide03 AllRoundGothic" panose="020B0703020202020104" pitchFamily="34" charset="0"/>
              </a:rPr>
              <a:t>hỏi</a:t>
            </a:r>
            <a:r>
              <a:rPr lang="en-US" sz="3000" dirty="0">
                <a:latin typeface="#9Slide03 AllRoundGothic" panose="020B0703020202020104" pitchFamily="34" charset="0"/>
              </a:rPr>
              <a:t>:</a:t>
            </a:r>
          </a:p>
        </p:txBody>
      </p:sp>
      <p:pic>
        <p:nvPicPr>
          <p:cNvPr id="15" name="图片 16">
            <a:extLst>
              <a:ext uri="{FF2B5EF4-FFF2-40B4-BE49-F238E27FC236}">
                <a16:creationId xmlns:a16="http://schemas.microsoft.com/office/drawing/2014/main" id="{45893FD6-55A6-4696-A7CA-9E40EDB6BBC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908397">
            <a:off x="3238927" y="2264334"/>
            <a:ext cx="1222256" cy="1043389"/>
          </a:xfrm>
          <a:prstGeom prst="rect">
            <a:avLst/>
          </a:prstGeom>
        </p:spPr>
      </p:pic>
      <p:pic>
        <p:nvPicPr>
          <p:cNvPr id="18" name="图片 9">
            <a:extLst>
              <a:ext uri="{FF2B5EF4-FFF2-40B4-BE49-F238E27FC236}">
                <a16:creationId xmlns:a16="http://schemas.microsoft.com/office/drawing/2014/main" id="{1C0AE6D9-307B-49F6-823F-B38AD347DEC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9556022">
            <a:off x="5679227" y="2265998"/>
            <a:ext cx="927933" cy="994690"/>
          </a:xfrm>
          <a:prstGeom prst="rect">
            <a:avLst/>
          </a:prstGeom>
        </p:spPr>
      </p:pic>
      <p:pic>
        <p:nvPicPr>
          <p:cNvPr id="19" name="图片 13">
            <a:extLst>
              <a:ext uri="{FF2B5EF4-FFF2-40B4-BE49-F238E27FC236}">
                <a16:creationId xmlns:a16="http://schemas.microsoft.com/office/drawing/2014/main" id="{8F1DCD2A-28CC-4D51-AE49-C1724A682D4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19377418">
            <a:off x="7828754" y="2201327"/>
            <a:ext cx="823695" cy="1019540"/>
          </a:xfrm>
          <a:prstGeom prst="rect">
            <a:avLst/>
          </a:prstGeom>
        </p:spPr>
      </p:pic>
    </p:spTree>
    <p:extLst>
      <p:ext uri="{BB962C8B-B14F-4D97-AF65-F5344CB8AC3E}">
        <p14:creationId xmlns:p14="http://schemas.microsoft.com/office/powerpoint/2010/main" val="1622468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50" fill="hold">
                                          <p:stCondLst>
                                            <p:cond delay="0"/>
                                          </p:stCondLst>
                                        </p:cTn>
                                        <p:tgtEl>
                                          <p:spTgt spid="10"/>
                                        </p:tgtEl>
                                        <p:attrNameLst>
                                          <p:attrName>r</p:attrName>
                                        </p:attrNameLst>
                                      </p:cBhvr>
                                    </p:animRot>
                                    <p:animRot by="-240000">
                                      <p:cBhvr>
                                        <p:cTn id="7" dur="100" fill="hold">
                                          <p:stCondLst>
                                            <p:cond delay="100"/>
                                          </p:stCondLst>
                                        </p:cTn>
                                        <p:tgtEl>
                                          <p:spTgt spid="10"/>
                                        </p:tgtEl>
                                        <p:attrNameLst>
                                          <p:attrName>r</p:attrName>
                                        </p:attrNameLst>
                                      </p:cBhvr>
                                    </p:animRot>
                                    <p:animRot by="240000">
                                      <p:cBhvr>
                                        <p:cTn id="8" dur="100" fill="hold">
                                          <p:stCondLst>
                                            <p:cond delay="200"/>
                                          </p:stCondLst>
                                        </p:cTn>
                                        <p:tgtEl>
                                          <p:spTgt spid="10"/>
                                        </p:tgtEl>
                                        <p:attrNameLst>
                                          <p:attrName>r</p:attrName>
                                        </p:attrNameLst>
                                      </p:cBhvr>
                                    </p:animRot>
                                    <p:animRot by="-240000">
                                      <p:cBhvr>
                                        <p:cTn id="9" dur="100" fill="hold">
                                          <p:stCondLst>
                                            <p:cond delay="300"/>
                                          </p:stCondLst>
                                        </p:cTn>
                                        <p:tgtEl>
                                          <p:spTgt spid="10"/>
                                        </p:tgtEl>
                                        <p:attrNameLst>
                                          <p:attrName>r</p:attrName>
                                        </p:attrNameLst>
                                      </p:cBhvr>
                                    </p:animRot>
                                    <p:animRot by="120000">
                                      <p:cBhvr>
                                        <p:cTn id="10" dur="100" fill="hold">
                                          <p:stCondLst>
                                            <p:cond delay="400"/>
                                          </p:stCondLst>
                                        </p:cTn>
                                        <p:tgtEl>
                                          <p:spTgt spid="10"/>
                                        </p:tgtEl>
                                        <p:attrNameLst>
                                          <p:attrName>r</p:attrName>
                                        </p:attrNameLst>
                                      </p:cBhvr>
                                    </p:animRot>
                                  </p:childTnLst>
                                </p:cTn>
                              </p:par>
                              <p:par>
                                <p:cTn id="11" presetID="41" presetClass="entr" presetSubtype="0" fill="hold" nodeType="withEffect">
                                  <p:stCondLst>
                                    <p:cond delay="0"/>
                                  </p:stCondLst>
                                  <p:iterate type="lt">
                                    <p:tmPct val="10000"/>
                                  </p:iterate>
                                  <p:childTnLst>
                                    <p:set>
                                      <p:cBhvr>
                                        <p:cTn id="12" dur="1" fill="hold">
                                          <p:stCondLst>
                                            <p:cond delay="0"/>
                                          </p:stCondLst>
                                        </p:cTn>
                                        <p:tgtEl>
                                          <p:spTgt spid="14">
                                            <p:txEl>
                                              <p:pRg st="0" end="0"/>
                                            </p:txEl>
                                          </p:spTgt>
                                        </p:tgtEl>
                                        <p:attrNameLst>
                                          <p:attrName>style.visibility</p:attrName>
                                        </p:attrNameLst>
                                      </p:cBhvr>
                                      <p:to>
                                        <p:strVal val="visible"/>
                                      </p:to>
                                    </p:set>
                                    <p:anim calcmode="lin" valueType="num">
                                      <p:cBhvr>
                                        <p:cTn id="13" dur="1000" fill="hold"/>
                                        <p:tgtEl>
                                          <p:spTgt spid="14">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14" dur="1000" fill="hold"/>
                                        <p:tgtEl>
                                          <p:spTgt spid="14">
                                            <p:txEl>
                                              <p:pRg st="0" end="0"/>
                                            </p:txEl>
                                          </p:spTgt>
                                        </p:tgtEl>
                                        <p:attrNameLst>
                                          <p:attrName>ppt_y</p:attrName>
                                        </p:attrNameLst>
                                      </p:cBhvr>
                                      <p:tavLst>
                                        <p:tav tm="0">
                                          <p:val>
                                            <p:strVal val="#ppt_y"/>
                                          </p:val>
                                        </p:tav>
                                        <p:tav tm="100000">
                                          <p:val>
                                            <p:strVal val="#ppt_y"/>
                                          </p:val>
                                        </p:tav>
                                      </p:tavLst>
                                    </p:anim>
                                    <p:anim calcmode="lin" valueType="num">
                                      <p:cBhvr>
                                        <p:cTn id="15" dur="1000" fill="hold"/>
                                        <p:tgtEl>
                                          <p:spTgt spid="14">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6" dur="1000" fill="hold"/>
                                        <p:tgtEl>
                                          <p:spTgt spid="14">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7" dur="1000" tmFilter="0,0; .5, 1; 1, 1"/>
                                        <p:tgtEl>
                                          <p:spTgt spid="14">
                                            <p:txEl>
                                              <p:pRg st="0" end="0"/>
                                            </p:txEl>
                                          </p:spTgt>
                                        </p:tgtEl>
                                      </p:cBhvr>
                                    </p:animEffect>
                                  </p:childTnLst>
                                </p:cTn>
                              </p:par>
                            </p:childTnLst>
                          </p:cTn>
                        </p:par>
                        <p:par>
                          <p:cTn id="18" fill="hold">
                            <p:stCondLst>
                              <p:cond delay="1500"/>
                            </p:stCondLst>
                            <p:childTnLst>
                              <p:par>
                                <p:cTn id="19" presetID="53" presetClass="entr" presetSubtype="16" fill="hold" grpId="0" nodeType="after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p:cTn id="21" dur="500" fill="hold"/>
                                        <p:tgtEl>
                                          <p:spTgt spid="11"/>
                                        </p:tgtEl>
                                        <p:attrNameLst>
                                          <p:attrName>ppt_w</p:attrName>
                                        </p:attrNameLst>
                                      </p:cBhvr>
                                      <p:tavLst>
                                        <p:tav tm="0">
                                          <p:val>
                                            <p:fltVal val="0"/>
                                          </p:val>
                                        </p:tav>
                                        <p:tav tm="100000">
                                          <p:val>
                                            <p:strVal val="#ppt_w"/>
                                          </p:val>
                                        </p:tav>
                                      </p:tavLst>
                                    </p:anim>
                                    <p:anim calcmode="lin" valueType="num">
                                      <p:cBhvr>
                                        <p:cTn id="22" dur="500" fill="hold"/>
                                        <p:tgtEl>
                                          <p:spTgt spid="11"/>
                                        </p:tgtEl>
                                        <p:attrNameLst>
                                          <p:attrName>ppt_h</p:attrName>
                                        </p:attrNameLst>
                                      </p:cBhvr>
                                      <p:tavLst>
                                        <p:tav tm="0">
                                          <p:val>
                                            <p:fltVal val="0"/>
                                          </p:val>
                                        </p:tav>
                                        <p:tav tm="100000">
                                          <p:val>
                                            <p:strVal val="#ppt_h"/>
                                          </p:val>
                                        </p:tav>
                                      </p:tavLst>
                                    </p:anim>
                                    <p:animEffect transition="in" filter="fade">
                                      <p:cBhvr>
                                        <p:cTn id="23" dur="5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 calcmode="lin" valueType="num">
                                      <p:cBhvr>
                                        <p:cTn id="28" dur="500" fill="hold"/>
                                        <p:tgtEl>
                                          <p:spTgt spid="9"/>
                                        </p:tgtEl>
                                        <p:attrNameLst>
                                          <p:attrName>ppt_w</p:attrName>
                                        </p:attrNameLst>
                                      </p:cBhvr>
                                      <p:tavLst>
                                        <p:tav tm="0">
                                          <p:val>
                                            <p:fltVal val="0"/>
                                          </p:val>
                                        </p:tav>
                                        <p:tav tm="100000">
                                          <p:val>
                                            <p:strVal val="#ppt_w"/>
                                          </p:val>
                                        </p:tav>
                                      </p:tavLst>
                                    </p:anim>
                                    <p:anim calcmode="lin" valueType="num">
                                      <p:cBhvr>
                                        <p:cTn id="29" dur="500" fill="hold"/>
                                        <p:tgtEl>
                                          <p:spTgt spid="9"/>
                                        </p:tgtEl>
                                        <p:attrNameLst>
                                          <p:attrName>ppt_h</p:attrName>
                                        </p:attrNameLst>
                                      </p:cBhvr>
                                      <p:tavLst>
                                        <p:tav tm="0">
                                          <p:val>
                                            <p:fltVal val="0"/>
                                          </p:val>
                                        </p:tav>
                                        <p:tav tm="100000">
                                          <p:val>
                                            <p:strVal val="#ppt_h"/>
                                          </p:val>
                                        </p:tav>
                                      </p:tavLst>
                                    </p:anim>
                                    <p:animEffect transition="in" filter="fade">
                                      <p:cBhvr>
                                        <p:cTn id="30" dur="500"/>
                                        <p:tgtEl>
                                          <p:spTgt spid="9"/>
                                        </p:tgtEl>
                                      </p:cBhvr>
                                    </p:animEffect>
                                  </p:childTnLst>
                                </p:cTn>
                              </p:par>
                            </p:childTnLst>
                          </p:cTn>
                        </p:par>
                        <p:par>
                          <p:cTn id="31" fill="hold">
                            <p:stCondLst>
                              <p:cond delay="500"/>
                            </p:stCondLst>
                            <p:childTnLst>
                              <p:par>
                                <p:cTn id="32" presetID="53" presetClass="entr" presetSubtype="16" fill="hold" nodeType="afterEffect">
                                  <p:stCondLst>
                                    <p:cond delay="0"/>
                                  </p:stCondLst>
                                  <p:childTnLst>
                                    <p:set>
                                      <p:cBhvr>
                                        <p:cTn id="33" dur="1" fill="hold">
                                          <p:stCondLst>
                                            <p:cond delay="0"/>
                                          </p:stCondLst>
                                        </p:cTn>
                                        <p:tgtEl>
                                          <p:spTgt spid="16">
                                            <p:txEl>
                                              <p:pRg st="0" end="0"/>
                                            </p:txEl>
                                          </p:spTgt>
                                        </p:tgtEl>
                                        <p:attrNameLst>
                                          <p:attrName>style.visibility</p:attrName>
                                        </p:attrNameLst>
                                      </p:cBhvr>
                                      <p:to>
                                        <p:strVal val="visible"/>
                                      </p:to>
                                    </p:set>
                                    <p:anim calcmode="lin" valueType="num">
                                      <p:cBhvr>
                                        <p:cTn id="34" dur="500" fill="hold"/>
                                        <p:tgtEl>
                                          <p:spTgt spid="16">
                                            <p:txEl>
                                              <p:pRg st="0" end="0"/>
                                            </p:txEl>
                                          </p:spTgt>
                                        </p:tgtEl>
                                        <p:attrNameLst>
                                          <p:attrName>ppt_w</p:attrName>
                                        </p:attrNameLst>
                                      </p:cBhvr>
                                      <p:tavLst>
                                        <p:tav tm="0">
                                          <p:val>
                                            <p:fltVal val="0"/>
                                          </p:val>
                                        </p:tav>
                                        <p:tav tm="100000">
                                          <p:val>
                                            <p:strVal val="#ppt_w"/>
                                          </p:val>
                                        </p:tav>
                                      </p:tavLst>
                                    </p:anim>
                                    <p:anim calcmode="lin" valueType="num">
                                      <p:cBhvr>
                                        <p:cTn id="35" dur="500" fill="hold"/>
                                        <p:tgtEl>
                                          <p:spTgt spid="16">
                                            <p:txEl>
                                              <p:pRg st="0" end="0"/>
                                            </p:txEl>
                                          </p:spTgt>
                                        </p:tgtEl>
                                        <p:attrNameLst>
                                          <p:attrName>ppt_h</p:attrName>
                                        </p:attrNameLst>
                                      </p:cBhvr>
                                      <p:tavLst>
                                        <p:tav tm="0">
                                          <p:val>
                                            <p:fltVal val="0"/>
                                          </p:val>
                                        </p:tav>
                                        <p:tav tm="100000">
                                          <p:val>
                                            <p:strVal val="#ppt_h"/>
                                          </p:val>
                                        </p:tav>
                                      </p:tavLst>
                                    </p:anim>
                                    <p:animEffect transition="in" filter="fade">
                                      <p:cBhvr>
                                        <p:cTn id="36" dur="500"/>
                                        <p:tgtEl>
                                          <p:spTgt spid="16">
                                            <p:txEl>
                                              <p:pRg st="0" end="0"/>
                                            </p:txEl>
                                          </p:spTgt>
                                        </p:tgtEl>
                                      </p:cBhvr>
                                    </p:animEffect>
                                  </p:childTnLst>
                                </p:cTn>
                              </p:par>
                              <p:par>
                                <p:cTn id="37" presetID="53" presetClass="entr" presetSubtype="16" fill="hold" nodeType="withEffect">
                                  <p:stCondLst>
                                    <p:cond delay="0"/>
                                  </p:stCondLst>
                                  <p:childTnLst>
                                    <p:set>
                                      <p:cBhvr>
                                        <p:cTn id="38" dur="1" fill="hold">
                                          <p:stCondLst>
                                            <p:cond delay="0"/>
                                          </p:stCondLst>
                                        </p:cTn>
                                        <p:tgtEl>
                                          <p:spTgt spid="16">
                                            <p:txEl>
                                              <p:pRg st="1" end="1"/>
                                            </p:txEl>
                                          </p:spTgt>
                                        </p:tgtEl>
                                        <p:attrNameLst>
                                          <p:attrName>style.visibility</p:attrName>
                                        </p:attrNameLst>
                                      </p:cBhvr>
                                      <p:to>
                                        <p:strVal val="visible"/>
                                      </p:to>
                                    </p:set>
                                    <p:anim calcmode="lin" valueType="num">
                                      <p:cBhvr>
                                        <p:cTn id="39" dur="500" fill="hold"/>
                                        <p:tgtEl>
                                          <p:spTgt spid="16">
                                            <p:txEl>
                                              <p:pRg st="1" end="1"/>
                                            </p:txEl>
                                          </p:spTgt>
                                        </p:tgtEl>
                                        <p:attrNameLst>
                                          <p:attrName>ppt_w</p:attrName>
                                        </p:attrNameLst>
                                      </p:cBhvr>
                                      <p:tavLst>
                                        <p:tav tm="0">
                                          <p:val>
                                            <p:fltVal val="0"/>
                                          </p:val>
                                        </p:tav>
                                        <p:tav tm="100000">
                                          <p:val>
                                            <p:strVal val="#ppt_w"/>
                                          </p:val>
                                        </p:tav>
                                      </p:tavLst>
                                    </p:anim>
                                    <p:anim calcmode="lin" valueType="num">
                                      <p:cBhvr>
                                        <p:cTn id="40" dur="500" fill="hold"/>
                                        <p:tgtEl>
                                          <p:spTgt spid="16">
                                            <p:txEl>
                                              <p:pRg st="1" end="1"/>
                                            </p:txEl>
                                          </p:spTgt>
                                        </p:tgtEl>
                                        <p:attrNameLst>
                                          <p:attrName>ppt_h</p:attrName>
                                        </p:attrNameLst>
                                      </p:cBhvr>
                                      <p:tavLst>
                                        <p:tav tm="0">
                                          <p:val>
                                            <p:fltVal val="0"/>
                                          </p:val>
                                        </p:tav>
                                        <p:tav tm="100000">
                                          <p:val>
                                            <p:strVal val="#ppt_h"/>
                                          </p:val>
                                        </p:tav>
                                      </p:tavLst>
                                    </p:anim>
                                    <p:animEffect transition="in" filter="fade">
                                      <p:cBhvr>
                                        <p:cTn id="41" dur="500"/>
                                        <p:tgtEl>
                                          <p:spTgt spid="16">
                                            <p:txEl>
                                              <p:pRg st="1" end="1"/>
                                            </p:txEl>
                                          </p:spTgt>
                                        </p:tgtEl>
                                      </p:cBhvr>
                                    </p:animEffect>
                                  </p:childTnLst>
                                </p:cTn>
                              </p:par>
                              <p:par>
                                <p:cTn id="42" presetID="53" presetClass="entr" presetSubtype="16" fill="hold" grpId="0" nodeType="withEffect">
                                  <p:stCondLst>
                                    <p:cond delay="0"/>
                                  </p:stCondLst>
                                  <p:childTnLst>
                                    <p:set>
                                      <p:cBhvr>
                                        <p:cTn id="43" dur="1" fill="hold">
                                          <p:stCondLst>
                                            <p:cond delay="0"/>
                                          </p:stCondLst>
                                        </p:cTn>
                                        <p:tgtEl>
                                          <p:spTgt spid="16"/>
                                        </p:tgtEl>
                                        <p:attrNameLst>
                                          <p:attrName>style.visibility</p:attrName>
                                        </p:attrNameLst>
                                      </p:cBhvr>
                                      <p:to>
                                        <p:strVal val="visible"/>
                                      </p:to>
                                    </p:set>
                                    <p:anim calcmode="lin" valueType="num">
                                      <p:cBhvr>
                                        <p:cTn id="44" dur="500" fill="hold"/>
                                        <p:tgtEl>
                                          <p:spTgt spid="16"/>
                                        </p:tgtEl>
                                        <p:attrNameLst>
                                          <p:attrName>ppt_w</p:attrName>
                                        </p:attrNameLst>
                                      </p:cBhvr>
                                      <p:tavLst>
                                        <p:tav tm="0">
                                          <p:val>
                                            <p:fltVal val="0"/>
                                          </p:val>
                                        </p:tav>
                                        <p:tav tm="100000">
                                          <p:val>
                                            <p:strVal val="#ppt_w"/>
                                          </p:val>
                                        </p:tav>
                                      </p:tavLst>
                                    </p:anim>
                                    <p:anim calcmode="lin" valueType="num">
                                      <p:cBhvr>
                                        <p:cTn id="45" dur="500" fill="hold"/>
                                        <p:tgtEl>
                                          <p:spTgt spid="16"/>
                                        </p:tgtEl>
                                        <p:attrNameLst>
                                          <p:attrName>ppt_h</p:attrName>
                                        </p:attrNameLst>
                                      </p:cBhvr>
                                      <p:tavLst>
                                        <p:tav tm="0">
                                          <p:val>
                                            <p:fltVal val="0"/>
                                          </p:val>
                                        </p:tav>
                                        <p:tav tm="100000">
                                          <p:val>
                                            <p:strVal val="#ppt_h"/>
                                          </p:val>
                                        </p:tav>
                                      </p:tavLst>
                                    </p:anim>
                                    <p:animEffect transition="in" filter="fade">
                                      <p:cBhvr>
                                        <p:cTn id="46" dur="500"/>
                                        <p:tgtEl>
                                          <p:spTgt spid="16"/>
                                        </p:tgtEl>
                                      </p:cBhvr>
                                    </p:animEffect>
                                  </p:childTnLst>
                                </p:cTn>
                              </p:par>
                              <p:par>
                                <p:cTn id="47" presetID="53" presetClass="entr" presetSubtype="16" fill="hold" grpId="0" nodeType="withEffect">
                                  <p:stCondLst>
                                    <p:cond delay="0"/>
                                  </p:stCondLst>
                                  <p:childTnLst>
                                    <p:set>
                                      <p:cBhvr>
                                        <p:cTn id="48" dur="1" fill="hold">
                                          <p:stCondLst>
                                            <p:cond delay="0"/>
                                          </p:stCondLst>
                                        </p:cTn>
                                        <p:tgtEl>
                                          <p:spTgt spid="12"/>
                                        </p:tgtEl>
                                        <p:attrNameLst>
                                          <p:attrName>style.visibility</p:attrName>
                                        </p:attrNameLst>
                                      </p:cBhvr>
                                      <p:to>
                                        <p:strVal val="visible"/>
                                      </p:to>
                                    </p:set>
                                    <p:anim calcmode="lin" valueType="num">
                                      <p:cBhvr>
                                        <p:cTn id="49" dur="500" fill="hold"/>
                                        <p:tgtEl>
                                          <p:spTgt spid="12"/>
                                        </p:tgtEl>
                                        <p:attrNameLst>
                                          <p:attrName>ppt_w</p:attrName>
                                        </p:attrNameLst>
                                      </p:cBhvr>
                                      <p:tavLst>
                                        <p:tav tm="0">
                                          <p:val>
                                            <p:fltVal val="0"/>
                                          </p:val>
                                        </p:tav>
                                        <p:tav tm="100000">
                                          <p:val>
                                            <p:strVal val="#ppt_w"/>
                                          </p:val>
                                        </p:tav>
                                      </p:tavLst>
                                    </p:anim>
                                    <p:anim calcmode="lin" valueType="num">
                                      <p:cBhvr>
                                        <p:cTn id="50" dur="500" fill="hold"/>
                                        <p:tgtEl>
                                          <p:spTgt spid="12"/>
                                        </p:tgtEl>
                                        <p:attrNameLst>
                                          <p:attrName>ppt_h</p:attrName>
                                        </p:attrNameLst>
                                      </p:cBhvr>
                                      <p:tavLst>
                                        <p:tav tm="0">
                                          <p:val>
                                            <p:fltVal val="0"/>
                                          </p:val>
                                        </p:tav>
                                        <p:tav tm="100000">
                                          <p:val>
                                            <p:strVal val="#ppt_h"/>
                                          </p:val>
                                        </p:tav>
                                      </p:tavLst>
                                    </p:anim>
                                    <p:animEffect transition="in" filter="fade">
                                      <p:cBhvr>
                                        <p:cTn id="51" dur="500"/>
                                        <p:tgtEl>
                                          <p:spTgt spid="12"/>
                                        </p:tgtEl>
                                      </p:cBhvr>
                                    </p:animEffect>
                                  </p:childTnLst>
                                </p:cTn>
                              </p:par>
                            </p:childTnLst>
                          </p:cTn>
                        </p:par>
                      </p:childTnLst>
                    </p:cTn>
                  </p:par>
                  <p:par>
                    <p:cTn id="52" fill="hold">
                      <p:stCondLst>
                        <p:cond delay="indefinite"/>
                      </p:stCondLst>
                      <p:childTnLst>
                        <p:par>
                          <p:cTn id="53" fill="hold">
                            <p:stCondLst>
                              <p:cond delay="0"/>
                            </p:stCondLst>
                            <p:childTnLst>
                              <p:par>
                                <p:cTn id="54" presetID="3" presetClass="emph" presetSubtype="2" fill="hold" nodeType="clickEffect">
                                  <p:stCondLst>
                                    <p:cond delay="0"/>
                                  </p:stCondLst>
                                  <p:childTnLst>
                                    <p:animClr clrSpc="rgb" dir="cw">
                                      <p:cBhvr override="childStyle">
                                        <p:cTn id="55" dur="2000" fill="hold"/>
                                        <p:tgtEl>
                                          <p:spTgt spid="16">
                                            <p:txEl>
                                              <p:pRg st="0" end="0"/>
                                            </p:txEl>
                                          </p:spTgt>
                                        </p:tgtEl>
                                        <p:attrNameLst>
                                          <p:attrName>style.color</p:attrName>
                                        </p:attrNameLst>
                                      </p:cBhvr>
                                      <p:to>
                                        <a:srgbClr val="FFFFFF"/>
                                      </p:to>
                                    </p:animClr>
                                  </p:childTnLst>
                                </p:cTn>
                              </p:par>
                              <p:par>
                                <p:cTn id="56" presetID="3" presetClass="emph" presetSubtype="2" fill="hold" nodeType="withEffect">
                                  <p:stCondLst>
                                    <p:cond delay="0"/>
                                  </p:stCondLst>
                                  <p:childTnLst>
                                    <p:animClr clrSpc="rgb" dir="cw">
                                      <p:cBhvr override="childStyle">
                                        <p:cTn id="57" dur="2000" fill="hold"/>
                                        <p:tgtEl>
                                          <p:spTgt spid="16">
                                            <p:txEl>
                                              <p:pRg st="1" end="1"/>
                                            </p:txEl>
                                          </p:spTgt>
                                        </p:tgtEl>
                                        <p:attrNameLst>
                                          <p:attrName>style.color</p:attrName>
                                        </p:attrNameLst>
                                      </p:cBhvr>
                                      <p:to>
                                        <a:srgbClr val="FFFFFF"/>
                                      </p:to>
                                    </p:animClr>
                                  </p:childTnLst>
                                </p:cTn>
                              </p:par>
                            </p:childTnLst>
                          </p:cTn>
                        </p:par>
                        <p:par>
                          <p:cTn id="58" fill="hold">
                            <p:stCondLst>
                              <p:cond delay="2000"/>
                            </p:stCondLst>
                            <p:childTnLst>
                              <p:par>
                                <p:cTn id="59" presetID="37" presetClass="entr" presetSubtype="0" fill="hold" grpId="0" nodeType="afterEffect">
                                  <p:stCondLst>
                                    <p:cond delay="0"/>
                                  </p:stCondLst>
                                  <p:childTnLst>
                                    <p:set>
                                      <p:cBhvr>
                                        <p:cTn id="60" dur="1" fill="hold">
                                          <p:stCondLst>
                                            <p:cond delay="0"/>
                                          </p:stCondLst>
                                        </p:cTn>
                                        <p:tgtEl>
                                          <p:spTgt spid="17"/>
                                        </p:tgtEl>
                                        <p:attrNameLst>
                                          <p:attrName>style.visibility</p:attrName>
                                        </p:attrNameLst>
                                      </p:cBhvr>
                                      <p:to>
                                        <p:strVal val="visible"/>
                                      </p:to>
                                    </p:set>
                                    <p:animEffect transition="in" filter="fade">
                                      <p:cBhvr>
                                        <p:cTn id="61" dur="1000"/>
                                        <p:tgtEl>
                                          <p:spTgt spid="17"/>
                                        </p:tgtEl>
                                      </p:cBhvr>
                                    </p:animEffect>
                                    <p:anim calcmode="lin" valueType="num">
                                      <p:cBhvr>
                                        <p:cTn id="62" dur="1000" fill="hold"/>
                                        <p:tgtEl>
                                          <p:spTgt spid="17"/>
                                        </p:tgtEl>
                                        <p:attrNameLst>
                                          <p:attrName>ppt_x</p:attrName>
                                        </p:attrNameLst>
                                      </p:cBhvr>
                                      <p:tavLst>
                                        <p:tav tm="0">
                                          <p:val>
                                            <p:strVal val="#ppt_x"/>
                                          </p:val>
                                        </p:tav>
                                        <p:tav tm="100000">
                                          <p:val>
                                            <p:strVal val="#ppt_x"/>
                                          </p:val>
                                        </p:tav>
                                      </p:tavLst>
                                    </p:anim>
                                    <p:anim calcmode="lin" valueType="num">
                                      <p:cBhvr>
                                        <p:cTn id="63" dur="900" decel="100000" fill="hold"/>
                                        <p:tgtEl>
                                          <p:spTgt spid="17"/>
                                        </p:tgtEl>
                                        <p:attrNameLst>
                                          <p:attrName>ppt_y</p:attrName>
                                        </p:attrNameLst>
                                      </p:cBhvr>
                                      <p:tavLst>
                                        <p:tav tm="0">
                                          <p:val>
                                            <p:strVal val="#ppt_y+1"/>
                                          </p:val>
                                        </p:tav>
                                        <p:tav tm="100000">
                                          <p:val>
                                            <p:strVal val="#ppt_y-.03"/>
                                          </p:val>
                                        </p:tav>
                                      </p:tavLst>
                                    </p:anim>
                                    <p:anim calcmode="lin" valueType="num">
                                      <p:cBhvr>
                                        <p:cTn id="64" dur="100" accel="100000" fill="hold">
                                          <p:stCondLst>
                                            <p:cond delay="900"/>
                                          </p:stCondLst>
                                        </p:cTn>
                                        <p:tgtEl>
                                          <p:spTgt spid="17"/>
                                        </p:tgtEl>
                                        <p:attrNameLst>
                                          <p:attrName>ppt_y</p:attrName>
                                        </p:attrNameLst>
                                      </p:cBhvr>
                                      <p:tavLst>
                                        <p:tav tm="0">
                                          <p:val>
                                            <p:strVal val="#ppt_y-.03"/>
                                          </p:val>
                                        </p:tav>
                                        <p:tav tm="100000">
                                          <p:val>
                                            <p:strVal val="#ppt_y"/>
                                          </p:val>
                                        </p:tav>
                                      </p:tavLst>
                                    </p:anim>
                                  </p:childTnLst>
                                </p:cTn>
                              </p:par>
                            </p:childTnLst>
                          </p:cTn>
                        </p:par>
                        <p:par>
                          <p:cTn id="65" fill="hold">
                            <p:stCondLst>
                              <p:cond delay="3000"/>
                            </p:stCondLst>
                            <p:childTnLst>
                              <p:par>
                                <p:cTn id="66" presetID="26" presetClass="entr" presetSubtype="0" fill="hold" nodeType="afterEffect">
                                  <p:stCondLst>
                                    <p:cond delay="0"/>
                                  </p:stCondLst>
                                  <p:childTnLst>
                                    <p:set>
                                      <p:cBhvr>
                                        <p:cTn id="67" dur="1" fill="hold">
                                          <p:stCondLst>
                                            <p:cond delay="0"/>
                                          </p:stCondLst>
                                        </p:cTn>
                                        <p:tgtEl>
                                          <p:spTgt spid="15"/>
                                        </p:tgtEl>
                                        <p:attrNameLst>
                                          <p:attrName>style.visibility</p:attrName>
                                        </p:attrNameLst>
                                      </p:cBhvr>
                                      <p:to>
                                        <p:strVal val="visible"/>
                                      </p:to>
                                    </p:set>
                                    <p:animEffect transition="in" filter="wipe(down)">
                                      <p:cBhvr>
                                        <p:cTn id="68" dur="435">
                                          <p:stCondLst>
                                            <p:cond delay="0"/>
                                          </p:stCondLst>
                                        </p:cTn>
                                        <p:tgtEl>
                                          <p:spTgt spid="15"/>
                                        </p:tgtEl>
                                      </p:cBhvr>
                                    </p:animEffect>
                                    <p:anim calcmode="lin" valueType="num">
                                      <p:cBhvr>
                                        <p:cTn id="69" dur="1367"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70" dur="498"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71" dur="498" tmFilter="0, 0; 0.125,0.2665; 0.25,0.4; 0.375,0.465; 0.5,0.5;  0.625,0.535; 0.75,0.6; 0.875,0.7335; 1,1">
                                          <p:stCondLst>
                                            <p:cond delay="498"/>
                                          </p:stCondLst>
                                        </p:cTn>
                                        <p:tgtEl>
                                          <p:spTgt spid="15"/>
                                        </p:tgtEl>
                                        <p:attrNameLst>
                                          <p:attrName>ppt_y</p:attrName>
                                        </p:attrNameLst>
                                      </p:cBhvr>
                                      <p:tavLst>
                                        <p:tav tm="0" fmla="#ppt_y-sin(pi*$)/9">
                                          <p:val>
                                            <p:fltVal val="0"/>
                                          </p:val>
                                        </p:tav>
                                        <p:tav tm="100000">
                                          <p:val>
                                            <p:fltVal val="1"/>
                                          </p:val>
                                        </p:tav>
                                      </p:tavLst>
                                    </p:anim>
                                    <p:anim calcmode="lin" valueType="num">
                                      <p:cBhvr>
                                        <p:cTn id="72" dur="249" tmFilter="0, 0; 0.125,0.2665; 0.25,0.4; 0.375,0.465; 0.5,0.5;  0.625,0.535; 0.75,0.6; 0.875,0.7335; 1,1">
                                          <p:stCondLst>
                                            <p:cond delay="993"/>
                                          </p:stCondLst>
                                        </p:cTn>
                                        <p:tgtEl>
                                          <p:spTgt spid="15"/>
                                        </p:tgtEl>
                                        <p:attrNameLst>
                                          <p:attrName>ppt_y</p:attrName>
                                        </p:attrNameLst>
                                      </p:cBhvr>
                                      <p:tavLst>
                                        <p:tav tm="0" fmla="#ppt_y-sin(pi*$)/27">
                                          <p:val>
                                            <p:fltVal val="0"/>
                                          </p:val>
                                        </p:tav>
                                        <p:tav tm="100000">
                                          <p:val>
                                            <p:fltVal val="1"/>
                                          </p:val>
                                        </p:tav>
                                      </p:tavLst>
                                    </p:anim>
                                    <p:anim calcmode="lin" valueType="num">
                                      <p:cBhvr>
                                        <p:cTn id="73" dur="123" tmFilter="0, 0; 0.125,0.2665; 0.25,0.4; 0.375,0.465; 0.5,0.5;  0.625,0.535; 0.75,0.6; 0.875,0.7335; 1,1">
                                          <p:stCondLst>
                                            <p:cond delay="1242"/>
                                          </p:stCondLst>
                                        </p:cTn>
                                        <p:tgtEl>
                                          <p:spTgt spid="15"/>
                                        </p:tgtEl>
                                        <p:attrNameLst>
                                          <p:attrName>ppt_y</p:attrName>
                                        </p:attrNameLst>
                                      </p:cBhvr>
                                      <p:tavLst>
                                        <p:tav tm="0" fmla="#ppt_y-sin(pi*$)/81">
                                          <p:val>
                                            <p:fltVal val="0"/>
                                          </p:val>
                                        </p:tav>
                                        <p:tav tm="100000">
                                          <p:val>
                                            <p:fltVal val="1"/>
                                          </p:val>
                                        </p:tav>
                                      </p:tavLst>
                                    </p:anim>
                                    <p:animScale>
                                      <p:cBhvr>
                                        <p:cTn id="74" dur="20">
                                          <p:stCondLst>
                                            <p:cond delay="487"/>
                                          </p:stCondLst>
                                        </p:cTn>
                                        <p:tgtEl>
                                          <p:spTgt spid="15"/>
                                        </p:tgtEl>
                                      </p:cBhvr>
                                      <p:to x="100000" y="60000"/>
                                    </p:animScale>
                                    <p:animScale>
                                      <p:cBhvr>
                                        <p:cTn id="75" dur="124" decel="50000">
                                          <p:stCondLst>
                                            <p:cond delay="507"/>
                                          </p:stCondLst>
                                        </p:cTn>
                                        <p:tgtEl>
                                          <p:spTgt spid="15"/>
                                        </p:tgtEl>
                                      </p:cBhvr>
                                      <p:to x="100000" y="100000"/>
                                    </p:animScale>
                                    <p:animScale>
                                      <p:cBhvr>
                                        <p:cTn id="76" dur="20">
                                          <p:stCondLst>
                                            <p:cond delay="984"/>
                                          </p:stCondLst>
                                        </p:cTn>
                                        <p:tgtEl>
                                          <p:spTgt spid="15"/>
                                        </p:tgtEl>
                                      </p:cBhvr>
                                      <p:to x="100000" y="80000"/>
                                    </p:animScale>
                                    <p:animScale>
                                      <p:cBhvr>
                                        <p:cTn id="77" dur="124" decel="50000">
                                          <p:stCondLst>
                                            <p:cond delay="1004"/>
                                          </p:stCondLst>
                                        </p:cTn>
                                        <p:tgtEl>
                                          <p:spTgt spid="15"/>
                                        </p:tgtEl>
                                      </p:cBhvr>
                                      <p:to x="100000" y="100000"/>
                                    </p:animScale>
                                    <p:animScale>
                                      <p:cBhvr>
                                        <p:cTn id="78" dur="20">
                                          <p:stCondLst>
                                            <p:cond delay="1231"/>
                                          </p:stCondLst>
                                        </p:cTn>
                                        <p:tgtEl>
                                          <p:spTgt spid="15"/>
                                        </p:tgtEl>
                                      </p:cBhvr>
                                      <p:to x="100000" y="90000"/>
                                    </p:animScale>
                                    <p:animScale>
                                      <p:cBhvr>
                                        <p:cTn id="79" dur="124" decel="50000">
                                          <p:stCondLst>
                                            <p:cond delay="1251"/>
                                          </p:stCondLst>
                                        </p:cTn>
                                        <p:tgtEl>
                                          <p:spTgt spid="15"/>
                                        </p:tgtEl>
                                      </p:cBhvr>
                                      <p:to x="100000" y="100000"/>
                                    </p:animScale>
                                    <p:animScale>
                                      <p:cBhvr>
                                        <p:cTn id="80" dur="20">
                                          <p:stCondLst>
                                            <p:cond delay="1356"/>
                                          </p:stCondLst>
                                        </p:cTn>
                                        <p:tgtEl>
                                          <p:spTgt spid="15"/>
                                        </p:tgtEl>
                                      </p:cBhvr>
                                      <p:to x="100000" y="95000"/>
                                    </p:animScale>
                                    <p:animScale>
                                      <p:cBhvr>
                                        <p:cTn id="81" dur="124" decel="50000">
                                          <p:stCondLst>
                                            <p:cond delay="1376"/>
                                          </p:stCondLst>
                                        </p:cTn>
                                        <p:tgtEl>
                                          <p:spTgt spid="15"/>
                                        </p:tgtEl>
                                      </p:cBhvr>
                                      <p:to x="100000" y="100000"/>
                                    </p:animScale>
                                  </p:childTnLst>
                                </p:cTn>
                              </p:par>
                              <p:par>
                                <p:cTn id="82" presetID="26" presetClass="entr" presetSubtype="0" fill="hold" nodeType="withEffect">
                                  <p:stCondLst>
                                    <p:cond delay="0"/>
                                  </p:stCondLst>
                                  <p:childTnLst>
                                    <p:set>
                                      <p:cBhvr>
                                        <p:cTn id="83" dur="1" fill="hold">
                                          <p:stCondLst>
                                            <p:cond delay="0"/>
                                          </p:stCondLst>
                                        </p:cTn>
                                        <p:tgtEl>
                                          <p:spTgt spid="18"/>
                                        </p:tgtEl>
                                        <p:attrNameLst>
                                          <p:attrName>style.visibility</p:attrName>
                                        </p:attrNameLst>
                                      </p:cBhvr>
                                      <p:to>
                                        <p:strVal val="visible"/>
                                      </p:to>
                                    </p:set>
                                    <p:animEffect transition="in" filter="wipe(down)">
                                      <p:cBhvr>
                                        <p:cTn id="84" dur="435">
                                          <p:stCondLst>
                                            <p:cond delay="0"/>
                                          </p:stCondLst>
                                        </p:cTn>
                                        <p:tgtEl>
                                          <p:spTgt spid="18"/>
                                        </p:tgtEl>
                                      </p:cBhvr>
                                    </p:animEffect>
                                    <p:anim calcmode="lin" valueType="num">
                                      <p:cBhvr>
                                        <p:cTn id="85" dur="1367" tmFilter="0,0; 0.14,0.36; 0.43,0.73; 0.71,0.91; 1.0,1.0">
                                          <p:stCondLst>
                                            <p:cond delay="0"/>
                                          </p:stCondLst>
                                        </p:cTn>
                                        <p:tgtEl>
                                          <p:spTgt spid="18"/>
                                        </p:tgtEl>
                                        <p:attrNameLst>
                                          <p:attrName>ppt_x</p:attrName>
                                        </p:attrNameLst>
                                      </p:cBhvr>
                                      <p:tavLst>
                                        <p:tav tm="0">
                                          <p:val>
                                            <p:strVal val="#ppt_x-0.25"/>
                                          </p:val>
                                        </p:tav>
                                        <p:tav tm="100000">
                                          <p:val>
                                            <p:strVal val="#ppt_x"/>
                                          </p:val>
                                        </p:tav>
                                      </p:tavLst>
                                    </p:anim>
                                    <p:anim calcmode="lin" valueType="num">
                                      <p:cBhvr>
                                        <p:cTn id="86" dur="498" tmFilter="0.0,0.0; 0.25,0.07; 0.50,0.2; 0.75,0.467; 1.0,1.0">
                                          <p:stCondLst>
                                            <p:cond delay="0"/>
                                          </p:stCondLst>
                                        </p:cTn>
                                        <p:tgtEl>
                                          <p:spTgt spid="18"/>
                                        </p:tgtEl>
                                        <p:attrNameLst>
                                          <p:attrName>ppt_y</p:attrName>
                                        </p:attrNameLst>
                                      </p:cBhvr>
                                      <p:tavLst>
                                        <p:tav tm="0" fmla="#ppt_y-sin(pi*$)/3">
                                          <p:val>
                                            <p:fltVal val="0.5"/>
                                          </p:val>
                                        </p:tav>
                                        <p:tav tm="100000">
                                          <p:val>
                                            <p:fltVal val="1"/>
                                          </p:val>
                                        </p:tav>
                                      </p:tavLst>
                                    </p:anim>
                                    <p:anim calcmode="lin" valueType="num">
                                      <p:cBhvr>
                                        <p:cTn id="87" dur="498" tmFilter="0, 0; 0.125,0.2665; 0.25,0.4; 0.375,0.465; 0.5,0.5;  0.625,0.535; 0.75,0.6; 0.875,0.7335; 1,1">
                                          <p:stCondLst>
                                            <p:cond delay="498"/>
                                          </p:stCondLst>
                                        </p:cTn>
                                        <p:tgtEl>
                                          <p:spTgt spid="18"/>
                                        </p:tgtEl>
                                        <p:attrNameLst>
                                          <p:attrName>ppt_y</p:attrName>
                                        </p:attrNameLst>
                                      </p:cBhvr>
                                      <p:tavLst>
                                        <p:tav tm="0" fmla="#ppt_y-sin(pi*$)/9">
                                          <p:val>
                                            <p:fltVal val="0"/>
                                          </p:val>
                                        </p:tav>
                                        <p:tav tm="100000">
                                          <p:val>
                                            <p:fltVal val="1"/>
                                          </p:val>
                                        </p:tav>
                                      </p:tavLst>
                                    </p:anim>
                                    <p:anim calcmode="lin" valueType="num">
                                      <p:cBhvr>
                                        <p:cTn id="88" dur="249" tmFilter="0, 0; 0.125,0.2665; 0.25,0.4; 0.375,0.465; 0.5,0.5;  0.625,0.535; 0.75,0.6; 0.875,0.7335; 1,1">
                                          <p:stCondLst>
                                            <p:cond delay="993"/>
                                          </p:stCondLst>
                                        </p:cTn>
                                        <p:tgtEl>
                                          <p:spTgt spid="18"/>
                                        </p:tgtEl>
                                        <p:attrNameLst>
                                          <p:attrName>ppt_y</p:attrName>
                                        </p:attrNameLst>
                                      </p:cBhvr>
                                      <p:tavLst>
                                        <p:tav tm="0" fmla="#ppt_y-sin(pi*$)/27">
                                          <p:val>
                                            <p:fltVal val="0"/>
                                          </p:val>
                                        </p:tav>
                                        <p:tav tm="100000">
                                          <p:val>
                                            <p:fltVal val="1"/>
                                          </p:val>
                                        </p:tav>
                                      </p:tavLst>
                                    </p:anim>
                                    <p:anim calcmode="lin" valueType="num">
                                      <p:cBhvr>
                                        <p:cTn id="89" dur="123" tmFilter="0, 0; 0.125,0.2665; 0.25,0.4; 0.375,0.465; 0.5,0.5;  0.625,0.535; 0.75,0.6; 0.875,0.7335; 1,1">
                                          <p:stCondLst>
                                            <p:cond delay="1242"/>
                                          </p:stCondLst>
                                        </p:cTn>
                                        <p:tgtEl>
                                          <p:spTgt spid="18"/>
                                        </p:tgtEl>
                                        <p:attrNameLst>
                                          <p:attrName>ppt_y</p:attrName>
                                        </p:attrNameLst>
                                      </p:cBhvr>
                                      <p:tavLst>
                                        <p:tav tm="0" fmla="#ppt_y-sin(pi*$)/81">
                                          <p:val>
                                            <p:fltVal val="0"/>
                                          </p:val>
                                        </p:tav>
                                        <p:tav tm="100000">
                                          <p:val>
                                            <p:fltVal val="1"/>
                                          </p:val>
                                        </p:tav>
                                      </p:tavLst>
                                    </p:anim>
                                    <p:animScale>
                                      <p:cBhvr>
                                        <p:cTn id="90" dur="20">
                                          <p:stCondLst>
                                            <p:cond delay="487"/>
                                          </p:stCondLst>
                                        </p:cTn>
                                        <p:tgtEl>
                                          <p:spTgt spid="18"/>
                                        </p:tgtEl>
                                      </p:cBhvr>
                                      <p:to x="100000" y="60000"/>
                                    </p:animScale>
                                    <p:animScale>
                                      <p:cBhvr>
                                        <p:cTn id="91" dur="124" decel="50000">
                                          <p:stCondLst>
                                            <p:cond delay="507"/>
                                          </p:stCondLst>
                                        </p:cTn>
                                        <p:tgtEl>
                                          <p:spTgt spid="18"/>
                                        </p:tgtEl>
                                      </p:cBhvr>
                                      <p:to x="100000" y="100000"/>
                                    </p:animScale>
                                    <p:animScale>
                                      <p:cBhvr>
                                        <p:cTn id="92" dur="20">
                                          <p:stCondLst>
                                            <p:cond delay="984"/>
                                          </p:stCondLst>
                                        </p:cTn>
                                        <p:tgtEl>
                                          <p:spTgt spid="18"/>
                                        </p:tgtEl>
                                      </p:cBhvr>
                                      <p:to x="100000" y="80000"/>
                                    </p:animScale>
                                    <p:animScale>
                                      <p:cBhvr>
                                        <p:cTn id="93" dur="124" decel="50000">
                                          <p:stCondLst>
                                            <p:cond delay="1004"/>
                                          </p:stCondLst>
                                        </p:cTn>
                                        <p:tgtEl>
                                          <p:spTgt spid="18"/>
                                        </p:tgtEl>
                                      </p:cBhvr>
                                      <p:to x="100000" y="100000"/>
                                    </p:animScale>
                                    <p:animScale>
                                      <p:cBhvr>
                                        <p:cTn id="94" dur="20">
                                          <p:stCondLst>
                                            <p:cond delay="1231"/>
                                          </p:stCondLst>
                                        </p:cTn>
                                        <p:tgtEl>
                                          <p:spTgt spid="18"/>
                                        </p:tgtEl>
                                      </p:cBhvr>
                                      <p:to x="100000" y="90000"/>
                                    </p:animScale>
                                    <p:animScale>
                                      <p:cBhvr>
                                        <p:cTn id="95" dur="124" decel="50000">
                                          <p:stCondLst>
                                            <p:cond delay="1251"/>
                                          </p:stCondLst>
                                        </p:cTn>
                                        <p:tgtEl>
                                          <p:spTgt spid="18"/>
                                        </p:tgtEl>
                                      </p:cBhvr>
                                      <p:to x="100000" y="100000"/>
                                    </p:animScale>
                                    <p:animScale>
                                      <p:cBhvr>
                                        <p:cTn id="96" dur="20">
                                          <p:stCondLst>
                                            <p:cond delay="1356"/>
                                          </p:stCondLst>
                                        </p:cTn>
                                        <p:tgtEl>
                                          <p:spTgt spid="18"/>
                                        </p:tgtEl>
                                      </p:cBhvr>
                                      <p:to x="100000" y="95000"/>
                                    </p:animScale>
                                    <p:animScale>
                                      <p:cBhvr>
                                        <p:cTn id="97" dur="124" decel="50000">
                                          <p:stCondLst>
                                            <p:cond delay="1376"/>
                                          </p:stCondLst>
                                        </p:cTn>
                                        <p:tgtEl>
                                          <p:spTgt spid="18"/>
                                        </p:tgtEl>
                                      </p:cBhvr>
                                      <p:to x="100000" y="100000"/>
                                    </p:animScale>
                                  </p:childTnLst>
                                </p:cTn>
                              </p:par>
                              <p:par>
                                <p:cTn id="98" presetID="26" presetClass="entr" presetSubtype="0" fill="hold" nodeType="withEffect">
                                  <p:stCondLst>
                                    <p:cond delay="0"/>
                                  </p:stCondLst>
                                  <p:childTnLst>
                                    <p:set>
                                      <p:cBhvr>
                                        <p:cTn id="99" dur="1" fill="hold">
                                          <p:stCondLst>
                                            <p:cond delay="0"/>
                                          </p:stCondLst>
                                        </p:cTn>
                                        <p:tgtEl>
                                          <p:spTgt spid="19"/>
                                        </p:tgtEl>
                                        <p:attrNameLst>
                                          <p:attrName>style.visibility</p:attrName>
                                        </p:attrNameLst>
                                      </p:cBhvr>
                                      <p:to>
                                        <p:strVal val="visible"/>
                                      </p:to>
                                    </p:set>
                                    <p:animEffect transition="in" filter="wipe(down)">
                                      <p:cBhvr>
                                        <p:cTn id="100" dur="435">
                                          <p:stCondLst>
                                            <p:cond delay="0"/>
                                          </p:stCondLst>
                                        </p:cTn>
                                        <p:tgtEl>
                                          <p:spTgt spid="19"/>
                                        </p:tgtEl>
                                      </p:cBhvr>
                                    </p:animEffect>
                                    <p:anim calcmode="lin" valueType="num">
                                      <p:cBhvr>
                                        <p:cTn id="101" dur="1367" tmFilter="0,0; 0.14,0.36; 0.43,0.73; 0.71,0.91; 1.0,1.0">
                                          <p:stCondLst>
                                            <p:cond delay="0"/>
                                          </p:stCondLst>
                                        </p:cTn>
                                        <p:tgtEl>
                                          <p:spTgt spid="19"/>
                                        </p:tgtEl>
                                        <p:attrNameLst>
                                          <p:attrName>ppt_x</p:attrName>
                                        </p:attrNameLst>
                                      </p:cBhvr>
                                      <p:tavLst>
                                        <p:tav tm="0">
                                          <p:val>
                                            <p:strVal val="#ppt_x-0.25"/>
                                          </p:val>
                                        </p:tav>
                                        <p:tav tm="100000">
                                          <p:val>
                                            <p:strVal val="#ppt_x"/>
                                          </p:val>
                                        </p:tav>
                                      </p:tavLst>
                                    </p:anim>
                                    <p:anim calcmode="lin" valueType="num">
                                      <p:cBhvr>
                                        <p:cTn id="102" dur="498" tmFilter="0.0,0.0; 0.25,0.07; 0.50,0.2; 0.75,0.467; 1.0,1.0">
                                          <p:stCondLst>
                                            <p:cond delay="0"/>
                                          </p:stCondLst>
                                        </p:cTn>
                                        <p:tgtEl>
                                          <p:spTgt spid="19"/>
                                        </p:tgtEl>
                                        <p:attrNameLst>
                                          <p:attrName>ppt_y</p:attrName>
                                        </p:attrNameLst>
                                      </p:cBhvr>
                                      <p:tavLst>
                                        <p:tav tm="0" fmla="#ppt_y-sin(pi*$)/3">
                                          <p:val>
                                            <p:fltVal val="0.5"/>
                                          </p:val>
                                        </p:tav>
                                        <p:tav tm="100000">
                                          <p:val>
                                            <p:fltVal val="1"/>
                                          </p:val>
                                        </p:tav>
                                      </p:tavLst>
                                    </p:anim>
                                    <p:anim calcmode="lin" valueType="num">
                                      <p:cBhvr>
                                        <p:cTn id="103" dur="498" tmFilter="0, 0; 0.125,0.2665; 0.25,0.4; 0.375,0.465; 0.5,0.5;  0.625,0.535; 0.75,0.6; 0.875,0.7335; 1,1">
                                          <p:stCondLst>
                                            <p:cond delay="498"/>
                                          </p:stCondLst>
                                        </p:cTn>
                                        <p:tgtEl>
                                          <p:spTgt spid="19"/>
                                        </p:tgtEl>
                                        <p:attrNameLst>
                                          <p:attrName>ppt_y</p:attrName>
                                        </p:attrNameLst>
                                      </p:cBhvr>
                                      <p:tavLst>
                                        <p:tav tm="0" fmla="#ppt_y-sin(pi*$)/9">
                                          <p:val>
                                            <p:fltVal val="0"/>
                                          </p:val>
                                        </p:tav>
                                        <p:tav tm="100000">
                                          <p:val>
                                            <p:fltVal val="1"/>
                                          </p:val>
                                        </p:tav>
                                      </p:tavLst>
                                    </p:anim>
                                    <p:anim calcmode="lin" valueType="num">
                                      <p:cBhvr>
                                        <p:cTn id="104" dur="249" tmFilter="0, 0; 0.125,0.2665; 0.25,0.4; 0.375,0.465; 0.5,0.5;  0.625,0.535; 0.75,0.6; 0.875,0.7335; 1,1">
                                          <p:stCondLst>
                                            <p:cond delay="993"/>
                                          </p:stCondLst>
                                        </p:cTn>
                                        <p:tgtEl>
                                          <p:spTgt spid="19"/>
                                        </p:tgtEl>
                                        <p:attrNameLst>
                                          <p:attrName>ppt_y</p:attrName>
                                        </p:attrNameLst>
                                      </p:cBhvr>
                                      <p:tavLst>
                                        <p:tav tm="0" fmla="#ppt_y-sin(pi*$)/27">
                                          <p:val>
                                            <p:fltVal val="0"/>
                                          </p:val>
                                        </p:tav>
                                        <p:tav tm="100000">
                                          <p:val>
                                            <p:fltVal val="1"/>
                                          </p:val>
                                        </p:tav>
                                      </p:tavLst>
                                    </p:anim>
                                    <p:anim calcmode="lin" valueType="num">
                                      <p:cBhvr>
                                        <p:cTn id="105" dur="123" tmFilter="0, 0; 0.125,0.2665; 0.25,0.4; 0.375,0.465; 0.5,0.5;  0.625,0.535; 0.75,0.6; 0.875,0.7335; 1,1">
                                          <p:stCondLst>
                                            <p:cond delay="1242"/>
                                          </p:stCondLst>
                                        </p:cTn>
                                        <p:tgtEl>
                                          <p:spTgt spid="19"/>
                                        </p:tgtEl>
                                        <p:attrNameLst>
                                          <p:attrName>ppt_y</p:attrName>
                                        </p:attrNameLst>
                                      </p:cBhvr>
                                      <p:tavLst>
                                        <p:tav tm="0" fmla="#ppt_y-sin(pi*$)/81">
                                          <p:val>
                                            <p:fltVal val="0"/>
                                          </p:val>
                                        </p:tav>
                                        <p:tav tm="100000">
                                          <p:val>
                                            <p:fltVal val="1"/>
                                          </p:val>
                                        </p:tav>
                                      </p:tavLst>
                                    </p:anim>
                                    <p:animScale>
                                      <p:cBhvr>
                                        <p:cTn id="106" dur="20">
                                          <p:stCondLst>
                                            <p:cond delay="487"/>
                                          </p:stCondLst>
                                        </p:cTn>
                                        <p:tgtEl>
                                          <p:spTgt spid="19"/>
                                        </p:tgtEl>
                                      </p:cBhvr>
                                      <p:to x="100000" y="60000"/>
                                    </p:animScale>
                                    <p:animScale>
                                      <p:cBhvr>
                                        <p:cTn id="107" dur="124" decel="50000">
                                          <p:stCondLst>
                                            <p:cond delay="507"/>
                                          </p:stCondLst>
                                        </p:cTn>
                                        <p:tgtEl>
                                          <p:spTgt spid="19"/>
                                        </p:tgtEl>
                                      </p:cBhvr>
                                      <p:to x="100000" y="100000"/>
                                    </p:animScale>
                                    <p:animScale>
                                      <p:cBhvr>
                                        <p:cTn id="108" dur="20">
                                          <p:stCondLst>
                                            <p:cond delay="984"/>
                                          </p:stCondLst>
                                        </p:cTn>
                                        <p:tgtEl>
                                          <p:spTgt spid="19"/>
                                        </p:tgtEl>
                                      </p:cBhvr>
                                      <p:to x="100000" y="80000"/>
                                    </p:animScale>
                                    <p:animScale>
                                      <p:cBhvr>
                                        <p:cTn id="109" dur="124" decel="50000">
                                          <p:stCondLst>
                                            <p:cond delay="1004"/>
                                          </p:stCondLst>
                                        </p:cTn>
                                        <p:tgtEl>
                                          <p:spTgt spid="19"/>
                                        </p:tgtEl>
                                      </p:cBhvr>
                                      <p:to x="100000" y="100000"/>
                                    </p:animScale>
                                    <p:animScale>
                                      <p:cBhvr>
                                        <p:cTn id="110" dur="20">
                                          <p:stCondLst>
                                            <p:cond delay="1231"/>
                                          </p:stCondLst>
                                        </p:cTn>
                                        <p:tgtEl>
                                          <p:spTgt spid="19"/>
                                        </p:tgtEl>
                                      </p:cBhvr>
                                      <p:to x="100000" y="90000"/>
                                    </p:animScale>
                                    <p:animScale>
                                      <p:cBhvr>
                                        <p:cTn id="111" dur="124" decel="50000">
                                          <p:stCondLst>
                                            <p:cond delay="1251"/>
                                          </p:stCondLst>
                                        </p:cTn>
                                        <p:tgtEl>
                                          <p:spTgt spid="19"/>
                                        </p:tgtEl>
                                      </p:cBhvr>
                                      <p:to x="100000" y="100000"/>
                                    </p:animScale>
                                    <p:animScale>
                                      <p:cBhvr>
                                        <p:cTn id="112" dur="20">
                                          <p:stCondLst>
                                            <p:cond delay="1356"/>
                                          </p:stCondLst>
                                        </p:cTn>
                                        <p:tgtEl>
                                          <p:spTgt spid="19"/>
                                        </p:tgtEl>
                                      </p:cBhvr>
                                      <p:to x="100000" y="95000"/>
                                    </p:animScale>
                                    <p:animScale>
                                      <p:cBhvr>
                                        <p:cTn id="113" dur="124" decel="50000">
                                          <p:stCondLst>
                                            <p:cond delay="1376"/>
                                          </p:stCondLst>
                                        </p:cTn>
                                        <p:tgtEl>
                                          <p:spTgt spid="19"/>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ldLvl="0" animBg="1"/>
      <p:bldP spid="9" grpId="0"/>
      <p:bldP spid="16" grpId="0"/>
      <p:bldP spid="12" grpId="0"/>
      <p:bldP spid="17"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E7FFFF"/>
        </a:solidFill>
        <a:effectLst/>
      </p:bgPr>
    </p:bg>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D576C014-06CA-4C35-9F28-0E46F0133E77}"/>
              </a:ext>
            </a:extLst>
          </p:cNvPr>
          <p:cNvGrpSpPr/>
          <p:nvPr/>
        </p:nvGrpSpPr>
        <p:grpSpPr>
          <a:xfrm>
            <a:off x="0" y="-19050"/>
            <a:ext cx="12216680" cy="6858000"/>
            <a:chOff x="-72008" y="0"/>
            <a:chExt cx="12288688" cy="6858000"/>
          </a:xfrm>
        </p:grpSpPr>
        <p:pic>
          <p:nvPicPr>
            <p:cNvPr id="8" name="图片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2008" y="0"/>
              <a:ext cx="12288688" cy="6858000"/>
            </a:xfrm>
            <a:prstGeom prst="rect">
              <a:avLst/>
            </a:prstGeom>
          </p:spPr>
        </p:pic>
        <p:sp>
          <p:nvSpPr>
            <p:cNvPr id="12" name="TextBox 11">
              <a:extLst>
                <a:ext uri="{FF2B5EF4-FFF2-40B4-BE49-F238E27FC236}">
                  <a16:creationId xmlns:a16="http://schemas.microsoft.com/office/drawing/2014/main" id="{A4568BC2-2D5E-4303-8490-D9DCFE45CF0D}"/>
                </a:ext>
              </a:extLst>
            </p:cNvPr>
            <p:cNvSpPr txBox="1"/>
            <p:nvPr/>
          </p:nvSpPr>
          <p:spPr>
            <a:xfrm>
              <a:off x="0" y="0"/>
              <a:ext cx="1188823" cy="400110"/>
            </a:xfrm>
            <a:prstGeom prst="rect">
              <a:avLst/>
            </a:prstGeom>
            <a:noFill/>
          </p:spPr>
          <p:txBody>
            <a:bodyPr wrap="square" rtlCol="0">
              <a:spAutoFit/>
            </a:bodyPr>
            <a:lstStyle/>
            <a:p>
              <a:r>
                <a:rPr lang="en-US" sz="2000" dirty="0">
                  <a:solidFill>
                    <a:srgbClr val="00B0F0"/>
                  </a:solidFill>
                  <a:latin typeface="Arial" panose="020B0604020202020204" pitchFamily="34" charset="0"/>
                  <a:cs typeface="Arial" panose="020B0604020202020204" pitchFamily="34" charset="0"/>
                </a:rPr>
                <a:t>KTUTS</a:t>
              </a:r>
            </a:p>
          </p:txBody>
        </p:sp>
      </p:grpSp>
      <p:sp>
        <p:nvSpPr>
          <p:cNvPr id="2" name="日期占位符 1"/>
          <p:cNvSpPr>
            <a:spLocks noGrp="1"/>
          </p:cNvSpPr>
          <p:nvPr>
            <p:ph type="dt" sz="half" idx="10"/>
          </p:nvPr>
        </p:nvSpPr>
        <p:spPr/>
        <p:txBody>
          <a:bodyPr/>
          <a:lstStyle/>
          <a:p>
            <a:fld id="{530820CF-B880-4189-942D-D702A7CBA730}" type="datetimeFigureOut">
              <a:rPr lang="zh-CN" altLang="en-US" smtClean="0"/>
              <a:t>2021/10/6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14</a:t>
            </a:fld>
            <a:endParaRPr lang="zh-CN" altLang="en-US"/>
          </a:p>
        </p:txBody>
      </p:sp>
      <p:pic>
        <p:nvPicPr>
          <p:cNvPr id="10" name="图片 9"/>
          <p:cNvPicPr>
            <a:picLocks noChangeAspect="1"/>
          </p:cNvPicPr>
          <p:nvPr userDrawn="1"/>
        </p:nvPicPr>
        <p:blipFill>
          <a:blip r:embed="rId4"/>
          <a:stretch>
            <a:fillRect/>
          </a:stretch>
        </p:blipFill>
        <p:spPr>
          <a:xfrm>
            <a:off x="8544272" y="188640"/>
            <a:ext cx="1512168" cy="753657"/>
          </a:xfrm>
          <a:prstGeom prst="rect">
            <a:avLst/>
          </a:prstGeom>
        </p:spPr>
      </p:pic>
      <p:pic>
        <p:nvPicPr>
          <p:cNvPr id="11"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p:blipFill>
        <p:spPr bwMode="auto">
          <a:xfrm flipH="1">
            <a:off x="-104140" y="2031923"/>
            <a:ext cx="3685540" cy="368554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52" name="图片 69">
            <a:extLst>
              <a:ext uri="{FF2B5EF4-FFF2-40B4-BE49-F238E27FC236}">
                <a16:creationId xmlns:a16="http://schemas.microsoft.com/office/drawing/2014/main" id="{2B83537E-ECA4-42D7-8E89-14566761C4DA}"/>
              </a:ext>
            </a:extLst>
          </p:cNvPr>
          <p:cNvPicPr>
            <a:picLocks noChangeAspect="1"/>
          </p:cNvPicPr>
          <p:nvPr/>
        </p:nvPicPr>
        <p:blipFill>
          <a:blip r:embed="rId6"/>
          <a:stretch>
            <a:fillRect/>
          </a:stretch>
        </p:blipFill>
        <p:spPr>
          <a:xfrm>
            <a:off x="0" y="381013"/>
            <a:ext cx="1188823" cy="1012024"/>
          </a:xfrm>
          <a:prstGeom prst="rect">
            <a:avLst/>
          </a:prstGeom>
        </p:spPr>
      </p:pic>
      <p:sp>
        <p:nvSpPr>
          <p:cNvPr id="6" name="Rectangle: Rounded Corners 5">
            <a:extLst>
              <a:ext uri="{FF2B5EF4-FFF2-40B4-BE49-F238E27FC236}">
                <a16:creationId xmlns:a16="http://schemas.microsoft.com/office/drawing/2014/main" id="{A7FF1AED-5ADA-486A-8690-A711785E4D10}"/>
              </a:ext>
            </a:extLst>
          </p:cNvPr>
          <p:cNvSpPr/>
          <p:nvPr/>
        </p:nvSpPr>
        <p:spPr>
          <a:xfrm>
            <a:off x="1409065" y="639535"/>
            <a:ext cx="8647375" cy="543684"/>
          </a:xfrm>
          <a:prstGeom prst="roundRect">
            <a:avLst/>
          </a:prstGeom>
          <a:solidFill>
            <a:schemeClr val="bg1"/>
          </a:solidFill>
          <a:ln w="38100">
            <a:solidFill>
              <a:srgbClr val="68C5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dirty="0" err="1">
                <a:solidFill>
                  <a:srgbClr val="002060"/>
                </a:solidFill>
                <a:latin typeface="Arial" panose="020B0604020202020204" pitchFamily="34" charset="0"/>
                <a:cs typeface="Arial" panose="020B0604020202020204" pitchFamily="34" charset="0"/>
              </a:rPr>
              <a:t>Chuyện</a:t>
            </a:r>
            <a:r>
              <a:rPr lang="en-US" sz="2600" b="1" dirty="0">
                <a:solidFill>
                  <a:srgbClr val="002060"/>
                </a:solidFill>
                <a:latin typeface="Arial" panose="020B0604020202020204" pitchFamily="34" charset="0"/>
                <a:cs typeface="Arial" panose="020B0604020202020204" pitchFamily="34" charset="0"/>
              </a:rPr>
              <a:t> </a:t>
            </a:r>
            <a:r>
              <a:rPr lang="en-US" sz="2600" b="1" dirty="0" err="1">
                <a:solidFill>
                  <a:srgbClr val="002060"/>
                </a:solidFill>
                <a:latin typeface="Arial" panose="020B0604020202020204" pitchFamily="34" charset="0"/>
                <a:cs typeface="Arial" panose="020B0604020202020204" pitchFamily="34" charset="0"/>
              </a:rPr>
              <a:t>gì</a:t>
            </a:r>
            <a:r>
              <a:rPr lang="en-US" sz="2600" b="1" dirty="0">
                <a:solidFill>
                  <a:srgbClr val="002060"/>
                </a:solidFill>
                <a:latin typeface="Arial" panose="020B0604020202020204" pitchFamily="34" charset="0"/>
                <a:cs typeface="Arial" panose="020B0604020202020204" pitchFamily="34" charset="0"/>
              </a:rPr>
              <a:t> </a:t>
            </a:r>
            <a:r>
              <a:rPr lang="en-US" sz="2600" b="1" dirty="0" err="1">
                <a:solidFill>
                  <a:srgbClr val="002060"/>
                </a:solidFill>
                <a:latin typeface="Arial" panose="020B0604020202020204" pitchFamily="34" charset="0"/>
                <a:cs typeface="Arial" panose="020B0604020202020204" pitchFamily="34" charset="0"/>
              </a:rPr>
              <a:t>xảy</a:t>
            </a:r>
            <a:r>
              <a:rPr lang="en-US" sz="2600" b="1" dirty="0">
                <a:solidFill>
                  <a:srgbClr val="002060"/>
                </a:solidFill>
                <a:latin typeface="Arial" panose="020B0604020202020204" pitchFamily="34" charset="0"/>
                <a:cs typeface="Arial" panose="020B0604020202020204" pitchFamily="34" charset="0"/>
              </a:rPr>
              <a:t> ra </a:t>
            </a:r>
            <a:r>
              <a:rPr lang="en-US" sz="2600" b="1" dirty="0" err="1">
                <a:solidFill>
                  <a:srgbClr val="002060"/>
                </a:solidFill>
                <a:latin typeface="Arial" panose="020B0604020202020204" pitchFamily="34" charset="0"/>
                <a:cs typeface="Arial" panose="020B0604020202020204" pitchFamily="34" charset="0"/>
              </a:rPr>
              <a:t>khi</a:t>
            </a:r>
            <a:r>
              <a:rPr lang="en-US" sz="2600" b="1" dirty="0">
                <a:solidFill>
                  <a:srgbClr val="002060"/>
                </a:solidFill>
                <a:latin typeface="Arial" panose="020B0604020202020204" pitchFamily="34" charset="0"/>
                <a:cs typeface="Arial" panose="020B0604020202020204" pitchFamily="34" charset="0"/>
              </a:rPr>
              <a:t> An-</a:t>
            </a:r>
            <a:r>
              <a:rPr lang="en-US" sz="2600" b="1" dirty="0" err="1">
                <a:solidFill>
                  <a:srgbClr val="002060"/>
                </a:solidFill>
                <a:latin typeface="Arial" panose="020B0604020202020204" pitchFamily="34" charset="0"/>
                <a:cs typeface="Arial" panose="020B0604020202020204" pitchFamily="34" charset="0"/>
              </a:rPr>
              <a:t>drây</a:t>
            </a:r>
            <a:r>
              <a:rPr lang="en-US" sz="2600" b="1" dirty="0">
                <a:solidFill>
                  <a:srgbClr val="002060"/>
                </a:solidFill>
                <a:latin typeface="Arial" panose="020B0604020202020204" pitchFamily="34" charset="0"/>
                <a:cs typeface="Arial" panose="020B0604020202020204" pitchFamily="34" charset="0"/>
              </a:rPr>
              <a:t>-ca </a:t>
            </a:r>
            <a:r>
              <a:rPr lang="en-US" sz="2600" b="1" dirty="0" err="1">
                <a:solidFill>
                  <a:srgbClr val="002060"/>
                </a:solidFill>
                <a:latin typeface="Arial" panose="020B0604020202020204" pitchFamily="34" charset="0"/>
                <a:cs typeface="Arial" panose="020B0604020202020204" pitchFamily="34" charset="0"/>
              </a:rPr>
              <a:t>mang</a:t>
            </a:r>
            <a:r>
              <a:rPr lang="en-US" sz="2600" b="1" dirty="0">
                <a:solidFill>
                  <a:srgbClr val="002060"/>
                </a:solidFill>
                <a:latin typeface="Arial" panose="020B0604020202020204" pitchFamily="34" charset="0"/>
                <a:cs typeface="Arial" panose="020B0604020202020204" pitchFamily="34" charset="0"/>
              </a:rPr>
              <a:t> </a:t>
            </a:r>
            <a:r>
              <a:rPr lang="en-US" sz="2600" b="1" dirty="0" err="1">
                <a:solidFill>
                  <a:srgbClr val="002060"/>
                </a:solidFill>
                <a:latin typeface="Arial" panose="020B0604020202020204" pitchFamily="34" charset="0"/>
                <a:cs typeface="Arial" panose="020B0604020202020204" pitchFamily="34" charset="0"/>
              </a:rPr>
              <a:t>thuốc</a:t>
            </a:r>
            <a:r>
              <a:rPr lang="en-US" sz="2600" b="1" dirty="0">
                <a:solidFill>
                  <a:srgbClr val="002060"/>
                </a:solidFill>
                <a:latin typeface="Arial" panose="020B0604020202020204" pitchFamily="34" charset="0"/>
                <a:cs typeface="Arial" panose="020B0604020202020204" pitchFamily="34" charset="0"/>
              </a:rPr>
              <a:t> </a:t>
            </a:r>
            <a:r>
              <a:rPr lang="en-US" sz="2600" b="1" dirty="0" err="1">
                <a:solidFill>
                  <a:srgbClr val="002060"/>
                </a:solidFill>
                <a:latin typeface="Arial" panose="020B0604020202020204" pitchFamily="34" charset="0"/>
                <a:cs typeface="Arial" panose="020B0604020202020204" pitchFamily="34" charset="0"/>
              </a:rPr>
              <a:t>về</a:t>
            </a:r>
            <a:r>
              <a:rPr lang="en-US" sz="2600" b="1" dirty="0">
                <a:solidFill>
                  <a:srgbClr val="002060"/>
                </a:solidFill>
                <a:latin typeface="Arial" panose="020B0604020202020204" pitchFamily="34" charset="0"/>
                <a:cs typeface="Arial" panose="020B0604020202020204" pitchFamily="34" charset="0"/>
              </a:rPr>
              <a:t> </a:t>
            </a:r>
            <a:r>
              <a:rPr lang="en-US" sz="2600" b="1" dirty="0" err="1">
                <a:solidFill>
                  <a:srgbClr val="002060"/>
                </a:solidFill>
                <a:latin typeface="Arial" panose="020B0604020202020204" pitchFamily="34" charset="0"/>
                <a:cs typeface="Arial" panose="020B0604020202020204" pitchFamily="34" charset="0"/>
              </a:rPr>
              <a:t>nhà</a:t>
            </a:r>
            <a:r>
              <a:rPr lang="en-US" sz="2600" b="1" dirty="0">
                <a:solidFill>
                  <a:srgbClr val="002060"/>
                </a:solidFill>
                <a:latin typeface="Arial" panose="020B0604020202020204" pitchFamily="34" charset="0"/>
                <a:cs typeface="Arial" panose="020B0604020202020204" pitchFamily="34" charset="0"/>
              </a:rPr>
              <a:t>?</a:t>
            </a:r>
            <a:endParaRPr lang="en-US" sz="2600" dirty="0">
              <a:solidFill>
                <a:srgbClr val="002060"/>
              </a:solidFill>
              <a:latin typeface="Arial" panose="020B0604020202020204" pitchFamily="34" charset="0"/>
              <a:cs typeface="Arial" panose="020B0604020202020204" pitchFamily="34" charset="0"/>
            </a:endParaRPr>
          </a:p>
        </p:txBody>
      </p:sp>
      <p:sp>
        <p:nvSpPr>
          <p:cNvPr id="53" name="Text Box 2">
            <a:extLst>
              <a:ext uri="{FF2B5EF4-FFF2-40B4-BE49-F238E27FC236}">
                <a16:creationId xmlns:a16="http://schemas.microsoft.com/office/drawing/2014/main" id="{46AFC3AB-8986-43BD-B485-6AE8DEC6F16A}"/>
              </a:ext>
            </a:extLst>
          </p:cNvPr>
          <p:cNvSpPr txBox="1">
            <a:spLocks noChangeArrowheads="1"/>
          </p:cNvSpPr>
          <p:nvPr/>
        </p:nvSpPr>
        <p:spPr bwMode="auto">
          <a:xfrm>
            <a:off x="3333115" y="1342552"/>
            <a:ext cx="3963035"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r>
              <a:rPr lang="en-US" altLang="vi-VN" sz="3000" dirty="0">
                <a:cs typeface="Arial" panose="020B0604020202020204" pitchFamily="34" charset="0"/>
              </a:rPr>
              <a:t>- </a:t>
            </a:r>
            <a:r>
              <a:rPr lang="en-US" altLang="vi-VN" sz="3000" dirty="0" err="1">
                <a:cs typeface="Arial" panose="020B0604020202020204" pitchFamily="34" charset="0"/>
              </a:rPr>
              <a:t>Ông</a:t>
            </a:r>
            <a:r>
              <a:rPr lang="en-US" altLang="vi-VN" sz="3000" dirty="0">
                <a:cs typeface="Arial" panose="020B0604020202020204" pitchFamily="34" charset="0"/>
              </a:rPr>
              <a:t> </a:t>
            </a:r>
            <a:r>
              <a:rPr lang="en-US" altLang="vi-VN" sz="3000" dirty="0" err="1">
                <a:cs typeface="Arial" panose="020B0604020202020204" pitchFamily="34" charset="0"/>
              </a:rPr>
              <a:t>đã</a:t>
            </a:r>
            <a:r>
              <a:rPr lang="en-US" altLang="vi-VN" sz="3000" dirty="0">
                <a:cs typeface="Arial" panose="020B0604020202020204" pitchFamily="34" charset="0"/>
              </a:rPr>
              <a:t> qua </a:t>
            </a:r>
            <a:r>
              <a:rPr lang="en-US" altLang="vi-VN" sz="3000" dirty="0" err="1">
                <a:cs typeface="Arial" panose="020B0604020202020204" pitchFamily="34" charset="0"/>
              </a:rPr>
              <a:t>đời</a:t>
            </a:r>
            <a:r>
              <a:rPr lang="en-US" altLang="vi-VN" sz="3000" dirty="0">
                <a:cs typeface="Arial" panose="020B0604020202020204" pitchFamily="34" charset="0"/>
              </a:rPr>
              <a:t>.</a:t>
            </a:r>
          </a:p>
        </p:txBody>
      </p:sp>
      <p:sp>
        <p:nvSpPr>
          <p:cNvPr id="14" name="Text Box 2">
            <a:extLst>
              <a:ext uri="{FF2B5EF4-FFF2-40B4-BE49-F238E27FC236}">
                <a16:creationId xmlns:a16="http://schemas.microsoft.com/office/drawing/2014/main" id="{E8EC68C2-40ED-4E7E-80D1-667B13ABBD36}"/>
              </a:ext>
            </a:extLst>
          </p:cNvPr>
          <p:cNvSpPr txBox="1">
            <a:spLocks noChangeArrowheads="1"/>
          </p:cNvSpPr>
          <p:nvPr/>
        </p:nvSpPr>
        <p:spPr bwMode="auto">
          <a:xfrm>
            <a:off x="3327147" y="2926341"/>
            <a:ext cx="8464803"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r>
              <a:rPr lang="en-US" altLang="vi-VN" sz="3000" dirty="0">
                <a:cs typeface="Arial" panose="020B0604020202020204" pitchFamily="34" charset="0"/>
              </a:rPr>
              <a:t>- </a:t>
            </a:r>
            <a:r>
              <a:rPr lang="en-US" altLang="vi-VN" sz="3000" dirty="0" err="1">
                <a:cs typeface="Arial" panose="020B0604020202020204" pitchFamily="34" charset="0"/>
              </a:rPr>
              <a:t>Em</a:t>
            </a:r>
            <a:r>
              <a:rPr lang="en-US" altLang="vi-VN" sz="3000" dirty="0">
                <a:cs typeface="Arial" panose="020B0604020202020204" pitchFamily="34" charset="0"/>
              </a:rPr>
              <a:t> </a:t>
            </a:r>
            <a:r>
              <a:rPr lang="en-US" altLang="vi-VN" sz="3000" dirty="0" err="1">
                <a:cs typeface="Arial" panose="020B0604020202020204" pitchFamily="34" charset="0"/>
              </a:rPr>
              <a:t>oà</a:t>
            </a:r>
            <a:r>
              <a:rPr lang="en-US" altLang="vi-VN" sz="3000" dirty="0">
                <a:cs typeface="Arial" panose="020B0604020202020204" pitchFamily="34" charset="0"/>
              </a:rPr>
              <a:t> </a:t>
            </a:r>
            <a:r>
              <a:rPr lang="en-US" altLang="vi-VN" sz="3000" dirty="0" err="1">
                <a:cs typeface="Arial" panose="020B0604020202020204" pitchFamily="34" charset="0"/>
              </a:rPr>
              <a:t>khóc</a:t>
            </a:r>
            <a:r>
              <a:rPr lang="en-US" altLang="vi-VN" sz="3000" dirty="0">
                <a:cs typeface="Arial" panose="020B0604020202020204" pitchFamily="34" charset="0"/>
              </a:rPr>
              <a:t>, </a:t>
            </a:r>
            <a:r>
              <a:rPr lang="en-US" altLang="vi-VN" sz="3000" dirty="0" err="1">
                <a:cs typeface="Arial" panose="020B0604020202020204" pitchFamily="34" charset="0"/>
              </a:rPr>
              <a:t>kể</a:t>
            </a:r>
            <a:r>
              <a:rPr lang="en-US" altLang="vi-VN" sz="3000" dirty="0">
                <a:cs typeface="Arial" panose="020B0604020202020204" pitchFamily="34" charset="0"/>
              </a:rPr>
              <a:t> </a:t>
            </a:r>
            <a:r>
              <a:rPr lang="en-US" altLang="vi-VN" sz="3000" dirty="0" err="1">
                <a:cs typeface="Arial" panose="020B0604020202020204" pitchFamily="34" charset="0"/>
              </a:rPr>
              <a:t>hết</a:t>
            </a:r>
            <a:r>
              <a:rPr lang="en-US" altLang="vi-VN" sz="3000" dirty="0">
                <a:cs typeface="Arial" panose="020B0604020202020204" pitchFamily="34" charset="0"/>
              </a:rPr>
              <a:t> </a:t>
            </a:r>
            <a:r>
              <a:rPr lang="en-US" altLang="vi-VN" sz="3000" dirty="0" err="1">
                <a:cs typeface="Arial" panose="020B0604020202020204" pitchFamily="34" charset="0"/>
              </a:rPr>
              <a:t>mọi</a:t>
            </a:r>
            <a:r>
              <a:rPr lang="en-US" altLang="vi-VN" sz="3000" dirty="0">
                <a:cs typeface="Arial" panose="020B0604020202020204" pitchFamily="34" charset="0"/>
              </a:rPr>
              <a:t> </a:t>
            </a:r>
            <a:r>
              <a:rPr lang="en-US" altLang="vi-VN" sz="3000" dirty="0" err="1">
                <a:cs typeface="Arial" panose="020B0604020202020204" pitchFamily="34" charset="0"/>
              </a:rPr>
              <a:t>chuyện</a:t>
            </a:r>
            <a:r>
              <a:rPr lang="en-US" altLang="vi-VN" sz="3000" dirty="0">
                <a:cs typeface="Arial" panose="020B0604020202020204" pitchFamily="34" charset="0"/>
              </a:rPr>
              <a:t> </a:t>
            </a:r>
            <a:r>
              <a:rPr lang="en-US" altLang="vi-VN" sz="3000" dirty="0" err="1">
                <a:cs typeface="Arial" panose="020B0604020202020204" pitchFamily="34" charset="0"/>
              </a:rPr>
              <a:t>cho</a:t>
            </a:r>
            <a:r>
              <a:rPr lang="en-US" altLang="vi-VN" sz="3000" dirty="0">
                <a:cs typeface="Arial" panose="020B0604020202020204" pitchFamily="34" charset="0"/>
              </a:rPr>
              <a:t> </a:t>
            </a:r>
            <a:r>
              <a:rPr lang="en-US" altLang="vi-VN" sz="3000" dirty="0" err="1">
                <a:cs typeface="Arial" panose="020B0604020202020204" pitchFamily="34" charset="0"/>
              </a:rPr>
              <a:t>mẹ</a:t>
            </a:r>
            <a:r>
              <a:rPr lang="en-US" altLang="vi-VN" sz="3000" dirty="0">
                <a:cs typeface="Arial" panose="020B0604020202020204" pitchFamily="34" charset="0"/>
              </a:rPr>
              <a:t> </a:t>
            </a:r>
            <a:r>
              <a:rPr lang="en-US" altLang="vi-VN" sz="3000" dirty="0" err="1">
                <a:cs typeface="Arial" panose="020B0604020202020204" pitchFamily="34" charset="0"/>
              </a:rPr>
              <a:t>nghe</a:t>
            </a:r>
            <a:r>
              <a:rPr lang="en-US" altLang="vi-VN" sz="3000" dirty="0">
                <a:cs typeface="Arial" panose="020B0604020202020204" pitchFamily="34" charset="0"/>
              </a:rPr>
              <a:t>.</a:t>
            </a:r>
          </a:p>
        </p:txBody>
      </p:sp>
      <p:sp>
        <p:nvSpPr>
          <p:cNvPr id="16" name="Rectangle: Rounded Corners 15">
            <a:extLst>
              <a:ext uri="{FF2B5EF4-FFF2-40B4-BE49-F238E27FC236}">
                <a16:creationId xmlns:a16="http://schemas.microsoft.com/office/drawing/2014/main" id="{1F5EE1B3-D5EA-4CAE-8CD0-BE432D73D391}"/>
              </a:ext>
            </a:extLst>
          </p:cNvPr>
          <p:cNvSpPr/>
          <p:nvPr/>
        </p:nvSpPr>
        <p:spPr>
          <a:xfrm>
            <a:off x="3559755" y="2240425"/>
            <a:ext cx="6496685" cy="543684"/>
          </a:xfrm>
          <a:prstGeom prst="roundRect">
            <a:avLst/>
          </a:prstGeom>
          <a:solidFill>
            <a:schemeClr val="bg1"/>
          </a:solidFill>
          <a:ln w="38100">
            <a:solidFill>
              <a:srgbClr val="68C5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dirty="0" err="1">
                <a:solidFill>
                  <a:srgbClr val="002060"/>
                </a:solidFill>
                <a:latin typeface="Arial" panose="020B0604020202020204" pitchFamily="34" charset="0"/>
                <a:cs typeface="Arial" panose="020B0604020202020204" pitchFamily="34" charset="0"/>
              </a:rPr>
              <a:t>Thái</a:t>
            </a:r>
            <a:r>
              <a:rPr lang="en-US" sz="2600" b="1" dirty="0">
                <a:solidFill>
                  <a:srgbClr val="002060"/>
                </a:solidFill>
                <a:latin typeface="Arial" panose="020B0604020202020204" pitchFamily="34" charset="0"/>
                <a:cs typeface="Arial" panose="020B0604020202020204" pitchFamily="34" charset="0"/>
              </a:rPr>
              <a:t> </a:t>
            </a:r>
            <a:r>
              <a:rPr lang="en-US" sz="2600" b="1" dirty="0" err="1">
                <a:solidFill>
                  <a:srgbClr val="002060"/>
                </a:solidFill>
                <a:latin typeface="Arial" panose="020B0604020202020204" pitchFamily="34" charset="0"/>
                <a:cs typeface="Arial" panose="020B0604020202020204" pitchFamily="34" charset="0"/>
              </a:rPr>
              <a:t>độ</a:t>
            </a:r>
            <a:r>
              <a:rPr lang="en-US" sz="2600" b="1" dirty="0">
                <a:solidFill>
                  <a:srgbClr val="002060"/>
                </a:solidFill>
                <a:latin typeface="Arial" panose="020B0604020202020204" pitchFamily="34" charset="0"/>
                <a:cs typeface="Arial" panose="020B0604020202020204" pitchFamily="34" charset="0"/>
              </a:rPr>
              <a:t> </a:t>
            </a:r>
            <a:r>
              <a:rPr lang="en-US" sz="2600" b="1" dirty="0" err="1">
                <a:solidFill>
                  <a:srgbClr val="002060"/>
                </a:solidFill>
                <a:latin typeface="Arial" panose="020B0604020202020204" pitchFamily="34" charset="0"/>
                <a:cs typeface="Arial" panose="020B0604020202020204" pitchFamily="34" charset="0"/>
              </a:rPr>
              <a:t>của</a:t>
            </a:r>
            <a:r>
              <a:rPr lang="en-US" sz="2600" b="1" dirty="0">
                <a:solidFill>
                  <a:srgbClr val="002060"/>
                </a:solidFill>
                <a:latin typeface="Arial" panose="020B0604020202020204" pitchFamily="34" charset="0"/>
                <a:cs typeface="Arial" panose="020B0604020202020204" pitchFamily="34" charset="0"/>
              </a:rPr>
              <a:t> An-</a:t>
            </a:r>
            <a:r>
              <a:rPr lang="en-US" sz="2600" b="1" dirty="0" err="1">
                <a:solidFill>
                  <a:srgbClr val="002060"/>
                </a:solidFill>
                <a:latin typeface="Arial" panose="020B0604020202020204" pitchFamily="34" charset="0"/>
                <a:cs typeface="Arial" panose="020B0604020202020204" pitchFamily="34" charset="0"/>
              </a:rPr>
              <a:t>drây</a:t>
            </a:r>
            <a:r>
              <a:rPr lang="en-US" sz="2600" b="1" dirty="0">
                <a:solidFill>
                  <a:srgbClr val="002060"/>
                </a:solidFill>
                <a:latin typeface="Arial" panose="020B0604020202020204" pitchFamily="34" charset="0"/>
                <a:cs typeface="Arial" panose="020B0604020202020204" pitchFamily="34" charset="0"/>
              </a:rPr>
              <a:t>-ca </a:t>
            </a:r>
            <a:r>
              <a:rPr lang="en-US" sz="2600" b="1" dirty="0" err="1">
                <a:solidFill>
                  <a:srgbClr val="002060"/>
                </a:solidFill>
                <a:latin typeface="Arial" panose="020B0604020202020204" pitchFamily="34" charset="0"/>
                <a:cs typeface="Arial" panose="020B0604020202020204" pitchFamily="34" charset="0"/>
              </a:rPr>
              <a:t>khi</a:t>
            </a:r>
            <a:r>
              <a:rPr lang="en-US" sz="2600" b="1" dirty="0">
                <a:solidFill>
                  <a:srgbClr val="002060"/>
                </a:solidFill>
                <a:latin typeface="Arial" panose="020B0604020202020204" pitchFamily="34" charset="0"/>
                <a:cs typeface="Arial" panose="020B0604020202020204" pitchFamily="34" charset="0"/>
              </a:rPr>
              <a:t> </a:t>
            </a:r>
            <a:r>
              <a:rPr lang="en-US" sz="2600" b="1" dirty="0" err="1">
                <a:solidFill>
                  <a:srgbClr val="002060"/>
                </a:solidFill>
                <a:latin typeface="Arial" panose="020B0604020202020204" pitchFamily="34" charset="0"/>
                <a:cs typeface="Arial" panose="020B0604020202020204" pitchFamily="34" charset="0"/>
              </a:rPr>
              <a:t>ấy</a:t>
            </a:r>
            <a:r>
              <a:rPr lang="en-US" sz="2600" b="1" dirty="0">
                <a:solidFill>
                  <a:srgbClr val="002060"/>
                </a:solidFill>
                <a:latin typeface="Arial" panose="020B0604020202020204" pitchFamily="34" charset="0"/>
                <a:cs typeface="Arial" panose="020B0604020202020204" pitchFamily="34" charset="0"/>
              </a:rPr>
              <a:t> </a:t>
            </a:r>
            <a:r>
              <a:rPr lang="en-US" sz="2600" b="1" dirty="0" err="1">
                <a:solidFill>
                  <a:srgbClr val="002060"/>
                </a:solidFill>
                <a:latin typeface="Arial" panose="020B0604020202020204" pitchFamily="34" charset="0"/>
                <a:cs typeface="Arial" panose="020B0604020202020204" pitchFamily="34" charset="0"/>
              </a:rPr>
              <a:t>thế</a:t>
            </a:r>
            <a:r>
              <a:rPr lang="en-US" sz="2600" b="1" dirty="0">
                <a:solidFill>
                  <a:srgbClr val="002060"/>
                </a:solidFill>
                <a:latin typeface="Arial" panose="020B0604020202020204" pitchFamily="34" charset="0"/>
                <a:cs typeface="Arial" panose="020B0604020202020204" pitchFamily="34" charset="0"/>
              </a:rPr>
              <a:t> </a:t>
            </a:r>
            <a:r>
              <a:rPr lang="en-US" sz="2600" b="1" dirty="0" err="1">
                <a:solidFill>
                  <a:srgbClr val="002060"/>
                </a:solidFill>
                <a:latin typeface="Arial" panose="020B0604020202020204" pitchFamily="34" charset="0"/>
                <a:cs typeface="Arial" panose="020B0604020202020204" pitchFamily="34" charset="0"/>
              </a:rPr>
              <a:t>nào</a:t>
            </a:r>
            <a:r>
              <a:rPr lang="en-US" sz="2600" b="1" dirty="0">
                <a:solidFill>
                  <a:srgbClr val="002060"/>
                </a:solidFill>
                <a:latin typeface="Arial" panose="020B0604020202020204" pitchFamily="34" charset="0"/>
                <a:cs typeface="Arial" panose="020B0604020202020204" pitchFamily="34" charset="0"/>
              </a:rPr>
              <a:t>?</a:t>
            </a:r>
            <a:endParaRPr lang="en-US" sz="2600" dirty="0">
              <a:solidFill>
                <a:srgbClr val="002060"/>
              </a:solidFill>
              <a:latin typeface="Arial" panose="020B0604020202020204" pitchFamily="34" charset="0"/>
              <a:cs typeface="Arial" panose="020B0604020202020204" pitchFamily="34" charset="0"/>
            </a:endParaRPr>
          </a:p>
        </p:txBody>
      </p:sp>
      <p:sp>
        <p:nvSpPr>
          <p:cNvPr id="17" name="Rectangle: Rounded Corners 16">
            <a:extLst>
              <a:ext uri="{FF2B5EF4-FFF2-40B4-BE49-F238E27FC236}">
                <a16:creationId xmlns:a16="http://schemas.microsoft.com/office/drawing/2014/main" id="{FC49F99C-A3A4-4C2E-87B1-BEAC65045904}"/>
              </a:ext>
            </a:extLst>
          </p:cNvPr>
          <p:cNvSpPr/>
          <p:nvPr/>
        </p:nvSpPr>
        <p:spPr>
          <a:xfrm>
            <a:off x="4191000" y="3924325"/>
            <a:ext cx="5865440" cy="543684"/>
          </a:xfrm>
          <a:prstGeom prst="roundRect">
            <a:avLst/>
          </a:prstGeom>
          <a:solidFill>
            <a:schemeClr val="bg1"/>
          </a:solidFill>
          <a:ln w="38100">
            <a:solidFill>
              <a:srgbClr val="68C5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dirty="0">
                <a:solidFill>
                  <a:srgbClr val="002060"/>
                </a:solidFill>
                <a:latin typeface="Arial" panose="020B0604020202020204" pitchFamily="34" charset="0"/>
                <a:cs typeface="Arial" panose="020B0604020202020204" pitchFamily="34" charset="0"/>
              </a:rPr>
              <a:t>An-</a:t>
            </a:r>
            <a:r>
              <a:rPr lang="en-US" sz="2600" b="1" dirty="0" err="1">
                <a:solidFill>
                  <a:srgbClr val="002060"/>
                </a:solidFill>
                <a:latin typeface="Arial" panose="020B0604020202020204" pitchFamily="34" charset="0"/>
                <a:cs typeface="Arial" panose="020B0604020202020204" pitchFamily="34" charset="0"/>
              </a:rPr>
              <a:t>drây</a:t>
            </a:r>
            <a:r>
              <a:rPr lang="en-US" sz="2600" b="1" dirty="0">
                <a:solidFill>
                  <a:srgbClr val="002060"/>
                </a:solidFill>
                <a:latin typeface="Arial" panose="020B0604020202020204" pitchFamily="34" charset="0"/>
                <a:cs typeface="Arial" panose="020B0604020202020204" pitchFamily="34" charset="0"/>
              </a:rPr>
              <a:t>-ca </a:t>
            </a:r>
            <a:r>
              <a:rPr lang="en-US" sz="2600" b="1" dirty="0" err="1">
                <a:solidFill>
                  <a:srgbClr val="002060"/>
                </a:solidFill>
                <a:latin typeface="Arial" panose="020B0604020202020204" pitchFamily="34" charset="0"/>
                <a:cs typeface="Arial" panose="020B0604020202020204" pitchFamily="34" charset="0"/>
              </a:rPr>
              <a:t>tự</a:t>
            </a:r>
            <a:r>
              <a:rPr lang="en-US" sz="2600" b="1" dirty="0">
                <a:solidFill>
                  <a:srgbClr val="002060"/>
                </a:solidFill>
                <a:latin typeface="Arial" panose="020B0604020202020204" pitchFamily="34" charset="0"/>
                <a:cs typeface="Arial" panose="020B0604020202020204" pitchFamily="34" charset="0"/>
              </a:rPr>
              <a:t> </a:t>
            </a:r>
            <a:r>
              <a:rPr lang="en-US" sz="2600" b="1" dirty="0" err="1">
                <a:solidFill>
                  <a:srgbClr val="002060"/>
                </a:solidFill>
                <a:latin typeface="Arial" panose="020B0604020202020204" pitchFamily="34" charset="0"/>
                <a:cs typeface="Arial" panose="020B0604020202020204" pitchFamily="34" charset="0"/>
              </a:rPr>
              <a:t>dằn</a:t>
            </a:r>
            <a:r>
              <a:rPr lang="en-US" sz="2600" b="1" dirty="0">
                <a:solidFill>
                  <a:srgbClr val="002060"/>
                </a:solidFill>
                <a:latin typeface="Arial" panose="020B0604020202020204" pitchFamily="34" charset="0"/>
                <a:cs typeface="Arial" panose="020B0604020202020204" pitchFamily="34" charset="0"/>
              </a:rPr>
              <a:t> </a:t>
            </a:r>
            <a:r>
              <a:rPr lang="en-US" sz="2600" b="1" dirty="0" err="1">
                <a:solidFill>
                  <a:srgbClr val="002060"/>
                </a:solidFill>
                <a:latin typeface="Arial" panose="020B0604020202020204" pitchFamily="34" charset="0"/>
                <a:cs typeface="Arial" panose="020B0604020202020204" pitchFamily="34" charset="0"/>
              </a:rPr>
              <a:t>vặt</a:t>
            </a:r>
            <a:r>
              <a:rPr lang="en-US" sz="2600" b="1" dirty="0">
                <a:solidFill>
                  <a:srgbClr val="002060"/>
                </a:solidFill>
                <a:latin typeface="Arial" panose="020B0604020202020204" pitchFamily="34" charset="0"/>
                <a:cs typeface="Arial" panose="020B0604020202020204" pitchFamily="34" charset="0"/>
              </a:rPr>
              <a:t> </a:t>
            </a:r>
            <a:r>
              <a:rPr lang="en-US" sz="2600" b="1" dirty="0" err="1">
                <a:solidFill>
                  <a:srgbClr val="002060"/>
                </a:solidFill>
                <a:latin typeface="Arial" panose="020B0604020202020204" pitchFamily="34" charset="0"/>
                <a:cs typeface="Arial" panose="020B0604020202020204" pitchFamily="34" charset="0"/>
              </a:rPr>
              <a:t>mình</a:t>
            </a:r>
            <a:r>
              <a:rPr lang="en-US" sz="2600" b="1" dirty="0">
                <a:solidFill>
                  <a:srgbClr val="002060"/>
                </a:solidFill>
                <a:latin typeface="Arial" panose="020B0604020202020204" pitchFamily="34" charset="0"/>
                <a:cs typeface="Arial" panose="020B0604020202020204" pitchFamily="34" charset="0"/>
              </a:rPr>
              <a:t> ra </a:t>
            </a:r>
            <a:r>
              <a:rPr lang="en-US" sz="2600" b="1" dirty="0" err="1">
                <a:solidFill>
                  <a:srgbClr val="002060"/>
                </a:solidFill>
                <a:latin typeface="Arial" panose="020B0604020202020204" pitchFamily="34" charset="0"/>
                <a:cs typeface="Arial" panose="020B0604020202020204" pitchFamily="34" charset="0"/>
              </a:rPr>
              <a:t>sao</a:t>
            </a:r>
            <a:r>
              <a:rPr lang="en-US" sz="2600" b="1" dirty="0">
                <a:solidFill>
                  <a:srgbClr val="002060"/>
                </a:solidFill>
                <a:latin typeface="Arial" panose="020B0604020202020204" pitchFamily="34" charset="0"/>
                <a:cs typeface="Arial" panose="020B0604020202020204" pitchFamily="34" charset="0"/>
              </a:rPr>
              <a:t>?</a:t>
            </a:r>
            <a:endParaRPr lang="en-US" sz="2600" dirty="0">
              <a:solidFill>
                <a:srgbClr val="002060"/>
              </a:solidFill>
              <a:latin typeface="Arial" panose="020B0604020202020204" pitchFamily="34" charset="0"/>
              <a:cs typeface="Arial" panose="020B0604020202020204" pitchFamily="34" charset="0"/>
            </a:endParaRPr>
          </a:p>
        </p:txBody>
      </p:sp>
      <p:sp>
        <p:nvSpPr>
          <p:cNvPr id="18" name="Text Box 2">
            <a:extLst>
              <a:ext uri="{FF2B5EF4-FFF2-40B4-BE49-F238E27FC236}">
                <a16:creationId xmlns:a16="http://schemas.microsoft.com/office/drawing/2014/main" id="{F2CD7B73-3CCB-4B7C-A5A6-5216F7B2AB41}"/>
              </a:ext>
            </a:extLst>
          </p:cNvPr>
          <p:cNvSpPr txBox="1">
            <a:spLocks noChangeArrowheads="1"/>
          </p:cNvSpPr>
          <p:nvPr/>
        </p:nvSpPr>
        <p:spPr bwMode="auto">
          <a:xfrm>
            <a:off x="3327147" y="4696336"/>
            <a:ext cx="3969003"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r>
              <a:rPr lang="en-US" altLang="vi-VN" sz="3000" dirty="0">
                <a:cs typeface="Arial" panose="020B0604020202020204" pitchFamily="34" charset="0"/>
              </a:rPr>
              <a:t>- </a:t>
            </a:r>
            <a:r>
              <a:rPr lang="en-US" altLang="vi-VN" sz="3000" dirty="0" err="1">
                <a:cs typeface="Arial" panose="020B0604020202020204" pitchFamily="34" charset="0"/>
              </a:rPr>
              <a:t>Em</a:t>
            </a:r>
            <a:r>
              <a:rPr lang="en-US" altLang="vi-VN" sz="3000" dirty="0">
                <a:cs typeface="Arial" panose="020B0604020202020204" pitchFamily="34" charset="0"/>
              </a:rPr>
              <a:t> </a:t>
            </a:r>
            <a:r>
              <a:rPr lang="en-US" altLang="vi-VN" sz="3000" dirty="0" err="1">
                <a:cs typeface="Arial" panose="020B0604020202020204" pitchFamily="34" charset="0"/>
              </a:rPr>
              <a:t>nức</a:t>
            </a:r>
            <a:r>
              <a:rPr lang="en-US" altLang="vi-VN" sz="3000" dirty="0">
                <a:cs typeface="Arial" panose="020B0604020202020204" pitchFamily="34" charset="0"/>
              </a:rPr>
              <a:t> </a:t>
            </a:r>
            <a:r>
              <a:rPr lang="en-US" altLang="vi-VN" sz="3000" dirty="0" err="1">
                <a:cs typeface="Arial" panose="020B0604020202020204" pitchFamily="34" charset="0"/>
              </a:rPr>
              <a:t>nở</a:t>
            </a:r>
            <a:r>
              <a:rPr lang="en-US" altLang="vi-VN" sz="3000" dirty="0">
                <a:cs typeface="Arial" panose="020B0604020202020204" pitchFamily="34" charset="0"/>
              </a:rPr>
              <a:t> </a:t>
            </a:r>
            <a:r>
              <a:rPr lang="en-US" altLang="vi-VN" sz="3000" dirty="0" err="1">
                <a:cs typeface="Arial" panose="020B0604020202020204" pitchFamily="34" charset="0"/>
              </a:rPr>
              <a:t>cả</a:t>
            </a:r>
            <a:r>
              <a:rPr lang="en-US" altLang="vi-VN" sz="3000" dirty="0">
                <a:cs typeface="Arial" panose="020B0604020202020204" pitchFamily="34" charset="0"/>
              </a:rPr>
              <a:t> </a:t>
            </a:r>
            <a:r>
              <a:rPr lang="en-US" altLang="vi-VN" sz="3000" dirty="0" err="1">
                <a:cs typeface="Arial" panose="020B0604020202020204" pitchFamily="34" charset="0"/>
              </a:rPr>
              <a:t>đêm</a:t>
            </a:r>
            <a:r>
              <a:rPr lang="en-US" altLang="vi-VN" sz="3000" dirty="0">
                <a:cs typeface="Arial" panose="020B0604020202020204" pitchFamily="34" charset="0"/>
              </a:rPr>
              <a:t>.</a:t>
            </a:r>
          </a:p>
        </p:txBody>
      </p:sp>
      <p:sp>
        <p:nvSpPr>
          <p:cNvPr id="19" name="Text Box 2">
            <a:extLst>
              <a:ext uri="{FF2B5EF4-FFF2-40B4-BE49-F238E27FC236}">
                <a16:creationId xmlns:a16="http://schemas.microsoft.com/office/drawing/2014/main" id="{EAFD65D3-DBFC-4092-9ABF-D3244C7DEAD0}"/>
              </a:ext>
            </a:extLst>
          </p:cNvPr>
          <p:cNvSpPr txBox="1">
            <a:spLocks noChangeArrowheads="1"/>
          </p:cNvSpPr>
          <p:nvPr/>
        </p:nvSpPr>
        <p:spPr bwMode="auto">
          <a:xfrm>
            <a:off x="3327148" y="5405190"/>
            <a:ext cx="8889532"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r>
              <a:rPr lang="en-US" altLang="vi-VN" sz="3000" dirty="0">
                <a:cs typeface="Arial" panose="020B0604020202020204" pitchFamily="34" charset="0"/>
              </a:rPr>
              <a:t>- </a:t>
            </a:r>
            <a:r>
              <a:rPr lang="en-US" altLang="vi-VN" sz="3000" dirty="0" err="1">
                <a:cs typeface="Arial" panose="020B0604020202020204" pitchFamily="34" charset="0"/>
              </a:rPr>
              <a:t>Mãi</a:t>
            </a:r>
            <a:r>
              <a:rPr lang="en-US" altLang="vi-VN" sz="3000" dirty="0">
                <a:cs typeface="Arial" panose="020B0604020202020204" pitchFamily="34" charset="0"/>
              </a:rPr>
              <a:t> </a:t>
            </a:r>
            <a:r>
              <a:rPr lang="en-US" altLang="vi-VN" sz="3000" dirty="0" err="1">
                <a:cs typeface="Arial" panose="020B0604020202020204" pitchFamily="34" charset="0"/>
              </a:rPr>
              <a:t>tới</a:t>
            </a:r>
            <a:r>
              <a:rPr lang="en-US" altLang="vi-VN" sz="3000" dirty="0">
                <a:cs typeface="Arial" panose="020B0604020202020204" pitchFamily="34" charset="0"/>
              </a:rPr>
              <a:t> </a:t>
            </a:r>
            <a:r>
              <a:rPr lang="en-US" altLang="vi-VN" sz="3000" dirty="0" err="1">
                <a:cs typeface="Arial" panose="020B0604020202020204" pitchFamily="34" charset="0"/>
              </a:rPr>
              <a:t>lớn</a:t>
            </a:r>
            <a:r>
              <a:rPr lang="en-US" altLang="vi-VN" sz="3000" dirty="0">
                <a:cs typeface="Arial" panose="020B0604020202020204" pitchFamily="34" charset="0"/>
              </a:rPr>
              <a:t>, </a:t>
            </a:r>
            <a:r>
              <a:rPr lang="en-US" altLang="vi-VN" sz="3000" dirty="0" err="1">
                <a:cs typeface="Arial" panose="020B0604020202020204" pitchFamily="34" charset="0"/>
              </a:rPr>
              <a:t>em</a:t>
            </a:r>
            <a:r>
              <a:rPr lang="en-US" altLang="vi-VN" sz="3000" dirty="0">
                <a:cs typeface="Arial" panose="020B0604020202020204" pitchFamily="34" charset="0"/>
              </a:rPr>
              <a:t> </a:t>
            </a:r>
            <a:r>
              <a:rPr lang="en-US" altLang="vi-VN" sz="3000" dirty="0" err="1">
                <a:cs typeface="Arial" panose="020B0604020202020204" pitchFamily="34" charset="0"/>
              </a:rPr>
              <a:t>vẫn</a:t>
            </a:r>
            <a:r>
              <a:rPr lang="en-US" altLang="vi-VN" sz="3000" dirty="0">
                <a:cs typeface="Arial" panose="020B0604020202020204" pitchFamily="34" charset="0"/>
              </a:rPr>
              <a:t> </a:t>
            </a:r>
            <a:r>
              <a:rPr lang="en-US" altLang="vi-VN" sz="3000" dirty="0" err="1">
                <a:cs typeface="Arial" panose="020B0604020202020204" pitchFamily="34" charset="0"/>
              </a:rPr>
              <a:t>tự</a:t>
            </a:r>
            <a:r>
              <a:rPr lang="en-US" altLang="vi-VN" sz="3000" dirty="0">
                <a:cs typeface="Arial" panose="020B0604020202020204" pitchFamily="34" charset="0"/>
              </a:rPr>
              <a:t> </a:t>
            </a:r>
            <a:r>
              <a:rPr lang="en-US" altLang="vi-VN" sz="3000" dirty="0" err="1">
                <a:cs typeface="Arial" panose="020B0604020202020204" pitchFamily="34" charset="0"/>
              </a:rPr>
              <a:t>dằn</a:t>
            </a:r>
            <a:r>
              <a:rPr lang="en-US" altLang="vi-VN" sz="3000" dirty="0">
                <a:cs typeface="Arial" panose="020B0604020202020204" pitchFamily="34" charset="0"/>
              </a:rPr>
              <a:t> </a:t>
            </a:r>
            <a:r>
              <a:rPr lang="en-US" altLang="vi-VN" sz="3000" dirty="0" err="1">
                <a:cs typeface="Arial" panose="020B0604020202020204" pitchFamily="34" charset="0"/>
              </a:rPr>
              <a:t>vặt</a:t>
            </a:r>
            <a:r>
              <a:rPr lang="en-US" altLang="vi-VN" sz="3000" dirty="0">
                <a:cs typeface="Arial" panose="020B0604020202020204" pitchFamily="34" charset="0"/>
              </a:rPr>
              <a:t> </a:t>
            </a:r>
            <a:r>
              <a:rPr lang="en-US" altLang="vi-VN" sz="3000" dirty="0" err="1">
                <a:cs typeface="Arial" panose="020B0604020202020204" pitchFamily="34" charset="0"/>
              </a:rPr>
              <a:t>mình</a:t>
            </a:r>
            <a:r>
              <a:rPr lang="en-US" altLang="vi-VN" sz="3000" dirty="0">
                <a:cs typeface="Arial" panose="020B0604020202020204" pitchFamily="34" charset="0"/>
              </a:rPr>
              <a:t>.</a:t>
            </a:r>
          </a:p>
        </p:txBody>
      </p:sp>
    </p:spTree>
    <p:extLst>
      <p:ext uri="{BB962C8B-B14F-4D97-AF65-F5344CB8AC3E}">
        <p14:creationId xmlns:p14="http://schemas.microsoft.com/office/powerpoint/2010/main" val="340042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50" fill="hold">
                                          <p:stCondLst>
                                            <p:cond delay="0"/>
                                          </p:stCondLst>
                                        </p:cTn>
                                        <p:tgtEl>
                                          <p:spTgt spid="10"/>
                                        </p:tgtEl>
                                        <p:attrNameLst>
                                          <p:attrName>r</p:attrName>
                                        </p:attrNameLst>
                                      </p:cBhvr>
                                    </p:animRot>
                                    <p:animRot by="-240000">
                                      <p:cBhvr>
                                        <p:cTn id="7" dur="100" fill="hold">
                                          <p:stCondLst>
                                            <p:cond delay="100"/>
                                          </p:stCondLst>
                                        </p:cTn>
                                        <p:tgtEl>
                                          <p:spTgt spid="10"/>
                                        </p:tgtEl>
                                        <p:attrNameLst>
                                          <p:attrName>r</p:attrName>
                                        </p:attrNameLst>
                                      </p:cBhvr>
                                    </p:animRot>
                                    <p:animRot by="240000">
                                      <p:cBhvr>
                                        <p:cTn id="8" dur="100" fill="hold">
                                          <p:stCondLst>
                                            <p:cond delay="200"/>
                                          </p:stCondLst>
                                        </p:cTn>
                                        <p:tgtEl>
                                          <p:spTgt spid="10"/>
                                        </p:tgtEl>
                                        <p:attrNameLst>
                                          <p:attrName>r</p:attrName>
                                        </p:attrNameLst>
                                      </p:cBhvr>
                                    </p:animRot>
                                    <p:animRot by="-240000">
                                      <p:cBhvr>
                                        <p:cTn id="9" dur="100" fill="hold">
                                          <p:stCondLst>
                                            <p:cond delay="300"/>
                                          </p:stCondLst>
                                        </p:cTn>
                                        <p:tgtEl>
                                          <p:spTgt spid="10"/>
                                        </p:tgtEl>
                                        <p:attrNameLst>
                                          <p:attrName>r</p:attrName>
                                        </p:attrNameLst>
                                      </p:cBhvr>
                                    </p:animRot>
                                    <p:animRot by="120000">
                                      <p:cBhvr>
                                        <p:cTn id="10" dur="100" fill="hold">
                                          <p:stCondLst>
                                            <p:cond delay="400"/>
                                          </p:stCondLst>
                                        </p:cTn>
                                        <p:tgtEl>
                                          <p:spTgt spid="10"/>
                                        </p:tgtEl>
                                        <p:attrNameLst>
                                          <p:attrName>r</p:attrName>
                                        </p:attrNameLst>
                                      </p:cBhvr>
                                    </p:animRot>
                                  </p:childTnLst>
                                </p:cTn>
                              </p:par>
                            </p:childTnLst>
                          </p:cTn>
                        </p:par>
                        <p:par>
                          <p:cTn id="11" fill="hold">
                            <p:stCondLst>
                              <p:cond delay="500"/>
                            </p:stCondLst>
                            <p:childTnLst>
                              <p:par>
                                <p:cTn id="12" presetID="2" presetClass="entr" presetSubtype="8" fill="hold" nodeType="after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additive="base">
                                        <p:cTn id="14" dur="1250" fill="hold"/>
                                        <p:tgtEl>
                                          <p:spTgt spid="11"/>
                                        </p:tgtEl>
                                        <p:attrNameLst>
                                          <p:attrName>ppt_x</p:attrName>
                                        </p:attrNameLst>
                                      </p:cBhvr>
                                      <p:tavLst>
                                        <p:tav tm="0">
                                          <p:val>
                                            <p:strVal val="0-#ppt_w/2"/>
                                          </p:val>
                                        </p:tav>
                                        <p:tav tm="100000">
                                          <p:val>
                                            <p:strVal val="#ppt_x"/>
                                          </p:val>
                                        </p:tav>
                                      </p:tavLst>
                                    </p:anim>
                                    <p:anim calcmode="lin" valueType="num">
                                      <p:cBhvr additive="base">
                                        <p:cTn id="15" dur="1250" fill="hold"/>
                                        <p:tgtEl>
                                          <p:spTgt spid="11"/>
                                        </p:tgtEl>
                                        <p:attrNameLst>
                                          <p:attrName>ppt_y</p:attrName>
                                        </p:attrNameLst>
                                      </p:cBhvr>
                                      <p:tavLst>
                                        <p:tav tm="0">
                                          <p:val>
                                            <p:strVal val="#ppt_y"/>
                                          </p:val>
                                        </p:tav>
                                        <p:tav tm="100000">
                                          <p:val>
                                            <p:strVal val="#ppt_y"/>
                                          </p:val>
                                        </p:tav>
                                      </p:tavLst>
                                    </p:anim>
                                  </p:childTnLst>
                                </p:cTn>
                              </p:par>
                              <p:par>
                                <p:cTn id="16" presetID="32" presetClass="emph" presetSubtype="0" fill="hold" nodeType="withEffect">
                                  <p:stCondLst>
                                    <p:cond delay="0"/>
                                  </p:stCondLst>
                                  <p:childTnLst>
                                    <p:animRot by="120000">
                                      <p:cBhvr>
                                        <p:cTn id="17" dur="100" fill="hold">
                                          <p:stCondLst>
                                            <p:cond delay="0"/>
                                          </p:stCondLst>
                                        </p:cTn>
                                        <p:tgtEl>
                                          <p:spTgt spid="11"/>
                                        </p:tgtEl>
                                        <p:attrNameLst>
                                          <p:attrName>r</p:attrName>
                                        </p:attrNameLst>
                                      </p:cBhvr>
                                    </p:animRot>
                                    <p:animRot by="-240000">
                                      <p:cBhvr>
                                        <p:cTn id="18" dur="200" fill="hold">
                                          <p:stCondLst>
                                            <p:cond delay="200"/>
                                          </p:stCondLst>
                                        </p:cTn>
                                        <p:tgtEl>
                                          <p:spTgt spid="11"/>
                                        </p:tgtEl>
                                        <p:attrNameLst>
                                          <p:attrName>r</p:attrName>
                                        </p:attrNameLst>
                                      </p:cBhvr>
                                    </p:animRot>
                                    <p:animRot by="240000">
                                      <p:cBhvr>
                                        <p:cTn id="19" dur="200" fill="hold">
                                          <p:stCondLst>
                                            <p:cond delay="400"/>
                                          </p:stCondLst>
                                        </p:cTn>
                                        <p:tgtEl>
                                          <p:spTgt spid="11"/>
                                        </p:tgtEl>
                                        <p:attrNameLst>
                                          <p:attrName>r</p:attrName>
                                        </p:attrNameLst>
                                      </p:cBhvr>
                                    </p:animRot>
                                    <p:animRot by="-240000">
                                      <p:cBhvr>
                                        <p:cTn id="20" dur="200" fill="hold">
                                          <p:stCondLst>
                                            <p:cond delay="600"/>
                                          </p:stCondLst>
                                        </p:cTn>
                                        <p:tgtEl>
                                          <p:spTgt spid="11"/>
                                        </p:tgtEl>
                                        <p:attrNameLst>
                                          <p:attrName>r</p:attrName>
                                        </p:attrNameLst>
                                      </p:cBhvr>
                                    </p:animRot>
                                    <p:animRot by="120000">
                                      <p:cBhvr>
                                        <p:cTn id="21" dur="200" fill="hold">
                                          <p:stCondLst>
                                            <p:cond delay="800"/>
                                          </p:stCondLst>
                                        </p:cTn>
                                        <p:tgtEl>
                                          <p:spTgt spid="11"/>
                                        </p:tgtEl>
                                        <p:attrNameLst>
                                          <p:attrName>r</p:attrName>
                                        </p:attrNameLst>
                                      </p:cBhvr>
                                    </p:animRot>
                                  </p:childTnLst>
                                </p:cTn>
                              </p:par>
                              <p:par>
                                <p:cTn id="22" presetID="53" presetClass="entr" presetSubtype="16" fill="hold" nodeType="withEffect">
                                  <p:stCondLst>
                                    <p:cond delay="0"/>
                                  </p:stCondLst>
                                  <p:childTnLst>
                                    <p:set>
                                      <p:cBhvr>
                                        <p:cTn id="23" dur="1" fill="hold">
                                          <p:stCondLst>
                                            <p:cond delay="0"/>
                                          </p:stCondLst>
                                        </p:cTn>
                                        <p:tgtEl>
                                          <p:spTgt spid="52"/>
                                        </p:tgtEl>
                                        <p:attrNameLst>
                                          <p:attrName>style.visibility</p:attrName>
                                        </p:attrNameLst>
                                      </p:cBhvr>
                                      <p:to>
                                        <p:strVal val="visible"/>
                                      </p:to>
                                    </p:set>
                                    <p:anim calcmode="lin" valueType="num">
                                      <p:cBhvr>
                                        <p:cTn id="24" dur="500" fill="hold"/>
                                        <p:tgtEl>
                                          <p:spTgt spid="52"/>
                                        </p:tgtEl>
                                        <p:attrNameLst>
                                          <p:attrName>ppt_w</p:attrName>
                                        </p:attrNameLst>
                                      </p:cBhvr>
                                      <p:tavLst>
                                        <p:tav tm="0">
                                          <p:val>
                                            <p:fltVal val="0"/>
                                          </p:val>
                                        </p:tav>
                                        <p:tav tm="100000">
                                          <p:val>
                                            <p:strVal val="#ppt_w"/>
                                          </p:val>
                                        </p:tav>
                                      </p:tavLst>
                                    </p:anim>
                                    <p:anim calcmode="lin" valueType="num">
                                      <p:cBhvr>
                                        <p:cTn id="25" dur="500" fill="hold"/>
                                        <p:tgtEl>
                                          <p:spTgt spid="52"/>
                                        </p:tgtEl>
                                        <p:attrNameLst>
                                          <p:attrName>ppt_h</p:attrName>
                                        </p:attrNameLst>
                                      </p:cBhvr>
                                      <p:tavLst>
                                        <p:tav tm="0">
                                          <p:val>
                                            <p:fltVal val="0"/>
                                          </p:val>
                                        </p:tav>
                                        <p:tav tm="100000">
                                          <p:val>
                                            <p:strVal val="#ppt_h"/>
                                          </p:val>
                                        </p:tav>
                                      </p:tavLst>
                                    </p:anim>
                                    <p:animEffect transition="in" filter="fade">
                                      <p:cBhvr>
                                        <p:cTn id="26" dur="500"/>
                                        <p:tgtEl>
                                          <p:spTgt spid="52"/>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37"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barn(outVertical)">
                                      <p:cBhvr>
                                        <p:cTn id="31" dur="500"/>
                                        <p:tgtEl>
                                          <p:spTgt spid="6"/>
                                        </p:tgtEl>
                                      </p:cBhvr>
                                    </p:animEffect>
                                  </p:childTnLst>
                                </p:cTn>
                              </p:par>
                            </p:childTnLst>
                          </p:cTn>
                        </p:par>
                      </p:childTnLst>
                    </p:cTn>
                  </p:par>
                  <p:par>
                    <p:cTn id="32" fill="hold">
                      <p:stCondLst>
                        <p:cond delay="indefinite"/>
                      </p:stCondLst>
                      <p:childTnLst>
                        <p:par>
                          <p:cTn id="33" fill="hold">
                            <p:stCondLst>
                              <p:cond delay="0"/>
                            </p:stCondLst>
                            <p:childTnLst>
                              <p:par>
                                <p:cTn id="34" presetID="3" presetClass="entr" presetSubtype="10" fill="hold" grpId="0" nodeType="clickEffect">
                                  <p:stCondLst>
                                    <p:cond delay="0"/>
                                  </p:stCondLst>
                                  <p:childTnLst>
                                    <p:set>
                                      <p:cBhvr>
                                        <p:cTn id="35" dur="1" fill="hold">
                                          <p:stCondLst>
                                            <p:cond delay="0"/>
                                          </p:stCondLst>
                                        </p:cTn>
                                        <p:tgtEl>
                                          <p:spTgt spid="53"/>
                                        </p:tgtEl>
                                        <p:attrNameLst>
                                          <p:attrName>style.visibility</p:attrName>
                                        </p:attrNameLst>
                                      </p:cBhvr>
                                      <p:to>
                                        <p:strVal val="visible"/>
                                      </p:to>
                                    </p:set>
                                    <p:animEffect transition="in" filter="blinds(horizontal)">
                                      <p:cBhvr>
                                        <p:cTn id="36" dur="500"/>
                                        <p:tgtEl>
                                          <p:spTgt spid="53"/>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37" fill="hold" grpId="0" nodeType="clickEffect">
                                  <p:stCondLst>
                                    <p:cond delay="0"/>
                                  </p:stCondLst>
                                  <p:childTnLst>
                                    <p:set>
                                      <p:cBhvr>
                                        <p:cTn id="40" dur="1" fill="hold">
                                          <p:stCondLst>
                                            <p:cond delay="0"/>
                                          </p:stCondLst>
                                        </p:cTn>
                                        <p:tgtEl>
                                          <p:spTgt spid="16"/>
                                        </p:tgtEl>
                                        <p:attrNameLst>
                                          <p:attrName>style.visibility</p:attrName>
                                        </p:attrNameLst>
                                      </p:cBhvr>
                                      <p:to>
                                        <p:strVal val="visible"/>
                                      </p:to>
                                    </p:set>
                                    <p:animEffect transition="in" filter="barn(outVertical)">
                                      <p:cBhvr>
                                        <p:cTn id="41" dur="500"/>
                                        <p:tgtEl>
                                          <p:spTgt spid="16"/>
                                        </p:tgtEl>
                                      </p:cBhvr>
                                    </p:animEffect>
                                  </p:childTnLst>
                                </p:cTn>
                              </p:par>
                            </p:childTnLst>
                          </p:cTn>
                        </p:par>
                      </p:childTnLst>
                    </p:cTn>
                  </p:par>
                  <p:par>
                    <p:cTn id="42" fill="hold">
                      <p:stCondLst>
                        <p:cond delay="indefinite"/>
                      </p:stCondLst>
                      <p:childTnLst>
                        <p:par>
                          <p:cTn id="43" fill="hold">
                            <p:stCondLst>
                              <p:cond delay="0"/>
                            </p:stCondLst>
                            <p:childTnLst>
                              <p:par>
                                <p:cTn id="44" presetID="3" presetClass="entr" presetSubtype="10" fill="hold" grpId="0" nodeType="clickEffect">
                                  <p:stCondLst>
                                    <p:cond delay="0"/>
                                  </p:stCondLst>
                                  <p:childTnLst>
                                    <p:set>
                                      <p:cBhvr>
                                        <p:cTn id="45" dur="1" fill="hold">
                                          <p:stCondLst>
                                            <p:cond delay="0"/>
                                          </p:stCondLst>
                                        </p:cTn>
                                        <p:tgtEl>
                                          <p:spTgt spid="14"/>
                                        </p:tgtEl>
                                        <p:attrNameLst>
                                          <p:attrName>style.visibility</p:attrName>
                                        </p:attrNameLst>
                                      </p:cBhvr>
                                      <p:to>
                                        <p:strVal val="visible"/>
                                      </p:to>
                                    </p:set>
                                    <p:animEffect transition="in" filter="blinds(horizontal)">
                                      <p:cBhvr>
                                        <p:cTn id="46" dur="500"/>
                                        <p:tgtEl>
                                          <p:spTgt spid="14"/>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37" fill="hold" grpId="0" nodeType="clickEffect">
                                  <p:stCondLst>
                                    <p:cond delay="0"/>
                                  </p:stCondLst>
                                  <p:childTnLst>
                                    <p:set>
                                      <p:cBhvr>
                                        <p:cTn id="50" dur="1" fill="hold">
                                          <p:stCondLst>
                                            <p:cond delay="0"/>
                                          </p:stCondLst>
                                        </p:cTn>
                                        <p:tgtEl>
                                          <p:spTgt spid="17"/>
                                        </p:tgtEl>
                                        <p:attrNameLst>
                                          <p:attrName>style.visibility</p:attrName>
                                        </p:attrNameLst>
                                      </p:cBhvr>
                                      <p:to>
                                        <p:strVal val="visible"/>
                                      </p:to>
                                    </p:set>
                                    <p:animEffect transition="in" filter="barn(outVertical)">
                                      <p:cBhvr>
                                        <p:cTn id="51" dur="500"/>
                                        <p:tgtEl>
                                          <p:spTgt spid="17"/>
                                        </p:tgtEl>
                                      </p:cBhvr>
                                    </p:animEffect>
                                  </p:childTnLst>
                                </p:cTn>
                              </p:par>
                            </p:childTnLst>
                          </p:cTn>
                        </p:par>
                      </p:childTnLst>
                    </p:cTn>
                  </p:par>
                  <p:par>
                    <p:cTn id="52" fill="hold">
                      <p:stCondLst>
                        <p:cond delay="indefinite"/>
                      </p:stCondLst>
                      <p:childTnLst>
                        <p:par>
                          <p:cTn id="53" fill="hold">
                            <p:stCondLst>
                              <p:cond delay="0"/>
                            </p:stCondLst>
                            <p:childTnLst>
                              <p:par>
                                <p:cTn id="54" presetID="3" presetClass="entr" presetSubtype="10" fill="hold" grpId="0" nodeType="clickEffect">
                                  <p:stCondLst>
                                    <p:cond delay="0"/>
                                  </p:stCondLst>
                                  <p:childTnLst>
                                    <p:set>
                                      <p:cBhvr>
                                        <p:cTn id="55" dur="1" fill="hold">
                                          <p:stCondLst>
                                            <p:cond delay="0"/>
                                          </p:stCondLst>
                                        </p:cTn>
                                        <p:tgtEl>
                                          <p:spTgt spid="18"/>
                                        </p:tgtEl>
                                        <p:attrNameLst>
                                          <p:attrName>style.visibility</p:attrName>
                                        </p:attrNameLst>
                                      </p:cBhvr>
                                      <p:to>
                                        <p:strVal val="visible"/>
                                      </p:to>
                                    </p:set>
                                    <p:animEffect transition="in" filter="blinds(horizontal)">
                                      <p:cBhvr>
                                        <p:cTn id="56" dur="500"/>
                                        <p:tgtEl>
                                          <p:spTgt spid="18"/>
                                        </p:tgtEl>
                                      </p:cBhvr>
                                    </p:animEffect>
                                  </p:childTnLst>
                                </p:cTn>
                              </p:par>
                            </p:childTnLst>
                          </p:cTn>
                        </p:par>
                      </p:childTnLst>
                    </p:cTn>
                  </p:par>
                  <p:par>
                    <p:cTn id="57" fill="hold">
                      <p:stCondLst>
                        <p:cond delay="indefinite"/>
                      </p:stCondLst>
                      <p:childTnLst>
                        <p:par>
                          <p:cTn id="58" fill="hold">
                            <p:stCondLst>
                              <p:cond delay="0"/>
                            </p:stCondLst>
                            <p:childTnLst>
                              <p:par>
                                <p:cTn id="59" presetID="3" presetClass="entr" presetSubtype="10" fill="hold" grpId="0" nodeType="clickEffect">
                                  <p:stCondLst>
                                    <p:cond delay="0"/>
                                  </p:stCondLst>
                                  <p:childTnLst>
                                    <p:set>
                                      <p:cBhvr>
                                        <p:cTn id="60" dur="1" fill="hold">
                                          <p:stCondLst>
                                            <p:cond delay="0"/>
                                          </p:stCondLst>
                                        </p:cTn>
                                        <p:tgtEl>
                                          <p:spTgt spid="19"/>
                                        </p:tgtEl>
                                        <p:attrNameLst>
                                          <p:attrName>style.visibility</p:attrName>
                                        </p:attrNameLst>
                                      </p:cBhvr>
                                      <p:to>
                                        <p:strVal val="visible"/>
                                      </p:to>
                                    </p:set>
                                    <p:animEffect transition="in" filter="blinds(horizontal)">
                                      <p:cBhvr>
                                        <p:cTn id="61"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53" grpId="0"/>
      <p:bldP spid="14" grpId="0"/>
      <p:bldP spid="16" grpId="0" animBg="1"/>
      <p:bldP spid="17" grpId="0" animBg="1"/>
      <p:bldP spid="18" grpId="0"/>
      <p:bldP spid="19"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E7FFFF"/>
        </a:solidFill>
        <a:effectLst/>
      </p:bgPr>
    </p:bg>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D576C014-06CA-4C35-9F28-0E46F0133E77}"/>
              </a:ext>
            </a:extLst>
          </p:cNvPr>
          <p:cNvGrpSpPr/>
          <p:nvPr/>
        </p:nvGrpSpPr>
        <p:grpSpPr>
          <a:xfrm>
            <a:off x="0" y="-19050"/>
            <a:ext cx="12216680" cy="6858000"/>
            <a:chOff x="-72008" y="0"/>
            <a:chExt cx="12288688" cy="6858000"/>
          </a:xfrm>
        </p:grpSpPr>
        <p:pic>
          <p:nvPicPr>
            <p:cNvPr id="8" name="图片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2008" y="0"/>
              <a:ext cx="12288688" cy="6858000"/>
            </a:xfrm>
            <a:prstGeom prst="rect">
              <a:avLst/>
            </a:prstGeom>
          </p:spPr>
        </p:pic>
        <p:sp>
          <p:nvSpPr>
            <p:cNvPr id="12" name="TextBox 11">
              <a:extLst>
                <a:ext uri="{FF2B5EF4-FFF2-40B4-BE49-F238E27FC236}">
                  <a16:creationId xmlns:a16="http://schemas.microsoft.com/office/drawing/2014/main" id="{A4568BC2-2D5E-4303-8490-D9DCFE45CF0D}"/>
                </a:ext>
              </a:extLst>
            </p:cNvPr>
            <p:cNvSpPr txBox="1"/>
            <p:nvPr/>
          </p:nvSpPr>
          <p:spPr>
            <a:xfrm>
              <a:off x="0" y="0"/>
              <a:ext cx="1188823" cy="400110"/>
            </a:xfrm>
            <a:prstGeom prst="rect">
              <a:avLst/>
            </a:prstGeom>
            <a:noFill/>
          </p:spPr>
          <p:txBody>
            <a:bodyPr wrap="square" rtlCol="0">
              <a:spAutoFit/>
            </a:bodyPr>
            <a:lstStyle/>
            <a:p>
              <a:r>
                <a:rPr lang="en-US" sz="2000" dirty="0">
                  <a:solidFill>
                    <a:srgbClr val="00B0F0"/>
                  </a:solidFill>
                  <a:latin typeface="Arial" panose="020B0604020202020204" pitchFamily="34" charset="0"/>
                  <a:cs typeface="Arial" panose="020B0604020202020204" pitchFamily="34" charset="0"/>
                </a:rPr>
                <a:t>KTUTS</a:t>
              </a:r>
            </a:p>
          </p:txBody>
        </p:sp>
      </p:grpSp>
      <p:sp>
        <p:nvSpPr>
          <p:cNvPr id="2" name="日期占位符 1"/>
          <p:cNvSpPr>
            <a:spLocks noGrp="1"/>
          </p:cNvSpPr>
          <p:nvPr>
            <p:ph type="dt" sz="half" idx="10"/>
          </p:nvPr>
        </p:nvSpPr>
        <p:spPr/>
        <p:txBody>
          <a:bodyPr/>
          <a:lstStyle/>
          <a:p>
            <a:fld id="{530820CF-B880-4189-942D-D702A7CBA730}" type="datetimeFigureOut">
              <a:rPr lang="zh-CN" altLang="en-US" smtClean="0"/>
              <a:t>2021/10/6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15</a:t>
            </a:fld>
            <a:endParaRPr lang="zh-CN" altLang="en-US"/>
          </a:p>
        </p:txBody>
      </p:sp>
      <p:pic>
        <p:nvPicPr>
          <p:cNvPr id="10" name="图片 9"/>
          <p:cNvPicPr>
            <a:picLocks noChangeAspect="1"/>
          </p:cNvPicPr>
          <p:nvPr userDrawn="1"/>
        </p:nvPicPr>
        <p:blipFill>
          <a:blip r:embed="rId4"/>
          <a:stretch>
            <a:fillRect/>
          </a:stretch>
        </p:blipFill>
        <p:spPr>
          <a:xfrm>
            <a:off x="8544272" y="188640"/>
            <a:ext cx="1512168" cy="753657"/>
          </a:xfrm>
          <a:prstGeom prst="rect">
            <a:avLst/>
          </a:prstGeom>
        </p:spPr>
      </p:pic>
      <p:pic>
        <p:nvPicPr>
          <p:cNvPr id="52" name="图片 69">
            <a:extLst>
              <a:ext uri="{FF2B5EF4-FFF2-40B4-BE49-F238E27FC236}">
                <a16:creationId xmlns:a16="http://schemas.microsoft.com/office/drawing/2014/main" id="{2B83537E-ECA4-42D7-8E89-14566761C4DA}"/>
              </a:ext>
            </a:extLst>
          </p:cNvPr>
          <p:cNvPicPr>
            <a:picLocks noChangeAspect="1"/>
          </p:cNvPicPr>
          <p:nvPr/>
        </p:nvPicPr>
        <p:blipFill>
          <a:blip r:embed="rId5"/>
          <a:stretch>
            <a:fillRect/>
          </a:stretch>
        </p:blipFill>
        <p:spPr>
          <a:xfrm>
            <a:off x="0" y="381013"/>
            <a:ext cx="1188823" cy="1012024"/>
          </a:xfrm>
          <a:prstGeom prst="rect">
            <a:avLst/>
          </a:prstGeom>
        </p:spPr>
      </p:pic>
      <p:pic>
        <p:nvPicPr>
          <p:cNvPr id="5" name="Picture 4">
            <a:extLst>
              <a:ext uri="{FF2B5EF4-FFF2-40B4-BE49-F238E27FC236}">
                <a16:creationId xmlns:a16="http://schemas.microsoft.com/office/drawing/2014/main" id="{9C24C993-3BC6-42E1-A226-62CF438CB9C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38200" y="19050"/>
            <a:ext cx="9698557" cy="6858000"/>
          </a:xfrm>
          <a:prstGeom prst="rect">
            <a:avLst/>
          </a:prstGeom>
        </p:spPr>
      </p:pic>
      <p:sp>
        <p:nvSpPr>
          <p:cNvPr id="19" name="矩形 3">
            <a:extLst>
              <a:ext uri="{FF2B5EF4-FFF2-40B4-BE49-F238E27FC236}">
                <a16:creationId xmlns:a16="http://schemas.microsoft.com/office/drawing/2014/main" id="{8DBD3829-5AEC-4663-8921-3F250F4572E5}"/>
              </a:ext>
            </a:extLst>
          </p:cNvPr>
          <p:cNvSpPr/>
          <p:nvPr/>
        </p:nvSpPr>
        <p:spPr>
          <a:xfrm>
            <a:off x="3627755" y="2798058"/>
            <a:ext cx="4525645" cy="630942"/>
          </a:xfrm>
          <a:prstGeom prst="rect">
            <a:avLst/>
          </a:prstGeom>
        </p:spPr>
        <p:txBody>
          <a:bodyPr wrap="square">
            <a:spAutoFit/>
          </a:bodyPr>
          <a:lstStyle/>
          <a:p>
            <a:pPr algn="ctr"/>
            <a:r>
              <a:rPr lang="en-US" altLang="zh-CN" sz="3500" b="1" dirty="0" err="1">
                <a:ln>
                  <a:solidFill>
                    <a:schemeClr val="bg1"/>
                  </a:solidFill>
                </a:ln>
                <a:solidFill>
                  <a:srgbClr val="002060"/>
                </a:solidFill>
                <a:effectLst>
                  <a:outerShdw blurRad="38100" dist="38100" dir="2700000" algn="tl">
                    <a:srgbClr val="000000">
                      <a:alpha val="43137"/>
                    </a:srgbClr>
                  </a:outerShdw>
                </a:effectLst>
                <a:latin typeface="Arial" panose="020B0604020202020204" pitchFamily="34" charset="0"/>
                <a:ea typeface="方正大标宋简体" panose="02010601030101010101" charset="-122"/>
                <a:cs typeface="Arial" panose="020B0604020202020204" pitchFamily="34" charset="0"/>
              </a:rPr>
              <a:t>Nội</a:t>
            </a:r>
            <a:r>
              <a:rPr lang="en-US" altLang="zh-CN" sz="3500" b="1" dirty="0">
                <a:ln>
                  <a:solidFill>
                    <a:schemeClr val="bg1"/>
                  </a:solidFill>
                </a:ln>
                <a:solidFill>
                  <a:srgbClr val="002060"/>
                </a:solidFill>
                <a:effectLst>
                  <a:outerShdw blurRad="38100" dist="38100" dir="2700000" algn="tl">
                    <a:srgbClr val="000000">
                      <a:alpha val="43137"/>
                    </a:srgbClr>
                  </a:outerShdw>
                </a:effectLst>
                <a:latin typeface="Arial" panose="020B0604020202020204" pitchFamily="34" charset="0"/>
                <a:ea typeface="方正大标宋简体" panose="02010601030101010101" charset="-122"/>
                <a:cs typeface="Arial" panose="020B0604020202020204" pitchFamily="34" charset="0"/>
              </a:rPr>
              <a:t> dung </a:t>
            </a:r>
            <a:r>
              <a:rPr lang="en-US" altLang="zh-CN" sz="3500" b="1" dirty="0" err="1">
                <a:ln>
                  <a:solidFill>
                    <a:schemeClr val="bg1"/>
                  </a:solidFill>
                </a:ln>
                <a:solidFill>
                  <a:srgbClr val="002060"/>
                </a:solidFill>
                <a:effectLst>
                  <a:outerShdw blurRad="38100" dist="38100" dir="2700000" algn="tl">
                    <a:srgbClr val="000000">
                      <a:alpha val="43137"/>
                    </a:srgbClr>
                  </a:outerShdw>
                </a:effectLst>
                <a:latin typeface="Arial" panose="020B0604020202020204" pitchFamily="34" charset="0"/>
                <a:ea typeface="方正大标宋简体" panose="02010601030101010101" charset="-122"/>
                <a:cs typeface="Arial" panose="020B0604020202020204" pitchFamily="34" charset="0"/>
              </a:rPr>
              <a:t>đoạn</a:t>
            </a:r>
            <a:r>
              <a:rPr lang="en-US" altLang="zh-CN" sz="3500" b="1" dirty="0">
                <a:ln>
                  <a:solidFill>
                    <a:schemeClr val="bg1"/>
                  </a:solidFill>
                </a:ln>
                <a:solidFill>
                  <a:srgbClr val="002060"/>
                </a:solidFill>
                <a:effectLst>
                  <a:outerShdw blurRad="38100" dist="38100" dir="2700000" algn="tl">
                    <a:srgbClr val="000000">
                      <a:alpha val="43137"/>
                    </a:srgbClr>
                  </a:outerShdw>
                </a:effectLst>
                <a:latin typeface="Arial" panose="020B0604020202020204" pitchFamily="34" charset="0"/>
                <a:ea typeface="方正大标宋简体" panose="02010601030101010101" charset="-122"/>
                <a:cs typeface="Arial" panose="020B0604020202020204" pitchFamily="34" charset="0"/>
              </a:rPr>
              <a:t> 2</a:t>
            </a:r>
            <a:endParaRPr lang="zh-CN" altLang="en-US" sz="3500" b="1" dirty="0">
              <a:ln>
                <a:solidFill>
                  <a:schemeClr val="bg1"/>
                </a:solidFill>
              </a:ln>
              <a:solidFill>
                <a:srgbClr val="002060"/>
              </a:solidFill>
              <a:effectLst>
                <a:outerShdw blurRad="38100" dist="38100" dir="2700000" algn="tl">
                  <a:srgbClr val="000000">
                    <a:alpha val="43137"/>
                  </a:srgbClr>
                </a:outerShdw>
              </a:effectLst>
              <a:latin typeface="Arial" panose="020B0604020202020204" pitchFamily="34" charset="0"/>
              <a:ea typeface="方正大标宋简体" panose="02010601030101010101" charset="-122"/>
              <a:cs typeface="Arial" panose="020B0604020202020204" pitchFamily="34" charset="0"/>
            </a:endParaRPr>
          </a:p>
        </p:txBody>
      </p:sp>
      <p:sp>
        <p:nvSpPr>
          <p:cNvPr id="21" name="矩形 1">
            <a:extLst>
              <a:ext uri="{FF2B5EF4-FFF2-40B4-BE49-F238E27FC236}">
                <a16:creationId xmlns:a16="http://schemas.microsoft.com/office/drawing/2014/main" id="{546641B2-86F3-4E2E-9DF0-CC7A5A53699E}"/>
              </a:ext>
            </a:extLst>
          </p:cNvPr>
          <p:cNvSpPr/>
          <p:nvPr/>
        </p:nvSpPr>
        <p:spPr>
          <a:xfrm>
            <a:off x="3689324" y="3746949"/>
            <a:ext cx="5881052" cy="679225"/>
          </a:xfrm>
          <a:prstGeom prst="rect">
            <a:avLst/>
          </a:prstGeom>
        </p:spPr>
        <p:txBody>
          <a:bodyPr wrap="square">
            <a:spAutoFit/>
          </a:bodyPr>
          <a:lstStyle/>
          <a:p>
            <a:pPr algn="just">
              <a:lnSpc>
                <a:spcPct val="120000"/>
              </a:lnSpc>
            </a:pPr>
            <a:r>
              <a:rPr lang="en-US" altLang="vi-VN" sz="3500" dirty="0" err="1">
                <a:latin typeface="Arial" panose="020B0604020202020204" pitchFamily="34" charset="0"/>
                <a:cs typeface="Arial" panose="020B0604020202020204" pitchFamily="34" charset="0"/>
              </a:rPr>
              <a:t>Nỗi</a:t>
            </a:r>
            <a:r>
              <a:rPr lang="en-US" altLang="vi-VN" sz="3500" dirty="0">
                <a:latin typeface="Arial" panose="020B0604020202020204" pitchFamily="34" charset="0"/>
                <a:cs typeface="Arial" panose="020B0604020202020204" pitchFamily="34" charset="0"/>
              </a:rPr>
              <a:t> </a:t>
            </a:r>
            <a:r>
              <a:rPr lang="en-US" altLang="vi-VN" sz="3500" dirty="0" err="1">
                <a:latin typeface="Arial" panose="020B0604020202020204" pitchFamily="34" charset="0"/>
                <a:cs typeface="Arial" panose="020B0604020202020204" pitchFamily="34" charset="0"/>
              </a:rPr>
              <a:t>dằn</a:t>
            </a:r>
            <a:r>
              <a:rPr lang="en-US" altLang="vi-VN" sz="3500" dirty="0">
                <a:latin typeface="Arial" panose="020B0604020202020204" pitchFamily="34" charset="0"/>
                <a:cs typeface="Arial" panose="020B0604020202020204" pitchFamily="34" charset="0"/>
              </a:rPr>
              <a:t> </a:t>
            </a:r>
            <a:r>
              <a:rPr lang="en-US" altLang="vi-VN" sz="3500" dirty="0" err="1">
                <a:latin typeface="Arial" panose="020B0604020202020204" pitchFamily="34" charset="0"/>
                <a:cs typeface="Arial" panose="020B0604020202020204" pitchFamily="34" charset="0"/>
              </a:rPr>
              <a:t>vặt</a:t>
            </a:r>
            <a:r>
              <a:rPr lang="en-US" altLang="vi-VN" sz="3500" dirty="0">
                <a:latin typeface="Arial" panose="020B0604020202020204" pitchFamily="34" charset="0"/>
                <a:cs typeface="Arial" panose="020B0604020202020204" pitchFamily="34" charset="0"/>
              </a:rPr>
              <a:t> </a:t>
            </a:r>
            <a:r>
              <a:rPr lang="en-US" altLang="vi-VN" sz="3500" dirty="0" err="1">
                <a:latin typeface="Arial" panose="020B0604020202020204" pitchFamily="34" charset="0"/>
                <a:cs typeface="Arial" panose="020B0604020202020204" pitchFamily="34" charset="0"/>
              </a:rPr>
              <a:t>của</a:t>
            </a:r>
            <a:r>
              <a:rPr lang="en-US" altLang="vi-VN" sz="3500" dirty="0">
                <a:latin typeface="Arial" panose="020B0604020202020204" pitchFamily="34" charset="0"/>
                <a:cs typeface="Arial" panose="020B0604020202020204" pitchFamily="34" charset="0"/>
              </a:rPr>
              <a:t> An-</a:t>
            </a:r>
            <a:r>
              <a:rPr lang="en-US" altLang="vi-VN" sz="3500" dirty="0" err="1">
                <a:latin typeface="Arial" panose="020B0604020202020204" pitchFamily="34" charset="0"/>
                <a:cs typeface="Arial" panose="020B0604020202020204" pitchFamily="34" charset="0"/>
              </a:rPr>
              <a:t>đrây</a:t>
            </a:r>
            <a:r>
              <a:rPr lang="en-US" altLang="vi-VN" sz="3500" dirty="0">
                <a:latin typeface="Arial" panose="020B0604020202020204" pitchFamily="34" charset="0"/>
                <a:cs typeface="Arial" panose="020B0604020202020204" pitchFamily="34" charset="0"/>
              </a:rPr>
              <a:t>-ca</a:t>
            </a:r>
          </a:p>
        </p:txBody>
      </p:sp>
    </p:spTree>
    <p:extLst>
      <p:ext uri="{BB962C8B-B14F-4D97-AF65-F5344CB8AC3E}">
        <p14:creationId xmlns:p14="http://schemas.microsoft.com/office/powerpoint/2010/main" val="3012880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50" fill="hold">
                                          <p:stCondLst>
                                            <p:cond delay="0"/>
                                          </p:stCondLst>
                                        </p:cTn>
                                        <p:tgtEl>
                                          <p:spTgt spid="10"/>
                                        </p:tgtEl>
                                        <p:attrNameLst>
                                          <p:attrName>r</p:attrName>
                                        </p:attrNameLst>
                                      </p:cBhvr>
                                    </p:animRot>
                                    <p:animRot by="-240000">
                                      <p:cBhvr>
                                        <p:cTn id="7" dur="100" fill="hold">
                                          <p:stCondLst>
                                            <p:cond delay="100"/>
                                          </p:stCondLst>
                                        </p:cTn>
                                        <p:tgtEl>
                                          <p:spTgt spid="10"/>
                                        </p:tgtEl>
                                        <p:attrNameLst>
                                          <p:attrName>r</p:attrName>
                                        </p:attrNameLst>
                                      </p:cBhvr>
                                    </p:animRot>
                                    <p:animRot by="240000">
                                      <p:cBhvr>
                                        <p:cTn id="8" dur="100" fill="hold">
                                          <p:stCondLst>
                                            <p:cond delay="200"/>
                                          </p:stCondLst>
                                        </p:cTn>
                                        <p:tgtEl>
                                          <p:spTgt spid="10"/>
                                        </p:tgtEl>
                                        <p:attrNameLst>
                                          <p:attrName>r</p:attrName>
                                        </p:attrNameLst>
                                      </p:cBhvr>
                                    </p:animRot>
                                    <p:animRot by="-240000">
                                      <p:cBhvr>
                                        <p:cTn id="9" dur="100" fill="hold">
                                          <p:stCondLst>
                                            <p:cond delay="300"/>
                                          </p:stCondLst>
                                        </p:cTn>
                                        <p:tgtEl>
                                          <p:spTgt spid="10"/>
                                        </p:tgtEl>
                                        <p:attrNameLst>
                                          <p:attrName>r</p:attrName>
                                        </p:attrNameLst>
                                      </p:cBhvr>
                                    </p:animRot>
                                    <p:animRot by="120000">
                                      <p:cBhvr>
                                        <p:cTn id="10" dur="100" fill="hold">
                                          <p:stCondLst>
                                            <p:cond delay="400"/>
                                          </p:stCondLst>
                                        </p:cTn>
                                        <p:tgtEl>
                                          <p:spTgt spid="10"/>
                                        </p:tgtEl>
                                        <p:attrNameLst>
                                          <p:attrName>r</p:attrName>
                                        </p:attrNameLst>
                                      </p:cBhvr>
                                    </p:animRot>
                                  </p:childTnLst>
                                </p:cTn>
                              </p:par>
                              <p:par>
                                <p:cTn id="11" presetID="53" presetClass="entr" presetSubtype="16" fill="hold" nodeType="withEffect">
                                  <p:stCondLst>
                                    <p:cond delay="0"/>
                                  </p:stCondLst>
                                  <p:childTnLst>
                                    <p:set>
                                      <p:cBhvr>
                                        <p:cTn id="12" dur="1" fill="hold">
                                          <p:stCondLst>
                                            <p:cond delay="0"/>
                                          </p:stCondLst>
                                        </p:cTn>
                                        <p:tgtEl>
                                          <p:spTgt spid="52"/>
                                        </p:tgtEl>
                                        <p:attrNameLst>
                                          <p:attrName>style.visibility</p:attrName>
                                        </p:attrNameLst>
                                      </p:cBhvr>
                                      <p:to>
                                        <p:strVal val="visible"/>
                                      </p:to>
                                    </p:set>
                                    <p:anim calcmode="lin" valueType="num">
                                      <p:cBhvr>
                                        <p:cTn id="13" dur="500" fill="hold"/>
                                        <p:tgtEl>
                                          <p:spTgt spid="52"/>
                                        </p:tgtEl>
                                        <p:attrNameLst>
                                          <p:attrName>ppt_w</p:attrName>
                                        </p:attrNameLst>
                                      </p:cBhvr>
                                      <p:tavLst>
                                        <p:tav tm="0">
                                          <p:val>
                                            <p:fltVal val="0"/>
                                          </p:val>
                                        </p:tav>
                                        <p:tav tm="100000">
                                          <p:val>
                                            <p:strVal val="#ppt_w"/>
                                          </p:val>
                                        </p:tav>
                                      </p:tavLst>
                                    </p:anim>
                                    <p:anim calcmode="lin" valueType="num">
                                      <p:cBhvr>
                                        <p:cTn id="14" dur="500" fill="hold"/>
                                        <p:tgtEl>
                                          <p:spTgt spid="52"/>
                                        </p:tgtEl>
                                        <p:attrNameLst>
                                          <p:attrName>ppt_h</p:attrName>
                                        </p:attrNameLst>
                                      </p:cBhvr>
                                      <p:tavLst>
                                        <p:tav tm="0">
                                          <p:val>
                                            <p:fltVal val="0"/>
                                          </p:val>
                                        </p:tav>
                                        <p:tav tm="100000">
                                          <p:val>
                                            <p:strVal val="#ppt_h"/>
                                          </p:val>
                                        </p:tav>
                                      </p:tavLst>
                                    </p:anim>
                                    <p:animEffect transition="in" filter="fade">
                                      <p:cBhvr>
                                        <p:cTn id="15" dur="500"/>
                                        <p:tgtEl>
                                          <p:spTgt spid="52"/>
                                        </p:tgtEl>
                                      </p:cBhvr>
                                    </p:animEffect>
                                  </p:childTnLst>
                                </p:cTn>
                              </p:par>
                            </p:childTnLst>
                          </p:cTn>
                        </p:par>
                        <p:par>
                          <p:cTn id="16" fill="hold">
                            <p:stCondLst>
                              <p:cond delay="500"/>
                            </p:stCondLst>
                            <p:childTnLst>
                              <p:par>
                                <p:cTn id="17" presetID="42" presetClass="entr" presetSubtype="0" fill="hold" grpId="0" nodeType="after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1000"/>
                                        <p:tgtEl>
                                          <p:spTgt spid="19"/>
                                        </p:tgtEl>
                                      </p:cBhvr>
                                    </p:animEffect>
                                    <p:anim calcmode="lin" valueType="num">
                                      <p:cBhvr>
                                        <p:cTn id="20" dur="1000" fill="hold"/>
                                        <p:tgtEl>
                                          <p:spTgt spid="19"/>
                                        </p:tgtEl>
                                        <p:attrNameLst>
                                          <p:attrName>ppt_x</p:attrName>
                                        </p:attrNameLst>
                                      </p:cBhvr>
                                      <p:tavLst>
                                        <p:tav tm="0">
                                          <p:val>
                                            <p:strVal val="#ppt_x"/>
                                          </p:val>
                                        </p:tav>
                                        <p:tav tm="100000">
                                          <p:val>
                                            <p:strVal val="#ppt_x"/>
                                          </p:val>
                                        </p:tav>
                                      </p:tavLst>
                                    </p:anim>
                                    <p:anim calcmode="lin" valueType="num">
                                      <p:cBhvr>
                                        <p:cTn id="21" dur="1000" fill="hold"/>
                                        <p:tgtEl>
                                          <p:spTgt spid="19"/>
                                        </p:tgtEl>
                                        <p:attrNameLst>
                                          <p:attrName>ppt_y</p:attrName>
                                        </p:attrNameLst>
                                      </p:cBhvr>
                                      <p:tavLst>
                                        <p:tav tm="0">
                                          <p:val>
                                            <p:strVal val="#ppt_y+.1"/>
                                          </p:val>
                                        </p:tav>
                                        <p:tav tm="100000">
                                          <p:val>
                                            <p:strVal val="#ppt_y"/>
                                          </p:val>
                                        </p:tav>
                                      </p:tavLst>
                                    </p:anim>
                                  </p:childTnLst>
                                </p:cTn>
                              </p:par>
                            </p:childTnLst>
                          </p:cTn>
                        </p:par>
                        <p:par>
                          <p:cTn id="22" fill="hold">
                            <p:stCondLst>
                              <p:cond delay="1500"/>
                            </p:stCondLst>
                            <p:childTnLst>
                              <p:par>
                                <p:cTn id="23" presetID="14" presetClass="entr" presetSubtype="10" fill="hold" grpId="0" nodeType="after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randombar(horizontal)">
                                      <p:cBhvr>
                                        <p:cTn id="25"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1"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E7FFFF"/>
        </a:solidFill>
        <a:effectLst/>
      </p:bgPr>
    </p:bg>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D576C014-06CA-4C35-9F28-0E46F0133E77}"/>
              </a:ext>
            </a:extLst>
          </p:cNvPr>
          <p:cNvGrpSpPr/>
          <p:nvPr/>
        </p:nvGrpSpPr>
        <p:grpSpPr>
          <a:xfrm>
            <a:off x="-72008" y="0"/>
            <a:ext cx="12288688" cy="6858000"/>
            <a:chOff x="-72008" y="0"/>
            <a:chExt cx="12288688" cy="6858000"/>
          </a:xfrm>
        </p:grpSpPr>
        <p:pic>
          <p:nvPicPr>
            <p:cNvPr id="8" name="图片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2008" y="0"/>
              <a:ext cx="12288688" cy="6858000"/>
            </a:xfrm>
            <a:prstGeom prst="rect">
              <a:avLst/>
            </a:prstGeom>
          </p:spPr>
        </p:pic>
        <p:sp>
          <p:nvSpPr>
            <p:cNvPr id="12" name="TextBox 11">
              <a:extLst>
                <a:ext uri="{FF2B5EF4-FFF2-40B4-BE49-F238E27FC236}">
                  <a16:creationId xmlns:a16="http://schemas.microsoft.com/office/drawing/2014/main" id="{A4568BC2-2D5E-4303-8490-D9DCFE45CF0D}"/>
                </a:ext>
              </a:extLst>
            </p:cNvPr>
            <p:cNvSpPr txBox="1"/>
            <p:nvPr/>
          </p:nvSpPr>
          <p:spPr>
            <a:xfrm>
              <a:off x="0" y="0"/>
              <a:ext cx="1188823" cy="400110"/>
            </a:xfrm>
            <a:prstGeom prst="rect">
              <a:avLst/>
            </a:prstGeom>
            <a:noFill/>
          </p:spPr>
          <p:txBody>
            <a:bodyPr wrap="square" rtlCol="0">
              <a:spAutoFit/>
            </a:bodyPr>
            <a:lstStyle/>
            <a:p>
              <a:r>
                <a:rPr lang="en-US" sz="2000" dirty="0">
                  <a:solidFill>
                    <a:srgbClr val="00B0F0"/>
                  </a:solidFill>
                  <a:latin typeface="Arial" panose="020B0604020202020204" pitchFamily="34" charset="0"/>
                  <a:cs typeface="Arial" panose="020B0604020202020204" pitchFamily="34" charset="0"/>
                </a:rPr>
                <a:t>KTUTS</a:t>
              </a:r>
            </a:p>
          </p:txBody>
        </p:sp>
      </p:grpSp>
      <p:sp>
        <p:nvSpPr>
          <p:cNvPr id="2" name="日期占位符 1"/>
          <p:cNvSpPr>
            <a:spLocks noGrp="1"/>
          </p:cNvSpPr>
          <p:nvPr>
            <p:ph type="dt" sz="half" idx="10"/>
          </p:nvPr>
        </p:nvSpPr>
        <p:spPr/>
        <p:txBody>
          <a:bodyPr/>
          <a:lstStyle/>
          <a:p>
            <a:fld id="{530820CF-B880-4189-942D-D702A7CBA730}" type="datetimeFigureOut">
              <a:rPr lang="zh-CN" altLang="en-US" smtClean="0"/>
              <a:t>2021/10/6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16</a:t>
            </a:fld>
            <a:endParaRPr lang="zh-CN" altLang="en-US"/>
          </a:p>
        </p:txBody>
      </p:sp>
      <p:pic>
        <p:nvPicPr>
          <p:cNvPr id="10" name="图片 9"/>
          <p:cNvPicPr>
            <a:picLocks noChangeAspect="1"/>
          </p:cNvPicPr>
          <p:nvPr userDrawn="1"/>
        </p:nvPicPr>
        <p:blipFill>
          <a:blip r:embed="rId4"/>
          <a:stretch>
            <a:fillRect/>
          </a:stretch>
        </p:blipFill>
        <p:spPr>
          <a:xfrm>
            <a:off x="8544272" y="188640"/>
            <a:ext cx="1512168" cy="753657"/>
          </a:xfrm>
          <a:prstGeom prst="rect">
            <a:avLst/>
          </a:prstGeom>
        </p:spPr>
      </p:pic>
      <p:pic>
        <p:nvPicPr>
          <p:cNvPr id="11"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p:blipFill>
        <p:spPr bwMode="auto">
          <a:xfrm flipH="1">
            <a:off x="-104140" y="2031923"/>
            <a:ext cx="3685540" cy="368554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52" name="图片 69">
            <a:extLst>
              <a:ext uri="{FF2B5EF4-FFF2-40B4-BE49-F238E27FC236}">
                <a16:creationId xmlns:a16="http://schemas.microsoft.com/office/drawing/2014/main" id="{2B83537E-ECA4-42D7-8E89-14566761C4DA}"/>
              </a:ext>
            </a:extLst>
          </p:cNvPr>
          <p:cNvPicPr>
            <a:picLocks noChangeAspect="1"/>
          </p:cNvPicPr>
          <p:nvPr/>
        </p:nvPicPr>
        <p:blipFill>
          <a:blip r:embed="rId6"/>
          <a:stretch>
            <a:fillRect/>
          </a:stretch>
        </p:blipFill>
        <p:spPr>
          <a:xfrm>
            <a:off x="0" y="381013"/>
            <a:ext cx="1188823" cy="1012024"/>
          </a:xfrm>
          <a:prstGeom prst="rect">
            <a:avLst/>
          </a:prstGeom>
        </p:spPr>
      </p:pic>
      <p:pic>
        <p:nvPicPr>
          <p:cNvPr id="5" name="Picture 4">
            <a:extLst>
              <a:ext uri="{FF2B5EF4-FFF2-40B4-BE49-F238E27FC236}">
                <a16:creationId xmlns:a16="http://schemas.microsoft.com/office/drawing/2014/main" id="{9C24C993-3BC6-42E1-A226-62CF438CB9C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23315" y="-6830965"/>
            <a:ext cx="9698557" cy="6858000"/>
          </a:xfrm>
          <a:prstGeom prst="rect">
            <a:avLst/>
          </a:prstGeom>
        </p:spPr>
      </p:pic>
      <p:sp>
        <p:nvSpPr>
          <p:cNvPr id="6" name="Rectangle: Rounded Corners 5">
            <a:extLst>
              <a:ext uri="{FF2B5EF4-FFF2-40B4-BE49-F238E27FC236}">
                <a16:creationId xmlns:a16="http://schemas.microsoft.com/office/drawing/2014/main" id="{A7FF1AED-5ADA-486A-8690-A711785E4D10}"/>
              </a:ext>
            </a:extLst>
          </p:cNvPr>
          <p:cNvSpPr/>
          <p:nvPr/>
        </p:nvSpPr>
        <p:spPr>
          <a:xfrm>
            <a:off x="1409065" y="639535"/>
            <a:ext cx="10095028" cy="543684"/>
          </a:xfrm>
          <a:prstGeom prst="roundRect">
            <a:avLst/>
          </a:prstGeom>
          <a:solidFill>
            <a:schemeClr val="bg1"/>
          </a:solidFill>
          <a:ln w="38100">
            <a:solidFill>
              <a:srgbClr val="68C5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vi-VN" sz="2600" b="1" dirty="0" err="1">
                <a:solidFill>
                  <a:srgbClr val="002060"/>
                </a:solidFill>
                <a:latin typeface="Arial" panose="020B0604020202020204" pitchFamily="34" charset="0"/>
                <a:cs typeface="Arial" panose="020B0604020202020204" pitchFamily="34" charset="0"/>
              </a:rPr>
              <a:t>Câu</a:t>
            </a:r>
            <a:r>
              <a:rPr lang="en-US" altLang="vi-VN" sz="2600" b="1" dirty="0">
                <a:solidFill>
                  <a:srgbClr val="002060"/>
                </a:solidFill>
                <a:latin typeface="Arial" panose="020B0604020202020204" pitchFamily="34" charset="0"/>
                <a:cs typeface="Arial" panose="020B0604020202020204" pitchFamily="34" charset="0"/>
              </a:rPr>
              <a:t> </a:t>
            </a:r>
            <a:r>
              <a:rPr lang="en-US" altLang="vi-VN" sz="2600" b="1" dirty="0" err="1">
                <a:solidFill>
                  <a:srgbClr val="002060"/>
                </a:solidFill>
                <a:latin typeface="Arial" panose="020B0604020202020204" pitchFamily="34" charset="0"/>
                <a:cs typeface="Arial" panose="020B0604020202020204" pitchFamily="34" charset="0"/>
              </a:rPr>
              <a:t>chuyện</a:t>
            </a:r>
            <a:r>
              <a:rPr lang="en-US" altLang="vi-VN" sz="2600" b="1" dirty="0">
                <a:solidFill>
                  <a:srgbClr val="002060"/>
                </a:solidFill>
                <a:latin typeface="Arial" panose="020B0604020202020204" pitchFamily="34" charset="0"/>
                <a:cs typeface="Arial" panose="020B0604020202020204" pitchFamily="34" charset="0"/>
              </a:rPr>
              <a:t> </a:t>
            </a:r>
            <a:r>
              <a:rPr lang="en-US" altLang="vi-VN" sz="2600" b="1" dirty="0" err="1">
                <a:solidFill>
                  <a:srgbClr val="002060"/>
                </a:solidFill>
                <a:latin typeface="Arial" panose="020B0604020202020204" pitchFamily="34" charset="0"/>
                <a:cs typeface="Arial" panose="020B0604020202020204" pitchFamily="34" charset="0"/>
              </a:rPr>
              <a:t>cho</a:t>
            </a:r>
            <a:r>
              <a:rPr lang="en-US" altLang="vi-VN" sz="2600" b="1" dirty="0">
                <a:solidFill>
                  <a:srgbClr val="002060"/>
                </a:solidFill>
                <a:latin typeface="Arial" panose="020B0604020202020204" pitchFamily="34" charset="0"/>
                <a:cs typeface="Arial" panose="020B0604020202020204" pitchFamily="34" charset="0"/>
              </a:rPr>
              <a:t> </a:t>
            </a:r>
            <a:r>
              <a:rPr lang="en-US" altLang="vi-VN" sz="2600" b="1" dirty="0" err="1">
                <a:solidFill>
                  <a:srgbClr val="002060"/>
                </a:solidFill>
                <a:latin typeface="Arial" panose="020B0604020202020204" pitchFamily="34" charset="0"/>
                <a:cs typeface="Arial" panose="020B0604020202020204" pitchFamily="34" charset="0"/>
              </a:rPr>
              <a:t>thấy</a:t>
            </a:r>
            <a:r>
              <a:rPr lang="en-US" altLang="vi-VN" sz="2600" b="1" dirty="0">
                <a:solidFill>
                  <a:srgbClr val="002060"/>
                </a:solidFill>
                <a:latin typeface="Arial" panose="020B0604020202020204" pitchFamily="34" charset="0"/>
                <a:cs typeface="Arial" panose="020B0604020202020204" pitchFamily="34" charset="0"/>
              </a:rPr>
              <a:t> An-</a:t>
            </a:r>
            <a:r>
              <a:rPr lang="en-US" altLang="vi-VN" sz="2600" b="1" dirty="0" err="1">
                <a:solidFill>
                  <a:srgbClr val="002060"/>
                </a:solidFill>
                <a:latin typeface="Arial" panose="020B0604020202020204" pitchFamily="34" charset="0"/>
                <a:cs typeface="Arial" panose="020B0604020202020204" pitchFamily="34" charset="0"/>
              </a:rPr>
              <a:t>đrây</a:t>
            </a:r>
            <a:r>
              <a:rPr lang="en-US" altLang="vi-VN" sz="2600" b="1" dirty="0">
                <a:solidFill>
                  <a:srgbClr val="002060"/>
                </a:solidFill>
                <a:latin typeface="Arial" panose="020B0604020202020204" pitchFamily="34" charset="0"/>
                <a:cs typeface="Arial" panose="020B0604020202020204" pitchFamily="34" charset="0"/>
              </a:rPr>
              <a:t>-ca </a:t>
            </a:r>
            <a:r>
              <a:rPr lang="en-US" altLang="vi-VN" sz="2600" b="1" dirty="0" err="1">
                <a:solidFill>
                  <a:srgbClr val="002060"/>
                </a:solidFill>
                <a:latin typeface="Arial" panose="020B0604020202020204" pitchFamily="34" charset="0"/>
                <a:cs typeface="Arial" panose="020B0604020202020204" pitchFamily="34" charset="0"/>
              </a:rPr>
              <a:t>là</a:t>
            </a:r>
            <a:r>
              <a:rPr lang="en-US" altLang="vi-VN" sz="2600" b="1" dirty="0">
                <a:solidFill>
                  <a:srgbClr val="002060"/>
                </a:solidFill>
                <a:latin typeface="Arial" panose="020B0604020202020204" pitchFamily="34" charset="0"/>
                <a:cs typeface="Arial" panose="020B0604020202020204" pitchFamily="34" charset="0"/>
              </a:rPr>
              <a:t> </a:t>
            </a:r>
            <a:r>
              <a:rPr lang="en-US" altLang="vi-VN" sz="2600" b="1" dirty="0" err="1">
                <a:solidFill>
                  <a:srgbClr val="002060"/>
                </a:solidFill>
                <a:latin typeface="Arial" panose="020B0604020202020204" pitchFamily="34" charset="0"/>
                <a:cs typeface="Arial" panose="020B0604020202020204" pitchFamily="34" charset="0"/>
              </a:rPr>
              <a:t>một</a:t>
            </a:r>
            <a:r>
              <a:rPr lang="en-US" altLang="vi-VN" sz="2600" b="1" dirty="0">
                <a:solidFill>
                  <a:srgbClr val="002060"/>
                </a:solidFill>
                <a:latin typeface="Arial" panose="020B0604020202020204" pitchFamily="34" charset="0"/>
                <a:cs typeface="Arial" panose="020B0604020202020204" pitchFamily="34" charset="0"/>
              </a:rPr>
              <a:t> </a:t>
            </a:r>
            <a:r>
              <a:rPr lang="en-US" altLang="vi-VN" sz="2600" b="1" dirty="0" err="1">
                <a:solidFill>
                  <a:srgbClr val="002060"/>
                </a:solidFill>
                <a:latin typeface="Arial" panose="020B0604020202020204" pitchFamily="34" charset="0"/>
                <a:cs typeface="Arial" panose="020B0604020202020204" pitchFamily="34" charset="0"/>
              </a:rPr>
              <a:t>cậu</a:t>
            </a:r>
            <a:r>
              <a:rPr lang="en-US" altLang="vi-VN" sz="2600" b="1" dirty="0">
                <a:solidFill>
                  <a:srgbClr val="002060"/>
                </a:solidFill>
                <a:latin typeface="Arial" panose="020B0604020202020204" pitchFamily="34" charset="0"/>
                <a:cs typeface="Arial" panose="020B0604020202020204" pitchFamily="34" charset="0"/>
              </a:rPr>
              <a:t> </a:t>
            </a:r>
            <a:r>
              <a:rPr lang="en-US" altLang="vi-VN" sz="2600" b="1" dirty="0" err="1">
                <a:solidFill>
                  <a:srgbClr val="002060"/>
                </a:solidFill>
                <a:latin typeface="Arial" panose="020B0604020202020204" pitchFamily="34" charset="0"/>
                <a:cs typeface="Arial" panose="020B0604020202020204" pitchFamily="34" charset="0"/>
              </a:rPr>
              <a:t>bé</a:t>
            </a:r>
            <a:r>
              <a:rPr lang="en-US" altLang="vi-VN" sz="2600" b="1" dirty="0">
                <a:solidFill>
                  <a:srgbClr val="002060"/>
                </a:solidFill>
                <a:latin typeface="Arial" panose="020B0604020202020204" pitchFamily="34" charset="0"/>
                <a:cs typeface="Arial" panose="020B0604020202020204" pitchFamily="34" charset="0"/>
              </a:rPr>
              <a:t> </a:t>
            </a:r>
            <a:r>
              <a:rPr lang="en-US" altLang="vi-VN" sz="2600" b="1" dirty="0" err="1">
                <a:solidFill>
                  <a:srgbClr val="002060"/>
                </a:solidFill>
                <a:latin typeface="Arial" panose="020B0604020202020204" pitchFamily="34" charset="0"/>
                <a:cs typeface="Arial" panose="020B0604020202020204" pitchFamily="34" charset="0"/>
              </a:rPr>
              <a:t>như</a:t>
            </a:r>
            <a:r>
              <a:rPr lang="en-US" altLang="vi-VN" sz="2600" b="1" dirty="0">
                <a:solidFill>
                  <a:srgbClr val="002060"/>
                </a:solidFill>
                <a:latin typeface="Arial" panose="020B0604020202020204" pitchFamily="34" charset="0"/>
                <a:cs typeface="Arial" panose="020B0604020202020204" pitchFamily="34" charset="0"/>
              </a:rPr>
              <a:t> </a:t>
            </a:r>
            <a:r>
              <a:rPr lang="en-US" altLang="vi-VN" sz="2600" b="1" dirty="0" err="1">
                <a:solidFill>
                  <a:srgbClr val="002060"/>
                </a:solidFill>
                <a:latin typeface="Arial" panose="020B0604020202020204" pitchFamily="34" charset="0"/>
                <a:cs typeface="Arial" panose="020B0604020202020204" pitchFamily="34" charset="0"/>
              </a:rPr>
              <a:t>thế</a:t>
            </a:r>
            <a:r>
              <a:rPr lang="en-US" altLang="vi-VN" sz="2600" b="1" dirty="0">
                <a:solidFill>
                  <a:srgbClr val="002060"/>
                </a:solidFill>
                <a:latin typeface="Arial" panose="020B0604020202020204" pitchFamily="34" charset="0"/>
                <a:cs typeface="Arial" panose="020B0604020202020204" pitchFamily="34" charset="0"/>
              </a:rPr>
              <a:t> </a:t>
            </a:r>
            <a:r>
              <a:rPr lang="en-US" altLang="vi-VN" sz="2600" b="1" dirty="0" err="1">
                <a:solidFill>
                  <a:srgbClr val="002060"/>
                </a:solidFill>
                <a:latin typeface="Arial" panose="020B0604020202020204" pitchFamily="34" charset="0"/>
                <a:cs typeface="Arial" panose="020B0604020202020204" pitchFamily="34" charset="0"/>
              </a:rPr>
              <a:t>nào</a:t>
            </a:r>
            <a:r>
              <a:rPr lang="en-US" altLang="vi-VN" sz="2600" b="1" dirty="0">
                <a:solidFill>
                  <a:srgbClr val="002060"/>
                </a:solidFill>
                <a:latin typeface="Arial" panose="020B0604020202020204" pitchFamily="34" charset="0"/>
                <a:cs typeface="Arial" panose="020B0604020202020204" pitchFamily="34" charset="0"/>
              </a:rPr>
              <a:t>?</a:t>
            </a:r>
            <a:endParaRPr lang="en-US" sz="2600" dirty="0">
              <a:solidFill>
                <a:srgbClr val="002060"/>
              </a:solidFill>
              <a:latin typeface="Arial" panose="020B0604020202020204" pitchFamily="34" charset="0"/>
              <a:cs typeface="Arial" panose="020B0604020202020204" pitchFamily="34" charset="0"/>
            </a:endParaRPr>
          </a:p>
        </p:txBody>
      </p:sp>
      <p:sp>
        <p:nvSpPr>
          <p:cNvPr id="53" name="Text Box 2">
            <a:extLst>
              <a:ext uri="{FF2B5EF4-FFF2-40B4-BE49-F238E27FC236}">
                <a16:creationId xmlns:a16="http://schemas.microsoft.com/office/drawing/2014/main" id="{46AFC3AB-8986-43BD-B485-6AE8DEC6F16A}"/>
              </a:ext>
            </a:extLst>
          </p:cNvPr>
          <p:cNvSpPr txBox="1">
            <a:spLocks noChangeArrowheads="1"/>
          </p:cNvSpPr>
          <p:nvPr/>
        </p:nvSpPr>
        <p:spPr bwMode="auto">
          <a:xfrm>
            <a:off x="3448050" y="2031923"/>
            <a:ext cx="8056043" cy="286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r>
              <a:rPr lang="en-US" altLang="vi-VN" sz="3000" dirty="0">
                <a:cs typeface="Arial" panose="020B0604020202020204" pitchFamily="34" charset="0"/>
              </a:rPr>
              <a:t> - An-</a:t>
            </a:r>
            <a:r>
              <a:rPr lang="en-US" altLang="vi-VN" sz="3000" dirty="0" err="1">
                <a:cs typeface="Arial" panose="020B0604020202020204" pitchFamily="34" charset="0"/>
              </a:rPr>
              <a:t>đrây</a:t>
            </a:r>
            <a:r>
              <a:rPr lang="en-US" altLang="vi-VN" sz="3000" dirty="0">
                <a:cs typeface="Arial" panose="020B0604020202020204" pitchFamily="34" charset="0"/>
              </a:rPr>
              <a:t>-ca </a:t>
            </a:r>
            <a:r>
              <a:rPr lang="en-US" altLang="vi-VN" sz="3000" dirty="0" err="1">
                <a:cs typeface="Arial" panose="020B0604020202020204" pitchFamily="34" charset="0"/>
              </a:rPr>
              <a:t>rất</a:t>
            </a:r>
            <a:r>
              <a:rPr lang="en-US" altLang="vi-VN" sz="3000" dirty="0">
                <a:cs typeface="Arial" panose="020B0604020202020204" pitchFamily="34" charset="0"/>
              </a:rPr>
              <a:t> </a:t>
            </a:r>
            <a:r>
              <a:rPr lang="en-US" altLang="vi-VN" sz="3000" dirty="0" err="1">
                <a:cs typeface="Arial" panose="020B0604020202020204" pitchFamily="34" charset="0"/>
              </a:rPr>
              <a:t>yêu</a:t>
            </a:r>
            <a:r>
              <a:rPr lang="en-US" altLang="vi-VN" sz="3000" dirty="0">
                <a:cs typeface="Arial" panose="020B0604020202020204" pitchFamily="34" charset="0"/>
              </a:rPr>
              <a:t> </a:t>
            </a:r>
            <a:r>
              <a:rPr lang="en-US" altLang="vi-VN" sz="3000" dirty="0" err="1">
                <a:cs typeface="Arial" panose="020B0604020202020204" pitchFamily="34" charset="0"/>
              </a:rPr>
              <a:t>thương</a:t>
            </a:r>
            <a:r>
              <a:rPr lang="en-US" altLang="vi-VN" sz="3000" dirty="0">
                <a:cs typeface="Arial" panose="020B0604020202020204" pitchFamily="34" charset="0"/>
              </a:rPr>
              <a:t> </a:t>
            </a:r>
            <a:r>
              <a:rPr lang="en-US" altLang="vi-VN" sz="3000" dirty="0" err="1">
                <a:cs typeface="Arial" panose="020B0604020202020204" pitchFamily="34" charset="0"/>
              </a:rPr>
              <a:t>ông</a:t>
            </a:r>
            <a:r>
              <a:rPr lang="en-US" altLang="vi-VN" sz="3000" dirty="0">
                <a:cs typeface="Arial" panose="020B0604020202020204" pitchFamily="34" charset="0"/>
              </a:rPr>
              <a:t>, </a:t>
            </a:r>
            <a:r>
              <a:rPr lang="en-US" altLang="vi-VN" sz="3000" dirty="0" err="1">
                <a:cs typeface="Arial" panose="020B0604020202020204" pitchFamily="34" charset="0"/>
              </a:rPr>
              <a:t>không</a:t>
            </a:r>
            <a:r>
              <a:rPr lang="en-US" altLang="vi-VN" sz="3000" dirty="0">
                <a:cs typeface="Arial" panose="020B0604020202020204" pitchFamily="34" charset="0"/>
              </a:rPr>
              <a:t> </a:t>
            </a:r>
            <a:r>
              <a:rPr lang="en-US" altLang="vi-VN" sz="3000" dirty="0" err="1">
                <a:cs typeface="Arial" panose="020B0604020202020204" pitchFamily="34" charset="0"/>
              </a:rPr>
              <a:t>tha</a:t>
            </a:r>
            <a:r>
              <a:rPr lang="en-US" altLang="vi-VN" sz="3000" dirty="0">
                <a:cs typeface="Arial" panose="020B0604020202020204" pitchFamily="34" charset="0"/>
              </a:rPr>
              <a:t> </a:t>
            </a:r>
            <a:r>
              <a:rPr lang="en-US" altLang="vi-VN" sz="3000" dirty="0" err="1">
                <a:cs typeface="Arial" panose="020B0604020202020204" pitchFamily="34" charset="0"/>
              </a:rPr>
              <a:t>thứ</a:t>
            </a:r>
            <a:r>
              <a:rPr lang="en-US" altLang="vi-VN" sz="3000" dirty="0">
                <a:cs typeface="Arial" panose="020B0604020202020204" pitchFamily="34" charset="0"/>
              </a:rPr>
              <a:t> </a:t>
            </a:r>
            <a:r>
              <a:rPr lang="en-US" altLang="vi-VN" sz="3000" dirty="0" err="1">
                <a:cs typeface="Arial" panose="020B0604020202020204" pitchFamily="34" charset="0"/>
              </a:rPr>
              <a:t>cho</a:t>
            </a:r>
            <a:r>
              <a:rPr lang="en-US" altLang="vi-VN" sz="3000" dirty="0">
                <a:cs typeface="Arial" panose="020B0604020202020204" pitchFamily="34" charset="0"/>
              </a:rPr>
              <a:t> </a:t>
            </a:r>
            <a:r>
              <a:rPr lang="en-US" altLang="vi-VN" sz="3000" dirty="0" err="1">
                <a:cs typeface="Arial" panose="020B0604020202020204" pitchFamily="34" charset="0"/>
              </a:rPr>
              <a:t>mình</a:t>
            </a:r>
            <a:r>
              <a:rPr lang="en-US" altLang="vi-VN" sz="3000" dirty="0">
                <a:cs typeface="Arial" panose="020B0604020202020204" pitchFamily="34" charset="0"/>
              </a:rPr>
              <a:t> </a:t>
            </a:r>
            <a:r>
              <a:rPr lang="en-US" altLang="vi-VN" sz="3000" dirty="0" err="1">
                <a:cs typeface="Arial" panose="020B0604020202020204" pitchFamily="34" charset="0"/>
              </a:rPr>
              <a:t>vì</a:t>
            </a:r>
            <a:r>
              <a:rPr lang="en-US" altLang="vi-VN" sz="3000" dirty="0">
                <a:cs typeface="Arial" panose="020B0604020202020204" pitchFamily="34" charset="0"/>
              </a:rPr>
              <a:t> </a:t>
            </a:r>
            <a:r>
              <a:rPr lang="en-US" altLang="vi-VN" sz="3000" dirty="0" err="1">
                <a:cs typeface="Arial" panose="020B0604020202020204" pitchFamily="34" charset="0"/>
              </a:rPr>
              <a:t>ông</a:t>
            </a:r>
            <a:r>
              <a:rPr lang="en-US" altLang="vi-VN" sz="3000" dirty="0">
                <a:cs typeface="Arial" panose="020B0604020202020204" pitchFamily="34" charset="0"/>
              </a:rPr>
              <a:t> </a:t>
            </a:r>
            <a:r>
              <a:rPr lang="en-US" altLang="vi-VN" sz="3000" dirty="0" err="1">
                <a:cs typeface="Arial" panose="020B0604020202020204" pitchFamily="34" charset="0"/>
              </a:rPr>
              <a:t>sắp</a:t>
            </a:r>
            <a:r>
              <a:rPr lang="en-US" altLang="vi-VN" sz="3000" dirty="0">
                <a:cs typeface="Arial" panose="020B0604020202020204" pitchFamily="34" charset="0"/>
              </a:rPr>
              <a:t> qua </a:t>
            </a:r>
            <a:r>
              <a:rPr lang="en-US" altLang="vi-VN" sz="3000" dirty="0" err="1">
                <a:cs typeface="Arial" panose="020B0604020202020204" pitchFamily="34" charset="0"/>
              </a:rPr>
              <a:t>đời</a:t>
            </a:r>
            <a:r>
              <a:rPr lang="en-US" altLang="vi-VN" sz="3000" dirty="0">
                <a:cs typeface="Arial" panose="020B0604020202020204" pitchFamily="34" charset="0"/>
              </a:rPr>
              <a:t> </a:t>
            </a:r>
            <a:r>
              <a:rPr lang="en-US" altLang="vi-VN" sz="3000" dirty="0" err="1">
                <a:cs typeface="Arial" panose="020B0604020202020204" pitchFamily="34" charset="0"/>
              </a:rPr>
              <a:t>còn</a:t>
            </a:r>
            <a:r>
              <a:rPr lang="en-US" altLang="vi-VN" sz="3000" dirty="0">
                <a:cs typeface="Arial" panose="020B0604020202020204" pitchFamily="34" charset="0"/>
              </a:rPr>
              <a:t> </a:t>
            </a:r>
            <a:r>
              <a:rPr lang="en-US" altLang="vi-VN" sz="3000" dirty="0" err="1">
                <a:cs typeface="Arial" panose="020B0604020202020204" pitchFamily="34" charset="0"/>
              </a:rPr>
              <a:t>mải</a:t>
            </a:r>
            <a:r>
              <a:rPr lang="en-US" altLang="vi-VN" sz="3000" dirty="0">
                <a:cs typeface="Arial" panose="020B0604020202020204" pitchFamily="34" charset="0"/>
              </a:rPr>
              <a:t> </a:t>
            </a:r>
            <a:r>
              <a:rPr lang="en-US" altLang="vi-VN" sz="3000" dirty="0" err="1">
                <a:cs typeface="Arial" panose="020B0604020202020204" pitchFamily="34" charset="0"/>
              </a:rPr>
              <a:t>chơi</a:t>
            </a:r>
            <a:r>
              <a:rPr lang="en-US" altLang="vi-VN" sz="3000" dirty="0">
                <a:cs typeface="Arial" panose="020B0604020202020204" pitchFamily="34" charset="0"/>
              </a:rPr>
              <a:t> </a:t>
            </a:r>
            <a:r>
              <a:rPr lang="en-US" altLang="vi-VN" sz="3000" dirty="0" err="1">
                <a:cs typeface="Arial" panose="020B0604020202020204" pitchFamily="34" charset="0"/>
              </a:rPr>
              <a:t>bóng</a:t>
            </a:r>
            <a:r>
              <a:rPr lang="en-US" altLang="vi-VN" sz="3000" dirty="0">
                <a:cs typeface="Arial" panose="020B0604020202020204" pitchFamily="34" charset="0"/>
              </a:rPr>
              <a:t>, </a:t>
            </a:r>
            <a:r>
              <a:rPr lang="en-US" altLang="vi-VN" sz="3000" dirty="0" err="1">
                <a:cs typeface="Arial" panose="020B0604020202020204" pitchFamily="34" charset="0"/>
              </a:rPr>
              <a:t>mang</a:t>
            </a:r>
            <a:r>
              <a:rPr lang="en-US" altLang="vi-VN" sz="3000" dirty="0">
                <a:cs typeface="Arial" panose="020B0604020202020204" pitchFamily="34" charset="0"/>
              </a:rPr>
              <a:t> </a:t>
            </a:r>
            <a:r>
              <a:rPr lang="en-US" altLang="vi-VN" sz="3000" dirty="0" err="1">
                <a:cs typeface="Arial" panose="020B0604020202020204" pitchFamily="34" charset="0"/>
              </a:rPr>
              <a:t>thuốc</a:t>
            </a:r>
            <a:r>
              <a:rPr lang="en-US" altLang="vi-VN" sz="3000" dirty="0">
                <a:cs typeface="Arial" panose="020B0604020202020204" pitchFamily="34" charset="0"/>
              </a:rPr>
              <a:t> </a:t>
            </a:r>
            <a:r>
              <a:rPr lang="en-US" altLang="vi-VN" sz="3000" dirty="0" err="1">
                <a:cs typeface="Arial" panose="020B0604020202020204" pitchFamily="34" charset="0"/>
              </a:rPr>
              <a:t>về</a:t>
            </a:r>
            <a:r>
              <a:rPr lang="en-US" altLang="vi-VN" sz="3000" dirty="0">
                <a:cs typeface="Arial" panose="020B0604020202020204" pitchFamily="34" charset="0"/>
              </a:rPr>
              <a:t> </a:t>
            </a:r>
            <a:r>
              <a:rPr lang="en-US" altLang="vi-VN" sz="3000" dirty="0" err="1">
                <a:cs typeface="Arial" panose="020B0604020202020204" pitchFamily="34" charset="0"/>
              </a:rPr>
              <a:t>nhà</a:t>
            </a:r>
            <a:r>
              <a:rPr lang="en-US" altLang="vi-VN" sz="3000" dirty="0">
                <a:cs typeface="Arial" panose="020B0604020202020204" pitchFamily="34" charset="0"/>
              </a:rPr>
              <a:t> </a:t>
            </a:r>
            <a:r>
              <a:rPr lang="en-US" altLang="vi-VN" sz="3000" dirty="0" err="1">
                <a:cs typeface="Arial" panose="020B0604020202020204" pitchFamily="34" charset="0"/>
              </a:rPr>
              <a:t>muộn</a:t>
            </a:r>
            <a:r>
              <a:rPr lang="en-US" altLang="vi-VN" sz="3000" dirty="0">
                <a:cs typeface="Arial" panose="020B0604020202020204" pitchFamily="34" charset="0"/>
              </a:rPr>
              <a:t>.</a:t>
            </a:r>
          </a:p>
          <a:p>
            <a:pPr algn="just" eaLnBrk="1" hangingPunct="1"/>
            <a:endParaRPr lang="en-US" altLang="vi-VN" sz="3000" dirty="0">
              <a:cs typeface="Arial" panose="020B0604020202020204" pitchFamily="34" charset="0"/>
            </a:endParaRPr>
          </a:p>
          <a:p>
            <a:pPr algn="just" eaLnBrk="1" hangingPunct="1"/>
            <a:r>
              <a:rPr lang="en-US" altLang="vi-VN" sz="3000" dirty="0">
                <a:cs typeface="Arial" panose="020B0604020202020204" pitchFamily="34" charset="0"/>
              </a:rPr>
              <a:t>- An-</a:t>
            </a:r>
            <a:r>
              <a:rPr lang="en-US" altLang="vi-VN" sz="3000" dirty="0" err="1">
                <a:cs typeface="Arial" panose="020B0604020202020204" pitchFamily="34" charset="0"/>
              </a:rPr>
              <a:t>đrây</a:t>
            </a:r>
            <a:r>
              <a:rPr lang="en-US" altLang="vi-VN" sz="3000" dirty="0">
                <a:cs typeface="Arial" panose="020B0604020202020204" pitchFamily="34" charset="0"/>
              </a:rPr>
              <a:t>-ca </a:t>
            </a:r>
            <a:r>
              <a:rPr lang="en-US" altLang="vi-VN" sz="3000" dirty="0" err="1">
                <a:cs typeface="Arial" panose="020B0604020202020204" pitchFamily="34" charset="0"/>
              </a:rPr>
              <a:t>có</a:t>
            </a:r>
            <a:r>
              <a:rPr lang="en-US" altLang="vi-VN" sz="3000" dirty="0">
                <a:cs typeface="Arial" panose="020B0604020202020204" pitchFamily="34" charset="0"/>
              </a:rPr>
              <a:t> ý </a:t>
            </a:r>
            <a:r>
              <a:rPr lang="en-US" altLang="vi-VN" sz="3000" dirty="0" err="1">
                <a:cs typeface="Arial" panose="020B0604020202020204" pitchFamily="34" charset="0"/>
              </a:rPr>
              <a:t>thức</a:t>
            </a:r>
            <a:r>
              <a:rPr lang="en-US" altLang="vi-VN" sz="3000" dirty="0">
                <a:cs typeface="Arial" panose="020B0604020202020204" pitchFamily="34" charset="0"/>
              </a:rPr>
              <a:t> </a:t>
            </a:r>
            <a:r>
              <a:rPr lang="en-US" altLang="vi-VN" sz="3000" dirty="0" err="1">
                <a:cs typeface="Arial" panose="020B0604020202020204" pitchFamily="34" charset="0"/>
              </a:rPr>
              <a:t>trách</a:t>
            </a:r>
            <a:r>
              <a:rPr lang="en-US" altLang="vi-VN" sz="3000" dirty="0">
                <a:cs typeface="Arial" panose="020B0604020202020204" pitchFamily="34" charset="0"/>
              </a:rPr>
              <a:t> </a:t>
            </a:r>
            <a:r>
              <a:rPr lang="en-US" altLang="vi-VN" sz="3000" dirty="0" err="1">
                <a:cs typeface="Arial" panose="020B0604020202020204" pitchFamily="34" charset="0"/>
              </a:rPr>
              <a:t>nhiệm</a:t>
            </a:r>
            <a:r>
              <a:rPr lang="en-US" altLang="vi-VN" sz="3000" dirty="0">
                <a:cs typeface="Arial" panose="020B0604020202020204" pitchFamily="34" charset="0"/>
              </a:rPr>
              <a:t>, </a:t>
            </a:r>
            <a:r>
              <a:rPr lang="en-US" altLang="vi-VN" sz="3000" dirty="0" err="1">
                <a:cs typeface="Arial" panose="020B0604020202020204" pitchFamily="34" charset="0"/>
              </a:rPr>
              <a:t>trung</a:t>
            </a:r>
            <a:r>
              <a:rPr lang="en-US" altLang="vi-VN" sz="3000" dirty="0">
                <a:cs typeface="Arial" panose="020B0604020202020204" pitchFamily="34" charset="0"/>
              </a:rPr>
              <a:t> </a:t>
            </a:r>
            <a:r>
              <a:rPr lang="en-US" altLang="vi-VN" sz="3000" dirty="0" err="1">
                <a:cs typeface="Arial" panose="020B0604020202020204" pitchFamily="34" charset="0"/>
              </a:rPr>
              <a:t>thực</a:t>
            </a:r>
            <a:r>
              <a:rPr lang="en-US" altLang="vi-VN" sz="3000" dirty="0">
                <a:cs typeface="Arial" panose="020B0604020202020204" pitchFamily="34" charset="0"/>
              </a:rPr>
              <a:t> </a:t>
            </a:r>
            <a:r>
              <a:rPr lang="en-US" altLang="vi-VN" sz="3000" dirty="0" err="1">
                <a:cs typeface="Arial" panose="020B0604020202020204" pitchFamily="34" charset="0"/>
              </a:rPr>
              <a:t>và</a:t>
            </a:r>
            <a:r>
              <a:rPr lang="en-US" altLang="vi-VN" sz="3000" dirty="0">
                <a:cs typeface="Arial" panose="020B0604020202020204" pitchFamily="34" charset="0"/>
              </a:rPr>
              <a:t> </a:t>
            </a:r>
            <a:r>
              <a:rPr lang="en-US" altLang="vi-VN" sz="3000" dirty="0" err="1">
                <a:cs typeface="Arial" panose="020B0604020202020204" pitchFamily="34" charset="0"/>
              </a:rPr>
              <a:t>nghiêm</a:t>
            </a:r>
            <a:r>
              <a:rPr lang="en-US" altLang="vi-VN" sz="3000" dirty="0">
                <a:cs typeface="Arial" panose="020B0604020202020204" pitchFamily="34" charset="0"/>
              </a:rPr>
              <a:t> </a:t>
            </a:r>
            <a:r>
              <a:rPr lang="en-US" altLang="vi-VN" sz="3000" dirty="0" err="1">
                <a:cs typeface="Arial" panose="020B0604020202020204" pitchFamily="34" charset="0"/>
              </a:rPr>
              <a:t>khắc</a:t>
            </a:r>
            <a:r>
              <a:rPr lang="en-US" altLang="vi-VN" sz="3000" dirty="0">
                <a:cs typeface="Arial" panose="020B0604020202020204" pitchFamily="34" charset="0"/>
              </a:rPr>
              <a:t> </a:t>
            </a:r>
            <a:r>
              <a:rPr lang="en-US" altLang="vi-VN" sz="3000" dirty="0" err="1">
                <a:cs typeface="Arial" panose="020B0604020202020204" pitchFamily="34" charset="0"/>
              </a:rPr>
              <a:t>với</a:t>
            </a:r>
            <a:r>
              <a:rPr lang="en-US" altLang="vi-VN" sz="3000" dirty="0">
                <a:cs typeface="Arial" panose="020B0604020202020204" pitchFamily="34" charset="0"/>
              </a:rPr>
              <a:t> </a:t>
            </a:r>
            <a:r>
              <a:rPr lang="en-US" altLang="vi-VN" sz="3000" dirty="0" err="1">
                <a:cs typeface="Arial" panose="020B0604020202020204" pitchFamily="34" charset="0"/>
              </a:rPr>
              <a:t>lỗi</a:t>
            </a:r>
            <a:r>
              <a:rPr lang="en-US" altLang="vi-VN" sz="3000" dirty="0">
                <a:cs typeface="Arial" panose="020B0604020202020204" pitchFamily="34" charset="0"/>
              </a:rPr>
              <a:t> </a:t>
            </a:r>
            <a:r>
              <a:rPr lang="en-US" altLang="vi-VN" sz="3000" dirty="0" err="1">
                <a:cs typeface="Arial" panose="020B0604020202020204" pitchFamily="34" charset="0"/>
              </a:rPr>
              <a:t>lầm</a:t>
            </a:r>
            <a:r>
              <a:rPr lang="en-US" altLang="vi-VN" sz="3000" dirty="0">
                <a:cs typeface="Arial" panose="020B0604020202020204" pitchFamily="34" charset="0"/>
              </a:rPr>
              <a:t> </a:t>
            </a:r>
            <a:r>
              <a:rPr lang="en-US" altLang="vi-VN" sz="3000" dirty="0" err="1">
                <a:cs typeface="Arial" panose="020B0604020202020204" pitchFamily="34" charset="0"/>
              </a:rPr>
              <a:t>của</a:t>
            </a:r>
            <a:r>
              <a:rPr lang="en-US" altLang="vi-VN" sz="3000" dirty="0">
                <a:cs typeface="Arial" panose="020B0604020202020204" pitchFamily="34" charset="0"/>
              </a:rPr>
              <a:t> </a:t>
            </a:r>
            <a:r>
              <a:rPr lang="en-US" altLang="vi-VN" sz="3000" dirty="0" err="1">
                <a:cs typeface="Arial" panose="020B0604020202020204" pitchFamily="34" charset="0"/>
              </a:rPr>
              <a:t>bản</a:t>
            </a:r>
            <a:r>
              <a:rPr lang="en-US" altLang="vi-VN" sz="3000" dirty="0">
                <a:cs typeface="Arial" panose="020B0604020202020204" pitchFamily="34" charset="0"/>
              </a:rPr>
              <a:t> </a:t>
            </a:r>
            <a:r>
              <a:rPr lang="en-US" altLang="vi-VN" sz="3000" dirty="0" err="1">
                <a:cs typeface="Arial" panose="020B0604020202020204" pitchFamily="34" charset="0"/>
              </a:rPr>
              <a:t>thân</a:t>
            </a:r>
            <a:r>
              <a:rPr lang="en-US" altLang="vi-VN" sz="3000" dirty="0">
                <a:cs typeface="Arial" panose="020B0604020202020204" pitchFamily="34"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50" fill="hold">
                                          <p:stCondLst>
                                            <p:cond delay="0"/>
                                          </p:stCondLst>
                                        </p:cTn>
                                        <p:tgtEl>
                                          <p:spTgt spid="10"/>
                                        </p:tgtEl>
                                        <p:attrNameLst>
                                          <p:attrName>r</p:attrName>
                                        </p:attrNameLst>
                                      </p:cBhvr>
                                    </p:animRot>
                                    <p:animRot by="-240000">
                                      <p:cBhvr>
                                        <p:cTn id="7" dur="100" fill="hold">
                                          <p:stCondLst>
                                            <p:cond delay="100"/>
                                          </p:stCondLst>
                                        </p:cTn>
                                        <p:tgtEl>
                                          <p:spTgt spid="10"/>
                                        </p:tgtEl>
                                        <p:attrNameLst>
                                          <p:attrName>r</p:attrName>
                                        </p:attrNameLst>
                                      </p:cBhvr>
                                    </p:animRot>
                                    <p:animRot by="240000">
                                      <p:cBhvr>
                                        <p:cTn id="8" dur="100" fill="hold">
                                          <p:stCondLst>
                                            <p:cond delay="200"/>
                                          </p:stCondLst>
                                        </p:cTn>
                                        <p:tgtEl>
                                          <p:spTgt spid="10"/>
                                        </p:tgtEl>
                                        <p:attrNameLst>
                                          <p:attrName>r</p:attrName>
                                        </p:attrNameLst>
                                      </p:cBhvr>
                                    </p:animRot>
                                    <p:animRot by="-240000">
                                      <p:cBhvr>
                                        <p:cTn id="9" dur="100" fill="hold">
                                          <p:stCondLst>
                                            <p:cond delay="300"/>
                                          </p:stCondLst>
                                        </p:cTn>
                                        <p:tgtEl>
                                          <p:spTgt spid="10"/>
                                        </p:tgtEl>
                                        <p:attrNameLst>
                                          <p:attrName>r</p:attrName>
                                        </p:attrNameLst>
                                      </p:cBhvr>
                                    </p:animRot>
                                    <p:animRot by="120000">
                                      <p:cBhvr>
                                        <p:cTn id="10" dur="100" fill="hold">
                                          <p:stCondLst>
                                            <p:cond delay="400"/>
                                          </p:stCondLst>
                                        </p:cTn>
                                        <p:tgtEl>
                                          <p:spTgt spid="10"/>
                                        </p:tgtEl>
                                        <p:attrNameLst>
                                          <p:attrName>r</p:attrName>
                                        </p:attrNameLst>
                                      </p:cBhvr>
                                    </p:animRot>
                                  </p:childTnLst>
                                </p:cTn>
                              </p:par>
                            </p:childTnLst>
                          </p:cTn>
                        </p:par>
                        <p:par>
                          <p:cTn id="11" fill="hold">
                            <p:stCondLst>
                              <p:cond delay="500"/>
                            </p:stCondLst>
                            <p:childTnLst>
                              <p:par>
                                <p:cTn id="12" presetID="2" presetClass="entr" presetSubtype="8" fill="hold" nodeType="after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additive="base">
                                        <p:cTn id="14" dur="1250" fill="hold"/>
                                        <p:tgtEl>
                                          <p:spTgt spid="11"/>
                                        </p:tgtEl>
                                        <p:attrNameLst>
                                          <p:attrName>ppt_x</p:attrName>
                                        </p:attrNameLst>
                                      </p:cBhvr>
                                      <p:tavLst>
                                        <p:tav tm="0">
                                          <p:val>
                                            <p:strVal val="0-#ppt_w/2"/>
                                          </p:val>
                                        </p:tav>
                                        <p:tav tm="100000">
                                          <p:val>
                                            <p:strVal val="#ppt_x"/>
                                          </p:val>
                                        </p:tav>
                                      </p:tavLst>
                                    </p:anim>
                                    <p:anim calcmode="lin" valueType="num">
                                      <p:cBhvr additive="base">
                                        <p:cTn id="15" dur="1250" fill="hold"/>
                                        <p:tgtEl>
                                          <p:spTgt spid="11"/>
                                        </p:tgtEl>
                                        <p:attrNameLst>
                                          <p:attrName>ppt_y</p:attrName>
                                        </p:attrNameLst>
                                      </p:cBhvr>
                                      <p:tavLst>
                                        <p:tav tm="0">
                                          <p:val>
                                            <p:strVal val="#ppt_y"/>
                                          </p:val>
                                        </p:tav>
                                        <p:tav tm="100000">
                                          <p:val>
                                            <p:strVal val="#ppt_y"/>
                                          </p:val>
                                        </p:tav>
                                      </p:tavLst>
                                    </p:anim>
                                  </p:childTnLst>
                                </p:cTn>
                              </p:par>
                              <p:par>
                                <p:cTn id="16" presetID="32" presetClass="emph" presetSubtype="0" fill="hold" nodeType="withEffect">
                                  <p:stCondLst>
                                    <p:cond delay="0"/>
                                  </p:stCondLst>
                                  <p:childTnLst>
                                    <p:animRot by="120000">
                                      <p:cBhvr>
                                        <p:cTn id="17" dur="100" fill="hold">
                                          <p:stCondLst>
                                            <p:cond delay="0"/>
                                          </p:stCondLst>
                                        </p:cTn>
                                        <p:tgtEl>
                                          <p:spTgt spid="11"/>
                                        </p:tgtEl>
                                        <p:attrNameLst>
                                          <p:attrName>r</p:attrName>
                                        </p:attrNameLst>
                                      </p:cBhvr>
                                    </p:animRot>
                                    <p:animRot by="-240000">
                                      <p:cBhvr>
                                        <p:cTn id="18" dur="200" fill="hold">
                                          <p:stCondLst>
                                            <p:cond delay="200"/>
                                          </p:stCondLst>
                                        </p:cTn>
                                        <p:tgtEl>
                                          <p:spTgt spid="11"/>
                                        </p:tgtEl>
                                        <p:attrNameLst>
                                          <p:attrName>r</p:attrName>
                                        </p:attrNameLst>
                                      </p:cBhvr>
                                    </p:animRot>
                                    <p:animRot by="240000">
                                      <p:cBhvr>
                                        <p:cTn id="19" dur="200" fill="hold">
                                          <p:stCondLst>
                                            <p:cond delay="400"/>
                                          </p:stCondLst>
                                        </p:cTn>
                                        <p:tgtEl>
                                          <p:spTgt spid="11"/>
                                        </p:tgtEl>
                                        <p:attrNameLst>
                                          <p:attrName>r</p:attrName>
                                        </p:attrNameLst>
                                      </p:cBhvr>
                                    </p:animRot>
                                    <p:animRot by="-240000">
                                      <p:cBhvr>
                                        <p:cTn id="20" dur="200" fill="hold">
                                          <p:stCondLst>
                                            <p:cond delay="600"/>
                                          </p:stCondLst>
                                        </p:cTn>
                                        <p:tgtEl>
                                          <p:spTgt spid="11"/>
                                        </p:tgtEl>
                                        <p:attrNameLst>
                                          <p:attrName>r</p:attrName>
                                        </p:attrNameLst>
                                      </p:cBhvr>
                                    </p:animRot>
                                    <p:animRot by="120000">
                                      <p:cBhvr>
                                        <p:cTn id="21" dur="200" fill="hold">
                                          <p:stCondLst>
                                            <p:cond delay="800"/>
                                          </p:stCondLst>
                                        </p:cTn>
                                        <p:tgtEl>
                                          <p:spTgt spid="11"/>
                                        </p:tgtEl>
                                        <p:attrNameLst>
                                          <p:attrName>r</p:attrName>
                                        </p:attrNameLst>
                                      </p:cBhvr>
                                    </p:animRot>
                                  </p:childTnLst>
                                </p:cTn>
                              </p:par>
                              <p:par>
                                <p:cTn id="22" presetID="53" presetClass="entr" presetSubtype="16" fill="hold" nodeType="withEffect">
                                  <p:stCondLst>
                                    <p:cond delay="0"/>
                                  </p:stCondLst>
                                  <p:childTnLst>
                                    <p:set>
                                      <p:cBhvr>
                                        <p:cTn id="23" dur="1" fill="hold">
                                          <p:stCondLst>
                                            <p:cond delay="0"/>
                                          </p:stCondLst>
                                        </p:cTn>
                                        <p:tgtEl>
                                          <p:spTgt spid="52"/>
                                        </p:tgtEl>
                                        <p:attrNameLst>
                                          <p:attrName>style.visibility</p:attrName>
                                        </p:attrNameLst>
                                      </p:cBhvr>
                                      <p:to>
                                        <p:strVal val="visible"/>
                                      </p:to>
                                    </p:set>
                                    <p:anim calcmode="lin" valueType="num">
                                      <p:cBhvr>
                                        <p:cTn id="24" dur="500" fill="hold"/>
                                        <p:tgtEl>
                                          <p:spTgt spid="52"/>
                                        </p:tgtEl>
                                        <p:attrNameLst>
                                          <p:attrName>ppt_w</p:attrName>
                                        </p:attrNameLst>
                                      </p:cBhvr>
                                      <p:tavLst>
                                        <p:tav tm="0">
                                          <p:val>
                                            <p:fltVal val="0"/>
                                          </p:val>
                                        </p:tav>
                                        <p:tav tm="100000">
                                          <p:val>
                                            <p:strVal val="#ppt_w"/>
                                          </p:val>
                                        </p:tav>
                                      </p:tavLst>
                                    </p:anim>
                                    <p:anim calcmode="lin" valueType="num">
                                      <p:cBhvr>
                                        <p:cTn id="25" dur="500" fill="hold"/>
                                        <p:tgtEl>
                                          <p:spTgt spid="52"/>
                                        </p:tgtEl>
                                        <p:attrNameLst>
                                          <p:attrName>ppt_h</p:attrName>
                                        </p:attrNameLst>
                                      </p:cBhvr>
                                      <p:tavLst>
                                        <p:tav tm="0">
                                          <p:val>
                                            <p:fltVal val="0"/>
                                          </p:val>
                                        </p:tav>
                                        <p:tav tm="100000">
                                          <p:val>
                                            <p:strVal val="#ppt_h"/>
                                          </p:val>
                                        </p:tav>
                                      </p:tavLst>
                                    </p:anim>
                                    <p:animEffect transition="in" filter="fade">
                                      <p:cBhvr>
                                        <p:cTn id="26" dur="500"/>
                                        <p:tgtEl>
                                          <p:spTgt spid="52"/>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37"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barn(outVertical)">
                                      <p:cBhvr>
                                        <p:cTn id="31" dur="500"/>
                                        <p:tgtEl>
                                          <p:spTgt spid="6"/>
                                        </p:tgtEl>
                                      </p:cBhvr>
                                    </p:animEffect>
                                  </p:childTnLst>
                                </p:cTn>
                              </p:par>
                            </p:childTnLst>
                          </p:cTn>
                        </p:par>
                      </p:childTnLst>
                    </p:cTn>
                  </p:par>
                  <p:par>
                    <p:cTn id="32" fill="hold">
                      <p:stCondLst>
                        <p:cond delay="indefinite"/>
                      </p:stCondLst>
                      <p:childTnLst>
                        <p:par>
                          <p:cTn id="33" fill="hold">
                            <p:stCondLst>
                              <p:cond delay="0"/>
                            </p:stCondLst>
                            <p:childTnLst>
                              <p:par>
                                <p:cTn id="34" presetID="3" presetClass="entr" presetSubtype="10" fill="hold" grpId="0" nodeType="clickEffect">
                                  <p:stCondLst>
                                    <p:cond delay="0"/>
                                  </p:stCondLst>
                                  <p:childTnLst>
                                    <p:set>
                                      <p:cBhvr>
                                        <p:cTn id="35" dur="1" fill="hold">
                                          <p:stCondLst>
                                            <p:cond delay="0"/>
                                          </p:stCondLst>
                                        </p:cTn>
                                        <p:tgtEl>
                                          <p:spTgt spid="53"/>
                                        </p:tgtEl>
                                        <p:attrNameLst>
                                          <p:attrName>style.visibility</p:attrName>
                                        </p:attrNameLst>
                                      </p:cBhvr>
                                      <p:to>
                                        <p:strVal val="visible"/>
                                      </p:to>
                                    </p:set>
                                    <p:animEffect transition="in" filter="blinds(horizontal)">
                                      <p:cBhvr>
                                        <p:cTn id="36"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5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矩形 3"/>
          <p:cNvSpPr/>
          <p:nvPr/>
        </p:nvSpPr>
        <p:spPr>
          <a:xfrm>
            <a:off x="1894205" y="1166843"/>
            <a:ext cx="3711893" cy="861774"/>
          </a:xfrm>
          <a:prstGeom prst="rect">
            <a:avLst/>
          </a:prstGeom>
        </p:spPr>
        <p:txBody>
          <a:bodyPr wrap="square">
            <a:spAutoFit/>
          </a:bodyPr>
          <a:lstStyle/>
          <a:p>
            <a:pPr algn="ctr"/>
            <a:r>
              <a:rPr lang="en-US" altLang="zh-CN" sz="5000" b="1" dirty="0" err="1">
                <a:ln>
                  <a:solidFill>
                    <a:schemeClr val="bg1"/>
                  </a:solidFill>
                </a:ln>
                <a:solidFill>
                  <a:srgbClr val="002060"/>
                </a:solidFill>
                <a:effectLst>
                  <a:outerShdw blurRad="38100" dist="38100" dir="2700000" algn="tl">
                    <a:srgbClr val="000000">
                      <a:alpha val="43137"/>
                    </a:srgbClr>
                  </a:outerShdw>
                </a:effectLst>
                <a:latin typeface="Arial" panose="020B0604020202020204" pitchFamily="34" charset="0"/>
                <a:ea typeface="方正大标宋简体" panose="02010601030101010101" charset="-122"/>
                <a:cs typeface="Arial" panose="020B0604020202020204" pitchFamily="34" charset="0"/>
              </a:rPr>
              <a:t>Nội</a:t>
            </a:r>
            <a:r>
              <a:rPr lang="en-US" altLang="zh-CN" sz="5000" b="1" dirty="0">
                <a:ln>
                  <a:solidFill>
                    <a:schemeClr val="bg1"/>
                  </a:solidFill>
                </a:ln>
                <a:solidFill>
                  <a:srgbClr val="002060"/>
                </a:solidFill>
                <a:effectLst>
                  <a:outerShdw blurRad="38100" dist="38100" dir="2700000" algn="tl">
                    <a:srgbClr val="000000">
                      <a:alpha val="43137"/>
                    </a:srgbClr>
                  </a:outerShdw>
                </a:effectLst>
                <a:latin typeface="Arial" panose="020B0604020202020204" pitchFamily="34" charset="0"/>
                <a:ea typeface="方正大标宋简体" panose="02010601030101010101" charset="-122"/>
                <a:cs typeface="Arial" panose="020B0604020202020204" pitchFamily="34" charset="0"/>
              </a:rPr>
              <a:t> dung</a:t>
            </a:r>
            <a:endParaRPr lang="zh-CN" altLang="en-US" sz="5000" b="1" dirty="0">
              <a:ln>
                <a:solidFill>
                  <a:schemeClr val="bg1"/>
                </a:solidFill>
              </a:ln>
              <a:solidFill>
                <a:srgbClr val="002060"/>
              </a:solidFill>
              <a:effectLst>
                <a:outerShdw blurRad="38100" dist="38100" dir="2700000" algn="tl">
                  <a:srgbClr val="000000">
                    <a:alpha val="43137"/>
                  </a:srgbClr>
                </a:outerShdw>
              </a:effectLst>
              <a:latin typeface="Arial" panose="020B0604020202020204" pitchFamily="34" charset="0"/>
              <a:ea typeface="方正大标宋简体" panose="02010601030101010101" charset="-122"/>
              <a:cs typeface="Arial" panose="020B0604020202020204" pitchFamily="34" charset="0"/>
            </a:endParaRPr>
          </a:p>
        </p:txBody>
      </p:sp>
      <p:grpSp>
        <p:nvGrpSpPr>
          <p:cNvPr id="8" name="Group 7">
            <a:extLst>
              <a:ext uri="{FF2B5EF4-FFF2-40B4-BE49-F238E27FC236}">
                <a16:creationId xmlns:a16="http://schemas.microsoft.com/office/drawing/2014/main" id="{664667FA-B3EE-4461-8639-230EC1254573}"/>
              </a:ext>
            </a:extLst>
          </p:cNvPr>
          <p:cNvGrpSpPr/>
          <p:nvPr/>
        </p:nvGrpSpPr>
        <p:grpSpPr>
          <a:xfrm>
            <a:off x="1453198" y="2119891"/>
            <a:ext cx="9538652" cy="2700453"/>
            <a:chOff x="1453198" y="2119891"/>
            <a:chExt cx="9538652" cy="2700453"/>
          </a:xfrm>
        </p:grpSpPr>
        <p:sp>
          <p:nvSpPr>
            <p:cNvPr id="2" name="矩形 1"/>
            <p:cNvSpPr/>
            <p:nvPr/>
          </p:nvSpPr>
          <p:spPr>
            <a:xfrm>
              <a:off x="1453198" y="2119891"/>
              <a:ext cx="8490902" cy="679225"/>
            </a:xfrm>
            <a:prstGeom prst="rect">
              <a:avLst/>
            </a:prstGeom>
          </p:spPr>
          <p:txBody>
            <a:bodyPr wrap="square">
              <a:spAutoFit/>
            </a:bodyPr>
            <a:lstStyle/>
            <a:p>
              <a:pPr algn="just">
                <a:lnSpc>
                  <a:spcPct val="120000"/>
                </a:lnSpc>
              </a:pPr>
              <a:r>
                <a:rPr lang="en-US" sz="3500" dirty="0">
                  <a:latin typeface="Arial" panose="020B0604020202020204" pitchFamily="34" charset="0"/>
                  <a:ea typeface="微软雅黑" panose="020B0503020204020204" charset="-122"/>
                  <a:cs typeface="Arial" panose="020B0604020202020204" pitchFamily="34" charset="0"/>
                </a:rPr>
                <a:t>       </a:t>
              </a:r>
              <a:r>
                <a:rPr lang="en-US" altLang="vi-VN" sz="3500" dirty="0" err="1">
                  <a:latin typeface="Arial" panose="020B0604020202020204" pitchFamily="34" charset="0"/>
                  <a:cs typeface="Arial" panose="020B0604020202020204" pitchFamily="34" charset="0"/>
                </a:rPr>
                <a:t>Nỗi</a:t>
              </a:r>
              <a:r>
                <a:rPr lang="en-US" altLang="vi-VN" sz="3500" dirty="0">
                  <a:latin typeface="Arial" panose="020B0604020202020204" pitchFamily="34" charset="0"/>
                  <a:cs typeface="Arial" panose="020B0604020202020204" pitchFamily="34" charset="0"/>
                </a:rPr>
                <a:t> </a:t>
              </a:r>
              <a:r>
                <a:rPr lang="en-US" altLang="vi-VN" sz="3500" dirty="0" err="1">
                  <a:latin typeface="Arial" panose="020B0604020202020204" pitchFamily="34" charset="0"/>
                  <a:cs typeface="Arial" panose="020B0604020202020204" pitchFamily="34" charset="0"/>
                </a:rPr>
                <a:t>dằn</a:t>
              </a:r>
              <a:r>
                <a:rPr lang="en-US" altLang="vi-VN" sz="3500" dirty="0">
                  <a:latin typeface="Arial" panose="020B0604020202020204" pitchFamily="34" charset="0"/>
                  <a:cs typeface="Arial" panose="020B0604020202020204" pitchFamily="34" charset="0"/>
                </a:rPr>
                <a:t> </a:t>
              </a:r>
              <a:r>
                <a:rPr lang="en-US" altLang="vi-VN" sz="3500" dirty="0" err="1">
                  <a:latin typeface="Arial" panose="020B0604020202020204" pitchFamily="34" charset="0"/>
                  <a:cs typeface="Arial" panose="020B0604020202020204" pitchFamily="34" charset="0"/>
                </a:rPr>
                <a:t>vặt</a:t>
              </a:r>
              <a:r>
                <a:rPr lang="en-US" altLang="vi-VN" sz="3500" dirty="0">
                  <a:latin typeface="Arial" panose="020B0604020202020204" pitchFamily="34" charset="0"/>
                  <a:cs typeface="Arial" panose="020B0604020202020204" pitchFamily="34" charset="0"/>
                </a:rPr>
                <a:t> </a:t>
              </a:r>
              <a:r>
                <a:rPr lang="en-US" altLang="vi-VN" sz="3500" dirty="0" err="1">
                  <a:latin typeface="Arial" panose="020B0604020202020204" pitchFamily="34" charset="0"/>
                  <a:cs typeface="Arial" panose="020B0604020202020204" pitchFamily="34" charset="0"/>
                </a:rPr>
                <a:t>của</a:t>
              </a:r>
              <a:r>
                <a:rPr lang="en-US" altLang="vi-VN" sz="3500" dirty="0">
                  <a:latin typeface="Arial" panose="020B0604020202020204" pitchFamily="34" charset="0"/>
                  <a:cs typeface="Arial" panose="020B0604020202020204" pitchFamily="34" charset="0"/>
                </a:rPr>
                <a:t> An-</a:t>
              </a:r>
              <a:r>
                <a:rPr lang="en-US" altLang="vi-VN" sz="3500" dirty="0" err="1">
                  <a:latin typeface="Arial" panose="020B0604020202020204" pitchFamily="34" charset="0"/>
                  <a:cs typeface="Arial" panose="020B0604020202020204" pitchFamily="34" charset="0"/>
                </a:rPr>
                <a:t>đrây</a:t>
              </a:r>
              <a:r>
                <a:rPr lang="en-US" altLang="vi-VN" sz="3500" dirty="0">
                  <a:latin typeface="Arial" panose="020B0604020202020204" pitchFamily="34" charset="0"/>
                  <a:cs typeface="Arial" panose="020B0604020202020204" pitchFamily="34" charset="0"/>
                </a:rPr>
                <a:t>-ca </a:t>
              </a:r>
              <a:r>
                <a:rPr lang="en-US" altLang="vi-VN" sz="3500" dirty="0" err="1">
                  <a:latin typeface="Arial" panose="020B0604020202020204" pitchFamily="34" charset="0"/>
                  <a:cs typeface="Arial" panose="020B0604020202020204" pitchFamily="34" charset="0"/>
                </a:rPr>
                <a:t>thể</a:t>
              </a:r>
              <a:r>
                <a:rPr lang="en-US" altLang="vi-VN" sz="3500" dirty="0">
                  <a:latin typeface="Arial" panose="020B0604020202020204" pitchFamily="34" charset="0"/>
                  <a:cs typeface="Arial" panose="020B0604020202020204" pitchFamily="34" charset="0"/>
                </a:rPr>
                <a:t> </a:t>
              </a:r>
              <a:r>
                <a:rPr lang="en-US" altLang="vi-VN" sz="3500" dirty="0" err="1">
                  <a:latin typeface="Arial" panose="020B0604020202020204" pitchFamily="34" charset="0"/>
                  <a:cs typeface="Arial" panose="020B0604020202020204" pitchFamily="34" charset="0"/>
                </a:rPr>
                <a:t>hiện</a:t>
              </a:r>
              <a:endParaRPr lang="en-US" altLang="vi-VN" sz="3500" dirty="0">
                <a:latin typeface="Arial" panose="020B0604020202020204" pitchFamily="34" charset="0"/>
                <a:cs typeface="Arial" panose="020B0604020202020204" pitchFamily="34" charset="0"/>
              </a:endParaRPr>
            </a:p>
          </p:txBody>
        </p:sp>
        <p:sp>
          <p:nvSpPr>
            <p:cNvPr id="6" name="矩形 1">
              <a:extLst>
                <a:ext uri="{FF2B5EF4-FFF2-40B4-BE49-F238E27FC236}">
                  <a16:creationId xmlns:a16="http://schemas.microsoft.com/office/drawing/2014/main" id="{BF03B3B9-963A-47CE-9D46-4C6EA82C475F}"/>
                </a:ext>
              </a:extLst>
            </p:cNvPr>
            <p:cNvSpPr/>
            <p:nvPr/>
          </p:nvSpPr>
          <p:spPr>
            <a:xfrm>
              <a:off x="1453198" y="2799116"/>
              <a:ext cx="9538652" cy="1325556"/>
            </a:xfrm>
            <a:prstGeom prst="rect">
              <a:avLst/>
            </a:prstGeom>
          </p:spPr>
          <p:txBody>
            <a:bodyPr wrap="square">
              <a:spAutoFit/>
            </a:bodyPr>
            <a:lstStyle/>
            <a:p>
              <a:pPr algn="just">
                <a:lnSpc>
                  <a:spcPct val="120000"/>
                </a:lnSpc>
              </a:pPr>
              <a:r>
                <a:rPr lang="en-US" altLang="vi-VN" sz="3500" dirty="0" err="1">
                  <a:latin typeface="Arial" panose="020B0604020202020204" pitchFamily="34" charset="0"/>
                  <a:cs typeface="Arial" panose="020B0604020202020204" pitchFamily="34" charset="0"/>
                </a:rPr>
                <a:t>trong</a:t>
              </a:r>
              <a:r>
                <a:rPr lang="en-US" altLang="vi-VN" sz="3500" dirty="0">
                  <a:latin typeface="Arial" panose="020B0604020202020204" pitchFamily="34" charset="0"/>
                  <a:cs typeface="Arial" panose="020B0604020202020204" pitchFamily="34" charset="0"/>
                </a:rPr>
                <a:t> </a:t>
              </a:r>
              <a:r>
                <a:rPr lang="en-US" altLang="vi-VN" sz="3500" dirty="0" err="1">
                  <a:latin typeface="Arial" panose="020B0604020202020204" pitchFamily="34" charset="0"/>
                  <a:cs typeface="Arial" panose="020B0604020202020204" pitchFamily="34" charset="0"/>
                </a:rPr>
                <a:t>tình</a:t>
              </a:r>
              <a:r>
                <a:rPr lang="en-US" altLang="vi-VN" sz="3500" dirty="0">
                  <a:latin typeface="Arial" panose="020B0604020202020204" pitchFamily="34" charset="0"/>
                  <a:cs typeface="Arial" panose="020B0604020202020204" pitchFamily="34" charset="0"/>
                </a:rPr>
                <a:t> </a:t>
              </a:r>
              <a:r>
                <a:rPr lang="en-US" altLang="vi-VN" sz="3500" dirty="0" err="1">
                  <a:latin typeface="Arial" panose="020B0604020202020204" pitchFamily="34" charset="0"/>
                  <a:cs typeface="Arial" panose="020B0604020202020204" pitchFamily="34" charset="0"/>
                </a:rPr>
                <a:t>yêu</a:t>
              </a:r>
              <a:r>
                <a:rPr lang="en-US" altLang="vi-VN" sz="3500" dirty="0">
                  <a:latin typeface="Arial" panose="020B0604020202020204" pitchFamily="34" charset="0"/>
                  <a:cs typeface="Arial" panose="020B0604020202020204" pitchFamily="34" charset="0"/>
                </a:rPr>
                <a:t> </a:t>
              </a:r>
              <a:r>
                <a:rPr lang="en-US" altLang="vi-VN" sz="3500" dirty="0" err="1">
                  <a:latin typeface="Arial" panose="020B0604020202020204" pitchFamily="34" charset="0"/>
                  <a:cs typeface="Arial" panose="020B0604020202020204" pitchFamily="34" charset="0"/>
                </a:rPr>
                <a:t>thương</a:t>
              </a:r>
              <a:r>
                <a:rPr lang="en-US" altLang="vi-VN" sz="3500" dirty="0">
                  <a:latin typeface="Arial" panose="020B0604020202020204" pitchFamily="34" charset="0"/>
                  <a:cs typeface="Arial" panose="020B0604020202020204" pitchFamily="34" charset="0"/>
                </a:rPr>
                <a:t>, ý </a:t>
              </a:r>
              <a:r>
                <a:rPr lang="en-US" altLang="vi-VN" sz="3500" dirty="0" err="1">
                  <a:latin typeface="Arial" panose="020B0604020202020204" pitchFamily="34" charset="0"/>
                  <a:cs typeface="Arial" panose="020B0604020202020204" pitchFamily="34" charset="0"/>
                </a:rPr>
                <a:t>thức</a:t>
              </a:r>
              <a:r>
                <a:rPr lang="en-US" altLang="vi-VN" sz="3500" dirty="0">
                  <a:latin typeface="Arial" panose="020B0604020202020204" pitchFamily="34" charset="0"/>
                  <a:cs typeface="Arial" panose="020B0604020202020204" pitchFamily="34" charset="0"/>
                </a:rPr>
                <a:t> </a:t>
              </a:r>
              <a:r>
                <a:rPr lang="en-US" altLang="vi-VN" sz="3500" dirty="0" err="1">
                  <a:latin typeface="Arial" panose="020B0604020202020204" pitchFamily="34" charset="0"/>
                  <a:cs typeface="Arial" panose="020B0604020202020204" pitchFamily="34" charset="0"/>
                </a:rPr>
                <a:t>trách</a:t>
              </a:r>
              <a:r>
                <a:rPr lang="en-US" altLang="vi-VN" sz="3500" dirty="0">
                  <a:latin typeface="Arial" panose="020B0604020202020204" pitchFamily="34" charset="0"/>
                  <a:cs typeface="Arial" panose="020B0604020202020204" pitchFamily="34" charset="0"/>
                </a:rPr>
                <a:t> </a:t>
              </a:r>
              <a:r>
                <a:rPr lang="en-US" altLang="vi-VN" sz="3500" dirty="0" err="1">
                  <a:latin typeface="Arial" panose="020B0604020202020204" pitchFamily="34" charset="0"/>
                  <a:cs typeface="Arial" panose="020B0604020202020204" pitchFamily="34" charset="0"/>
                </a:rPr>
                <a:t>nhiệm</a:t>
              </a:r>
              <a:r>
                <a:rPr lang="en-US" altLang="vi-VN" sz="3500" dirty="0">
                  <a:latin typeface="Arial" panose="020B0604020202020204" pitchFamily="34" charset="0"/>
                  <a:cs typeface="Arial" panose="020B0604020202020204" pitchFamily="34" charset="0"/>
                </a:rPr>
                <a:t> </a:t>
              </a:r>
              <a:r>
                <a:rPr lang="en-US" altLang="vi-VN" sz="3500" dirty="0" err="1">
                  <a:latin typeface="Arial" panose="020B0604020202020204" pitchFamily="34" charset="0"/>
                  <a:cs typeface="Arial" panose="020B0604020202020204" pitchFamily="34" charset="0"/>
                </a:rPr>
                <a:t>với</a:t>
              </a:r>
              <a:r>
                <a:rPr lang="en-US" altLang="vi-VN" sz="3500" dirty="0">
                  <a:latin typeface="Arial" panose="020B0604020202020204" pitchFamily="34" charset="0"/>
                  <a:cs typeface="Arial" panose="020B0604020202020204" pitchFamily="34" charset="0"/>
                </a:rPr>
                <a:t> </a:t>
              </a:r>
              <a:r>
                <a:rPr lang="en-US" altLang="vi-VN" sz="3500" dirty="0" err="1">
                  <a:latin typeface="Arial" panose="020B0604020202020204" pitchFamily="34" charset="0"/>
                  <a:cs typeface="Arial" panose="020B0604020202020204" pitchFamily="34" charset="0"/>
                </a:rPr>
                <a:t>người</a:t>
              </a:r>
              <a:r>
                <a:rPr lang="en-US" altLang="vi-VN" sz="3500" dirty="0">
                  <a:latin typeface="Arial" panose="020B0604020202020204" pitchFamily="34" charset="0"/>
                  <a:cs typeface="Arial" panose="020B0604020202020204" pitchFamily="34" charset="0"/>
                </a:rPr>
                <a:t> </a:t>
              </a:r>
              <a:r>
                <a:rPr lang="en-US" altLang="vi-VN" sz="3500" dirty="0" err="1">
                  <a:latin typeface="Arial" panose="020B0604020202020204" pitchFamily="34" charset="0"/>
                  <a:cs typeface="Arial" panose="020B0604020202020204" pitchFamily="34" charset="0"/>
                </a:rPr>
                <a:t>thân</a:t>
              </a:r>
              <a:r>
                <a:rPr lang="en-US" altLang="vi-VN" sz="3500" dirty="0">
                  <a:latin typeface="Arial" panose="020B0604020202020204" pitchFamily="34" charset="0"/>
                  <a:cs typeface="Arial" panose="020B0604020202020204" pitchFamily="34" charset="0"/>
                </a:rPr>
                <a:t>, </a:t>
              </a:r>
              <a:r>
                <a:rPr lang="en-US" altLang="vi-VN" sz="3500" dirty="0" err="1">
                  <a:latin typeface="Arial" panose="020B0604020202020204" pitchFamily="34" charset="0"/>
                  <a:cs typeface="Arial" panose="020B0604020202020204" pitchFamily="34" charset="0"/>
                </a:rPr>
                <a:t>lòng</a:t>
              </a:r>
              <a:r>
                <a:rPr lang="en-US" altLang="vi-VN" sz="3500" dirty="0">
                  <a:latin typeface="Arial" panose="020B0604020202020204" pitchFamily="34" charset="0"/>
                  <a:cs typeface="Arial" panose="020B0604020202020204" pitchFamily="34" charset="0"/>
                </a:rPr>
                <a:t> </a:t>
              </a:r>
              <a:r>
                <a:rPr lang="en-US" altLang="vi-VN" sz="3500" dirty="0" err="1">
                  <a:latin typeface="Arial" panose="020B0604020202020204" pitchFamily="34" charset="0"/>
                  <a:cs typeface="Arial" panose="020B0604020202020204" pitchFamily="34" charset="0"/>
                </a:rPr>
                <a:t>trung</a:t>
              </a:r>
              <a:r>
                <a:rPr lang="en-US" altLang="vi-VN" sz="3500" dirty="0">
                  <a:latin typeface="Arial" panose="020B0604020202020204" pitchFamily="34" charset="0"/>
                  <a:cs typeface="Arial" panose="020B0604020202020204" pitchFamily="34" charset="0"/>
                </a:rPr>
                <a:t> </a:t>
              </a:r>
              <a:r>
                <a:rPr lang="en-US" altLang="vi-VN" sz="3500" dirty="0" err="1">
                  <a:latin typeface="Arial" panose="020B0604020202020204" pitchFamily="34" charset="0"/>
                  <a:cs typeface="Arial" panose="020B0604020202020204" pitchFamily="34" charset="0"/>
                </a:rPr>
                <a:t>thực</a:t>
              </a:r>
              <a:r>
                <a:rPr lang="en-US" altLang="vi-VN" sz="3500" dirty="0">
                  <a:latin typeface="Arial" panose="020B0604020202020204" pitchFamily="34" charset="0"/>
                  <a:cs typeface="Arial" panose="020B0604020202020204" pitchFamily="34" charset="0"/>
                </a:rPr>
                <a:t> </a:t>
              </a:r>
              <a:r>
                <a:rPr lang="en-US" altLang="vi-VN" sz="3500" dirty="0" err="1">
                  <a:latin typeface="Arial" panose="020B0604020202020204" pitchFamily="34" charset="0"/>
                  <a:cs typeface="Arial" panose="020B0604020202020204" pitchFamily="34" charset="0"/>
                </a:rPr>
                <a:t>và</a:t>
              </a:r>
              <a:r>
                <a:rPr lang="en-US" altLang="vi-VN" sz="3500" dirty="0">
                  <a:latin typeface="Arial" panose="020B0604020202020204" pitchFamily="34" charset="0"/>
                  <a:cs typeface="Arial" panose="020B0604020202020204" pitchFamily="34" charset="0"/>
                </a:rPr>
                <a:t> </a:t>
              </a:r>
              <a:r>
                <a:rPr lang="en-US" altLang="vi-VN" sz="3500" dirty="0" err="1">
                  <a:latin typeface="Arial" panose="020B0604020202020204" pitchFamily="34" charset="0"/>
                  <a:cs typeface="Arial" panose="020B0604020202020204" pitchFamily="34" charset="0"/>
                </a:rPr>
                <a:t>sự</a:t>
              </a:r>
              <a:r>
                <a:rPr lang="en-US" altLang="vi-VN" sz="3500" dirty="0">
                  <a:latin typeface="Arial" panose="020B0604020202020204" pitchFamily="34" charset="0"/>
                  <a:cs typeface="Arial" panose="020B0604020202020204" pitchFamily="34" charset="0"/>
                </a:rPr>
                <a:t> </a:t>
              </a:r>
              <a:r>
                <a:rPr lang="en-US" altLang="vi-VN" sz="3500" dirty="0" err="1">
                  <a:latin typeface="Arial" panose="020B0604020202020204" pitchFamily="34" charset="0"/>
                  <a:cs typeface="Arial" panose="020B0604020202020204" pitchFamily="34" charset="0"/>
                </a:rPr>
                <a:t>nghiêm</a:t>
              </a:r>
              <a:r>
                <a:rPr lang="en-US" altLang="vi-VN" sz="3500" dirty="0">
                  <a:latin typeface="Arial" panose="020B0604020202020204" pitchFamily="34" charset="0"/>
                  <a:cs typeface="Arial" panose="020B0604020202020204" pitchFamily="34" charset="0"/>
                </a:rPr>
                <a:t> </a:t>
              </a:r>
              <a:r>
                <a:rPr lang="en-US" altLang="vi-VN" sz="3500" dirty="0" err="1">
                  <a:latin typeface="Arial" panose="020B0604020202020204" pitchFamily="34" charset="0"/>
                  <a:cs typeface="Arial" panose="020B0604020202020204" pitchFamily="34" charset="0"/>
                </a:rPr>
                <a:t>khắc</a:t>
              </a:r>
              <a:endParaRPr lang="en-US" altLang="vi-VN" sz="3500" dirty="0">
                <a:latin typeface="Arial" panose="020B0604020202020204" pitchFamily="34" charset="0"/>
                <a:cs typeface="Arial" panose="020B0604020202020204" pitchFamily="34" charset="0"/>
              </a:endParaRPr>
            </a:p>
          </p:txBody>
        </p:sp>
        <p:sp>
          <p:nvSpPr>
            <p:cNvPr id="7" name="矩形 1">
              <a:extLst>
                <a:ext uri="{FF2B5EF4-FFF2-40B4-BE49-F238E27FC236}">
                  <a16:creationId xmlns:a16="http://schemas.microsoft.com/office/drawing/2014/main" id="{22CF36CD-27EF-48EF-9604-B54537DF6ADD}"/>
                </a:ext>
              </a:extLst>
            </p:cNvPr>
            <p:cNvSpPr/>
            <p:nvPr/>
          </p:nvSpPr>
          <p:spPr>
            <a:xfrm>
              <a:off x="2906396" y="4141119"/>
              <a:ext cx="5208904" cy="679225"/>
            </a:xfrm>
            <a:prstGeom prst="rect">
              <a:avLst/>
            </a:prstGeom>
          </p:spPr>
          <p:txBody>
            <a:bodyPr wrap="square">
              <a:spAutoFit/>
            </a:bodyPr>
            <a:lstStyle/>
            <a:p>
              <a:pPr algn="just">
                <a:lnSpc>
                  <a:spcPct val="120000"/>
                </a:lnSpc>
              </a:pPr>
              <a:r>
                <a:rPr lang="en-US" altLang="vi-VN" sz="3500" dirty="0" err="1">
                  <a:latin typeface="Arial" panose="020B0604020202020204" pitchFamily="34" charset="0"/>
                  <a:cs typeface="Arial" panose="020B0604020202020204" pitchFamily="34" charset="0"/>
                </a:rPr>
                <a:t>với</a:t>
              </a:r>
              <a:r>
                <a:rPr lang="en-US" altLang="vi-VN" sz="3500" dirty="0">
                  <a:latin typeface="Arial" panose="020B0604020202020204" pitchFamily="34" charset="0"/>
                  <a:cs typeface="Arial" panose="020B0604020202020204" pitchFamily="34" charset="0"/>
                </a:rPr>
                <a:t> </a:t>
              </a:r>
              <a:r>
                <a:rPr lang="en-US" altLang="vi-VN" sz="3500" dirty="0" err="1">
                  <a:latin typeface="Arial" panose="020B0604020202020204" pitchFamily="34" charset="0"/>
                  <a:cs typeface="Arial" panose="020B0604020202020204" pitchFamily="34" charset="0"/>
                </a:rPr>
                <a:t>lỗi</a:t>
              </a:r>
              <a:r>
                <a:rPr lang="en-US" altLang="vi-VN" sz="3500" dirty="0">
                  <a:latin typeface="Arial" panose="020B0604020202020204" pitchFamily="34" charset="0"/>
                  <a:cs typeface="Arial" panose="020B0604020202020204" pitchFamily="34" charset="0"/>
                </a:rPr>
                <a:t> </a:t>
              </a:r>
              <a:r>
                <a:rPr lang="en-US" altLang="vi-VN" sz="3500" dirty="0" err="1">
                  <a:latin typeface="Arial" panose="020B0604020202020204" pitchFamily="34" charset="0"/>
                  <a:cs typeface="Arial" panose="020B0604020202020204" pitchFamily="34" charset="0"/>
                </a:rPr>
                <a:t>lầm</a:t>
              </a:r>
              <a:r>
                <a:rPr lang="en-US" altLang="vi-VN" sz="3500" dirty="0">
                  <a:latin typeface="Arial" panose="020B0604020202020204" pitchFamily="34" charset="0"/>
                  <a:cs typeface="Arial" panose="020B0604020202020204" pitchFamily="34" charset="0"/>
                </a:rPr>
                <a:t> </a:t>
              </a:r>
              <a:r>
                <a:rPr lang="en-US" altLang="vi-VN" sz="3500" dirty="0" err="1">
                  <a:latin typeface="Arial" panose="020B0604020202020204" pitchFamily="34" charset="0"/>
                  <a:cs typeface="Arial" panose="020B0604020202020204" pitchFamily="34" charset="0"/>
                </a:rPr>
                <a:t>của</a:t>
              </a:r>
              <a:r>
                <a:rPr lang="en-US" altLang="vi-VN" sz="3500" dirty="0">
                  <a:latin typeface="Arial" panose="020B0604020202020204" pitchFamily="34" charset="0"/>
                  <a:cs typeface="Arial" panose="020B0604020202020204" pitchFamily="34" charset="0"/>
                </a:rPr>
                <a:t> </a:t>
              </a:r>
              <a:r>
                <a:rPr lang="en-US" altLang="vi-VN" sz="3500" dirty="0" err="1">
                  <a:latin typeface="Arial" panose="020B0604020202020204" pitchFamily="34" charset="0"/>
                  <a:cs typeface="Arial" panose="020B0604020202020204" pitchFamily="34" charset="0"/>
                </a:rPr>
                <a:t>bản</a:t>
              </a:r>
              <a:r>
                <a:rPr lang="en-US" altLang="vi-VN" sz="3500" dirty="0">
                  <a:latin typeface="Arial" panose="020B0604020202020204" pitchFamily="34" charset="0"/>
                  <a:cs typeface="Arial" panose="020B0604020202020204" pitchFamily="34" charset="0"/>
                </a:rPr>
                <a:t> </a:t>
              </a:r>
              <a:r>
                <a:rPr lang="en-US" altLang="vi-VN" sz="3500" dirty="0" err="1">
                  <a:latin typeface="Arial" panose="020B0604020202020204" pitchFamily="34" charset="0"/>
                  <a:cs typeface="Arial" panose="020B0604020202020204" pitchFamily="34" charset="0"/>
                </a:rPr>
                <a:t>thân</a:t>
              </a:r>
              <a:r>
                <a:rPr lang="en-US" altLang="vi-VN" sz="3500" dirty="0">
                  <a:latin typeface="Arial" panose="020B0604020202020204" pitchFamily="34" charset="0"/>
                  <a:cs typeface="Arial" panose="020B0604020202020204" pitchFamily="34" charset="0"/>
                </a:rPr>
                <a:t>.</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p:cTn id="13" dur="500" fill="hold"/>
                                        <p:tgtEl>
                                          <p:spTgt spid="8"/>
                                        </p:tgtEl>
                                        <p:attrNameLst>
                                          <p:attrName>ppt_w</p:attrName>
                                        </p:attrNameLst>
                                      </p:cBhvr>
                                      <p:tavLst>
                                        <p:tav tm="0">
                                          <p:val>
                                            <p:fltVal val="0"/>
                                          </p:val>
                                        </p:tav>
                                        <p:tav tm="100000">
                                          <p:val>
                                            <p:strVal val="#ppt_w"/>
                                          </p:val>
                                        </p:tav>
                                      </p:tavLst>
                                    </p:anim>
                                    <p:anim calcmode="lin" valueType="num">
                                      <p:cBhvr>
                                        <p:cTn id="14" dur="500" fill="hold"/>
                                        <p:tgtEl>
                                          <p:spTgt spid="8"/>
                                        </p:tgtEl>
                                        <p:attrNameLst>
                                          <p:attrName>ppt_h</p:attrName>
                                        </p:attrNameLst>
                                      </p:cBhvr>
                                      <p:tavLst>
                                        <p:tav tm="0">
                                          <p:val>
                                            <p:fltVal val="0"/>
                                          </p:val>
                                        </p:tav>
                                        <p:tav tm="100000">
                                          <p:val>
                                            <p:strVal val="#ppt_h"/>
                                          </p:val>
                                        </p:tav>
                                      </p:tavLst>
                                    </p:anim>
                                    <p:animEffect transition="in" filter="fade">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288688" cy="6858000"/>
          </a:xfrm>
          <a:prstGeom prst="rect">
            <a:avLst/>
          </a:prstGeom>
        </p:spPr>
      </p:pic>
      <p:pic>
        <p:nvPicPr>
          <p:cNvPr id="25" name="图片 2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9" y="-88"/>
            <a:ext cx="12027087" cy="6096806"/>
          </a:xfrm>
          <a:prstGeom prst="rect">
            <a:avLst/>
          </a:prstGeom>
        </p:spPr>
      </p:pic>
      <p:sp>
        <p:nvSpPr>
          <p:cNvPr id="26" name="KSO_Shape"/>
          <p:cNvSpPr/>
          <p:nvPr/>
        </p:nvSpPr>
        <p:spPr bwMode="auto">
          <a:xfrm>
            <a:off x="1703512" y="953724"/>
            <a:ext cx="9001000" cy="4950551"/>
          </a:xfrm>
          <a:custGeom>
            <a:avLst/>
            <a:gdLst>
              <a:gd name="T0" fmla="*/ 2147483646 w 5345"/>
              <a:gd name="T1" fmla="*/ 2147483646 h 2936"/>
              <a:gd name="T2" fmla="*/ 2147483646 w 5345"/>
              <a:gd name="T3" fmla="*/ 2147483646 h 2936"/>
              <a:gd name="T4" fmla="*/ 2147483646 w 5345"/>
              <a:gd name="T5" fmla="*/ 2147483646 h 2936"/>
              <a:gd name="T6" fmla="*/ 2147483646 w 5345"/>
              <a:gd name="T7" fmla="*/ 2147483646 h 2936"/>
              <a:gd name="T8" fmla="*/ 2147483646 w 5345"/>
              <a:gd name="T9" fmla="*/ 2147483646 h 2936"/>
              <a:gd name="T10" fmla="*/ 2147483646 w 5345"/>
              <a:gd name="T11" fmla="*/ 2147483646 h 2936"/>
              <a:gd name="T12" fmla="*/ 2147483646 w 5345"/>
              <a:gd name="T13" fmla="*/ 2147483646 h 2936"/>
              <a:gd name="T14" fmla="*/ 2147483646 w 5345"/>
              <a:gd name="T15" fmla="*/ 2147483646 h 2936"/>
              <a:gd name="T16" fmla="*/ 2147483646 w 5345"/>
              <a:gd name="T17" fmla="*/ 2147483646 h 2936"/>
              <a:gd name="T18" fmla="*/ 2147483646 w 5345"/>
              <a:gd name="T19" fmla="*/ 2147483646 h 2936"/>
              <a:gd name="T20" fmla="*/ 2147483646 w 5345"/>
              <a:gd name="T21" fmla="*/ 2147483646 h 2936"/>
              <a:gd name="T22" fmla="*/ 2147483646 w 5345"/>
              <a:gd name="T23" fmla="*/ 2147483646 h 2936"/>
              <a:gd name="T24" fmla="*/ 2147483646 w 5345"/>
              <a:gd name="T25" fmla="*/ 2147483646 h 2936"/>
              <a:gd name="T26" fmla="*/ 2147483646 w 5345"/>
              <a:gd name="T27" fmla="*/ 2147483646 h 2936"/>
              <a:gd name="T28" fmla="*/ 2147483646 w 5345"/>
              <a:gd name="T29" fmla="*/ 2147483646 h 2936"/>
              <a:gd name="T30" fmla="*/ 2147483646 w 5345"/>
              <a:gd name="T31" fmla="*/ 772639970 h 2936"/>
              <a:gd name="T32" fmla="*/ 2147483646 w 5345"/>
              <a:gd name="T33" fmla="*/ 0 h 2936"/>
              <a:gd name="T34" fmla="*/ 2147483646 w 5345"/>
              <a:gd name="T35" fmla="*/ 363587807 h 2936"/>
              <a:gd name="T36" fmla="*/ 2147483646 w 5345"/>
              <a:gd name="T37" fmla="*/ 2147483646 h 2936"/>
              <a:gd name="T38" fmla="*/ 2147483646 w 5345"/>
              <a:gd name="T39" fmla="*/ 2147483646 h 2936"/>
              <a:gd name="T40" fmla="*/ 2147483646 w 5345"/>
              <a:gd name="T41" fmla="*/ 2147483646 h 2936"/>
              <a:gd name="T42" fmla="*/ 2147483646 w 5345"/>
              <a:gd name="T43" fmla="*/ 2147483646 h 2936"/>
              <a:gd name="T44" fmla="*/ 2147483646 w 5345"/>
              <a:gd name="T45" fmla="*/ 2147483646 h 2936"/>
              <a:gd name="T46" fmla="*/ 2147483646 w 5345"/>
              <a:gd name="T47" fmla="*/ 2147483646 h 2936"/>
              <a:gd name="T48" fmla="*/ 2147483646 w 5345"/>
              <a:gd name="T49" fmla="*/ 2147483646 h 2936"/>
              <a:gd name="T50" fmla="*/ 2147483646 w 5345"/>
              <a:gd name="T51" fmla="*/ 2147483646 h 2936"/>
              <a:gd name="T52" fmla="*/ 2147483646 w 5345"/>
              <a:gd name="T53" fmla="*/ 2147483646 h 2936"/>
              <a:gd name="T54" fmla="*/ 2147483646 w 5345"/>
              <a:gd name="T55" fmla="*/ 2147483646 h 2936"/>
              <a:gd name="T56" fmla="*/ 2147483646 w 5345"/>
              <a:gd name="T57" fmla="*/ 2147483646 h 2936"/>
              <a:gd name="T58" fmla="*/ 2147483646 w 5345"/>
              <a:gd name="T59" fmla="*/ 2147483646 h 2936"/>
              <a:gd name="T60" fmla="*/ 2147483646 w 5345"/>
              <a:gd name="T61" fmla="*/ 2147483646 h 2936"/>
              <a:gd name="T62" fmla="*/ 452722804 w 5345"/>
              <a:gd name="T63" fmla="*/ 2147483646 h 2936"/>
              <a:gd name="T64" fmla="*/ 90570008 w 5345"/>
              <a:gd name="T65" fmla="*/ 2147483646 h 2936"/>
              <a:gd name="T66" fmla="*/ 1629877726 w 5345"/>
              <a:gd name="T67" fmla="*/ 2147483646 h 2936"/>
              <a:gd name="T68" fmla="*/ 2147483646 w 5345"/>
              <a:gd name="T69" fmla="*/ 2147483646 h 2936"/>
              <a:gd name="T70" fmla="*/ 2147483646 w 5345"/>
              <a:gd name="T71" fmla="*/ 2147483646 h 2936"/>
              <a:gd name="T72" fmla="*/ 2147483646 w 5345"/>
              <a:gd name="T73" fmla="*/ 2147483646 h 2936"/>
              <a:gd name="T74" fmla="*/ 2147483646 w 5345"/>
              <a:gd name="T75" fmla="*/ 2147483646 h 2936"/>
              <a:gd name="T76" fmla="*/ 2147483646 w 5345"/>
              <a:gd name="T77" fmla="*/ 2147483646 h 2936"/>
              <a:gd name="T78" fmla="*/ 2147483646 w 5345"/>
              <a:gd name="T79" fmla="*/ 2147483646 h 2936"/>
              <a:gd name="T80" fmla="*/ 2147483646 w 5345"/>
              <a:gd name="T81" fmla="*/ 2147483646 h 2936"/>
              <a:gd name="T82" fmla="*/ 2147483646 w 5345"/>
              <a:gd name="T83" fmla="*/ 2147483646 h 2936"/>
              <a:gd name="T84" fmla="*/ 2147483646 w 5345"/>
              <a:gd name="T85" fmla="*/ 2147483646 h 2936"/>
              <a:gd name="T86" fmla="*/ 2147483646 w 5345"/>
              <a:gd name="T87" fmla="*/ 2147483646 h 2936"/>
              <a:gd name="T88" fmla="*/ 2147483646 w 5345"/>
              <a:gd name="T89" fmla="*/ 2147483646 h 2936"/>
              <a:gd name="T90" fmla="*/ 2147483646 w 5345"/>
              <a:gd name="T91" fmla="*/ 2147483646 h 2936"/>
              <a:gd name="T92" fmla="*/ 2147483646 w 5345"/>
              <a:gd name="T93" fmla="*/ 2147483646 h 2936"/>
              <a:gd name="T94" fmla="*/ 2147483646 w 5345"/>
              <a:gd name="T95" fmla="*/ 2147483646 h 2936"/>
              <a:gd name="T96" fmla="*/ 2147483646 w 5345"/>
              <a:gd name="T97" fmla="*/ 2147483646 h 2936"/>
              <a:gd name="T98" fmla="*/ 2147483646 w 5345"/>
              <a:gd name="T99" fmla="*/ 2147483646 h 2936"/>
              <a:gd name="T100" fmla="*/ 2147483646 w 5345"/>
              <a:gd name="T101" fmla="*/ 2147483646 h 2936"/>
              <a:gd name="T102" fmla="*/ 2147483646 w 5345"/>
              <a:gd name="T103" fmla="*/ 2147483646 h 2936"/>
              <a:gd name="T104" fmla="*/ 2147483646 w 5345"/>
              <a:gd name="T105" fmla="*/ 2147483646 h 29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5345" h="2936">
                <a:moveTo>
                  <a:pt x="4729" y="1661"/>
                </a:moveTo>
                <a:lnTo>
                  <a:pt x="4729" y="1661"/>
                </a:lnTo>
                <a:lnTo>
                  <a:pt x="4723" y="1609"/>
                </a:lnTo>
                <a:lnTo>
                  <a:pt x="4716" y="1558"/>
                </a:lnTo>
                <a:lnTo>
                  <a:pt x="4706" y="1507"/>
                </a:lnTo>
                <a:lnTo>
                  <a:pt x="4693" y="1458"/>
                </a:lnTo>
                <a:lnTo>
                  <a:pt x="4679" y="1409"/>
                </a:lnTo>
                <a:lnTo>
                  <a:pt x="4663" y="1361"/>
                </a:lnTo>
                <a:lnTo>
                  <a:pt x="4644" y="1314"/>
                </a:lnTo>
                <a:lnTo>
                  <a:pt x="4622" y="1268"/>
                </a:lnTo>
                <a:lnTo>
                  <a:pt x="4600" y="1223"/>
                </a:lnTo>
                <a:lnTo>
                  <a:pt x="4575" y="1181"/>
                </a:lnTo>
                <a:lnTo>
                  <a:pt x="4548" y="1138"/>
                </a:lnTo>
                <a:lnTo>
                  <a:pt x="4519" y="1098"/>
                </a:lnTo>
                <a:lnTo>
                  <a:pt x="4489" y="1059"/>
                </a:lnTo>
                <a:lnTo>
                  <a:pt x="4457" y="1021"/>
                </a:lnTo>
                <a:lnTo>
                  <a:pt x="4422" y="984"/>
                </a:lnTo>
                <a:lnTo>
                  <a:pt x="4387" y="950"/>
                </a:lnTo>
                <a:lnTo>
                  <a:pt x="4350" y="917"/>
                </a:lnTo>
                <a:lnTo>
                  <a:pt x="4312" y="886"/>
                </a:lnTo>
                <a:lnTo>
                  <a:pt x="4272" y="856"/>
                </a:lnTo>
                <a:lnTo>
                  <a:pt x="4230" y="828"/>
                </a:lnTo>
                <a:lnTo>
                  <a:pt x="4188" y="802"/>
                </a:lnTo>
                <a:lnTo>
                  <a:pt x="4144" y="778"/>
                </a:lnTo>
                <a:lnTo>
                  <a:pt x="4099" y="757"/>
                </a:lnTo>
                <a:lnTo>
                  <a:pt x="4053" y="737"/>
                </a:lnTo>
                <a:lnTo>
                  <a:pt x="4005" y="719"/>
                </a:lnTo>
                <a:lnTo>
                  <a:pt x="3957" y="703"/>
                </a:lnTo>
                <a:lnTo>
                  <a:pt x="3907" y="689"/>
                </a:lnTo>
                <a:lnTo>
                  <a:pt x="3857" y="679"/>
                </a:lnTo>
                <a:lnTo>
                  <a:pt x="3806" y="670"/>
                </a:lnTo>
                <a:lnTo>
                  <a:pt x="3754" y="663"/>
                </a:lnTo>
                <a:lnTo>
                  <a:pt x="3701" y="660"/>
                </a:lnTo>
                <a:lnTo>
                  <a:pt x="3648" y="658"/>
                </a:lnTo>
                <a:lnTo>
                  <a:pt x="3608" y="660"/>
                </a:lnTo>
                <a:lnTo>
                  <a:pt x="3566" y="661"/>
                </a:lnTo>
                <a:lnTo>
                  <a:pt x="3526" y="665"/>
                </a:lnTo>
                <a:lnTo>
                  <a:pt x="3486" y="670"/>
                </a:lnTo>
                <a:lnTo>
                  <a:pt x="3446" y="677"/>
                </a:lnTo>
                <a:lnTo>
                  <a:pt x="3407" y="686"/>
                </a:lnTo>
                <a:lnTo>
                  <a:pt x="3368" y="695"/>
                </a:lnTo>
                <a:lnTo>
                  <a:pt x="3330" y="706"/>
                </a:lnTo>
                <a:lnTo>
                  <a:pt x="3294" y="718"/>
                </a:lnTo>
                <a:lnTo>
                  <a:pt x="3257" y="732"/>
                </a:lnTo>
                <a:lnTo>
                  <a:pt x="3220" y="746"/>
                </a:lnTo>
                <a:lnTo>
                  <a:pt x="3185" y="763"/>
                </a:lnTo>
                <a:lnTo>
                  <a:pt x="3150" y="779"/>
                </a:lnTo>
                <a:lnTo>
                  <a:pt x="3116" y="798"/>
                </a:lnTo>
                <a:lnTo>
                  <a:pt x="3083" y="817"/>
                </a:lnTo>
                <a:lnTo>
                  <a:pt x="3050" y="838"/>
                </a:lnTo>
                <a:lnTo>
                  <a:pt x="3038" y="793"/>
                </a:lnTo>
                <a:lnTo>
                  <a:pt x="3024" y="750"/>
                </a:lnTo>
                <a:lnTo>
                  <a:pt x="3007" y="707"/>
                </a:lnTo>
                <a:lnTo>
                  <a:pt x="2989" y="664"/>
                </a:lnTo>
                <a:lnTo>
                  <a:pt x="2970" y="623"/>
                </a:lnTo>
                <a:lnTo>
                  <a:pt x="2949" y="583"/>
                </a:lnTo>
                <a:lnTo>
                  <a:pt x="2927" y="542"/>
                </a:lnTo>
                <a:lnTo>
                  <a:pt x="2903" y="504"/>
                </a:lnTo>
                <a:lnTo>
                  <a:pt x="2877" y="467"/>
                </a:lnTo>
                <a:lnTo>
                  <a:pt x="2850" y="430"/>
                </a:lnTo>
                <a:lnTo>
                  <a:pt x="2821" y="396"/>
                </a:lnTo>
                <a:lnTo>
                  <a:pt x="2792" y="361"/>
                </a:lnTo>
                <a:lnTo>
                  <a:pt x="2761" y="329"/>
                </a:lnTo>
                <a:lnTo>
                  <a:pt x="2728" y="297"/>
                </a:lnTo>
                <a:lnTo>
                  <a:pt x="2694" y="268"/>
                </a:lnTo>
                <a:lnTo>
                  <a:pt x="2659" y="238"/>
                </a:lnTo>
                <a:lnTo>
                  <a:pt x="2623" y="211"/>
                </a:lnTo>
                <a:lnTo>
                  <a:pt x="2586" y="185"/>
                </a:lnTo>
                <a:lnTo>
                  <a:pt x="2548" y="161"/>
                </a:lnTo>
                <a:lnTo>
                  <a:pt x="2509" y="139"/>
                </a:lnTo>
                <a:lnTo>
                  <a:pt x="2468" y="117"/>
                </a:lnTo>
                <a:lnTo>
                  <a:pt x="2427" y="97"/>
                </a:lnTo>
                <a:lnTo>
                  <a:pt x="2384" y="79"/>
                </a:lnTo>
                <a:lnTo>
                  <a:pt x="2342" y="63"/>
                </a:lnTo>
                <a:lnTo>
                  <a:pt x="2298" y="49"/>
                </a:lnTo>
                <a:lnTo>
                  <a:pt x="2253" y="36"/>
                </a:lnTo>
                <a:lnTo>
                  <a:pt x="2208" y="25"/>
                </a:lnTo>
                <a:lnTo>
                  <a:pt x="2162" y="17"/>
                </a:lnTo>
                <a:lnTo>
                  <a:pt x="2114" y="9"/>
                </a:lnTo>
                <a:lnTo>
                  <a:pt x="2067" y="4"/>
                </a:lnTo>
                <a:lnTo>
                  <a:pt x="2019" y="1"/>
                </a:lnTo>
                <a:lnTo>
                  <a:pt x="1971" y="0"/>
                </a:lnTo>
                <a:lnTo>
                  <a:pt x="1941" y="0"/>
                </a:lnTo>
                <a:lnTo>
                  <a:pt x="1913" y="1"/>
                </a:lnTo>
                <a:lnTo>
                  <a:pt x="1884" y="4"/>
                </a:lnTo>
                <a:lnTo>
                  <a:pt x="1856" y="6"/>
                </a:lnTo>
                <a:lnTo>
                  <a:pt x="1829" y="8"/>
                </a:lnTo>
                <a:lnTo>
                  <a:pt x="1800" y="13"/>
                </a:lnTo>
                <a:lnTo>
                  <a:pt x="1746" y="23"/>
                </a:lnTo>
                <a:lnTo>
                  <a:pt x="1691" y="34"/>
                </a:lnTo>
                <a:lnTo>
                  <a:pt x="1638" y="50"/>
                </a:lnTo>
                <a:lnTo>
                  <a:pt x="1587" y="68"/>
                </a:lnTo>
                <a:lnTo>
                  <a:pt x="1536" y="88"/>
                </a:lnTo>
                <a:lnTo>
                  <a:pt x="1487" y="110"/>
                </a:lnTo>
                <a:lnTo>
                  <a:pt x="1438" y="135"/>
                </a:lnTo>
                <a:lnTo>
                  <a:pt x="1392" y="161"/>
                </a:lnTo>
                <a:lnTo>
                  <a:pt x="1347" y="191"/>
                </a:lnTo>
                <a:lnTo>
                  <a:pt x="1303" y="221"/>
                </a:lnTo>
                <a:lnTo>
                  <a:pt x="1260" y="255"/>
                </a:lnTo>
                <a:lnTo>
                  <a:pt x="1220" y="290"/>
                </a:lnTo>
                <a:lnTo>
                  <a:pt x="1181" y="327"/>
                </a:lnTo>
                <a:lnTo>
                  <a:pt x="1144" y="366"/>
                </a:lnTo>
                <a:lnTo>
                  <a:pt x="1109" y="406"/>
                </a:lnTo>
                <a:lnTo>
                  <a:pt x="1076" y="448"/>
                </a:lnTo>
                <a:lnTo>
                  <a:pt x="1045" y="491"/>
                </a:lnTo>
                <a:lnTo>
                  <a:pt x="1016" y="538"/>
                </a:lnTo>
                <a:lnTo>
                  <a:pt x="989" y="584"/>
                </a:lnTo>
                <a:lnTo>
                  <a:pt x="964" y="632"/>
                </a:lnTo>
                <a:lnTo>
                  <a:pt x="942" y="681"/>
                </a:lnTo>
                <a:lnTo>
                  <a:pt x="922" y="732"/>
                </a:lnTo>
                <a:lnTo>
                  <a:pt x="905" y="784"/>
                </a:lnTo>
                <a:lnTo>
                  <a:pt x="890" y="837"/>
                </a:lnTo>
                <a:lnTo>
                  <a:pt x="877" y="890"/>
                </a:lnTo>
                <a:lnTo>
                  <a:pt x="867" y="946"/>
                </a:lnTo>
                <a:lnTo>
                  <a:pt x="864" y="973"/>
                </a:lnTo>
                <a:lnTo>
                  <a:pt x="860" y="1002"/>
                </a:lnTo>
                <a:lnTo>
                  <a:pt x="858" y="1030"/>
                </a:lnTo>
                <a:lnTo>
                  <a:pt x="855" y="1059"/>
                </a:lnTo>
                <a:lnTo>
                  <a:pt x="855" y="1087"/>
                </a:lnTo>
                <a:lnTo>
                  <a:pt x="854" y="1115"/>
                </a:lnTo>
                <a:lnTo>
                  <a:pt x="855" y="1150"/>
                </a:lnTo>
                <a:lnTo>
                  <a:pt x="857" y="1183"/>
                </a:lnTo>
                <a:lnTo>
                  <a:pt x="860" y="1216"/>
                </a:lnTo>
                <a:lnTo>
                  <a:pt x="864" y="1250"/>
                </a:lnTo>
                <a:lnTo>
                  <a:pt x="845" y="1249"/>
                </a:lnTo>
                <a:lnTo>
                  <a:pt x="801" y="1250"/>
                </a:lnTo>
                <a:lnTo>
                  <a:pt x="758" y="1253"/>
                </a:lnTo>
                <a:lnTo>
                  <a:pt x="716" y="1259"/>
                </a:lnTo>
                <a:lnTo>
                  <a:pt x="674" y="1266"/>
                </a:lnTo>
                <a:lnTo>
                  <a:pt x="633" y="1275"/>
                </a:lnTo>
                <a:lnTo>
                  <a:pt x="594" y="1287"/>
                </a:lnTo>
                <a:lnTo>
                  <a:pt x="555" y="1300"/>
                </a:lnTo>
                <a:lnTo>
                  <a:pt x="515" y="1316"/>
                </a:lnTo>
                <a:lnTo>
                  <a:pt x="479" y="1332"/>
                </a:lnTo>
                <a:lnTo>
                  <a:pt x="442" y="1351"/>
                </a:lnTo>
                <a:lnTo>
                  <a:pt x="407" y="1371"/>
                </a:lnTo>
                <a:lnTo>
                  <a:pt x="372" y="1393"/>
                </a:lnTo>
                <a:lnTo>
                  <a:pt x="339" y="1416"/>
                </a:lnTo>
                <a:lnTo>
                  <a:pt x="307" y="1441"/>
                </a:lnTo>
                <a:lnTo>
                  <a:pt x="277" y="1468"/>
                </a:lnTo>
                <a:lnTo>
                  <a:pt x="248" y="1496"/>
                </a:lnTo>
                <a:lnTo>
                  <a:pt x="219" y="1525"/>
                </a:lnTo>
                <a:lnTo>
                  <a:pt x="193" y="1556"/>
                </a:lnTo>
                <a:lnTo>
                  <a:pt x="169" y="1588"/>
                </a:lnTo>
                <a:lnTo>
                  <a:pt x="145" y="1621"/>
                </a:lnTo>
                <a:lnTo>
                  <a:pt x="122" y="1655"/>
                </a:lnTo>
                <a:lnTo>
                  <a:pt x="102" y="1690"/>
                </a:lnTo>
                <a:lnTo>
                  <a:pt x="83" y="1726"/>
                </a:lnTo>
                <a:lnTo>
                  <a:pt x="67" y="1764"/>
                </a:lnTo>
                <a:lnTo>
                  <a:pt x="51" y="1802"/>
                </a:lnTo>
                <a:lnTo>
                  <a:pt x="38" y="1841"/>
                </a:lnTo>
                <a:lnTo>
                  <a:pt x="28" y="1882"/>
                </a:lnTo>
                <a:lnTo>
                  <a:pt x="18" y="1923"/>
                </a:lnTo>
                <a:lnTo>
                  <a:pt x="10" y="1965"/>
                </a:lnTo>
                <a:lnTo>
                  <a:pt x="5" y="2006"/>
                </a:lnTo>
                <a:lnTo>
                  <a:pt x="2" y="2049"/>
                </a:lnTo>
                <a:lnTo>
                  <a:pt x="0" y="2092"/>
                </a:lnTo>
                <a:lnTo>
                  <a:pt x="2" y="2135"/>
                </a:lnTo>
                <a:lnTo>
                  <a:pt x="5" y="2176"/>
                </a:lnTo>
                <a:lnTo>
                  <a:pt x="10" y="2217"/>
                </a:lnTo>
                <a:lnTo>
                  <a:pt x="17" y="2257"/>
                </a:lnTo>
                <a:lnTo>
                  <a:pt x="25" y="2297"/>
                </a:lnTo>
                <a:lnTo>
                  <a:pt x="36" y="2336"/>
                </a:lnTo>
                <a:lnTo>
                  <a:pt x="49" y="2374"/>
                </a:lnTo>
                <a:lnTo>
                  <a:pt x="63" y="2411"/>
                </a:lnTo>
                <a:lnTo>
                  <a:pt x="79" y="2448"/>
                </a:lnTo>
                <a:lnTo>
                  <a:pt x="96" y="2483"/>
                </a:lnTo>
                <a:lnTo>
                  <a:pt x="115" y="2517"/>
                </a:lnTo>
                <a:lnTo>
                  <a:pt x="137" y="2552"/>
                </a:lnTo>
                <a:lnTo>
                  <a:pt x="159" y="2584"/>
                </a:lnTo>
                <a:lnTo>
                  <a:pt x="183" y="2615"/>
                </a:lnTo>
                <a:lnTo>
                  <a:pt x="208" y="2645"/>
                </a:lnTo>
                <a:lnTo>
                  <a:pt x="234" y="2674"/>
                </a:lnTo>
                <a:lnTo>
                  <a:pt x="262" y="2702"/>
                </a:lnTo>
                <a:lnTo>
                  <a:pt x="290" y="2728"/>
                </a:lnTo>
                <a:lnTo>
                  <a:pt x="321" y="2753"/>
                </a:lnTo>
                <a:lnTo>
                  <a:pt x="352" y="2777"/>
                </a:lnTo>
                <a:lnTo>
                  <a:pt x="385" y="2799"/>
                </a:lnTo>
                <a:lnTo>
                  <a:pt x="418" y="2819"/>
                </a:lnTo>
                <a:lnTo>
                  <a:pt x="453" y="2840"/>
                </a:lnTo>
                <a:lnTo>
                  <a:pt x="488" y="2856"/>
                </a:lnTo>
                <a:lnTo>
                  <a:pt x="525" y="2873"/>
                </a:lnTo>
                <a:lnTo>
                  <a:pt x="563" y="2887"/>
                </a:lnTo>
                <a:lnTo>
                  <a:pt x="601" y="2899"/>
                </a:lnTo>
                <a:lnTo>
                  <a:pt x="640" y="2909"/>
                </a:lnTo>
                <a:lnTo>
                  <a:pt x="679" y="2919"/>
                </a:lnTo>
                <a:lnTo>
                  <a:pt x="719" y="2926"/>
                </a:lnTo>
                <a:lnTo>
                  <a:pt x="761" y="2931"/>
                </a:lnTo>
                <a:lnTo>
                  <a:pt x="802" y="2934"/>
                </a:lnTo>
                <a:lnTo>
                  <a:pt x="802" y="2936"/>
                </a:lnTo>
                <a:lnTo>
                  <a:pt x="4682" y="2936"/>
                </a:lnTo>
                <a:lnTo>
                  <a:pt x="4682" y="2933"/>
                </a:lnTo>
                <a:lnTo>
                  <a:pt x="4693" y="2934"/>
                </a:lnTo>
                <a:lnTo>
                  <a:pt x="4706" y="2936"/>
                </a:lnTo>
                <a:lnTo>
                  <a:pt x="4740" y="2936"/>
                </a:lnTo>
                <a:lnTo>
                  <a:pt x="4772" y="2933"/>
                </a:lnTo>
                <a:lnTo>
                  <a:pt x="4804" y="2928"/>
                </a:lnTo>
                <a:lnTo>
                  <a:pt x="4836" y="2922"/>
                </a:lnTo>
                <a:lnTo>
                  <a:pt x="4866" y="2915"/>
                </a:lnTo>
                <a:lnTo>
                  <a:pt x="4896" y="2907"/>
                </a:lnTo>
                <a:lnTo>
                  <a:pt x="4926" y="2898"/>
                </a:lnTo>
                <a:lnTo>
                  <a:pt x="4955" y="2886"/>
                </a:lnTo>
                <a:lnTo>
                  <a:pt x="4984" y="2873"/>
                </a:lnTo>
                <a:lnTo>
                  <a:pt x="5011" y="2859"/>
                </a:lnTo>
                <a:lnTo>
                  <a:pt x="5038" y="2843"/>
                </a:lnTo>
                <a:lnTo>
                  <a:pt x="5063" y="2827"/>
                </a:lnTo>
                <a:lnTo>
                  <a:pt x="5089" y="2809"/>
                </a:lnTo>
                <a:lnTo>
                  <a:pt x="5113" y="2790"/>
                </a:lnTo>
                <a:lnTo>
                  <a:pt x="5135" y="2770"/>
                </a:lnTo>
                <a:lnTo>
                  <a:pt x="5158" y="2748"/>
                </a:lnTo>
                <a:lnTo>
                  <a:pt x="5179" y="2727"/>
                </a:lnTo>
                <a:lnTo>
                  <a:pt x="5199" y="2703"/>
                </a:lnTo>
                <a:lnTo>
                  <a:pt x="5218" y="2680"/>
                </a:lnTo>
                <a:lnTo>
                  <a:pt x="5236" y="2655"/>
                </a:lnTo>
                <a:lnTo>
                  <a:pt x="5252" y="2629"/>
                </a:lnTo>
                <a:lnTo>
                  <a:pt x="5268" y="2602"/>
                </a:lnTo>
                <a:lnTo>
                  <a:pt x="5282" y="2574"/>
                </a:lnTo>
                <a:lnTo>
                  <a:pt x="5295" y="2546"/>
                </a:lnTo>
                <a:lnTo>
                  <a:pt x="5306" y="2517"/>
                </a:lnTo>
                <a:lnTo>
                  <a:pt x="5316" y="2488"/>
                </a:lnTo>
                <a:lnTo>
                  <a:pt x="5325" y="2457"/>
                </a:lnTo>
                <a:lnTo>
                  <a:pt x="5332" y="2426"/>
                </a:lnTo>
                <a:lnTo>
                  <a:pt x="5338" y="2394"/>
                </a:lnTo>
                <a:lnTo>
                  <a:pt x="5341" y="2362"/>
                </a:lnTo>
                <a:lnTo>
                  <a:pt x="5344" y="2330"/>
                </a:lnTo>
                <a:lnTo>
                  <a:pt x="5345" y="2297"/>
                </a:lnTo>
                <a:lnTo>
                  <a:pt x="5344" y="2265"/>
                </a:lnTo>
                <a:lnTo>
                  <a:pt x="5341" y="2233"/>
                </a:lnTo>
                <a:lnTo>
                  <a:pt x="5338" y="2203"/>
                </a:lnTo>
                <a:lnTo>
                  <a:pt x="5333" y="2172"/>
                </a:lnTo>
                <a:lnTo>
                  <a:pt x="5326" y="2141"/>
                </a:lnTo>
                <a:lnTo>
                  <a:pt x="5318" y="2111"/>
                </a:lnTo>
                <a:lnTo>
                  <a:pt x="5308" y="2083"/>
                </a:lnTo>
                <a:lnTo>
                  <a:pt x="5296" y="2054"/>
                </a:lnTo>
                <a:lnTo>
                  <a:pt x="5284" y="2026"/>
                </a:lnTo>
                <a:lnTo>
                  <a:pt x="5271" y="2000"/>
                </a:lnTo>
                <a:lnTo>
                  <a:pt x="5256" y="1974"/>
                </a:lnTo>
                <a:lnTo>
                  <a:pt x="5241" y="1948"/>
                </a:lnTo>
                <a:lnTo>
                  <a:pt x="5223" y="1923"/>
                </a:lnTo>
                <a:lnTo>
                  <a:pt x="5205" y="1899"/>
                </a:lnTo>
                <a:lnTo>
                  <a:pt x="5185" y="1877"/>
                </a:lnTo>
                <a:lnTo>
                  <a:pt x="5165" y="1854"/>
                </a:lnTo>
                <a:lnTo>
                  <a:pt x="5143" y="1834"/>
                </a:lnTo>
                <a:lnTo>
                  <a:pt x="5121" y="1814"/>
                </a:lnTo>
                <a:lnTo>
                  <a:pt x="5098" y="1795"/>
                </a:lnTo>
                <a:lnTo>
                  <a:pt x="5074" y="1777"/>
                </a:lnTo>
                <a:lnTo>
                  <a:pt x="5049" y="1761"/>
                </a:lnTo>
                <a:lnTo>
                  <a:pt x="5023" y="1745"/>
                </a:lnTo>
                <a:lnTo>
                  <a:pt x="4997" y="1731"/>
                </a:lnTo>
                <a:lnTo>
                  <a:pt x="4969" y="1717"/>
                </a:lnTo>
                <a:lnTo>
                  <a:pt x="4941" y="1706"/>
                </a:lnTo>
                <a:lnTo>
                  <a:pt x="4913" y="1696"/>
                </a:lnTo>
                <a:lnTo>
                  <a:pt x="4883" y="1686"/>
                </a:lnTo>
                <a:lnTo>
                  <a:pt x="4853" y="1678"/>
                </a:lnTo>
                <a:lnTo>
                  <a:pt x="4823" y="1672"/>
                </a:lnTo>
                <a:lnTo>
                  <a:pt x="4792" y="1667"/>
                </a:lnTo>
                <a:lnTo>
                  <a:pt x="4761" y="1664"/>
                </a:lnTo>
                <a:lnTo>
                  <a:pt x="4729" y="1661"/>
                </a:lnTo>
                <a:close/>
              </a:path>
            </a:pathLst>
          </a:custGeom>
          <a:solidFill>
            <a:srgbClr val="E3F6FA"/>
          </a:solidFill>
          <a:ln>
            <a:noFill/>
          </a:ln>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charset="0"/>
                <a:ea typeface="宋体" panose="02010600030101010101" pitchFamily="2" charset="-122"/>
                <a:cs typeface="+mn-cs"/>
              </a:defRPr>
            </a:lvl9pPr>
          </a:lstStyle>
          <a:p>
            <a:pPr algn="ctr">
              <a:defRPr/>
            </a:pPr>
            <a:endParaRPr lang="zh-CN" altLang="en-US">
              <a:solidFill>
                <a:srgbClr val="FFFFFF"/>
              </a:solidFill>
            </a:endParaRPr>
          </a:p>
        </p:txBody>
      </p:sp>
      <p:pic>
        <p:nvPicPr>
          <p:cNvPr id="9" name="图片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6790663">
            <a:off x="9888129" y="4784055"/>
            <a:ext cx="1552381" cy="1400000"/>
          </a:xfrm>
          <a:prstGeom prst="rect">
            <a:avLst/>
          </a:prstGeom>
        </p:spPr>
      </p:pic>
      <p:pic>
        <p:nvPicPr>
          <p:cNvPr id="17" name="图片 1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406644" y="1539903"/>
            <a:ext cx="1952381" cy="1666667"/>
          </a:xfrm>
          <a:prstGeom prst="rect">
            <a:avLst/>
          </a:prstGeom>
        </p:spPr>
      </p:pic>
      <p:pic>
        <p:nvPicPr>
          <p:cNvPr id="10" name="图片 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68494" y="3616977"/>
            <a:ext cx="1323810" cy="1419048"/>
          </a:xfrm>
          <a:prstGeom prst="rect">
            <a:avLst/>
          </a:prstGeom>
        </p:spPr>
      </p:pic>
      <p:pic>
        <p:nvPicPr>
          <p:cNvPr id="14" name="图片 1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348585" y="1691033"/>
            <a:ext cx="1315736" cy="1628570"/>
          </a:xfrm>
          <a:prstGeom prst="rect">
            <a:avLst/>
          </a:prstGeom>
        </p:spPr>
      </p:pic>
      <p:sp>
        <p:nvSpPr>
          <p:cNvPr id="3" name="矩形 2"/>
          <p:cNvSpPr/>
          <p:nvPr/>
        </p:nvSpPr>
        <p:spPr>
          <a:xfrm>
            <a:off x="1923749" y="4109483"/>
            <a:ext cx="8064370" cy="846386"/>
          </a:xfrm>
          <a:prstGeom prst="rect">
            <a:avLst/>
          </a:prstGeom>
        </p:spPr>
        <p:txBody>
          <a:bodyPr wrap="square" lIns="0" tIns="0" rIns="0" bIns="0">
            <a:spAutoFit/>
          </a:bodyPr>
          <a:lstStyle/>
          <a:p>
            <a:pPr algn="ctr" eaLnBrk="1" hangingPunct="1">
              <a:defRPr/>
            </a:pPr>
            <a:r>
              <a:rPr lang="en-US" altLang="zh-CN" sz="5500" b="1" noProof="1">
                <a:solidFill>
                  <a:srgbClr val="002060"/>
                </a:solidFill>
                <a:effectLst>
                  <a:outerShdw blurRad="38100" dist="38100" dir="2700000" algn="tl">
                    <a:srgbClr val="000000">
                      <a:alpha val="43137"/>
                    </a:srgbClr>
                  </a:outerShdw>
                </a:effectLst>
                <a:latin typeface="Arial" panose="020B0604020202020204" pitchFamily="34" charset="0"/>
                <a:ea typeface="方正大标宋简体" panose="02010601030101010101" charset="-122"/>
                <a:cs typeface="Arial" panose="020B0604020202020204" pitchFamily="34" charset="0"/>
                <a:sym typeface="Arial" panose="020B0604020202020204" pitchFamily="34" charset="0"/>
              </a:rPr>
              <a:t>LUYỆN ĐỌC DIỄN CẢM</a:t>
            </a:r>
            <a:endParaRPr lang="zh-CN" altLang="en-US" sz="5500" b="1" noProof="1">
              <a:solidFill>
                <a:srgbClr val="002060"/>
              </a:solidFill>
              <a:effectLst>
                <a:outerShdw blurRad="38100" dist="38100" dir="2700000" algn="tl">
                  <a:srgbClr val="000000">
                    <a:alpha val="43137"/>
                  </a:srgbClr>
                </a:outerShdw>
              </a:effectLst>
              <a:latin typeface="Arial" panose="020B0604020202020204" pitchFamily="34" charset="0"/>
              <a:ea typeface="方正大标宋简体" panose="02010601030101010101" charset="-122"/>
              <a:cs typeface="Arial" panose="020B0604020202020204" pitchFamily="34" charset="0"/>
              <a:sym typeface="Arial" panose="020B0604020202020204" pitchFamily="34" charset="0"/>
            </a:endParaRPr>
          </a:p>
        </p:txBody>
      </p:sp>
      <p:sp>
        <p:nvSpPr>
          <p:cNvPr id="15" name="MH_Number_1"/>
          <p:cNvSpPr/>
          <p:nvPr>
            <p:custDataLst>
              <p:tags r:id="rId1"/>
            </p:custDataLst>
          </p:nvPr>
        </p:nvSpPr>
        <p:spPr>
          <a:xfrm>
            <a:off x="5264799" y="2293935"/>
            <a:ext cx="1497965" cy="1508760"/>
          </a:xfrm>
          <a:prstGeom prst="ellipse">
            <a:avLst/>
          </a:prstGeom>
          <a:solidFill>
            <a:srgbClr val="68C5CD"/>
          </a:solidFill>
          <a:ln w="285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1" hangingPunct="1">
              <a:defRPr/>
            </a:pPr>
            <a:r>
              <a:rPr lang="en-US" altLang="zh-CN" sz="6600" b="1" noProof="1">
                <a:solidFill>
                  <a:schemeClr val="bg1"/>
                </a:solidFill>
                <a:latin typeface="Arial" panose="020B0604020202020204" pitchFamily="34" charset="0"/>
                <a:ea typeface="微软雅黑" panose="020B0503020204020204" charset="-122"/>
                <a:cs typeface="Times New Roman" panose="02020603050405020304" pitchFamily="18" charset="0"/>
                <a:sym typeface="Arial" panose="020B0604020202020204" pitchFamily="34" charset="0"/>
              </a:rPr>
              <a:t>3</a:t>
            </a:r>
            <a:endParaRPr lang="zh-CN" altLang="en-US" sz="6600" b="1" noProof="1">
              <a:solidFill>
                <a:schemeClr val="bg1"/>
              </a:solidFill>
              <a:latin typeface="Arial" panose="020B0604020202020204" pitchFamily="34" charset="0"/>
              <a:ea typeface="微软雅黑" panose="020B0503020204020204" charset="-122"/>
              <a:cs typeface="Times New Roman" panose="02020603050405020304" pitchFamily="18" charset="0"/>
              <a:sym typeface="Arial" panose="020B0604020202020204" pitchFamily="34" charset="0"/>
            </a:endParaRPr>
          </a:p>
        </p:txBody>
      </p:sp>
    </p:spTree>
    <p:extLst>
      <p:ext uri="{BB962C8B-B14F-4D97-AF65-F5344CB8AC3E}">
        <p14:creationId xmlns:p14="http://schemas.microsoft.com/office/powerpoint/2010/main" val="2261235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435">
                                          <p:stCondLst>
                                            <p:cond delay="0"/>
                                          </p:stCondLst>
                                        </p:cTn>
                                        <p:tgtEl>
                                          <p:spTgt spid="17"/>
                                        </p:tgtEl>
                                      </p:cBhvr>
                                    </p:animEffect>
                                    <p:anim calcmode="lin" valueType="num">
                                      <p:cBhvr>
                                        <p:cTn id="8" dur="1367"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9" dur="498"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10" dur="498" tmFilter="0, 0; 0.125,0.2665; 0.25,0.4; 0.375,0.465; 0.5,0.5;  0.625,0.535; 0.75,0.6; 0.875,0.7335; 1,1">
                                          <p:stCondLst>
                                            <p:cond delay="498"/>
                                          </p:stCondLst>
                                        </p:cTn>
                                        <p:tgtEl>
                                          <p:spTgt spid="17"/>
                                        </p:tgtEl>
                                        <p:attrNameLst>
                                          <p:attrName>ppt_y</p:attrName>
                                        </p:attrNameLst>
                                      </p:cBhvr>
                                      <p:tavLst>
                                        <p:tav tm="0" fmla="#ppt_y-sin(pi*$)/9">
                                          <p:val>
                                            <p:fltVal val="0"/>
                                          </p:val>
                                        </p:tav>
                                        <p:tav tm="100000">
                                          <p:val>
                                            <p:fltVal val="1"/>
                                          </p:val>
                                        </p:tav>
                                      </p:tavLst>
                                    </p:anim>
                                    <p:anim calcmode="lin" valueType="num">
                                      <p:cBhvr>
                                        <p:cTn id="11" dur="249" tmFilter="0, 0; 0.125,0.2665; 0.25,0.4; 0.375,0.465; 0.5,0.5;  0.625,0.535; 0.75,0.6; 0.875,0.7335; 1,1">
                                          <p:stCondLst>
                                            <p:cond delay="993"/>
                                          </p:stCondLst>
                                        </p:cTn>
                                        <p:tgtEl>
                                          <p:spTgt spid="17"/>
                                        </p:tgtEl>
                                        <p:attrNameLst>
                                          <p:attrName>ppt_y</p:attrName>
                                        </p:attrNameLst>
                                      </p:cBhvr>
                                      <p:tavLst>
                                        <p:tav tm="0" fmla="#ppt_y-sin(pi*$)/27">
                                          <p:val>
                                            <p:fltVal val="0"/>
                                          </p:val>
                                        </p:tav>
                                        <p:tav tm="100000">
                                          <p:val>
                                            <p:fltVal val="1"/>
                                          </p:val>
                                        </p:tav>
                                      </p:tavLst>
                                    </p:anim>
                                    <p:anim calcmode="lin" valueType="num">
                                      <p:cBhvr>
                                        <p:cTn id="12" dur="123" tmFilter="0, 0; 0.125,0.2665; 0.25,0.4; 0.375,0.465; 0.5,0.5;  0.625,0.535; 0.75,0.6; 0.875,0.7335; 1,1">
                                          <p:stCondLst>
                                            <p:cond delay="1242"/>
                                          </p:stCondLst>
                                        </p:cTn>
                                        <p:tgtEl>
                                          <p:spTgt spid="17"/>
                                        </p:tgtEl>
                                        <p:attrNameLst>
                                          <p:attrName>ppt_y</p:attrName>
                                        </p:attrNameLst>
                                      </p:cBhvr>
                                      <p:tavLst>
                                        <p:tav tm="0" fmla="#ppt_y-sin(pi*$)/81">
                                          <p:val>
                                            <p:fltVal val="0"/>
                                          </p:val>
                                        </p:tav>
                                        <p:tav tm="100000">
                                          <p:val>
                                            <p:fltVal val="1"/>
                                          </p:val>
                                        </p:tav>
                                      </p:tavLst>
                                    </p:anim>
                                    <p:animScale>
                                      <p:cBhvr>
                                        <p:cTn id="13" dur="20">
                                          <p:stCondLst>
                                            <p:cond delay="487"/>
                                          </p:stCondLst>
                                        </p:cTn>
                                        <p:tgtEl>
                                          <p:spTgt spid="17"/>
                                        </p:tgtEl>
                                      </p:cBhvr>
                                      <p:to x="100000" y="60000"/>
                                    </p:animScale>
                                    <p:animScale>
                                      <p:cBhvr>
                                        <p:cTn id="14" dur="124" decel="50000">
                                          <p:stCondLst>
                                            <p:cond delay="507"/>
                                          </p:stCondLst>
                                        </p:cTn>
                                        <p:tgtEl>
                                          <p:spTgt spid="17"/>
                                        </p:tgtEl>
                                      </p:cBhvr>
                                      <p:to x="100000" y="100000"/>
                                    </p:animScale>
                                    <p:animScale>
                                      <p:cBhvr>
                                        <p:cTn id="15" dur="20">
                                          <p:stCondLst>
                                            <p:cond delay="984"/>
                                          </p:stCondLst>
                                        </p:cTn>
                                        <p:tgtEl>
                                          <p:spTgt spid="17"/>
                                        </p:tgtEl>
                                      </p:cBhvr>
                                      <p:to x="100000" y="80000"/>
                                    </p:animScale>
                                    <p:animScale>
                                      <p:cBhvr>
                                        <p:cTn id="16" dur="124" decel="50000">
                                          <p:stCondLst>
                                            <p:cond delay="1004"/>
                                          </p:stCondLst>
                                        </p:cTn>
                                        <p:tgtEl>
                                          <p:spTgt spid="17"/>
                                        </p:tgtEl>
                                      </p:cBhvr>
                                      <p:to x="100000" y="100000"/>
                                    </p:animScale>
                                    <p:animScale>
                                      <p:cBhvr>
                                        <p:cTn id="17" dur="20">
                                          <p:stCondLst>
                                            <p:cond delay="1231"/>
                                          </p:stCondLst>
                                        </p:cTn>
                                        <p:tgtEl>
                                          <p:spTgt spid="17"/>
                                        </p:tgtEl>
                                      </p:cBhvr>
                                      <p:to x="100000" y="90000"/>
                                    </p:animScale>
                                    <p:animScale>
                                      <p:cBhvr>
                                        <p:cTn id="18" dur="124" decel="50000">
                                          <p:stCondLst>
                                            <p:cond delay="1251"/>
                                          </p:stCondLst>
                                        </p:cTn>
                                        <p:tgtEl>
                                          <p:spTgt spid="17"/>
                                        </p:tgtEl>
                                      </p:cBhvr>
                                      <p:to x="100000" y="100000"/>
                                    </p:animScale>
                                    <p:animScale>
                                      <p:cBhvr>
                                        <p:cTn id="19" dur="20">
                                          <p:stCondLst>
                                            <p:cond delay="1356"/>
                                          </p:stCondLst>
                                        </p:cTn>
                                        <p:tgtEl>
                                          <p:spTgt spid="17"/>
                                        </p:tgtEl>
                                      </p:cBhvr>
                                      <p:to x="100000" y="95000"/>
                                    </p:animScale>
                                    <p:animScale>
                                      <p:cBhvr>
                                        <p:cTn id="20" dur="124" decel="50000">
                                          <p:stCondLst>
                                            <p:cond delay="1376"/>
                                          </p:stCondLst>
                                        </p:cTn>
                                        <p:tgtEl>
                                          <p:spTgt spid="17"/>
                                        </p:tgtEl>
                                      </p:cBhvr>
                                      <p:to x="100000" y="100000"/>
                                    </p:animScale>
                                  </p:childTnLst>
                                </p:cTn>
                              </p:par>
                              <p:par>
                                <p:cTn id="21" presetID="26" presetClass="entr" presetSubtype="0" fill="hold" nodeType="withEffect">
                                  <p:stCondLst>
                                    <p:cond delay="250"/>
                                  </p:stCondLst>
                                  <p:childTnLst>
                                    <p:set>
                                      <p:cBhvr>
                                        <p:cTn id="22" dur="1" fill="hold">
                                          <p:stCondLst>
                                            <p:cond delay="0"/>
                                          </p:stCondLst>
                                        </p:cTn>
                                        <p:tgtEl>
                                          <p:spTgt spid="10"/>
                                        </p:tgtEl>
                                        <p:attrNameLst>
                                          <p:attrName>style.visibility</p:attrName>
                                        </p:attrNameLst>
                                      </p:cBhvr>
                                      <p:to>
                                        <p:strVal val="visible"/>
                                      </p:to>
                                    </p:set>
                                    <p:animEffect transition="in" filter="wipe(down)">
                                      <p:cBhvr>
                                        <p:cTn id="23" dur="435">
                                          <p:stCondLst>
                                            <p:cond delay="0"/>
                                          </p:stCondLst>
                                        </p:cTn>
                                        <p:tgtEl>
                                          <p:spTgt spid="10"/>
                                        </p:tgtEl>
                                      </p:cBhvr>
                                    </p:animEffect>
                                    <p:anim calcmode="lin" valueType="num">
                                      <p:cBhvr>
                                        <p:cTn id="24" dur="1367"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25" dur="498"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26" dur="498" tmFilter="0, 0; 0.125,0.2665; 0.25,0.4; 0.375,0.465; 0.5,0.5;  0.625,0.535; 0.75,0.6; 0.875,0.7335; 1,1">
                                          <p:stCondLst>
                                            <p:cond delay="498"/>
                                          </p:stCondLst>
                                        </p:cTn>
                                        <p:tgtEl>
                                          <p:spTgt spid="10"/>
                                        </p:tgtEl>
                                        <p:attrNameLst>
                                          <p:attrName>ppt_y</p:attrName>
                                        </p:attrNameLst>
                                      </p:cBhvr>
                                      <p:tavLst>
                                        <p:tav tm="0" fmla="#ppt_y-sin(pi*$)/9">
                                          <p:val>
                                            <p:fltVal val="0"/>
                                          </p:val>
                                        </p:tav>
                                        <p:tav tm="100000">
                                          <p:val>
                                            <p:fltVal val="1"/>
                                          </p:val>
                                        </p:tav>
                                      </p:tavLst>
                                    </p:anim>
                                    <p:anim calcmode="lin" valueType="num">
                                      <p:cBhvr>
                                        <p:cTn id="27" dur="249" tmFilter="0, 0; 0.125,0.2665; 0.25,0.4; 0.375,0.465; 0.5,0.5;  0.625,0.535; 0.75,0.6; 0.875,0.7335; 1,1">
                                          <p:stCondLst>
                                            <p:cond delay="993"/>
                                          </p:stCondLst>
                                        </p:cTn>
                                        <p:tgtEl>
                                          <p:spTgt spid="10"/>
                                        </p:tgtEl>
                                        <p:attrNameLst>
                                          <p:attrName>ppt_y</p:attrName>
                                        </p:attrNameLst>
                                      </p:cBhvr>
                                      <p:tavLst>
                                        <p:tav tm="0" fmla="#ppt_y-sin(pi*$)/27">
                                          <p:val>
                                            <p:fltVal val="0"/>
                                          </p:val>
                                        </p:tav>
                                        <p:tav tm="100000">
                                          <p:val>
                                            <p:fltVal val="1"/>
                                          </p:val>
                                        </p:tav>
                                      </p:tavLst>
                                    </p:anim>
                                    <p:anim calcmode="lin" valueType="num">
                                      <p:cBhvr>
                                        <p:cTn id="28" dur="123" tmFilter="0, 0; 0.125,0.2665; 0.25,0.4; 0.375,0.465; 0.5,0.5;  0.625,0.535; 0.75,0.6; 0.875,0.7335; 1,1">
                                          <p:stCondLst>
                                            <p:cond delay="1242"/>
                                          </p:stCondLst>
                                        </p:cTn>
                                        <p:tgtEl>
                                          <p:spTgt spid="10"/>
                                        </p:tgtEl>
                                        <p:attrNameLst>
                                          <p:attrName>ppt_y</p:attrName>
                                        </p:attrNameLst>
                                      </p:cBhvr>
                                      <p:tavLst>
                                        <p:tav tm="0" fmla="#ppt_y-sin(pi*$)/81">
                                          <p:val>
                                            <p:fltVal val="0"/>
                                          </p:val>
                                        </p:tav>
                                        <p:tav tm="100000">
                                          <p:val>
                                            <p:fltVal val="1"/>
                                          </p:val>
                                        </p:tav>
                                      </p:tavLst>
                                    </p:anim>
                                    <p:animScale>
                                      <p:cBhvr>
                                        <p:cTn id="29" dur="20">
                                          <p:stCondLst>
                                            <p:cond delay="487"/>
                                          </p:stCondLst>
                                        </p:cTn>
                                        <p:tgtEl>
                                          <p:spTgt spid="10"/>
                                        </p:tgtEl>
                                      </p:cBhvr>
                                      <p:to x="100000" y="60000"/>
                                    </p:animScale>
                                    <p:animScale>
                                      <p:cBhvr>
                                        <p:cTn id="30" dur="124" decel="50000">
                                          <p:stCondLst>
                                            <p:cond delay="507"/>
                                          </p:stCondLst>
                                        </p:cTn>
                                        <p:tgtEl>
                                          <p:spTgt spid="10"/>
                                        </p:tgtEl>
                                      </p:cBhvr>
                                      <p:to x="100000" y="100000"/>
                                    </p:animScale>
                                    <p:animScale>
                                      <p:cBhvr>
                                        <p:cTn id="31" dur="20">
                                          <p:stCondLst>
                                            <p:cond delay="984"/>
                                          </p:stCondLst>
                                        </p:cTn>
                                        <p:tgtEl>
                                          <p:spTgt spid="10"/>
                                        </p:tgtEl>
                                      </p:cBhvr>
                                      <p:to x="100000" y="80000"/>
                                    </p:animScale>
                                    <p:animScale>
                                      <p:cBhvr>
                                        <p:cTn id="32" dur="124" decel="50000">
                                          <p:stCondLst>
                                            <p:cond delay="1004"/>
                                          </p:stCondLst>
                                        </p:cTn>
                                        <p:tgtEl>
                                          <p:spTgt spid="10"/>
                                        </p:tgtEl>
                                      </p:cBhvr>
                                      <p:to x="100000" y="100000"/>
                                    </p:animScale>
                                    <p:animScale>
                                      <p:cBhvr>
                                        <p:cTn id="33" dur="20">
                                          <p:stCondLst>
                                            <p:cond delay="1231"/>
                                          </p:stCondLst>
                                        </p:cTn>
                                        <p:tgtEl>
                                          <p:spTgt spid="10"/>
                                        </p:tgtEl>
                                      </p:cBhvr>
                                      <p:to x="100000" y="90000"/>
                                    </p:animScale>
                                    <p:animScale>
                                      <p:cBhvr>
                                        <p:cTn id="34" dur="124" decel="50000">
                                          <p:stCondLst>
                                            <p:cond delay="1251"/>
                                          </p:stCondLst>
                                        </p:cTn>
                                        <p:tgtEl>
                                          <p:spTgt spid="10"/>
                                        </p:tgtEl>
                                      </p:cBhvr>
                                      <p:to x="100000" y="100000"/>
                                    </p:animScale>
                                    <p:animScale>
                                      <p:cBhvr>
                                        <p:cTn id="35" dur="20">
                                          <p:stCondLst>
                                            <p:cond delay="1356"/>
                                          </p:stCondLst>
                                        </p:cTn>
                                        <p:tgtEl>
                                          <p:spTgt spid="10"/>
                                        </p:tgtEl>
                                      </p:cBhvr>
                                      <p:to x="100000" y="95000"/>
                                    </p:animScale>
                                    <p:animScale>
                                      <p:cBhvr>
                                        <p:cTn id="36" dur="124" decel="50000">
                                          <p:stCondLst>
                                            <p:cond delay="1376"/>
                                          </p:stCondLst>
                                        </p:cTn>
                                        <p:tgtEl>
                                          <p:spTgt spid="10"/>
                                        </p:tgtEl>
                                      </p:cBhvr>
                                      <p:to x="100000" y="100000"/>
                                    </p:animScale>
                                  </p:childTnLst>
                                </p:cTn>
                              </p:par>
                              <p:par>
                                <p:cTn id="37" presetID="26" presetClass="entr" presetSubtype="0" fill="hold" nodeType="with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wipe(down)">
                                      <p:cBhvr>
                                        <p:cTn id="39" dur="435">
                                          <p:stCondLst>
                                            <p:cond delay="0"/>
                                          </p:stCondLst>
                                        </p:cTn>
                                        <p:tgtEl>
                                          <p:spTgt spid="14"/>
                                        </p:tgtEl>
                                      </p:cBhvr>
                                    </p:animEffect>
                                    <p:anim calcmode="lin" valueType="num">
                                      <p:cBhvr>
                                        <p:cTn id="40" dur="1367"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41" dur="498"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42" dur="498" tmFilter="0, 0; 0.125,0.2665; 0.25,0.4; 0.375,0.465; 0.5,0.5;  0.625,0.535; 0.75,0.6; 0.875,0.7335; 1,1">
                                          <p:stCondLst>
                                            <p:cond delay="498"/>
                                          </p:stCondLst>
                                        </p:cTn>
                                        <p:tgtEl>
                                          <p:spTgt spid="14"/>
                                        </p:tgtEl>
                                        <p:attrNameLst>
                                          <p:attrName>ppt_y</p:attrName>
                                        </p:attrNameLst>
                                      </p:cBhvr>
                                      <p:tavLst>
                                        <p:tav tm="0" fmla="#ppt_y-sin(pi*$)/9">
                                          <p:val>
                                            <p:fltVal val="0"/>
                                          </p:val>
                                        </p:tav>
                                        <p:tav tm="100000">
                                          <p:val>
                                            <p:fltVal val="1"/>
                                          </p:val>
                                        </p:tav>
                                      </p:tavLst>
                                    </p:anim>
                                    <p:anim calcmode="lin" valueType="num">
                                      <p:cBhvr>
                                        <p:cTn id="43" dur="249" tmFilter="0, 0; 0.125,0.2665; 0.25,0.4; 0.375,0.465; 0.5,0.5;  0.625,0.535; 0.75,0.6; 0.875,0.7335; 1,1">
                                          <p:stCondLst>
                                            <p:cond delay="993"/>
                                          </p:stCondLst>
                                        </p:cTn>
                                        <p:tgtEl>
                                          <p:spTgt spid="14"/>
                                        </p:tgtEl>
                                        <p:attrNameLst>
                                          <p:attrName>ppt_y</p:attrName>
                                        </p:attrNameLst>
                                      </p:cBhvr>
                                      <p:tavLst>
                                        <p:tav tm="0" fmla="#ppt_y-sin(pi*$)/27">
                                          <p:val>
                                            <p:fltVal val="0"/>
                                          </p:val>
                                        </p:tav>
                                        <p:tav tm="100000">
                                          <p:val>
                                            <p:fltVal val="1"/>
                                          </p:val>
                                        </p:tav>
                                      </p:tavLst>
                                    </p:anim>
                                    <p:anim calcmode="lin" valueType="num">
                                      <p:cBhvr>
                                        <p:cTn id="44" dur="123" tmFilter="0, 0; 0.125,0.2665; 0.25,0.4; 0.375,0.465; 0.5,0.5;  0.625,0.535; 0.75,0.6; 0.875,0.7335; 1,1">
                                          <p:stCondLst>
                                            <p:cond delay="1242"/>
                                          </p:stCondLst>
                                        </p:cTn>
                                        <p:tgtEl>
                                          <p:spTgt spid="14"/>
                                        </p:tgtEl>
                                        <p:attrNameLst>
                                          <p:attrName>ppt_y</p:attrName>
                                        </p:attrNameLst>
                                      </p:cBhvr>
                                      <p:tavLst>
                                        <p:tav tm="0" fmla="#ppt_y-sin(pi*$)/81">
                                          <p:val>
                                            <p:fltVal val="0"/>
                                          </p:val>
                                        </p:tav>
                                        <p:tav tm="100000">
                                          <p:val>
                                            <p:fltVal val="1"/>
                                          </p:val>
                                        </p:tav>
                                      </p:tavLst>
                                    </p:anim>
                                    <p:animScale>
                                      <p:cBhvr>
                                        <p:cTn id="45" dur="20">
                                          <p:stCondLst>
                                            <p:cond delay="487"/>
                                          </p:stCondLst>
                                        </p:cTn>
                                        <p:tgtEl>
                                          <p:spTgt spid="14"/>
                                        </p:tgtEl>
                                      </p:cBhvr>
                                      <p:to x="100000" y="60000"/>
                                    </p:animScale>
                                    <p:animScale>
                                      <p:cBhvr>
                                        <p:cTn id="46" dur="124" decel="50000">
                                          <p:stCondLst>
                                            <p:cond delay="507"/>
                                          </p:stCondLst>
                                        </p:cTn>
                                        <p:tgtEl>
                                          <p:spTgt spid="14"/>
                                        </p:tgtEl>
                                      </p:cBhvr>
                                      <p:to x="100000" y="100000"/>
                                    </p:animScale>
                                    <p:animScale>
                                      <p:cBhvr>
                                        <p:cTn id="47" dur="20">
                                          <p:stCondLst>
                                            <p:cond delay="984"/>
                                          </p:stCondLst>
                                        </p:cTn>
                                        <p:tgtEl>
                                          <p:spTgt spid="14"/>
                                        </p:tgtEl>
                                      </p:cBhvr>
                                      <p:to x="100000" y="80000"/>
                                    </p:animScale>
                                    <p:animScale>
                                      <p:cBhvr>
                                        <p:cTn id="48" dur="124" decel="50000">
                                          <p:stCondLst>
                                            <p:cond delay="1004"/>
                                          </p:stCondLst>
                                        </p:cTn>
                                        <p:tgtEl>
                                          <p:spTgt spid="14"/>
                                        </p:tgtEl>
                                      </p:cBhvr>
                                      <p:to x="100000" y="100000"/>
                                    </p:animScale>
                                    <p:animScale>
                                      <p:cBhvr>
                                        <p:cTn id="49" dur="20">
                                          <p:stCondLst>
                                            <p:cond delay="1231"/>
                                          </p:stCondLst>
                                        </p:cTn>
                                        <p:tgtEl>
                                          <p:spTgt spid="14"/>
                                        </p:tgtEl>
                                      </p:cBhvr>
                                      <p:to x="100000" y="90000"/>
                                    </p:animScale>
                                    <p:animScale>
                                      <p:cBhvr>
                                        <p:cTn id="50" dur="124" decel="50000">
                                          <p:stCondLst>
                                            <p:cond delay="1251"/>
                                          </p:stCondLst>
                                        </p:cTn>
                                        <p:tgtEl>
                                          <p:spTgt spid="14"/>
                                        </p:tgtEl>
                                      </p:cBhvr>
                                      <p:to x="100000" y="100000"/>
                                    </p:animScale>
                                    <p:animScale>
                                      <p:cBhvr>
                                        <p:cTn id="51" dur="20">
                                          <p:stCondLst>
                                            <p:cond delay="1356"/>
                                          </p:stCondLst>
                                        </p:cTn>
                                        <p:tgtEl>
                                          <p:spTgt spid="14"/>
                                        </p:tgtEl>
                                      </p:cBhvr>
                                      <p:to x="100000" y="95000"/>
                                    </p:animScale>
                                    <p:animScale>
                                      <p:cBhvr>
                                        <p:cTn id="52" dur="124" decel="50000">
                                          <p:stCondLst>
                                            <p:cond delay="1376"/>
                                          </p:stCondLst>
                                        </p:cTn>
                                        <p:tgtEl>
                                          <p:spTgt spid="14"/>
                                        </p:tgtEl>
                                      </p:cBhvr>
                                      <p:to x="100000" y="100000"/>
                                    </p:animScale>
                                  </p:childTnLst>
                                </p:cTn>
                              </p:par>
                              <p:par>
                                <p:cTn id="53" presetID="26" presetClass="entr" presetSubtype="0" fill="hold" nodeType="withEffect">
                                  <p:stCondLst>
                                    <p:cond delay="500"/>
                                  </p:stCondLst>
                                  <p:childTnLst>
                                    <p:set>
                                      <p:cBhvr>
                                        <p:cTn id="54" dur="1" fill="hold">
                                          <p:stCondLst>
                                            <p:cond delay="0"/>
                                          </p:stCondLst>
                                        </p:cTn>
                                        <p:tgtEl>
                                          <p:spTgt spid="9"/>
                                        </p:tgtEl>
                                        <p:attrNameLst>
                                          <p:attrName>style.visibility</p:attrName>
                                        </p:attrNameLst>
                                      </p:cBhvr>
                                      <p:to>
                                        <p:strVal val="visible"/>
                                      </p:to>
                                    </p:set>
                                    <p:animEffect transition="in" filter="wipe(down)">
                                      <p:cBhvr>
                                        <p:cTn id="55" dur="435">
                                          <p:stCondLst>
                                            <p:cond delay="0"/>
                                          </p:stCondLst>
                                        </p:cTn>
                                        <p:tgtEl>
                                          <p:spTgt spid="9"/>
                                        </p:tgtEl>
                                      </p:cBhvr>
                                    </p:animEffect>
                                    <p:anim calcmode="lin" valueType="num">
                                      <p:cBhvr>
                                        <p:cTn id="56" dur="1367"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57" dur="498"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58" dur="498" tmFilter="0, 0; 0.125,0.2665; 0.25,0.4; 0.375,0.465; 0.5,0.5;  0.625,0.535; 0.75,0.6; 0.875,0.7335; 1,1">
                                          <p:stCondLst>
                                            <p:cond delay="498"/>
                                          </p:stCondLst>
                                        </p:cTn>
                                        <p:tgtEl>
                                          <p:spTgt spid="9"/>
                                        </p:tgtEl>
                                        <p:attrNameLst>
                                          <p:attrName>ppt_y</p:attrName>
                                        </p:attrNameLst>
                                      </p:cBhvr>
                                      <p:tavLst>
                                        <p:tav tm="0" fmla="#ppt_y-sin(pi*$)/9">
                                          <p:val>
                                            <p:fltVal val="0"/>
                                          </p:val>
                                        </p:tav>
                                        <p:tav tm="100000">
                                          <p:val>
                                            <p:fltVal val="1"/>
                                          </p:val>
                                        </p:tav>
                                      </p:tavLst>
                                    </p:anim>
                                    <p:anim calcmode="lin" valueType="num">
                                      <p:cBhvr>
                                        <p:cTn id="59" dur="249" tmFilter="0, 0; 0.125,0.2665; 0.25,0.4; 0.375,0.465; 0.5,0.5;  0.625,0.535; 0.75,0.6; 0.875,0.7335; 1,1">
                                          <p:stCondLst>
                                            <p:cond delay="993"/>
                                          </p:stCondLst>
                                        </p:cTn>
                                        <p:tgtEl>
                                          <p:spTgt spid="9"/>
                                        </p:tgtEl>
                                        <p:attrNameLst>
                                          <p:attrName>ppt_y</p:attrName>
                                        </p:attrNameLst>
                                      </p:cBhvr>
                                      <p:tavLst>
                                        <p:tav tm="0" fmla="#ppt_y-sin(pi*$)/27">
                                          <p:val>
                                            <p:fltVal val="0"/>
                                          </p:val>
                                        </p:tav>
                                        <p:tav tm="100000">
                                          <p:val>
                                            <p:fltVal val="1"/>
                                          </p:val>
                                        </p:tav>
                                      </p:tavLst>
                                    </p:anim>
                                    <p:anim calcmode="lin" valueType="num">
                                      <p:cBhvr>
                                        <p:cTn id="60" dur="123" tmFilter="0, 0; 0.125,0.2665; 0.25,0.4; 0.375,0.465; 0.5,0.5;  0.625,0.535; 0.75,0.6; 0.875,0.7335; 1,1">
                                          <p:stCondLst>
                                            <p:cond delay="1242"/>
                                          </p:stCondLst>
                                        </p:cTn>
                                        <p:tgtEl>
                                          <p:spTgt spid="9"/>
                                        </p:tgtEl>
                                        <p:attrNameLst>
                                          <p:attrName>ppt_y</p:attrName>
                                        </p:attrNameLst>
                                      </p:cBhvr>
                                      <p:tavLst>
                                        <p:tav tm="0" fmla="#ppt_y-sin(pi*$)/81">
                                          <p:val>
                                            <p:fltVal val="0"/>
                                          </p:val>
                                        </p:tav>
                                        <p:tav tm="100000">
                                          <p:val>
                                            <p:fltVal val="1"/>
                                          </p:val>
                                        </p:tav>
                                      </p:tavLst>
                                    </p:anim>
                                    <p:animScale>
                                      <p:cBhvr>
                                        <p:cTn id="61" dur="20">
                                          <p:stCondLst>
                                            <p:cond delay="487"/>
                                          </p:stCondLst>
                                        </p:cTn>
                                        <p:tgtEl>
                                          <p:spTgt spid="9"/>
                                        </p:tgtEl>
                                      </p:cBhvr>
                                      <p:to x="100000" y="60000"/>
                                    </p:animScale>
                                    <p:animScale>
                                      <p:cBhvr>
                                        <p:cTn id="62" dur="124" decel="50000">
                                          <p:stCondLst>
                                            <p:cond delay="507"/>
                                          </p:stCondLst>
                                        </p:cTn>
                                        <p:tgtEl>
                                          <p:spTgt spid="9"/>
                                        </p:tgtEl>
                                      </p:cBhvr>
                                      <p:to x="100000" y="100000"/>
                                    </p:animScale>
                                    <p:animScale>
                                      <p:cBhvr>
                                        <p:cTn id="63" dur="20">
                                          <p:stCondLst>
                                            <p:cond delay="984"/>
                                          </p:stCondLst>
                                        </p:cTn>
                                        <p:tgtEl>
                                          <p:spTgt spid="9"/>
                                        </p:tgtEl>
                                      </p:cBhvr>
                                      <p:to x="100000" y="80000"/>
                                    </p:animScale>
                                    <p:animScale>
                                      <p:cBhvr>
                                        <p:cTn id="64" dur="124" decel="50000">
                                          <p:stCondLst>
                                            <p:cond delay="1004"/>
                                          </p:stCondLst>
                                        </p:cTn>
                                        <p:tgtEl>
                                          <p:spTgt spid="9"/>
                                        </p:tgtEl>
                                      </p:cBhvr>
                                      <p:to x="100000" y="100000"/>
                                    </p:animScale>
                                    <p:animScale>
                                      <p:cBhvr>
                                        <p:cTn id="65" dur="20">
                                          <p:stCondLst>
                                            <p:cond delay="1231"/>
                                          </p:stCondLst>
                                        </p:cTn>
                                        <p:tgtEl>
                                          <p:spTgt spid="9"/>
                                        </p:tgtEl>
                                      </p:cBhvr>
                                      <p:to x="100000" y="90000"/>
                                    </p:animScale>
                                    <p:animScale>
                                      <p:cBhvr>
                                        <p:cTn id="66" dur="124" decel="50000">
                                          <p:stCondLst>
                                            <p:cond delay="1251"/>
                                          </p:stCondLst>
                                        </p:cTn>
                                        <p:tgtEl>
                                          <p:spTgt spid="9"/>
                                        </p:tgtEl>
                                      </p:cBhvr>
                                      <p:to x="100000" y="100000"/>
                                    </p:animScale>
                                    <p:animScale>
                                      <p:cBhvr>
                                        <p:cTn id="67" dur="20">
                                          <p:stCondLst>
                                            <p:cond delay="1356"/>
                                          </p:stCondLst>
                                        </p:cTn>
                                        <p:tgtEl>
                                          <p:spTgt spid="9"/>
                                        </p:tgtEl>
                                      </p:cBhvr>
                                      <p:to x="100000" y="95000"/>
                                    </p:animScale>
                                    <p:animScale>
                                      <p:cBhvr>
                                        <p:cTn id="68" dur="124" decel="50000">
                                          <p:stCondLst>
                                            <p:cond delay="1376"/>
                                          </p:stCondLst>
                                        </p:cTn>
                                        <p:tgtEl>
                                          <p:spTgt spid="9"/>
                                        </p:tgtEl>
                                      </p:cBhvr>
                                      <p:to x="100000" y="100000"/>
                                    </p:animScale>
                                  </p:childTnLst>
                                </p:cTn>
                              </p:par>
                            </p:childTnLst>
                          </p:cTn>
                        </p:par>
                        <p:par>
                          <p:cTn id="69" fill="hold">
                            <p:stCondLst>
                              <p:cond delay="1500"/>
                            </p:stCondLst>
                            <p:childTnLst>
                              <p:par>
                                <p:cTn id="70" presetID="53" presetClass="entr" presetSubtype="16" fill="hold" grpId="0" nodeType="afterEffect">
                                  <p:stCondLst>
                                    <p:cond delay="0"/>
                                  </p:stCondLst>
                                  <p:childTnLst>
                                    <p:set>
                                      <p:cBhvr>
                                        <p:cTn id="71" dur="1" fill="hold">
                                          <p:stCondLst>
                                            <p:cond delay="0"/>
                                          </p:stCondLst>
                                        </p:cTn>
                                        <p:tgtEl>
                                          <p:spTgt spid="15"/>
                                        </p:tgtEl>
                                        <p:attrNameLst>
                                          <p:attrName>style.visibility</p:attrName>
                                        </p:attrNameLst>
                                      </p:cBhvr>
                                      <p:to>
                                        <p:strVal val="visible"/>
                                      </p:to>
                                    </p:set>
                                    <p:anim calcmode="lin" valueType="num">
                                      <p:cBhvr>
                                        <p:cTn id="72" dur="500" fill="hold"/>
                                        <p:tgtEl>
                                          <p:spTgt spid="15"/>
                                        </p:tgtEl>
                                        <p:attrNameLst>
                                          <p:attrName>ppt_w</p:attrName>
                                        </p:attrNameLst>
                                      </p:cBhvr>
                                      <p:tavLst>
                                        <p:tav tm="0">
                                          <p:val>
                                            <p:fltVal val="0"/>
                                          </p:val>
                                        </p:tav>
                                        <p:tav tm="100000">
                                          <p:val>
                                            <p:strVal val="#ppt_w"/>
                                          </p:val>
                                        </p:tav>
                                      </p:tavLst>
                                    </p:anim>
                                    <p:anim calcmode="lin" valueType="num">
                                      <p:cBhvr>
                                        <p:cTn id="73" dur="500" fill="hold"/>
                                        <p:tgtEl>
                                          <p:spTgt spid="15"/>
                                        </p:tgtEl>
                                        <p:attrNameLst>
                                          <p:attrName>ppt_h</p:attrName>
                                        </p:attrNameLst>
                                      </p:cBhvr>
                                      <p:tavLst>
                                        <p:tav tm="0">
                                          <p:val>
                                            <p:fltVal val="0"/>
                                          </p:val>
                                        </p:tav>
                                        <p:tav tm="100000">
                                          <p:val>
                                            <p:strVal val="#ppt_h"/>
                                          </p:val>
                                        </p:tav>
                                      </p:tavLst>
                                    </p:anim>
                                    <p:animEffect transition="in" filter="fade">
                                      <p:cBhvr>
                                        <p:cTn id="74" dur="500"/>
                                        <p:tgtEl>
                                          <p:spTgt spid="15"/>
                                        </p:tgtEl>
                                      </p:cBhvr>
                                    </p:animEffect>
                                  </p:childTnLst>
                                </p:cTn>
                              </p:par>
                            </p:childTnLst>
                          </p:cTn>
                        </p:par>
                        <p:par>
                          <p:cTn id="75" fill="hold">
                            <p:stCondLst>
                              <p:cond delay="2000"/>
                            </p:stCondLst>
                            <p:childTnLst>
                              <p:par>
                                <p:cTn id="76" presetID="23" presetClass="entr" presetSubtype="32" fill="hold" grpId="0" nodeType="afterEffect">
                                  <p:stCondLst>
                                    <p:cond delay="0"/>
                                  </p:stCondLst>
                                  <p:childTnLst>
                                    <p:set>
                                      <p:cBhvr>
                                        <p:cTn id="77" dur="1" fill="hold">
                                          <p:stCondLst>
                                            <p:cond delay="0"/>
                                          </p:stCondLst>
                                        </p:cTn>
                                        <p:tgtEl>
                                          <p:spTgt spid="3"/>
                                        </p:tgtEl>
                                        <p:attrNameLst>
                                          <p:attrName>style.visibility</p:attrName>
                                        </p:attrNameLst>
                                      </p:cBhvr>
                                      <p:to>
                                        <p:strVal val="visible"/>
                                      </p:to>
                                    </p:set>
                                    <p:anim calcmode="lin" valueType="num">
                                      <p:cBhvr>
                                        <p:cTn id="78" dur="500" fill="hold"/>
                                        <p:tgtEl>
                                          <p:spTgt spid="3"/>
                                        </p:tgtEl>
                                        <p:attrNameLst>
                                          <p:attrName>ppt_w</p:attrName>
                                        </p:attrNameLst>
                                      </p:cBhvr>
                                      <p:tavLst>
                                        <p:tav tm="0">
                                          <p:val>
                                            <p:strVal val="4*#ppt_w"/>
                                          </p:val>
                                        </p:tav>
                                        <p:tav tm="100000">
                                          <p:val>
                                            <p:strVal val="#ppt_w"/>
                                          </p:val>
                                        </p:tav>
                                      </p:tavLst>
                                    </p:anim>
                                    <p:anim calcmode="lin" valueType="num">
                                      <p:cBhvr>
                                        <p:cTn id="79" dur="500" fill="hold"/>
                                        <p:tgtEl>
                                          <p:spTgt spid="3"/>
                                        </p:tgtEl>
                                        <p:attrNameLst>
                                          <p:attrName>ppt_h</p:attrName>
                                        </p:attrNameLst>
                                      </p:cBhvr>
                                      <p:tavLst>
                                        <p:tav tm="0">
                                          <p:val>
                                            <p:strVal val="4*#ppt_h"/>
                                          </p:val>
                                        </p:tav>
                                        <p:tav tm="100000">
                                          <p:val>
                                            <p:strVal val="#ppt_h"/>
                                          </p:val>
                                        </p:tav>
                                      </p:tavLst>
                                    </p:anim>
                                  </p:childTnLst>
                                </p:cTn>
                              </p:par>
                            </p:childTnLst>
                          </p:cTn>
                        </p:par>
                        <p:par>
                          <p:cTn id="80" fill="hold">
                            <p:stCondLst>
                              <p:cond delay="2500"/>
                            </p:stCondLst>
                            <p:childTnLst>
                              <p:par>
                                <p:cTn id="81" presetID="53" presetClass="entr" presetSubtype="16" fill="hold" grpId="0" nodeType="afterEffect">
                                  <p:stCondLst>
                                    <p:cond delay="0"/>
                                  </p:stCondLst>
                                  <p:childTnLst>
                                    <p:set>
                                      <p:cBhvr>
                                        <p:cTn id="82" dur="1" fill="hold">
                                          <p:stCondLst>
                                            <p:cond delay="0"/>
                                          </p:stCondLst>
                                        </p:cTn>
                                        <p:tgtEl>
                                          <p:spTgt spid="26"/>
                                        </p:tgtEl>
                                        <p:attrNameLst>
                                          <p:attrName>style.visibility</p:attrName>
                                        </p:attrNameLst>
                                      </p:cBhvr>
                                      <p:to>
                                        <p:strVal val="visible"/>
                                      </p:to>
                                    </p:set>
                                    <p:anim calcmode="lin" valueType="num">
                                      <p:cBhvr>
                                        <p:cTn id="83" dur="500" fill="hold"/>
                                        <p:tgtEl>
                                          <p:spTgt spid="26"/>
                                        </p:tgtEl>
                                        <p:attrNameLst>
                                          <p:attrName>ppt_w</p:attrName>
                                        </p:attrNameLst>
                                      </p:cBhvr>
                                      <p:tavLst>
                                        <p:tav tm="0">
                                          <p:val>
                                            <p:fltVal val="0"/>
                                          </p:val>
                                        </p:tav>
                                        <p:tav tm="100000">
                                          <p:val>
                                            <p:strVal val="#ppt_w"/>
                                          </p:val>
                                        </p:tav>
                                      </p:tavLst>
                                    </p:anim>
                                    <p:anim calcmode="lin" valueType="num">
                                      <p:cBhvr>
                                        <p:cTn id="84" dur="500" fill="hold"/>
                                        <p:tgtEl>
                                          <p:spTgt spid="26"/>
                                        </p:tgtEl>
                                        <p:attrNameLst>
                                          <p:attrName>ppt_h</p:attrName>
                                        </p:attrNameLst>
                                      </p:cBhvr>
                                      <p:tavLst>
                                        <p:tav tm="0">
                                          <p:val>
                                            <p:fltVal val="0"/>
                                          </p:val>
                                        </p:tav>
                                        <p:tav tm="100000">
                                          <p:val>
                                            <p:strVal val="#ppt_h"/>
                                          </p:val>
                                        </p:tav>
                                      </p:tavLst>
                                    </p:anim>
                                    <p:animEffect transition="in" filter="fade">
                                      <p:cBhvr>
                                        <p:cTn id="85"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bldLvl="0" animBg="1"/>
      <p:bldP spid="3" grpId="0"/>
      <p:bldP spid="15" grpId="0" bldLvl="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t>2021/10/6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19</a:t>
            </a:fld>
            <a:endParaRPr lang="zh-CN" altLang="en-US"/>
          </a:p>
        </p:txBody>
      </p:sp>
      <p:pic>
        <p:nvPicPr>
          <p:cNvPr id="8" name="图片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2008" y="0"/>
            <a:ext cx="12288688" cy="6858000"/>
          </a:xfrm>
          <a:prstGeom prst="rect">
            <a:avLst/>
          </a:prstGeom>
        </p:spPr>
      </p:pic>
      <p:sp>
        <p:nvSpPr>
          <p:cNvPr id="14" name="Copyright Notice"/>
          <p:cNvSpPr/>
          <p:nvPr userDrawn="1"/>
        </p:nvSpPr>
        <p:spPr bwMode="auto">
          <a:xfrm>
            <a:off x="1151072" y="479490"/>
            <a:ext cx="4259128" cy="680986"/>
          </a:xfrm>
          <a:prstGeom prst="rect">
            <a:avLst/>
          </a:prstGeom>
          <a:noFill/>
          <a:ln w="6350" cap="flat" cmpd="sng" algn="ctr">
            <a:noFill/>
            <a:prstDash val="solid"/>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6350">
                <a:solidFill>
                  <a:srgbClr val="FFFFFF"/>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square" lIns="72000" tIns="32400" rIns="72000" bIns="32400" rtlCol="0" anchor="t">
            <a:sp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l"/>
            <a:r>
              <a:rPr lang="en-US" sz="4000" cap="small" dirty="0">
                <a:solidFill>
                  <a:srgbClr val="00B0F0"/>
                </a:solidFill>
                <a:latin typeface="UTM American Sans" panose="02040603050506020204" pitchFamily="18" charset="0"/>
                <a:ea typeface="微软雅黑" panose="020B0503020204020204" charset="-122"/>
              </a:rPr>
              <a:t>HƯỚNG DẪN ĐỌC</a:t>
            </a:r>
            <a:endParaRPr sz="4000" cap="small" dirty="0">
              <a:solidFill>
                <a:srgbClr val="00B0F0"/>
              </a:solidFill>
              <a:latin typeface="UTM American Sans" panose="02040603050506020204" pitchFamily="18" charset="0"/>
              <a:ea typeface="微软雅黑" panose="020B0503020204020204" charset="-122"/>
            </a:endParaRPr>
          </a:p>
        </p:txBody>
      </p:sp>
      <p:pic>
        <p:nvPicPr>
          <p:cNvPr id="10" name="图片 9"/>
          <p:cNvPicPr>
            <a:picLocks noChangeAspect="1"/>
          </p:cNvPicPr>
          <p:nvPr userDrawn="1"/>
        </p:nvPicPr>
        <p:blipFill>
          <a:blip r:embed="rId4"/>
          <a:stretch>
            <a:fillRect/>
          </a:stretch>
        </p:blipFill>
        <p:spPr>
          <a:xfrm>
            <a:off x="8544272" y="188640"/>
            <a:ext cx="1512168" cy="753657"/>
          </a:xfrm>
          <a:prstGeom prst="rect">
            <a:avLst/>
          </a:prstGeom>
        </p:spPr>
      </p:pic>
      <p:pic>
        <p:nvPicPr>
          <p:cNvPr id="22" name="图片 68">
            <a:extLst>
              <a:ext uri="{FF2B5EF4-FFF2-40B4-BE49-F238E27FC236}">
                <a16:creationId xmlns:a16="http://schemas.microsoft.com/office/drawing/2014/main" id="{D691C6F0-6CD0-4A5C-B187-049DD86550F4}"/>
              </a:ext>
            </a:extLst>
          </p:cNvPr>
          <p:cNvPicPr>
            <a:picLocks noChangeAspect="1"/>
          </p:cNvPicPr>
          <p:nvPr/>
        </p:nvPicPr>
        <p:blipFill>
          <a:blip r:embed="rId5"/>
          <a:stretch>
            <a:fillRect/>
          </a:stretch>
        </p:blipFill>
        <p:spPr>
          <a:xfrm>
            <a:off x="-30983" y="188640"/>
            <a:ext cx="1255885" cy="1024217"/>
          </a:xfrm>
          <a:prstGeom prst="rect">
            <a:avLst/>
          </a:prstGeom>
        </p:spPr>
      </p:pic>
      <p:pic>
        <p:nvPicPr>
          <p:cNvPr id="24" name="Picture 23">
            <a:extLst>
              <a:ext uri="{FF2B5EF4-FFF2-40B4-BE49-F238E27FC236}">
                <a16:creationId xmlns:a16="http://schemas.microsoft.com/office/drawing/2014/main" id="{B3C28FD2-C4E6-44DA-A24E-C00D775FC22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38200" y="942297"/>
            <a:ext cx="3336853" cy="3336853"/>
          </a:xfrm>
          <a:prstGeom prst="rect">
            <a:avLst/>
          </a:prstGeom>
        </p:spPr>
      </p:pic>
      <p:grpSp>
        <p:nvGrpSpPr>
          <p:cNvPr id="6" name="Group 5">
            <a:extLst>
              <a:ext uri="{FF2B5EF4-FFF2-40B4-BE49-F238E27FC236}">
                <a16:creationId xmlns:a16="http://schemas.microsoft.com/office/drawing/2014/main" id="{D3A58AB9-0F90-47B2-A327-CD992FA0B40E}"/>
              </a:ext>
            </a:extLst>
          </p:cNvPr>
          <p:cNvGrpSpPr/>
          <p:nvPr/>
        </p:nvGrpSpPr>
        <p:grpSpPr>
          <a:xfrm>
            <a:off x="4991100" y="1130937"/>
            <a:ext cx="6572250" cy="1024217"/>
            <a:chOff x="4038600" y="1130937"/>
            <a:chExt cx="6572250" cy="1024217"/>
          </a:xfrm>
        </p:grpSpPr>
        <p:sp>
          <p:nvSpPr>
            <p:cNvPr id="4" name="Speech Bubble: Oval 3">
              <a:extLst>
                <a:ext uri="{FF2B5EF4-FFF2-40B4-BE49-F238E27FC236}">
                  <a16:creationId xmlns:a16="http://schemas.microsoft.com/office/drawing/2014/main" id="{9D826DD8-FCD7-4502-8231-0A76C0F521EE}"/>
                </a:ext>
              </a:extLst>
            </p:cNvPr>
            <p:cNvSpPr/>
            <p:nvPr/>
          </p:nvSpPr>
          <p:spPr>
            <a:xfrm>
              <a:off x="4038600" y="1130937"/>
              <a:ext cx="6572250" cy="1024217"/>
            </a:xfrm>
            <a:prstGeom prst="wedgeEllipseCallout">
              <a:avLst>
                <a:gd name="adj1" fmla="val -51937"/>
                <a:gd name="adj2" fmla="val 44952"/>
              </a:avLst>
            </a:prstGeom>
            <a:ln w="28575">
              <a:solidFill>
                <a:schemeClr val="accent5">
                  <a:lumMod val="60000"/>
                  <a:lumOff val="40000"/>
                </a:schemeClr>
              </a:solidFill>
            </a:ln>
          </p:spPr>
          <p:style>
            <a:lnRef idx="2">
              <a:schemeClr val="accent6"/>
            </a:lnRef>
            <a:fillRef idx="1">
              <a:schemeClr val="lt1"/>
            </a:fillRef>
            <a:effectRef idx="0">
              <a:schemeClr val="accent6"/>
            </a:effectRef>
            <a:fontRef idx="minor">
              <a:schemeClr val="dk1"/>
            </a:fontRef>
          </p:style>
          <p:txBody>
            <a:bodyPr rtlCol="0" anchor="ctr"/>
            <a:lstStyle/>
            <a:p>
              <a:pPr eaLnBrk="1" hangingPunct="1">
                <a:defRPr/>
              </a:pPr>
              <a:endParaRPr lang="en-US" altLang="vi-VN" sz="2500" dirty="0">
                <a:solidFill>
                  <a:schemeClr val="tx1"/>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4D3EF0BB-7395-4185-8B80-1F9F016EEB87}"/>
                </a:ext>
              </a:extLst>
            </p:cNvPr>
            <p:cNvSpPr txBox="1"/>
            <p:nvPr/>
          </p:nvSpPr>
          <p:spPr>
            <a:xfrm>
              <a:off x="4220959" y="1392316"/>
              <a:ext cx="6389891" cy="477054"/>
            </a:xfrm>
            <a:prstGeom prst="rect">
              <a:avLst/>
            </a:prstGeom>
            <a:noFill/>
          </p:spPr>
          <p:txBody>
            <a:bodyPr wrap="none" rtlCol="0">
              <a:spAutoFit/>
            </a:bodyPr>
            <a:lstStyle/>
            <a:p>
              <a:r>
                <a:rPr lang="en-US" altLang="vi-VN" sz="2500" b="1" dirty="0" err="1">
                  <a:solidFill>
                    <a:schemeClr val="tx1"/>
                  </a:solidFill>
                  <a:latin typeface="Arial" panose="020B0604020202020204" pitchFamily="34" charset="0"/>
                  <a:cs typeface="Arial" panose="020B0604020202020204" pitchFamily="34" charset="0"/>
                </a:rPr>
                <a:t>Giọng</a:t>
              </a:r>
              <a:r>
                <a:rPr lang="en-US" altLang="vi-VN" sz="2500" b="1" dirty="0">
                  <a:solidFill>
                    <a:schemeClr val="tx1"/>
                  </a:solidFill>
                  <a:latin typeface="Arial" panose="020B0604020202020204" pitchFamily="34" charset="0"/>
                  <a:cs typeface="Arial" panose="020B0604020202020204" pitchFamily="34" charset="0"/>
                </a:rPr>
                <a:t> </a:t>
              </a:r>
              <a:r>
                <a:rPr lang="en-US" altLang="vi-VN" sz="2500" b="1" dirty="0" err="1">
                  <a:solidFill>
                    <a:schemeClr val="tx1"/>
                  </a:solidFill>
                  <a:latin typeface="Arial" panose="020B0604020202020204" pitchFamily="34" charset="0"/>
                  <a:cs typeface="Arial" panose="020B0604020202020204" pitchFamily="34" charset="0"/>
                </a:rPr>
                <a:t>đọc</a:t>
              </a:r>
              <a:r>
                <a:rPr lang="en-US" altLang="vi-VN" sz="2500" b="1" dirty="0">
                  <a:solidFill>
                    <a:schemeClr val="tx1"/>
                  </a:solidFill>
                  <a:latin typeface="Arial" panose="020B0604020202020204" pitchFamily="34" charset="0"/>
                  <a:cs typeface="Arial" panose="020B0604020202020204" pitchFamily="34" charset="0"/>
                </a:rPr>
                <a:t> </a:t>
              </a:r>
              <a:r>
                <a:rPr lang="en-US" altLang="vi-VN" sz="2500" b="1" dirty="0" err="1">
                  <a:solidFill>
                    <a:schemeClr val="tx1"/>
                  </a:solidFill>
                  <a:latin typeface="Arial" panose="020B0604020202020204" pitchFamily="34" charset="0"/>
                  <a:cs typeface="Arial" panose="020B0604020202020204" pitchFamily="34" charset="0"/>
                </a:rPr>
                <a:t>toàn</a:t>
              </a:r>
              <a:r>
                <a:rPr lang="en-US" altLang="vi-VN" sz="2500" b="1" dirty="0">
                  <a:solidFill>
                    <a:schemeClr val="tx1"/>
                  </a:solidFill>
                  <a:latin typeface="Arial" panose="020B0604020202020204" pitchFamily="34" charset="0"/>
                  <a:cs typeface="Arial" panose="020B0604020202020204" pitchFamily="34" charset="0"/>
                </a:rPr>
                <a:t> </a:t>
              </a:r>
              <a:r>
                <a:rPr lang="en-US" altLang="vi-VN" sz="2500" b="1" dirty="0" err="1">
                  <a:solidFill>
                    <a:schemeClr val="tx1"/>
                  </a:solidFill>
                  <a:latin typeface="Arial" panose="020B0604020202020204" pitchFamily="34" charset="0"/>
                  <a:cs typeface="Arial" panose="020B0604020202020204" pitchFamily="34" charset="0"/>
                </a:rPr>
                <a:t>bài</a:t>
              </a:r>
              <a:r>
                <a:rPr lang="en-US" altLang="vi-VN" sz="2500" b="1" dirty="0">
                  <a:solidFill>
                    <a:schemeClr val="tx1"/>
                  </a:solidFill>
                  <a:latin typeface="Arial" panose="020B0604020202020204" pitchFamily="34" charset="0"/>
                  <a:cs typeface="Arial" panose="020B0604020202020204" pitchFamily="34" charset="0"/>
                </a:rPr>
                <a:t>: </a:t>
              </a:r>
              <a:r>
                <a:rPr lang="en-US" altLang="vi-VN" sz="2500" dirty="0" err="1">
                  <a:solidFill>
                    <a:schemeClr val="tx1"/>
                  </a:solidFill>
                  <a:latin typeface="Arial" panose="020B0604020202020204" pitchFamily="34" charset="0"/>
                  <a:cs typeface="Arial" panose="020B0604020202020204" pitchFamily="34" charset="0"/>
                </a:rPr>
                <a:t>trầm</a:t>
              </a:r>
              <a:r>
                <a:rPr lang="en-US" altLang="vi-VN" sz="2500" dirty="0">
                  <a:solidFill>
                    <a:schemeClr val="tx1"/>
                  </a:solidFill>
                  <a:latin typeface="Arial" panose="020B0604020202020204" pitchFamily="34" charset="0"/>
                  <a:cs typeface="Arial" panose="020B0604020202020204" pitchFamily="34" charset="0"/>
                </a:rPr>
                <a:t>, </a:t>
              </a:r>
              <a:r>
                <a:rPr lang="en-US" altLang="vi-VN" sz="2500" dirty="0" err="1">
                  <a:solidFill>
                    <a:schemeClr val="tx1"/>
                  </a:solidFill>
                  <a:latin typeface="Arial" panose="020B0604020202020204" pitchFamily="34" charset="0"/>
                  <a:cs typeface="Arial" panose="020B0604020202020204" pitchFamily="34" charset="0"/>
                </a:rPr>
                <a:t>buồn</a:t>
              </a:r>
              <a:r>
                <a:rPr lang="en-US" altLang="vi-VN" sz="2500" dirty="0">
                  <a:solidFill>
                    <a:schemeClr val="tx1"/>
                  </a:solidFill>
                  <a:latin typeface="Arial" panose="020B0604020202020204" pitchFamily="34" charset="0"/>
                  <a:cs typeface="Arial" panose="020B0604020202020204" pitchFamily="34" charset="0"/>
                </a:rPr>
                <a:t>, </a:t>
              </a:r>
              <a:r>
                <a:rPr lang="en-US" altLang="vi-VN" sz="2500" dirty="0" err="1">
                  <a:solidFill>
                    <a:schemeClr val="tx1"/>
                  </a:solidFill>
                  <a:latin typeface="Arial" panose="020B0604020202020204" pitchFamily="34" charset="0"/>
                  <a:cs typeface="Arial" panose="020B0604020202020204" pitchFamily="34" charset="0"/>
                </a:rPr>
                <a:t>xúc</a:t>
              </a:r>
              <a:r>
                <a:rPr lang="en-US" altLang="vi-VN" sz="2500" dirty="0">
                  <a:solidFill>
                    <a:schemeClr val="tx1"/>
                  </a:solidFill>
                  <a:latin typeface="Arial" panose="020B0604020202020204" pitchFamily="34" charset="0"/>
                  <a:cs typeface="Arial" panose="020B0604020202020204" pitchFamily="34" charset="0"/>
                </a:rPr>
                <a:t> </a:t>
              </a:r>
              <a:r>
                <a:rPr lang="en-US" altLang="vi-VN" sz="2500" dirty="0" err="1">
                  <a:solidFill>
                    <a:schemeClr val="tx1"/>
                  </a:solidFill>
                  <a:latin typeface="Arial" panose="020B0604020202020204" pitchFamily="34" charset="0"/>
                  <a:cs typeface="Arial" panose="020B0604020202020204" pitchFamily="34" charset="0"/>
                </a:rPr>
                <a:t>động</a:t>
              </a:r>
              <a:r>
                <a:rPr lang="en-US" altLang="vi-VN" sz="2500" dirty="0">
                  <a:solidFill>
                    <a:schemeClr val="tx1"/>
                  </a:solidFill>
                  <a:latin typeface="Arial" panose="020B0604020202020204" pitchFamily="34" charset="0"/>
                  <a:cs typeface="Arial" panose="020B0604020202020204" pitchFamily="34" charset="0"/>
                </a:rPr>
                <a:t>.</a:t>
              </a:r>
            </a:p>
          </p:txBody>
        </p:sp>
      </p:grpSp>
      <p:grpSp>
        <p:nvGrpSpPr>
          <p:cNvPr id="27" name="Group 26">
            <a:extLst>
              <a:ext uri="{FF2B5EF4-FFF2-40B4-BE49-F238E27FC236}">
                <a16:creationId xmlns:a16="http://schemas.microsoft.com/office/drawing/2014/main" id="{541352AF-8DEB-463A-9EA0-235B25389D65}"/>
              </a:ext>
            </a:extLst>
          </p:cNvPr>
          <p:cNvGrpSpPr/>
          <p:nvPr/>
        </p:nvGrpSpPr>
        <p:grpSpPr>
          <a:xfrm>
            <a:off x="4991100" y="2615838"/>
            <a:ext cx="4914900" cy="852733"/>
            <a:chOff x="4038600" y="2803590"/>
            <a:chExt cx="4914900" cy="852733"/>
          </a:xfrm>
        </p:grpSpPr>
        <p:sp>
          <p:nvSpPr>
            <p:cNvPr id="25" name="Speech Bubble: Oval 24">
              <a:extLst>
                <a:ext uri="{FF2B5EF4-FFF2-40B4-BE49-F238E27FC236}">
                  <a16:creationId xmlns:a16="http://schemas.microsoft.com/office/drawing/2014/main" id="{BB732401-C50A-491C-9BB2-0E64E44F45ED}"/>
                </a:ext>
              </a:extLst>
            </p:cNvPr>
            <p:cNvSpPr/>
            <p:nvPr/>
          </p:nvSpPr>
          <p:spPr>
            <a:xfrm>
              <a:off x="4038600" y="2803590"/>
              <a:ext cx="4914900" cy="852733"/>
            </a:xfrm>
            <a:prstGeom prst="wedgeEllipseCallout">
              <a:avLst>
                <a:gd name="adj1" fmla="val -56015"/>
                <a:gd name="adj2" fmla="val 5488"/>
              </a:avLst>
            </a:prstGeom>
            <a:ln w="28575">
              <a:solidFill>
                <a:schemeClr val="accent5">
                  <a:lumMod val="60000"/>
                  <a:lumOff val="40000"/>
                </a:schemeClr>
              </a:solidFill>
            </a:ln>
          </p:spPr>
          <p:style>
            <a:lnRef idx="2">
              <a:schemeClr val="accent6"/>
            </a:lnRef>
            <a:fillRef idx="1">
              <a:schemeClr val="lt1"/>
            </a:fillRef>
            <a:effectRef idx="0">
              <a:schemeClr val="accent6"/>
            </a:effectRef>
            <a:fontRef idx="minor">
              <a:schemeClr val="dk1"/>
            </a:fontRef>
          </p:style>
          <p:txBody>
            <a:bodyPr rtlCol="0" anchor="ctr"/>
            <a:lstStyle/>
            <a:p>
              <a:pPr eaLnBrk="1" hangingPunct="1">
                <a:defRPr/>
              </a:pPr>
              <a:endParaRPr lang="en-US" altLang="vi-VN" sz="2500" dirty="0">
                <a:solidFill>
                  <a:schemeClr val="tx1"/>
                </a:solidFill>
                <a:latin typeface="Arial" panose="020B0604020202020204" pitchFamily="34" charset="0"/>
                <a:cs typeface="Arial" panose="020B0604020202020204" pitchFamily="34" charset="0"/>
              </a:endParaRPr>
            </a:p>
          </p:txBody>
        </p:sp>
        <p:sp>
          <p:nvSpPr>
            <p:cNvPr id="26" name="TextBox 25">
              <a:extLst>
                <a:ext uri="{FF2B5EF4-FFF2-40B4-BE49-F238E27FC236}">
                  <a16:creationId xmlns:a16="http://schemas.microsoft.com/office/drawing/2014/main" id="{B0A1AE8B-6EBC-44D6-92C9-B25B098F8D51}"/>
                </a:ext>
              </a:extLst>
            </p:cNvPr>
            <p:cNvSpPr txBox="1"/>
            <p:nvPr/>
          </p:nvSpPr>
          <p:spPr>
            <a:xfrm>
              <a:off x="4478735" y="3008479"/>
              <a:ext cx="4065537" cy="477054"/>
            </a:xfrm>
            <a:prstGeom prst="rect">
              <a:avLst/>
            </a:prstGeom>
            <a:noFill/>
          </p:spPr>
          <p:txBody>
            <a:bodyPr wrap="none" rtlCol="0">
              <a:spAutoFit/>
            </a:bodyPr>
            <a:lstStyle/>
            <a:p>
              <a:r>
                <a:rPr lang="en-US" altLang="vi-VN" sz="2500" b="1" dirty="0" err="1">
                  <a:solidFill>
                    <a:schemeClr val="tx1"/>
                  </a:solidFill>
                  <a:latin typeface="Arial" panose="020B0604020202020204" pitchFamily="34" charset="0"/>
                  <a:cs typeface="Arial" panose="020B0604020202020204" pitchFamily="34" charset="0"/>
                </a:rPr>
                <a:t>Lời</a:t>
              </a:r>
              <a:r>
                <a:rPr lang="en-US" altLang="vi-VN" sz="2500" b="1" dirty="0">
                  <a:solidFill>
                    <a:schemeClr val="tx1"/>
                  </a:solidFill>
                  <a:latin typeface="Arial" panose="020B0604020202020204" pitchFamily="34" charset="0"/>
                  <a:cs typeface="Arial" panose="020B0604020202020204" pitchFamily="34" charset="0"/>
                </a:rPr>
                <a:t> </a:t>
              </a:r>
              <a:r>
                <a:rPr lang="en-US" altLang="vi-VN" sz="2500" b="1" dirty="0" err="1">
                  <a:solidFill>
                    <a:schemeClr val="tx1"/>
                  </a:solidFill>
                  <a:latin typeface="Arial" panose="020B0604020202020204" pitchFamily="34" charset="0"/>
                  <a:cs typeface="Arial" panose="020B0604020202020204" pitchFamily="34" charset="0"/>
                </a:rPr>
                <a:t>ông</a:t>
              </a:r>
              <a:r>
                <a:rPr lang="en-US" altLang="vi-VN" sz="2500" b="1" dirty="0">
                  <a:solidFill>
                    <a:schemeClr val="tx1"/>
                  </a:solidFill>
                  <a:latin typeface="Arial" panose="020B0604020202020204" pitchFamily="34" charset="0"/>
                  <a:cs typeface="Arial" panose="020B0604020202020204" pitchFamily="34" charset="0"/>
                </a:rPr>
                <a:t>: </a:t>
              </a:r>
              <a:r>
                <a:rPr lang="en-US" altLang="vi-VN" sz="2500" dirty="0" err="1">
                  <a:solidFill>
                    <a:schemeClr val="tx1"/>
                  </a:solidFill>
                  <a:latin typeface="Arial" panose="020B0604020202020204" pitchFamily="34" charset="0"/>
                  <a:cs typeface="Arial" panose="020B0604020202020204" pitchFamily="34" charset="0"/>
                </a:rPr>
                <a:t>mệt</a:t>
              </a:r>
              <a:r>
                <a:rPr lang="en-US" altLang="vi-VN" sz="2500" dirty="0">
                  <a:solidFill>
                    <a:schemeClr val="tx1"/>
                  </a:solidFill>
                  <a:latin typeface="Arial" panose="020B0604020202020204" pitchFamily="34" charset="0"/>
                  <a:cs typeface="Arial" panose="020B0604020202020204" pitchFamily="34" charset="0"/>
                </a:rPr>
                <a:t> </a:t>
              </a:r>
              <a:r>
                <a:rPr lang="en-US" altLang="vi-VN" sz="2500" dirty="0" err="1">
                  <a:solidFill>
                    <a:schemeClr val="tx1"/>
                  </a:solidFill>
                  <a:latin typeface="Arial" panose="020B0604020202020204" pitchFamily="34" charset="0"/>
                  <a:cs typeface="Arial" panose="020B0604020202020204" pitchFamily="34" charset="0"/>
                </a:rPr>
                <a:t>nhọc</a:t>
              </a:r>
              <a:r>
                <a:rPr lang="en-US" altLang="vi-VN" sz="2500" dirty="0">
                  <a:solidFill>
                    <a:schemeClr val="tx1"/>
                  </a:solidFill>
                  <a:latin typeface="Arial" panose="020B0604020202020204" pitchFamily="34" charset="0"/>
                  <a:cs typeface="Arial" panose="020B0604020202020204" pitchFamily="34" charset="0"/>
                </a:rPr>
                <a:t>, </a:t>
              </a:r>
              <a:r>
                <a:rPr lang="en-US" altLang="vi-VN" sz="2500" dirty="0" err="1">
                  <a:solidFill>
                    <a:schemeClr val="tx1"/>
                  </a:solidFill>
                  <a:latin typeface="Arial" panose="020B0604020202020204" pitchFamily="34" charset="0"/>
                  <a:cs typeface="Arial" panose="020B0604020202020204" pitchFamily="34" charset="0"/>
                </a:rPr>
                <a:t>yếu</a:t>
              </a:r>
              <a:r>
                <a:rPr lang="en-US" altLang="vi-VN" sz="2500" dirty="0">
                  <a:solidFill>
                    <a:schemeClr val="tx1"/>
                  </a:solidFill>
                  <a:latin typeface="Arial" panose="020B0604020202020204" pitchFamily="34" charset="0"/>
                  <a:cs typeface="Arial" panose="020B0604020202020204" pitchFamily="34" charset="0"/>
                </a:rPr>
                <a:t> </a:t>
              </a:r>
              <a:r>
                <a:rPr lang="en-US" altLang="vi-VN" sz="2500" dirty="0" err="1">
                  <a:solidFill>
                    <a:schemeClr val="tx1"/>
                  </a:solidFill>
                  <a:latin typeface="Arial" panose="020B0604020202020204" pitchFamily="34" charset="0"/>
                  <a:cs typeface="Arial" panose="020B0604020202020204" pitchFamily="34" charset="0"/>
                </a:rPr>
                <a:t>ớt</a:t>
              </a:r>
              <a:r>
                <a:rPr lang="en-US" altLang="vi-VN" sz="2500" dirty="0">
                  <a:solidFill>
                    <a:schemeClr val="tx1"/>
                  </a:solidFill>
                  <a:latin typeface="Arial" panose="020B0604020202020204" pitchFamily="34" charset="0"/>
                  <a:cs typeface="Arial" panose="020B0604020202020204" pitchFamily="34" charset="0"/>
                </a:rPr>
                <a:t>.</a:t>
              </a:r>
            </a:p>
          </p:txBody>
        </p:sp>
      </p:grpSp>
      <p:grpSp>
        <p:nvGrpSpPr>
          <p:cNvPr id="28" name="Group 27">
            <a:extLst>
              <a:ext uri="{FF2B5EF4-FFF2-40B4-BE49-F238E27FC236}">
                <a16:creationId xmlns:a16="http://schemas.microsoft.com/office/drawing/2014/main" id="{5B172C0A-9E9E-4604-9884-638B2BB33AE7}"/>
              </a:ext>
            </a:extLst>
          </p:cNvPr>
          <p:cNvGrpSpPr/>
          <p:nvPr/>
        </p:nvGrpSpPr>
        <p:grpSpPr>
          <a:xfrm>
            <a:off x="4991099" y="3825861"/>
            <a:ext cx="6191251" cy="852734"/>
            <a:chOff x="4038599" y="1130938"/>
            <a:chExt cx="6191251" cy="852734"/>
          </a:xfrm>
        </p:grpSpPr>
        <p:sp>
          <p:nvSpPr>
            <p:cNvPr id="29" name="Speech Bubble: Oval 28">
              <a:extLst>
                <a:ext uri="{FF2B5EF4-FFF2-40B4-BE49-F238E27FC236}">
                  <a16:creationId xmlns:a16="http://schemas.microsoft.com/office/drawing/2014/main" id="{73ABE043-191D-4D6D-8305-EC0B2A18DDC8}"/>
                </a:ext>
              </a:extLst>
            </p:cNvPr>
            <p:cNvSpPr/>
            <p:nvPr/>
          </p:nvSpPr>
          <p:spPr>
            <a:xfrm>
              <a:off x="4038599" y="1130938"/>
              <a:ext cx="6191251" cy="852734"/>
            </a:xfrm>
            <a:prstGeom prst="wedgeEllipseCallout">
              <a:avLst>
                <a:gd name="adj1" fmla="val -54269"/>
                <a:gd name="adj2" fmla="val -23866"/>
              </a:avLst>
            </a:prstGeom>
            <a:ln w="28575">
              <a:solidFill>
                <a:schemeClr val="accent5">
                  <a:lumMod val="60000"/>
                  <a:lumOff val="40000"/>
                </a:schemeClr>
              </a:solidFill>
            </a:ln>
          </p:spPr>
          <p:style>
            <a:lnRef idx="2">
              <a:schemeClr val="accent6"/>
            </a:lnRef>
            <a:fillRef idx="1">
              <a:schemeClr val="lt1"/>
            </a:fillRef>
            <a:effectRef idx="0">
              <a:schemeClr val="accent6"/>
            </a:effectRef>
            <a:fontRef idx="minor">
              <a:schemeClr val="dk1"/>
            </a:fontRef>
          </p:style>
          <p:txBody>
            <a:bodyPr rtlCol="0" anchor="ctr"/>
            <a:lstStyle/>
            <a:p>
              <a:pPr eaLnBrk="1" hangingPunct="1">
                <a:defRPr/>
              </a:pPr>
              <a:endParaRPr lang="en-US" altLang="vi-VN" sz="2500" dirty="0">
                <a:solidFill>
                  <a:schemeClr val="tx1"/>
                </a:solidFill>
                <a:latin typeface="Arial" panose="020B0604020202020204" pitchFamily="34" charset="0"/>
                <a:cs typeface="Arial" panose="020B0604020202020204" pitchFamily="34" charset="0"/>
              </a:endParaRPr>
            </a:p>
          </p:txBody>
        </p:sp>
        <p:sp>
          <p:nvSpPr>
            <p:cNvPr id="30" name="TextBox 29">
              <a:extLst>
                <a:ext uri="{FF2B5EF4-FFF2-40B4-BE49-F238E27FC236}">
                  <a16:creationId xmlns:a16="http://schemas.microsoft.com/office/drawing/2014/main" id="{115886B8-02FD-477D-AF9F-E448C75E3300}"/>
                </a:ext>
              </a:extLst>
            </p:cNvPr>
            <p:cNvSpPr txBox="1"/>
            <p:nvPr/>
          </p:nvSpPr>
          <p:spPr>
            <a:xfrm>
              <a:off x="4220959" y="1316116"/>
              <a:ext cx="5823325" cy="477054"/>
            </a:xfrm>
            <a:prstGeom prst="rect">
              <a:avLst/>
            </a:prstGeom>
            <a:noFill/>
          </p:spPr>
          <p:txBody>
            <a:bodyPr wrap="none" rtlCol="0">
              <a:spAutoFit/>
            </a:bodyPr>
            <a:lstStyle/>
            <a:p>
              <a:r>
                <a:rPr lang="en-US" altLang="vi-VN" sz="2500" b="1" dirty="0">
                  <a:solidFill>
                    <a:schemeClr val="tx1"/>
                  </a:solidFill>
                  <a:latin typeface="Arial" panose="020B0604020202020204" pitchFamily="34" charset="0"/>
                  <a:cs typeface="Arial" panose="020B0604020202020204" pitchFamily="34" charset="0"/>
                </a:rPr>
                <a:t>Ý </a:t>
              </a:r>
              <a:r>
                <a:rPr lang="en-US" altLang="vi-VN" sz="2500" b="1" dirty="0" err="1">
                  <a:solidFill>
                    <a:schemeClr val="tx1"/>
                  </a:solidFill>
                  <a:latin typeface="Arial" panose="020B0604020202020204" pitchFamily="34" charset="0"/>
                  <a:cs typeface="Arial" panose="020B0604020202020204" pitchFamily="34" charset="0"/>
                </a:rPr>
                <a:t>nghĩ</a:t>
              </a:r>
              <a:r>
                <a:rPr lang="en-US" altLang="vi-VN" sz="2500" b="1" dirty="0">
                  <a:solidFill>
                    <a:schemeClr val="tx1"/>
                  </a:solidFill>
                  <a:latin typeface="Arial" panose="020B0604020202020204" pitchFamily="34" charset="0"/>
                  <a:cs typeface="Arial" panose="020B0604020202020204" pitchFamily="34" charset="0"/>
                </a:rPr>
                <a:t> </a:t>
              </a:r>
              <a:r>
                <a:rPr lang="en-US" altLang="vi-VN" sz="2500" b="1" dirty="0" err="1">
                  <a:solidFill>
                    <a:schemeClr val="tx1"/>
                  </a:solidFill>
                  <a:latin typeface="Arial" panose="020B0604020202020204" pitchFamily="34" charset="0"/>
                  <a:cs typeface="Arial" panose="020B0604020202020204" pitchFamily="34" charset="0"/>
                </a:rPr>
                <a:t>của</a:t>
              </a:r>
              <a:r>
                <a:rPr lang="en-US" altLang="vi-VN" sz="2500" b="1" dirty="0">
                  <a:solidFill>
                    <a:schemeClr val="tx1"/>
                  </a:solidFill>
                  <a:latin typeface="Arial" panose="020B0604020202020204" pitchFamily="34" charset="0"/>
                  <a:cs typeface="Arial" panose="020B0604020202020204" pitchFamily="34" charset="0"/>
                </a:rPr>
                <a:t> An-</a:t>
              </a:r>
              <a:r>
                <a:rPr lang="en-US" altLang="vi-VN" sz="2500" b="1" dirty="0" err="1">
                  <a:solidFill>
                    <a:schemeClr val="tx1"/>
                  </a:solidFill>
                  <a:latin typeface="Arial" panose="020B0604020202020204" pitchFamily="34" charset="0"/>
                  <a:cs typeface="Arial" panose="020B0604020202020204" pitchFamily="34" charset="0"/>
                </a:rPr>
                <a:t>đrây</a:t>
              </a:r>
              <a:r>
                <a:rPr lang="en-US" altLang="vi-VN" sz="2500" b="1" dirty="0">
                  <a:latin typeface="Arial" panose="020B0604020202020204" pitchFamily="34" charset="0"/>
                  <a:cs typeface="Arial" panose="020B0604020202020204" pitchFamily="34" charset="0"/>
                </a:rPr>
                <a:t>-</a:t>
              </a:r>
              <a:r>
                <a:rPr lang="en-US" altLang="vi-VN" sz="2500" b="1" dirty="0">
                  <a:solidFill>
                    <a:schemeClr val="tx1"/>
                  </a:solidFill>
                  <a:latin typeface="Arial" panose="020B0604020202020204" pitchFamily="34" charset="0"/>
                  <a:cs typeface="Arial" panose="020B0604020202020204" pitchFamily="34" charset="0"/>
                </a:rPr>
                <a:t>ca: </a:t>
              </a:r>
              <a:r>
                <a:rPr lang="en-US" altLang="vi-VN" sz="2500" dirty="0" err="1">
                  <a:solidFill>
                    <a:schemeClr val="tx1"/>
                  </a:solidFill>
                  <a:latin typeface="Arial" panose="020B0604020202020204" pitchFamily="34" charset="0"/>
                  <a:cs typeface="Arial" panose="020B0604020202020204" pitchFamily="34" charset="0"/>
                </a:rPr>
                <a:t>buồn</a:t>
              </a:r>
              <a:r>
                <a:rPr lang="en-US" altLang="vi-VN" sz="2500" dirty="0">
                  <a:solidFill>
                    <a:schemeClr val="tx1"/>
                  </a:solidFill>
                  <a:latin typeface="Arial" panose="020B0604020202020204" pitchFamily="34" charset="0"/>
                  <a:cs typeface="Arial" panose="020B0604020202020204" pitchFamily="34" charset="0"/>
                </a:rPr>
                <a:t>, day </a:t>
              </a:r>
              <a:r>
                <a:rPr lang="en-US" altLang="vi-VN" sz="2500" dirty="0" err="1">
                  <a:solidFill>
                    <a:schemeClr val="tx1"/>
                  </a:solidFill>
                  <a:latin typeface="Arial" panose="020B0604020202020204" pitchFamily="34" charset="0"/>
                  <a:cs typeface="Arial" panose="020B0604020202020204" pitchFamily="34" charset="0"/>
                </a:rPr>
                <a:t>dứt</a:t>
              </a:r>
              <a:r>
                <a:rPr lang="en-US" altLang="vi-VN" sz="2500" dirty="0">
                  <a:solidFill>
                    <a:schemeClr val="tx1"/>
                  </a:solidFill>
                  <a:latin typeface="Arial" panose="020B0604020202020204" pitchFamily="34" charset="0"/>
                  <a:cs typeface="Arial" panose="020B0604020202020204" pitchFamily="34" charset="0"/>
                </a:rPr>
                <a:t>.</a:t>
              </a:r>
            </a:p>
          </p:txBody>
        </p:sp>
      </p:grpSp>
      <p:grpSp>
        <p:nvGrpSpPr>
          <p:cNvPr id="31" name="Group 30">
            <a:extLst>
              <a:ext uri="{FF2B5EF4-FFF2-40B4-BE49-F238E27FC236}">
                <a16:creationId xmlns:a16="http://schemas.microsoft.com/office/drawing/2014/main" id="{A35BB988-53B0-4875-98B9-8C9D865ECF22}"/>
              </a:ext>
            </a:extLst>
          </p:cNvPr>
          <p:cNvGrpSpPr/>
          <p:nvPr/>
        </p:nvGrpSpPr>
        <p:grpSpPr>
          <a:xfrm>
            <a:off x="5097259" y="5097426"/>
            <a:ext cx="4076700" cy="857190"/>
            <a:chOff x="4038600" y="1130938"/>
            <a:chExt cx="4076700" cy="857190"/>
          </a:xfrm>
        </p:grpSpPr>
        <p:sp>
          <p:nvSpPr>
            <p:cNvPr id="32" name="Speech Bubble: Oval 31">
              <a:extLst>
                <a:ext uri="{FF2B5EF4-FFF2-40B4-BE49-F238E27FC236}">
                  <a16:creationId xmlns:a16="http://schemas.microsoft.com/office/drawing/2014/main" id="{96454062-8E65-4C90-8997-6A3B72E31431}"/>
                </a:ext>
              </a:extLst>
            </p:cNvPr>
            <p:cNvSpPr/>
            <p:nvPr/>
          </p:nvSpPr>
          <p:spPr>
            <a:xfrm>
              <a:off x="4038600" y="1130938"/>
              <a:ext cx="4076700" cy="857190"/>
            </a:xfrm>
            <a:prstGeom prst="wedgeEllipseCallout">
              <a:avLst>
                <a:gd name="adj1" fmla="val -53038"/>
                <a:gd name="adj2" fmla="val -51766"/>
              </a:avLst>
            </a:prstGeom>
            <a:ln w="28575">
              <a:solidFill>
                <a:schemeClr val="accent5">
                  <a:lumMod val="60000"/>
                  <a:lumOff val="40000"/>
                </a:schemeClr>
              </a:solidFill>
            </a:ln>
          </p:spPr>
          <p:style>
            <a:lnRef idx="2">
              <a:schemeClr val="accent6"/>
            </a:lnRef>
            <a:fillRef idx="1">
              <a:schemeClr val="lt1"/>
            </a:fillRef>
            <a:effectRef idx="0">
              <a:schemeClr val="accent6"/>
            </a:effectRef>
            <a:fontRef idx="minor">
              <a:schemeClr val="dk1"/>
            </a:fontRef>
          </p:style>
          <p:txBody>
            <a:bodyPr rtlCol="0" anchor="ctr"/>
            <a:lstStyle/>
            <a:p>
              <a:pPr eaLnBrk="1" hangingPunct="1">
                <a:defRPr/>
              </a:pPr>
              <a:endParaRPr lang="en-US" altLang="vi-VN" sz="2500" dirty="0">
                <a:solidFill>
                  <a:schemeClr val="tx1"/>
                </a:solidFill>
                <a:latin typeface="Arial" panose="020B0604020202020204" pitchFamily="34" charset="0"/>
                <a:cs typeface="Arial" panose="020B0604020202020204" pitchFamily="34" charset="0"/>
              </a:endParaRPr>
            </a:p>
          </p:txBody>
        </p:sp>
        <p:sp>
          <p:nvSpPr>
            <p:cNvPr id="33" name="TextBox 32">
              <a:extLst>
                <a:ext uri="{FF2B5EF4-FFF2-40B4-BE49-F238E27FC236}">
                  <a16:creationId xmlns:a16="http://schemas.microsoft.com/office/drawing/2014/main" id="{5AEF280F-DA48-41DA-9212-F6CE6DF5673A}"/>
                </a:ext>
              </a:extLst>
            </p:cNvPr>
            <p:cNvSpPr txBox="1"/>
            <p:nvPr/>
          </p:nvSpPr>
          <p:spPr>
            <a:xfrm>
              <a:off x="4220959" y="1316116"/>
              <a:ext cx="3639138" cy="477054"/>
            </a:xfrm>
            <a:prstGeom prst="rect">
              <a:avLst/>
            </a:prstGeom>
            <a:noFill/>
          </p:spPr>
          <p:txBody>
            <a:bodyPr wrap="none" rtlCol="0">
              <a:spAutoFit/>
            </a:bodyPr>
            <a:lstStyle/>
            <a:p>
              <a:r>
                <a:rPr lang="en-US" altLang="vi-VN" sz="2500" b="1" dirty="0" err="1">
                  <a:solidFill>
                    <a:schemeClr val="tx1"/>
                  </a:solidFill>
                  <a:latin typeface="Arial" panose="020B0604020202020204" pitchFamily="34" charset="0"/>
                  <a:cs typeface="Arial" panose="020B0604020202020204" pitchFamily="34" charset="0"/>
                </a:rPr>
                <a:t>Lời</a:t>
              </a:r>
              <a:r>
                <a:rPr lang="en-US" altLang="vi-VN" sz="2500" b="1" dirty="0">
                  <a:solidFill>
                    <a:schemeClr val="tx1"/>
                  </a:solidFill>
                  <a:latin typeface="Arial" panose="020B0604020202020204" pitchFamily="34" charset="0"/>
                  <a:cs typeface="Arial" panose="020B0604020202020204" pitchFamily="34" charset="0"/>
                </a:rPr>
                <a:t> </a:t>
              </a:r>
              <a:r>
                <a:rPr lang="en-US" altLang="vi-VN" sz="2500" b="1" dirty="0" err="1">
                  <a:solidFill>
                    <a:schemeClr val="tx1"/>
                  </a:solidFill>
                  <a:latin typeface="Arial" panose="020B0604020202020204" pitchFamily="34" charset="0"/>
                  <a:cs typeface="Arial" panose="020B0604020202020204" pitchFamily="34" charset="0"/>
                </a:rPr>
                <a:t>mẹ</a:t>
              </a:r>
              <a:r>
                <a:rPr lang="en-US" altLang="vi-VN" sz="2500" b="1" dirty="0">
                  <a:solidFill>
                    <a:schemeClr val="tx1"/>
                  </a:solidFill>
                  <a:latin typeface="Arial" panose="020B0604020202020204" pitchFamily="34" charset="0"/>
                  <a:cs typeface="Arial" panose="020B0604020202020204" pitchFamily="34" charset="0"/>
                </a:rPr>
                <a:t>: </a:t>
              </a:r>
              <a:r>
                <a:rPr lang="en-US" altLang="vi-VN" sz="2500" dirty="0" err="1">
                  <a:solidFill>
                    <a:schemeClr val="tx1"/>
                  </a:solidFill>
                  <a:latin typeface="Arial" panose="020B0604020202020204" pitchFamily="34" charset="0"/>
                  <a:cs typeface="Arial" panose="020B0604020202020204" pitchFamily="34" charset="0"/>
                </a:rPr>
                <a:t>dịu</a:t>
              </a:r>
              <a:r>
                <a:rPr lang="en-US" altLang="vi-VN" sz="2500" dirty="0">
                  <a:solidFill>
                    <a:schemeClr val="tx1"/>
                  </a:solidFill>
                  <a:latin typeface="Arial" panose="020B0604020202020204" pitchFamily="34" charset="0"/>
                  <a:cs typeface="Arial" panose="020B0604020202020204" pitchFamily="34" charset="0"/>
                </a:rPr>
                <a:t> </a:t>
              </a:r>
              <a:r>
                <a:rPr lang="en-US" altLang="vi-VN" sz="2500" dirty="0" err="1">
                  <a:solidFill>
                    <a:schemeClr val="tx1"/>
                  </a:solidFill>
                  <a:latin typeface="Arial" panose="020B0604020202020204" pitchFamily="34" charset="0"/>
                  <a:cs typeface="Arial" panose="020B0604020202020204" pitchFamily="34" charset="0"/>
                </a:rPr>
                <a:t>dàng</a:t>
              </a:r>
              <a:r>
                <a:rPr lang="en-US" altLang="vi-VN" sz="2500" dirty="0">
                  <a:solidFill>
                    <a:schemeClr val="tx1"/>
                  </a:solidFill>
                  <a:latin typeface="Arial" panose="020B0604020202020204" pitchFamily="34" charset="0"/>
                  <a:cs typeface="Arial" panose="020B0604020202020204" pitchFamily="34" charset="0"/>
                </a:rPr>
                <a:t>, an </a:t>
              </a:r>
              <a:r>
                <a:rPr lang="en-US" altLang="vi-VN" sz="2500" dirty="0" err="1">
                  <a:solidFill>
                    <a:schemeClr val="tx1"/>
                  </a:solidFill>
                  <a:latin typeface="Arial" panose="020B0604020202020204" pitchFamily="34" charset="0"/>
                  <a:cs typeface="Arial" panose="020B0604020202020204" pitchFamily="34" charset="0"/>
                </a:rPr>
                <a:t>ủi</a:t>
              </a:r>
              <a:r>
                <a:rPr lang="en-US" altLang="vi-VN" sz="2500" dirty="0">
                  <a:solidFill>
                    <a:schemeClr val="tx1"/>
                  </a:solidFill>
                  <a:latin typeface="Arial" panose="020B0604020202020204" pitchFamily="34" charset="0"/>
                  <a:cs typeface="Arial" panose="020B0604020202020204" pitchFamily="34" charset="0"/>
                </a:rPr>
                <a:t>.</a:t>
              </a:r>
            </a:p>
          </p:txBody>
        </p:sp>
      </p:grpSp>
      <p:sp>
        <p:nvSpPr>
          <p:cNvPr id="37" name="TextBox 36">
            <a:extLst>
              <a:ext uri="{FF2B5EF4-FFF2-40B4-BE49-F238E27FC236}">
                <a16:creationId xmlns:a16="http://schemas.microsoft.com/office/drawing/2014/main" id="{6835C0E4-1377-41D3-BC1E-616E3534BBCB}"/>
              </a:ext>
            </a:extLst>
          </p:cNvPr>
          <p:cNvSpPr txBox="1"/>
          <p:nvPr/>
        </p:nvSpPr>
        <p:spPr>
          <a:xfrm>
            <a:off x="1320582" y="3777203"/>
            <a:ext cx="2430328" cy="2785378"/>
          </a:xfrm>
          <a:prstGeom prst="rect">
            <a:avLst/>
          </a:prstGeom>
          <a:ln/>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en-US" sz="2500" b="1" dirty="0" err="1">
                <a:latin typeface="Arial" panose="020B0604020202020204" pitchFamily="34" charset="0"/>
                <a:cs typeface="Arial" panose="020B0604020202020204" pitchFamily="34" charset="0"/>
              </a:rPr>
              <a:t>Những</a:t>
            </a:r>
            <a:r>
              <a:rPr lang="en-US" sz="2500" b="1" dirty="0">
                <a:latin typeface="Arial" panose="020B0604020202020204" pitchFamily="34" charset="0"/>
                <a:cs typeface="Arial" panose="020B0604020202020204" pitchFamily="34" charset="0"/>
              </a:rPr>
              <a:t> </a:t>
            </a:r>
            <a:r>
              <a:rPr lang="en-US" sz="2500" b="1" dirty="0" err="1">
                <a:latin typeface="Arial" panose="020B0604020202020204" pitchFamily="34" charset="0"/>
                <a:cs typeface="Arial" panose="020B0604020202020204" pitchFamily="34" charset="0"/>
              </a:rPr>
              <a:t>từ</a:t>
            </a:r>
            <a:r>
              <a:rPr lang="en-US" sz="2500" b="1" dirty="0">
                <a:latin typeface="Arial" panose="020B0604020202020204" pitchFamily="34" charset="0"/>
                <a:cs typeface="Arial" panose="020B0604020202020204" pitchFamily="34" charset="0"/>
              </a:rPr>
              <a:t> </a:t>
            </a:r>
            <a:r>
              <a:rPr lang="en-US" sz="2500" b="1" dirty="0" err="1">
                <a:latin typeface="Arial" panose="020B0604020202020204" pitchFamily="34" charset="0"/>
                <a:cs typeface="Arial" panose="020B0604020202020204" pitchFamily="34" charset="0"/>
              </a:rPr>
              <a:t>cần</a:t>
            </a:r>
            <a:r>
              <a:rPr lang="en-US" sz="2500" b="1" dirty="0">
                <a:latin typeface="Arial" panose="020B0604020202020204" pitchFamily="34" charset="0"/>
                <a:cs typeface="Arial" panose="020B0604020202020204" pitchFamily="34" charset="0"/>
              </a:rPr>
              <a:t> </a:t>
            </a:r>
            <a:r>
              <a:rPr lang="en-US" sz="2500" b="1" dirty="0" err="1">
                <a:latin typeface="Arial" panose="020B0604020202020204" pitchFamily="34" charset="0"/>
                <a:cs typeface="Arial" panose="020B0604020202020204" pitchFamily="34" charset="0"/>
              </a:rPr>
              <a:t>nhấn</a:t>
            </a:r>
            <a:r>
              <a:rPr lang="en-US" sz="2500" b="1" dirty="0">
                <a:latin typeface="Arial" panose="020B0604020202020204" pitchFamily="34" charset="0"/>
                <a:cs typeface="Arial" panose="020B0604020202020204" pitchFamily="34" charset="0"/>
              </a:rPr>
              <a:t> </a:t>
            </a:r>
            <a:r>
              <a:rPr lang="en-US" sz="2500" b="1" dirty="0" err="1">
                <a:latin typeface="Arial" panose="020B0604020202020204" pitchFamily="34" charset="0"/>
                <a:cs typeface="Arial" panose="020B0604020202020204" pitchFamily="34" charset="0"/>
              </a:rPr>
              <a:t>giọng</a:t>
            </a:r>
            <a:r>
              <a:rPr lang="en-US" sz="2500" b="1" dirty="0">
                <a:latin typeface="Arial" panose="020B0604020202020204" pitchFamily="34" charset="0"/>
                <a:cs typeface="Arial" panose="020B0604020202020204" pitchFamily="34" charset="0"/>
              </a:rPr>
              <a:t>: </a:t>
            </a:r>
            <a:r>
              <a:rPr lang="en-US" sz="2500" i="1" dirty="0" err="1">
                <a:latin typeface="Arial" panose="020B0604020202020204" pitchFamily="34" charset="0"/>
                <a:cs typeface="Arial" panose="020B0604020202020204" pitchFamily="34" charset="0"/>
              </a:rPr>
              <a:t>hoảng</a:t>
            </a:r>
            <a:r>
              <a:rPr lang="en-US" sz="2500" i="1" dirty="0">
                <a:latin typeface="Arial" panose="020B0604020202020204" pitchFamily="34" charset="0"/>
                <a:cs typeface="Arial" panose="020B0604020202020204" pitchFamily="34" charset="0"/>
              </a:rPr>
              <a:t> </a:t>
            </a:r>
            <a:r>
              <a:rPr lang="en-US" sz="2500" i="1" dirty="0" err="1">
                <a:latin typeface="Arial" panose="020B0604020202020204" pitchFamily="34" charset="0"/>
                <a:cs typeface="Arial" panose="020B0604020202020204" pitchFamily="34" charset="0"/>
              </a:rPr>
              <a:t>hốt</a:t>
            </a:r>
            <a:r>
              <a:rPr lang="en-US" sz="2500" i="1" dirty="0">
                <a:latin typeface="Arial" panose="020B0604020202020204" pitchFamily="34" charset="0"/>
                <a:cs typeface="Arial" panose="020B0604020202020204" pitchFamily="34" charset="0"/>
              </a:rPr>
              <a:t>, </a:t>
            </a:r>
            <a:r>
              <a:rPr lang="en-US" sz="2500" i="1" dirty="0" err="1">
                <a:latin typeface="Arial" panose="020B0604020202020204" pitchFamily="34" charset="0"/>
                <a:cs typeface="Arial" panose="020B0604020202020204" pitchFamily="34" charset="0"/>
              </a:rPr>
              <a:t>khóc</a:t>
            </a:r>
            <a:r>
              <a:rPr lang="en-US" sz="2500" i="1" dirty="0">
                <a:latin typeface="Arial" panose="020B0604020202020204" pitchFamily="34" charset="0"/>
                <a:cs typeface="Arial" panose="020B0604020202020204" pitchFamily="34" charset="0"/>
              </a:rPr>
              <a:t> </a:t>
            </a:r>
            <a:r>
              <a:rPr lang="en-US" sz="2500" i="1" dirty="0" err="1">
                <a:latin typeface="Arial" panose="020B0604020202020204" pitchFamily="34" charset="0"/>
                <a:cs typeface="Arial" panose="020B0604020202020204" pitchFamily="34" charset="0"/>
              </a:rPr>
              <a:t>nấc</a:t>
            </a:r>
            <a:r>
              <a:rPr lang="en-US" sz="2500" i="1" dirty="0">
                <a:latin typeface="Arial" panose="020B0604020202020204" pitchFamily="34" charset="0"/>
                <a:cs typeface="Arial" panose="020B0604020202020204" pitchFamily="34" charset="0"/>
              </a:rPr>
              <a:t> </a:t>
            </a:r>
            <a:r>
              <a:rPr lang="en-US" sz="2500" i="1" dirty="0" err="1">
                <a:latin typeface="Arial" panose="020B0604020202020204" pitchFamily="34" charset="0"/>
                <a:cs typeface="Arial" panose="020B0604020202020204" pitchFamily="34" charset="0"/>
              </a:rPr>
              <a:t>lên</a:t>
            </a:r>
            <a:r>
              <a:rPr lang="en-US" sz="2500" i="1" dirty="0">
                <a:latin typeface="Arial" panose="020B0604020202020204" pitchFamily="34" charset="0"/>
                <a:cs typeface="Arial" panose="020B0604020202020204" pitchFamily="34" charset="0"/>
              </a:rPr>
              <a:t>, </a:t>
            </a:r>
            <a:r>
              <a:rPr lang="en-US" sz="2500" i="1" dirty="0" err="1">
                <a:latin typeface="Arial" panose="020B0604020202020204" pitchFamily="34" charset="0"/>
                <a:cs typeface="Arial" panose="020B0604020202020204" pitchFamily="34" charset="0"/>
              </a:rPr>
              <a:t>òa</a:t>
            </a:r>
            <a:r>
              <a:rPr lang="en-US" sz="2500" i="1" dirty="0">
                <a:latin typeface="Arial" panose="020B0604020202020204" pitchFamily="34" charset="0"/>
                <a:cs typeface="Arial" panose="020B0604020202020204" pitchFamily="34" charset="0"/>
              </a:rPr>
              <a:t> </a:t>
            </a:r>
            <a:r>
              <a:rPr lang="en-US" sz="2500" i="1" dirty="0" err="1">
                <a:latin typeface="Arial" panose="020B0604020202020204" pitchFamily="34" charset="0"/>
                <a:cs typeface="Arial" panose="020B0604020202020204" pitchFamily="34" charset="0"/>
              </a:rPr>
              <a:t>khóc</a:t>
            </a:r>
            <a:r>
              <a:rPr lang="en-US" sz="2500" i="1" dirty="0">
                <a:latin typeface="Arial" panose="020B0604020202020204" pitchFamily="34" charset="0"/>
                <a:cs typeface="Arial" panose="020B0604020202020204" pitchFamily="34" charset="0"/>
              </a:rPr>
              <a:t>, </a:t>
            </a:r>
          </a:p>
          <a:p>
            <a:pPr algn="ctr"/>
            <a:r>
              <a:rPr lang="en-US" sz="2500" i="1" dirty="0" err="1">
                <a:latin typeface="Arial" panose="020B0604020202020204" pitchFamily="34" charset="0"/>
                <a:cs typeface="Arial" panose="020B0604020202020204" pitchFamily="34" charset="0"/>
              </a:rPr>
              <a:t>nức</a:t>
            </a:r>
            <a:r>
              <a:rPr lang="en-US" sz="2500" i="1" dirty="0">
                <a:latin typeface="Arial" panose="020B0604020202020204" pitchFamily="34" charset="0"/>
                <a:cs typeface="Arial" panose="020B0604020202020204" pitchFamily="34" charset="0"/>
              </a:rPr>
              <a:t> </a:t>
            </a:r>
            <a:r>
              <a:rPr lang="en-US" sz="2500" i="1" dirty="0" err="1">
                <a:latin typeface="Arial" panose="020B0604020202020204" pitchFamily="34" charset="0"/>
                <a:cs typeface="Arial" panose="020B0604020202020204" pitchFamily="34" charset="0"/>
              </a:rPr>
              <a:t>nở</a:t>
            </a:r>
            <a:r>
              <a:rPr lang="en-US" sz="2500" i="1" dirty="0">
                <a:latin typeface="Arial" panose="020B0604020202020204" pitchFamily="34" charset="0"/>
                <a:cs typeface="Arial" panose="020B0604020202020204" pitchFamily="34" charset="0"/>
              </a:rPr>
              <a:t>, </a:t>
            </a:r>
          </a:p>
          <a:p>
            <a:pPr algn="ctr"/>
            <a:r>
              <a:rPr lang="en-US" sz="2500" i="1" dirty="0" err="1">
                <a:latin typeface="Arial" panose="020B0604020202020204" pitchFamily="34" charset="0"/>
                <a:cs typeface="Arial" panose="020B0604020202020204" pitchFamily="34" charset="0"/>
              </a:rPr>
              <a:t>tự</a:t>
            </a:r>
            <a:r>
              <a:rPr lang="en-US" sz="2500" i="1" dirty="0">
                <a:latin typeface="Arial" panose="020B0604020202020204" pitchFamily="34" charset="0"/>
                <a:cs typeface="Arial" panose="020B0604020202020204" pitchFamily="34" charset="0"/>
              </a:rPr>
              <a:t> </a:t>
            </a:r>
            <a:r>
              <a:rPr lang="en-US" sz="2500" i="1" dirty="0" err="1">
                <a:latin typeface="Arial" panose="020B0604020202020204" pitchFamily="34" charset="0"/>
                <a:cs typeface="Arial" panose="020B0604020202020204" pitchFamily="34" charset="0"/>
              </a:rPr>
              <a:t>dằn</a:t>
            </a:r>
            <a:r>
              <a:rPr lang="en-US" sz="2500" i="1" dirty="0">
                <a:latin typeface="Arial" panose="020B0604020202020204" pitchFamily="34" charset="0"/>
                <a:cs typeface="Arial" panose="020B0604020202020204" pitchFamily="34" charset="0"/>
              </a:rPr>
              <a:t> </a:t>
            </a:r>
            <a:r>
              <a:rPr lang="en-US" sz="2500" i="1" dirty="0" err="1">
                <a:latin typeface="Arial" panose="020B0604020202020204" pitchFamily="34" charset="0"/>
                <a:cs typeface="Arial" panose="020B0604020202020204" pitchFamily="34" charset="0"/>
              </a:rPr>
              <a:t>vặt</a:t>
            </a:r>
            <a:r>
              <a:rPr lang="en-US" sz="2500" i="1"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3608155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50" fill="hold">
                                          <p:stCondLst>
                                            <p:cond delay="0"/>
                                          </p:stCondLst>
                                        </p:cTn>
                                        <p:tgtEl>
                                          <p:spTgt spid="10"/>
                                        </p:tgtEl>
                                        <p:attrNameLst>
                                          <p:attrName>r</p:attrName>
                                        </p:attrNameLst>
                                      </p:cBhvr>
                                    </p:animRot>
                                    <p:animRot by="-240000">
                                      <p:cBhvr>
                                        <p:cTn id="7" dur="100" fill="hold">
                                          <p:stCondLst>
                                            <p:cond delay="100"/>
                                          </p:stCondLst>
                                        </p:cTn>
                                        <p:tgtEl>
                                          <p:spTgt spid="10"/>
                                        </p:tgtEl>
                                        <p:attrNameLst>
                                          <p:attrName>r</p:attrName>
                                        </p:attrNameLst>
                                      </p:cBhvr>
                                    </p:animRot>
                                    <p:animRot by="240000">
                                      <p:cBhvr>
                                        <p:cTn id="8" dur="100" fill="hold">
                                          <p:stCondLst>
                                            <p:cond delay="200"/>
                                          </p:stCondLst>
                                        </p:cTn>
                                        <p:tgtEl>
                                          <p:spTgt spid="10"/>
                                        </p:tgtEl>
                                        <p:attrNameLst>
                                          <p:attrName>r</p:attrName>
                                        </p:attrNameLst>
                                      </p:cBhvr>
                                    </p:animRot>
                                    <p:animRot by="-240000">
                                      <p:cBhvr>
                                        <p:cTn id="9" dur="100" fill="hold">
                                          <p:stCondLst>
                                            <p:cond delay="300"/>
                                          </p:stCondLst>
                                        </p:cTn>
                                        <p:tgtEl>
                                          <p:spTgt spid="10"/>
                                        </p:tgtEl>
                                        <p:attrNameLst>
                                          <p:attrName>r</p:attrName>
                                        </p:attrNameLst>
                                      </p:cBhvr>
                                    </p:animRot>
                                    <p:animRot by="120000">
                                      <p:cBhvr>
                                        <p:cTn id="10" dur="100" fill="hold">
                                          <p:stCondLst>
                                            <p:cond delay="400"/>
                                          </p:stCondLst>
                                        </p:cTn>
                                        <p:tgtEl>
                                          <p:spTgt spid="10"/>
                                        </p:tgtEl>
                                        <p:attrNameLst>
                                          <p:attrName>r</p:attrName>
                                        </p:attrNameLst>
                                      </p:cBhvr>
                                    </p:animRot>
                                  </p:childTnLst>
                                </p:cTn>
                              </p:par>
                              <p:par>
                                <p:cTn id="11" presetID="41" presetClass="entr" presetSubtype="0" fill="hold" nodeType="withEffect">
                                  <p:stCondLst>
                                    <p:cond delay="0"/>
                                  </p:stCondLst>
                                  <p:iterate type="lt">
                                    <p:tmPct val="10000"/>
                                  </p:iterate>
                                  <p:childTnLst>
                                    <p:set>
                                      <p:cBhvr>
                                        <p:cTn id="12" dur="1" fill="hold">
                                          <p:stCondLst>
                                            <p:cond delay="0"/>
                                          </p:stCondLst>
                                        </p:cTn>
                                        <p:tgtEl>
                                          <p:spTgt spid="14">
                                            <p:txEl>
                                              <p:pRg st="0" end="0"/>
                                            </p:txEl>
                                          </p:spTgt>
                                        </p:tgtEl>
                                        <p:attrNameLst>
                                          <p:attrName>style.visibility</p:attrName>
                                        </p:attrNameLst>
                                      </p:cBhvr>
                                      <p:to>
                                        <p:strVal val="visible"/>
                                      </p:to>
                                    </p:set>
                                    <p:anim calcmode="lin" valueType="num">
                                      <p:cBhvr>
                                        <p:cTn id="13" dur="1000" fill="hold"/>
                                        <p:tgtEl>
                                          <p:spTgt spid="14">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14" dur="1000" fill="hold"/>
                                        <p:tgtEl>
                                          <p:spTgt spid="14">
                                            <p:txEl>
                                              <p:pRg st="0" end="0"/>
                                            </p:txEl>
                                          </p:spTgt>
                                        </p:tgtEl>
                                        <p:attrNameLst>
                                          <p:attrName>ppt_y</p:attrName>
                                        </p:attrNameLst>
                                      </p:cBhvr>
                                      <p:tavLst>
                                        <p:tav tm="0">
                                          <p:val>
                                            <p:strVal val="#ppt_y"/>
                                          </p:val>
                                        </p:tav>
                                        <p:tav tm="100000">
                                          <p:val>
                                            <p:strVal val="#ppt_y"/>
                                          </p:val>
                                        </p:tav>
                                      </p:tavLst>
                                    </p:anim>
                                    <p:anim calcmode="lin" valueType="num">
                                      <p:cBhvr>
                                        <p:cTn id="15" dur="1000" fill="hold"/>
                                        <p:tgtEl>
                                          <p:spTgt spid="14">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6" dur="1000" fill="hold"/>
                                        <p:tgtEl>
                                          <p:spTgt spid="14">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7" dur="1000" tmFilter="0,0; .5, 1; 1, 1"/>
                                        <p:tgtEl>
                                          <p:spTgt spid="14">
                                            <p:txEl>
                                              <p:pRg st="0" end="0"/>
                                            </p:txEl>
                                          </p:spTgt>
                                        </p:tgtEl>
                                      </p:cBhvr>
                                    </p:animEffect>
                                  </p:childTnLst>
                                </p:cTn>
                              </p:par>
                              <p:par>
                                <p:cTn id="18" presetID="53" presetClass="entr" presetSubtype="16" fill="hold" nodeType="withEffect">
                                  <p:stCondLst>
                                    <p:cond delay="0"/>
                                  </p:stCondLst>
                                  <p:childTnLst>
                                    <p:set>
                                      <p:cBhvr>
                                        <p:cTn id="19" dur="1" fill="hold">
                                          <p:stCondLst>
                                            <p:cond delay="0"/>
                                          </p:stCondLst>
                                        </p:cTn>
                                        <p:tgtEl>
                                          <p:spTgt spid="22"/>
                                        </p:tgtEl>
                                        <p:attrNameLst>
                                          <p:attrName>style.visibility</p:attrName>
                                        </p:attrNameLst>
                                      </p:cBhvr>
                                      <p:to>
                                        <p:strVal val="visible"/>
                                      </p:to>
                                    </p:set>
                                    <p:anim calcmode="lin" valueType="num">
                                      <p:cBhvr>
                                        <p:cTn id="20" dur="500" fill="hold"/>
                                        <p:tgtEl>
                                          <p:spTgt spid="22"/>
                                        </p:tgtEl>
                                        <p:attrNameLst>
                                          <p:attrName>ppt_w</p:attrName>
                                        </p:attrNameLst>
                                      </p:cBhvr>
                                      <p:tavLst>
                                        <p:tav tm="0">
                                          <p:val>
                                            <p:fltVal val="0"/>
                                          </p:val>
                                        </p:tav>
                                        <p:tav tm="100000">
                                          <p:val>
                                            <p:strVal val="#ppt_w"/>
                                          </p:val>
                                        </p:tav>
                                      </p:tavLst>
                                    </p:anim>
                                    <p:anim calcmode="lin" valueType="num">
                                      <p:cBhvr>
                                        <p:cTn id="21" dur="500" fill="hold"/>
                                        <p:tgtEl>
                                          <p:spTgt spid="22"/>
                                        </p:tgtEl>
                                        <p:attrNameLst>
                                          <p:attrName>ppt_h</p:attrName>
                                        </p:attrNameLst>
                                      </p:cBhvr>
                                      <p:tavLst>
                                        <p:tav tm="0">
                                          <p:val>
                                            <p:fltVal val="0"/>
                                          </p:val>
                                        </p:tav>
                                        <p:tav tm="100000">
                                          <p:val>
                                            <p:strVal val="#ppt_h"/>
                                          </p:val>
                                        </p:tav>
                                      </p:tavLst>
                                    </p:anim>
                                    <p:animEffect transition="in" filter="fade">
                                      <p:cBhvr>
                                        <p:cTn id="22" dur="500"/>
                                        <p:tgtEl>
                                          <p:spTgt spid="22"/>
                                        </p:tgtEl>
                                      </p:cBhvr>
                                    </p:animEffect>
                                  </p:childTnLst>
                                </p:cTn>
                              </p:par>
                            </p:childTnLst>
                          </p:cTn>
                        </p:par>
                      </p:childTnLst>
                    </p:cTn>
                  </p:par>
                  <p:par>
                    <p:cTn id="23" fill="hold">
                      <p:stCondLst>
                        <p:cond delay="indefinite"/>
                      </p:stCondLst>
                      <p:childTnLst>
                        <p:par>
                          <p:cTn id="24" fill="hold">
                            <p:stCondLst>
                              <p:cond delay="0"/>
                            </p:stCondLst>
                            <p:childTnLst>
                              <p:par>
                                <p:cTn id="25" presetID="52" presetClass="entr" presetSubtype="0" fill="hold" nodeType="clickEffect">
                                  <p:stCondLst>
                                    <p:cond delay="0"/>
                                  </p:stCondLst>
                                  <p:childTnLst>
                                    <p:set>
                                      <p:cBhvr>
                                        <p:cTn id="26" dur="1" fill="hold">
                                          <p:stCondLst>
                                            <p:cond delay="0"/>
                                          </p:stCondLst>
                                        </p:cTn>
                                        <p:tgtEl>
                                          <p:spTgt spid="24"/>
                                        </p:tgtEl>
                                        <p:attrNameLst>
                                          <p:attrName>style.visibility</p:attrName>
                                        </p:attrNameLst>
                                      </p:cBhvr>
                                      <p:to>
                                        <p:strVal val="visible"/>
                                      </p:to>
                                    </p:set>
                                    <p:animScale>
                                      <p:cBhvr>
                                        <p:cTn id="27" dur="1000" decel="50000" fill="hold">
                                          <p:stCondLst>
                                            <p:cond delay="0"/>
                                          </p:stCondLst>
                                        </p:cTn>
                                        <p:tgtEl>
                                          <p:spTgt spid="2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8" dur="1000" decel="50000" fill="hold">
                                          <p:stCondLst>
                                            <p:cond delay="0"/>
                                          </p:stCondLst>
                                        </p:cTn>
                                        <p:tgtEl>
                                          <p:spTgt spid="24"/>
                                        </p:tgtEl>
                                        <p:attrNameLst>
                                          <p:attrName>ppt_x</p:attrName>
                                          <p:attrName>ppt_y</p:attrName>
                                        </p:attrNameLst>
                                      </p:cBhvr>
                                    </p:animMotion>
                                    <p:animEffect transition="in" filter="fade">
                                      <p:cBhvr>
                                        <p:cTn id="29" dur="1000"/>
                                        <p:tgtEl>
                                          <p:spTgt spid="24"/>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ntr" presetSubtype="12" fill="hold" nodeType="clickEffect">
                                  <p:stCondLst>
                                    <p:cond delay="0"/>
                                  </p:stCondLst>
                                  <p:childTnLst>
                                    <p:set>
                                      <p:cBhvr>
                                        <p:cTn id="33" dur="1" fill="hold">
                                          <p:stCondLst>
                                            <p:cond delay="0"/>
                                          </p:stCondLst>
                                        </p:cTn>
                                        <p:tgtEl>
                                          <p:spTgt spid="6"/>
                                        </p:tgtEl>
                                        <p:attrNameLst>
                                          <p:attrName>style.visibility</p:attrName>
                                        </p:attrNameLst>
                                      </p:cBhvr>
                                      <p:to>
                                        <p:strVal val="visible"/>
                                      </p:to>
                                    </p:set>
                                    <p:anim calcmode="lin" valueType="num">
                                      <p:cBhvr additive="base">
                                        <p:cTn id="34" dur="500" fill="hold"/>
                                        <p:tgtEl>
                                          <p:spTgt spid="6"/>
                                        </p:tgtEl>
                                        <p:attrNameLst>
                                          <p:attrName>ppt_x</p:attrName>
                                        </p:attrNameLst>
                                      </p:cBhvr>
                                      <p:tavLst>
                                        <p:tav tm="0">
                                          <p:val>
                                            <p:strVal val="0-#ppt_w/2"/>
                                          </p:val>
                                        </p:tav>
                                        <p:tav tm="100000">
                                          <p:val>
                                            <p:strVal val="#ppt_x"/>
                                          </p:val>
                                        </p:tav>
                                      </p:tavLst>
                                    </p:anim>
                                    <p:anim calcmode="lin" valueType="num">
                                      <p:cBhvr additive="base">
                                        <p:cTn id="35"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12" fill="hold" nodeType="clickEffect">
                                  <p:stCondLst>
                                    <p:cond delay="0"/>
                                  </p:stCondLst>
                                  <p:childTnLst>
                                    <p:set>
                                      <p:cBhvr>
                                        <p:cTn id="39" dur="1" fill="hold">
                                          <p:stCondLst>
                                            <p:cond delay="0"/>
                                          </p:stCondLst>
                                        </p:cTn>
                                        <p:tgtEl>
                                          <p:spTgt spid="27"/>
                                        </p:tgtEl>
                                        <p:attrNameLst>
                                          <p:attrName>style.visibility</p:attrName>
                                        </p:attrNameLst>
                                      </p:cBhvr>
                                      <p:to>
                                        <p:strVal val="visible"/>
                                      </p:to>
                                    </p:set>
                                    <p:anim calcmode="lin" valueType="num">
                                      <p:cBhvr additive="base">
                                        <p:cTn id="40" dur="500" fill="hold"/>
                                        <p:tgtEl>
                                          <p:spTgt spid="27"/>
                                        </p:tgtEl>
                                        <p:attrNameLst>
                                          <p:attrName>ppt_x</p:attrName>
                                        </p:attrNameLst>
                                      </p:cBhvr>
                                      <p:tavLst>
                                        <p:tav tm="0">
                                          <p:val>
                                            <p:strVal val="0-#ppt_w/2"/>
                                          </p:val>
                                        </p:tav>
                                        <p:tav tm="100000">
                                          <p:val>
                                            <p:strVal val="#ppt_x"/>
                                          </p:val>
                                        </p:tav>
                                      </p:tavLst>
                                    </p:anim>
                                    <p:anim calcmode="lin" valueType="num">
                                      <p:cBhvr additive="base">
                                        <p:cTn id="41"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 presetClass="entr" presetSubtype="9" fill="hold" nodeType="clickEffect">
                                  <p:stCondLst>
                                    <p:cond delay="0"/>
                                  </p:stCondLst>
                                  <p:childTnLst>
                                    <p:set>
                                      <p:cBhvr>
                                        <p:cTn id="45" dur="1" fill="hold">
                                          <p:stCondLst>
                                            <p:cond delay="0"/>
                                          </p:stCondLst>
                                        </p:cTn>
                                        <p:tgtEl>
                                          <p:spTgt spid="28"/>
                                        </p:tgtEl>
                                        <p:attrNameLst>
                                          <p:attrName>style.visibility</p:attrName>
                                        </p:attrNameLst>
                                      </p:cBhvr>
                                      <p:to>
                                        <p:strVal val="visible"/>
                                      </p:to>
                                    </p:set>
                                    <p:anim calcmode="lin" valueType="num">
                                      <p:cBhvr additive="base">
                                        <p:cTn id="46" dur="500" fill="hold"/>
                                        <p:tgtEl>
                                          <p:spTgt spid="28"/>
                                        </p:tgtEl>
                                        <p:attrNameLst>
                                          <p:attrName>ppt_x</p:attrName>
                                        </p:attrNameLst>
                                      </p:cBhvr>
                                      <p:tavLst>
                                        <p:tav tm="0">
                                          <p:val>
                                            <p:strVal val="0-#ppt_w/2"/>
                                          </p:val>
                                        </p:tav>
                                        <p:tav tm="100000">
                                          <p:val>
                                            <p:strVal val="#ppt_x"/>
                                          </p:val>
                                        </p:tav>
                                      </p:tavLst>
                                    </p:anim>
                                    <p:anim calcmode="lin" valueType="num">
                                      <p:cBhvr additive="base">
                                        <p:cTn id="47" dur="500" fill="hold"/>
                                        <p:tgtEl>
                                          <p:spTgt spid="28"/>
                                        </p:tgtEl>
                                        <p:attrNameLst>
                                          <p:attrName>ppt_y</p:attrName>
                                        </p:attrNameLst>
                                      </p:cBhvr>
                                      <p:tavLst>
                                        <p:tav tm="0">
                                          <p:val>
                                            <p:strVal val="0-#ppt_h/2"/>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2" presetClass="entr" presetSubtype="9" fill="hold" nodeType="clickEffect">
                                  <p:stCondLst>
                                    <p:cond delay="0"/>
                                  </p:stCondLst>
                                  <p:childTnLst>
                                    <p:set>
                                      <p:cBhvr>
                                        <p:cTn id="51" dur="1" fill="hold">
                                          <p:stCondLst>
                                            <p:cond delay="0"/>
                                          </p:stCondLst>
                                        </p:cTn>
                                        <p:tgtEl>
                                          <p:spTgt spid="31"/>
                                        </p:tgtEl>
                                        <p:attrNameLst>
                                          <p:attrName>style.visibility</p:attrName>
                                        </p:attrNameLst>
                                      </p:cBhvr>
                                      <p:to>
                                        <p:strVal val="visible"/>
                                      </p:to>
                                    </p:set>
                                    <p:anim calcmode="lin" valueType="num">
                                      <p:cBhvr additive="base">
                                        <p:cTn id="52" dur="500" fill="hold"/>
                                        <p:tgtEl>
                                          <p:spTgt spid="31"/>
                                        </p:tgtEl>
                                        <p:attrNameLst>
                                          <p:attrName>ppt_x</p:attrName>
                                        </p:attrNameLst>
                                      </p:cBhvr>
                                      <p:tavLst>
                                        <p:tav tm="0">
                                          <p:val>
                                            <p:strVal val="0-#ppt_w/2"/>
                                          </p:val>
                                        </p:tav>
                                        <p:tav tm="100000">
                                          <p:val>
                                            <p:strVal val="#ppt_x"/>
                                          </p:val>
                                        </p:tav>
                                      </p:tavLst>
                                    </p:anim>
                                    <p:anim calcmode="lin" valueType="num">
                                      <p:cBhvr additive="base">
                                        <p:cTn id="53" dur="500" fill="hold"/>
                                        <p:tgtEl>
                                          <p:spTgt spid="31"/>
                                        </p:tgtEl>
                                        <p:attrNameLst>
                                          <p:attrName>ppt_y</p:attrName>
                                        </p:attrNameLst>
                                      </p:cBhvr>
                                      <p:tavLst>
                                        <p:tav tm="0">
                                          <p:val>
                                            <p:strVal val="0-#ppt_h/2"/>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37" presetClass="entr" presetSubtype="0" fill="hold" grpId="0" nodeType="clickEffect">
                                  <p:stCondLst>
                                    <p:cond delay="0"/>
                                  </p:stCondLst>
                                  <p:childTnLst>
                                    <p:set>
                                      <p:cBhvr>
                                        <p:cTn id="57" dur="1" fill="hold">
                                          <p:stCondLst>
                                            <p:cond delay="0"/>
                                          </p:stCondLst>
                                        </p:cTn>
                                        <p:tgtEl>
                                          <p:spTgt spid="37"/>
                                        </p:tgtEl>
                                        <p:attrNameLst>
                                          <p:attrName>style.visibility</p:attrName>
                                        </p:attrNameLst>
                                      </p:cBhvr>
                                      <p:to>
                                        <p:strVal val="visible"/>
                                      </p:to>
                                    </p:set>
                                    <p:animEffect transition="in" filter="fade">
                                      <p:cBhvr>
                                        <p:cTn id="58" dur="1000"/>
                                        <p:tgtEl>
                                          <p:spTgt spid="37"/>
                                        </p:tgtEl>
                                      </p:cBhvr>
                                    </p:animEffect>
                                    <p:anim calcmode="lin" valueType="num">
                                      <p:cBhvr>
                                        <p:cTn id="59" dur="1000" fill="hold"/>
                                        <p:tgtEl>
                                          <p:spTgt spid="37"/>
                                        </p:tgtEl>
                                        <p:attrNameLst>
                                          <p:attrName>ppt_x</p:attrName>
                                        </p:attrNameLst>
                                      </p:cBhvr>
                                      <p:tavLst>
                                        <p:tav tm="0">
                                          <p:val>
                                            <p:strVal val="#ppt_x"/>
                                          </p:val>
                                        </p:tav>
                                        <p:tav tm="100000">
                                          <p:val>
                                            <p:strVal val="#ppt_x"/>
                                          </p:val>
                                        </p:tav>
                                      </p:tavLst>
                                    </p:anim>
                                    <p:anim calcmode="lin" valueType="num">
                                      <p:cBhvr>
                                        <p:cTn id="60" dur="900" decel="100000" fill="hold"/>
                                        <p:tgtEl>
                                          <p:spTgt spid="37"/>
                                        </p:tgtEl>
                                        <p:attrNameLst>
                                          <p:attrName>ppt_y</p:attrName>
                                        </p:attrNameLst>
                                      </p:cBhvr>
                                      <p:tavLst>
                                        <p:tav tm="0">
                                          <p:val>
                                            <p:strVal val="#ppt_y+1"/>
                                          </p:val>
                                        </p:tav>
                                        <p:tav tm="100000">
                                          <p:val>
                                            <p:strVal val="#ppt_y-.03"/>
                                          </p:val>
                                        </p:tav>
                                      </p:tavLst>
                                    </p:anim>
                                    <p:anim calcmode="lin" valueType="num">
                                      <p:cBhvr>
                                        <p:cTn id="61" dur="100" accel="100000" fill="hold">
                                          <p:stCondLst>
                                            <p:cond delay="900"/>
                                          </p:stCondLst>
                                        </p:cTn>
                                        <p:tgtEl>
                                          <p:spTgt spid="37"/>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2" descr="5"/>
          <p:cNvPicPr>
            <a:picLocks noChangeAspect="1"/>
          </p:cNvPicPr>
          <p:nvPr/>
        </p:nvPicPr>
        <p:blipFill>
          <a:blip r:embed="rId4"/>
          <a:stretch>
            <a:fillRect/>
          </a:stretch>
        </p:blipFill>
        <p:spPr>
          <a:xfrm>
            <a:off x="3633470" y="-18415"/>
            <a:ext cx="8566785" cy="6874510"/>
          </a:xfrm>
          <a:prstGeom prst="rect">
            <a:avLst/>
          </a:prstGeom>
        </p:spPr>
      </p:pic>
      <p:sp>
        <p:nvSpPr>
          <p:cNvPr id="6" name="文本框 5"/>
          <p:cNvSpPr txBox="1"/>
          <p:nvPr/>
        </p:nvSpPr>
        <p:spPr>
          <a:xfrm>
            <a:off x="4402240" y="1574528"/>
            <a:ext cx="3762568" cy="646331"/>
          </a:xfrm>
          <a:prstGeom prst="rect">
            <a:avLst/>
          </a:prstGeom>
          <a:noFill/>
        </p:spPr>
        <p:txBody>
          <a:bodyPr wrap="none" rtlCol="0">
            <a:spAutoFit/>
            <a:scene3d>
              <a:camera prst="orthographicFront"/>
              <a:lightRig rig="threePt" dir="t"/>
            </a:scene3d>
            <a:sp3d extrusionH="57150">
              <a:bevelT w="38100" h="38100"/>
            </a:sp3d>
          </a:bodyPr>
          <a:lstStyle/>
          <a:p>
            <a:pPr algn="ctr"/>
            <a:r>
              <a:rPr lang="en-US" altLang="zh-CN" sz="3600" dirty="0">
                <a:ln>
                  <a:solidFill>
                    <a:schemeClr val="bg1"/>
                  </a:solidFill>
                </a:ln>
                <a:solidFill>
                  <a:srgbClr val="4CBBC4"/>
                </a:solidFill>
                <a:effectLst>
                  <a:outerShdw blurRad="38100" dist="38100" dir="2700000" algn="tl">
                    <a:srgbClr val="000000">
                      <a:alpha val="43137"/>
                    </a:srgbClr>
                  </a:outerShdw>
                </a:effectLst>
                <a:latin typeface="UTM Cool Blue" panose="02040603050506020204" pitchFamily="18" charset="0"/>
                <a:ea typeface="方正胖娃繁体" panose="03000509000000000000" pitchFamily="65" charset="-122"/>
              </a:rPr>
              <a:t>TẬP ĐỌC 4</a:t>
            </a:r>
            <a:endParaRPr lang="zh-CN" altLang="en-US" sz="3600" dirty="0">
              <a:ln>
                <a:solidFill>
                  <a:schemeClr val="bg1"/>
                </a:solidFill>
              </a:ln>
              <a:solidFill>
                <a:srgbClr val="4CBBC4"/>
              </a:solidFill>
              <a:effectLst>
                <a:outerShdw blurRad="38100" dist="38100" dir="2700000" algn="tl">
                  <a:srgbClr val="000000">
                    <a:alpha val="43137"/>
                  </a:srgbClr>
                </a:outerShdw>
              </a:effectLst>
              <a:latin typeface="UTM Cool Blue" panose="02040603050506020204" pitchFamily="18" charset="0"/>
              <a:ea typeface="方正胖娃繁体" panose="03000509000000000000" pitchFamily="65" charset="-122"/>
            </a:endParaRPr>
          </a:p>
        </p:txBody>
      </p:sp>
      <p:sp>
        <p:nvSpPr>
          <p:cNvPr id="7" name="文本框 6"/>
          <p:cNvSpPr txBox="1"/>
          <p:nvPr/>
        </p:nvSpPr>
        <p:spPr>
          <a:xfrm>
            <a:off x="1939092" y="2473599"/>
            <a:ext cx="8852103" cy="1246495"/>
          </a:xfrm>
          <a:prstGeom prst="rect">
            <a:avLst/>
          </a:prstGeom>
          <a:noFill/>
        </p:spPr>
        <p:txBody>
          <a:bodyPr wrap="none" rtlCol="0">
            <a:spAutoFit/>
            <a:scene3d>
              <a:camera prst="orthographicFront"/>
              <a:lightRig rig="threePt" dir="t"/>
            </a:scene3d>
            <a:sp3d extrusionH="57150">
              <a:bevelT w="38100" h="38100"/>
            </a:sp3d>
          </a:bodyPr>
          <a:lstStyle/>
          <a:p>
            <a:pPr algn="ctr"/>
            <a:r>
              <a:rPr lang="en-US" altLang="zh-CN" sz="7500" dirty="0">
                <a:ln>
                  <a:solidFill>
                    <a:schemeClr val="bg1"/>
                  </a:solidFill>
                </a:ln>
                <a:solidFill>
                  <a:srgbClr val="003DB8"/>
                </a:solidFill>
                <a:effectLst>
                  <a:outerShdw blurRad="38100" dist="38100" dir="2700000" algn="tl">
                    <a:srgbClr val="000000">
                      <a:alpha val="43137"/>
                    </a:srgbClr>
                  </a:outerShdw>
                </a:effectLst>
                <a:latin typeface="UTM Bebas" panose="02040603050506020204" pitchFamily="18" charset="0"/>
                <a:ea typeface="方正胖娃繁体" panose="03000509000000000000" pitchFamily="65" charset="-122"/>
              </a:rPr>
              <a:t>NỖI DẰN VẶT CỦA AN-ĐRÂY-CA</a:t>
            </a:r>
            <a:endParaRPr lang="zh-CN" altLang="en-US" sz="7500" dirty="0">
              <a:ln>
                <a:solidFill>
                  <a:schemeClr val="bg1"/>
                </a:solidFill>
              </a:ln>
              <a:solidFill>
                <a:srgbClr val="003DB8"/>
              </a:solidFill>
              <a:effectLst>
                <a:outerShdw blurRad="38100" dist="38100" dir="2700000" algn="tl">
                  <a:srgbClr val="000000">
                    <a:alpha val="43137"/>
                  </a:srgbClr>
                </a:outerShdw>
              </a:effectLst>
              <a:latin typeface="UTM Bebas" panose="02040603050506020204" pitchFamily="18" charset="0"/>
              <a:ea typeface="方正胖娃繁体" panose="03000509000000000000" pitchFamily="65" charset="-122"/>
            </a:endParaRPr>
          </a:p>
        </p:txBody>
      </p:sp>
      <p:sp>
        <p:nvSpPr>
          <p:cNvPr id="10" name="文本框 9"/>
          <p:cNvSpPr txBox="1"/>
          <p:nvPr/>
        </p:nvSpPr>
        <p:spPr>
          <a:xfrm>
            <a:off x="4941520" y="4082956"/>
            <a:ext cx="3787219" cy="461665"/>
          </a:xfrm>
          <a:prstGeom prst="rect">
            <a:avLst/>
          </a:prstGeom>
          <a:noFill/>
        </p:spPr>
        <p:txBody>
          <a:bodyPr wrap="square" rtlCol="0">
            <a:spAutoFit/>
          </a:bodyPr>
          <a:lstStyle/>
          <a:p>
            <a:pPr algn="ctr"/>
            <a:r>
              <a:rPr lang="en-US" altLang="zh-CN" sz="2400" b="1" i="1" dirty="0">
                <a:solidFill>
                  <a:srgbClr val="002060"/>
                </a:solidFill>
                <a:latin typeface="Arial" panose="020B0604020202020204" pitchFamily="34" charset="0"/>
                <a:ea typeface="方正稚艺简体" panose="03000509000000000000" pitchFamily="65" charset="-122"/>
                <a:cs typeface="Arial" panose="020B0604020202020204" pitchFamily="34" charset="0"/>
              </a:rPr>
              <a:t>Theo Xu-</a:t>
            </a:r>
            <a:r>
              <a:rPr lang="en-US" altLang="zh-CN" sz="2400" b="1" i="1" dirty="0" err="1">
                <a:solidFill>
                  <a:srgbClr val="002060"/>
                </a:solidFill>
                <a:latin typeface="Arial" panose="020B0604020202020204" pitchFamily="34" charset="0"/>
                <a:ea typeface="方正稚艺简体" panose="03000509000000000000" pitchFamily="65" charset="-122"/>
                <a:cs typeface="Arial" panose="020B0604020202020204" pitchFamily="34" charset="0"/>
              </a:rPr>
              <a:t>khôm</a:t>
            </a:r>
            <a:r>
              <a:rPr lang="en-US" altLang="zh-CN" sz="2400" b="1" i="1" dirty="0">
                <a:solidFill>
                  <a:srgbClr val="002060"/>
                </a:solidFill>
                <a:latin typeface="Arial" panose="020B0604020202020204" pitchFamily="34" charset="0"/>
                <a:ea typeface="方正稚艺简体" panose="03000509000000000000" pitchFamily="65" charset="-122"/>
                <a:cs typeface="Arial" panose="020B0604020202020204" pitchFamily="34" charset="0"/>
              </a:rPr>
              <a:t>-</a:t>
            </a:r>
            <a:r>
              <a:rPr lang="en-US" altLang="zh-CN" sz="2400" b="1" i="1" dirty="0" err="1">
                <a:solidFill>
                  <a:srgbClr val="002060"/>
                </a:solidFill>
                <a:latin typeface="Arial" panose="020B0604020202020204" pitchFamily="34" charset="0"/>
                <a:ea typeface="方正稚艺简体" panose="03000509000000000000" pitchFamily="65" charset="-122"/>
                <a:cs typeface="Arial" panose="020B0604020202020204" pitchFamily="34" charset="0"/>
              </a:rPr>
              <a:t>lin-xki</a:t>
            </a:r>
            <a:endParaRPr lang="zh-CN" altLang="en-US" sz="2400" b="1" i="1" dirty="0">
              <a:solidFill>
                <a:srgbClr val="002060"/>
              </a:solidFill>
              <a:latin typeface="Arial" panose="020B0604020202020204" pitchFamily="34" charset="0"/>
              <a:ea typeface="方正稚艺简体" panose="03000509000000000000" pitchFamily="65" charset="-122"/>
              <a:cs typeface="Arial" panose="020B0604020202020204" pitchFamily="34" charset="0"/>
            </a:endParaRPr>
          </a:p>
        </p:txBody>
      </p:sp>
      <p:pic>
        <p:nvPicPr>
          <p:cNvPr id="2" name="图片 1" descr="5947678d5d2f8"/>
          <p:cNvPicPr>
            <a:picLocks noChangeAspect="1"/>
          </p:cNvPicPr>
          <p:nvPr/>
        </p:nvPicPr>
        <p:blipFill>
          <a:blip r:embed="rId5"/>
          <a:stretch>
            <a:fillRect/>
          </a:stretch>
        </p:blipFill>
        <p:spPr>
          <a:xfrm>
            <a:off x="-14605" y="1499235"/>
            <a:ext cx="5520055" cy="534352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3"/>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par>
                                <p:cTn id="10" presetID="50" presetClass="entr" presetSubtype="0" decel="10000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1000" fill="hold"/>
                                        <p:tgtEl>
                                          <p:spTgt spid="3"/>
                                        </p:tgtEl>
                                        <p:attrNameLst>
                                          <p:attrName>ppt_w</p:attrName>
                                        </p:attrNameLst>
                                      </p:cBhvr>
                                      <p:tavLst>
                                        <p:tav tm="0">
                                          <p:val>
                                            <p:strVal val="#ppt_w+.3"/>
                                          </p:val>
                                        </p:tav>
                                        <p:tav tm="100000">
                                          <p:val>
                                            <p:strVal val="#ppt_w"/>
                                          </p:val>
                                        </p:tav>
                                      </p:tavLst>
                                    </p:anim>
                                    <p:anim calcmode="lin" valueType="num">
                                      <p:cBhvr>
                                        <p:cTn id="13" dur="1000" fill="hold"/>
                                        <p:tgtEl>
                                          <p:spTgt spid="3"/>
                                        </p:tgtEl>
                                        <p:attrNameLst>
                                          <p:attrName>ppt_h</p:attrName>
                                        </p:attrNameLst>
                                      </p:cBhvr>
                                      <p:tavLst>
                                        <p:tav tm="0">
                                          <p:val>
                                            <p:strVal val="#ppt_h"/>
                                          </p:val>
                                        </p:tav>
                                        <p:tav tm="100000">
                                          <p:val>
                                            <p:strVal val="#ppt_h"/>
                                          </p:val>
                                        </p:tav>
                                      </p:tavLst>
                                    </p:anim>
                                    <p:animEffect transition="in" filter="fade">
                                      <p:cBhvr>
                                        <p:cTn id="14" dur="1000"/>
                                        <p:tgtEl>
                                          <p:spTgt spid="3"/>
                                        </p:tgtEl>
                                      </p:cBhvr>
                                    </p:animEffect>
                                  </p:childTnLst>
                                </p:cTn>
                              </p:par>
                            </p:childTnLst>
                          </p:cTn>
                        </p:par>
                        <p:par>
                          <p:cTn id="15" fill="hold">
                            <p:stCondLst>
                              <p:cond delay="1000"/>
                            </p:stCondLst>
                            <p:childTnLst>
                              <p:par>
                                <p:cTn id="16" presetID="26" presetClass="entr" presetSubtype="0" fill="hold" grpId="0" nodeType="after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down)">
                                      <p:cBhvr>
                                        <p:cTn id="18" dur="290">
                                          <p:stCondLst>
                                            <p:cond delay="0"/>
                                          </p:stCondLst>
                                        </p:cTn>
                                        <p:tgtEl>
                                          <p:spTgt spid="6"/>
                                        </p:tgtEl>
                                      </p:cBhvr>
                                    </p:animEffect>
                                    <p:anim calcmode="lin" valueType="num">
                                      <p:cBhvr>
                                        <p:cTn id="19" dur="911"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20" dur="332"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21" dur="332" tmFilter="0, 0; 0.125,0.2665; 0.25,0.4; 0.375,0.465; 0.5,0.5;  0.625,0.535; 0.75,0.6; 0.875,0.7335; 1,1">
                                          <p:stCondLst>
                                            <p:cond delay="332"/>
                                          </p:stCondLst>
                                        </p:cTn>
                                        <p:tgtEl>
                                          <p:spTgt spid="6"/>
                                        </p:tgtEl>
                                        <p:attrNameLst>
                                          <p:attrName>ppt_y</p:attrName>
                                        </p:attrNameLst>
                                      </p:cBhvr>
                                      <p:tavLst>
                                        <p:tav tm="0" fmla="#ppt_y-sin(pi*$)/9">
                                          <p:val>
                                            <p:fltVal val="0"/>
                                          </p:val>
                                        </p:tav>
                                        <p:tav tm="100000">
                                          <p:val>
                                            <p:fltVal val="1"/>
                                          </p:val>
                                        </p:tav>
                                      </p:tavLst>
                                    </p:anim>
                                    <p:anim calcmode="lin" valueType="num">
                                      <p:cBhvr>
                                        <p:cTn id="22" dur="166" tmFilter="0, 0; 0.125,0.2665; 0.25,0.4; 0.375,0.465; 0.5,0.5;  0.625,0.535; 0.75,0.6; 0.875,0.7335; 1,1">
                                          <p:stCondLst>
                                            <p:cond delay="662"/>
                                          </p:stCondLst>
                                        </p:cTn>
                                        <p:tgtEl>
                                          <p:spTgt spid="6"/>
                                        </p:tgtEl>
                                        <p:attrNameLst>
                                          <p:attrName>ppt_y</p:attrName>
                                        </p:attrNameLst>
                                      </p:cBhvr>
                                      <p:tavLst>
                                        <p:tav tm="0" fmla="#ppt_y-sin(pi*$)/27">
                                          <p:val>
                                            <p:fltVal val="0"/>
                                          </p:val>
                                        </p:tav>
                                        <p:tav tm="100000">
                                          <p:val>
                                            <p:fltVal val="1"/>
                                          </p:val>
                                        </p:tav>
                                      </p:tavLst>
                                    </p:anim>
                                    <p:anim calcmode="lin" valueType="num">
                                      <p:cBhvr>
                                        <p:cTn id="23" dur="82" tmFilter="0, 0; 0.125,0.2665; 0.25,0.4; 0.375,0.465; 0.5,0.5;  0.625,0.535; 0.75,0.6; 0.875,0.7335; 1,1">
                                          <p:stCondLst>
                                            <p:cond delay="828"/>
                                          </p:stCondLst>
                                        </p:cTn>
                                        <p:tgtEl>
                                          <p:spTgt spid="6"/>
                                        </p:tgtEl>
                                        <p:attrNameLst>
                                          <p:attrName>ppt_y</p:attrName>
                                        </p:attrNameLst>
                                      </p:cBhvr>
                                      <p:tavLst>
                                        <p:tav tm="0" fmla="#ppt_y-sin(pi*$)/81">
                                          <p:val>
                                            <p:fltVal val="0"/>
                                          </p:val>
                                        </p:tav>
                                        <p:tav tm="100000">
                                          <p:val>
                                            <p:fltVal val="1"/>
                                          </p:val>
                                        </p:tav>
                                      </p:tavLst>
                                    </p:anim>
                                    <p:animScale>
                                      <p:cBhvr>
                                        <p:cTn id="24" dur="13">
                                          <p:stCondLst>
                                            <p:cond delay="325"/>
                                          </p:stCondLst>
                                        </p:cTn>
                                        <p:tgtEl>
                                          <p:spTgt spid="6"/>
                                        </p:tgtEl>
                                      </p:cBhvr>
                                      <p:to x="100000" y="60000"/>
                                    </p:animScale>
                                    <p:animScale>
                                      <p:cBhvr>
                                        <p:cTn id="25" dur="83" decel="50000">
                                          <p:stCondLst>
                                            <p:cond delay="338"/>
                                          </p:stCondLst>
                                        </p:cTn>
                                        <p:tgtEl>
                                          <p:spTgt spid="6"/>
                                        </p:tgtEl>
                                      </p:cBhvr>
                                      <p:to x="100000" y="100000"/>
                                    </p:animScale>
                                    <p:animScale>
                                      <p:cBhvr>
                                        <p:cTn id="26" dur="13">
                                          <p:stCondLst>
                                            <p:cond delay="656"/>
                                          </p:stCondLst>
                                        </p:cTn>
                                        <p:tgtEl>
                                          <p:spTgt spid="6"/>
                                        </p:tgtEl>
                                      </p:cBhvr>
                                      <p:to x="100000" y="80000"/>
                                    </p:animScale>
                                    <p:animScale>
                                      <p:cBhvr>
                                        <p:cTn id="27" dur="83" decel="50000">
                                          <p:stCondLst>
                                            <p:cond delay="669"/>
                                          </p:stCondLst>
                                        </p:cTn>
                                        <p:tgtEl>
                                          <p:spTgt spid="6"/>
                                        </p:tgtEl>
                                      </p:cBhvr>
                                      <p:to x="100000" y="100000"/>
                                    </p:animScale>
                                    <p:animScale>
                                      <p:cBhvr>
                                        <p:cTn id="28" dur="13">
                                          <p:stCondLst>
                                            <p:cond delay="821"/>
                                          </p:stCondLst>
                                        </p:cTn>
                                        <p:tgtEl>
                                          <p:spTgt spid="6"/>
                                        </p:tgtEl>
                                      </p:cBhvr>
                                      <p:to x="100000" y="90000"/>
                                    </p:animScale>
                                    <p:animScale>
                                      <p:cBhvr>
                                        <p:cTn id="29" dur="83" decel="50000">
                                          <p:stCondLst>
                                            <p:cond delay="834"/>
                                          </p:stCondLst>
                                        </p:cTn>
                                        <p:tgtEl>
                                          <p:spTgt spid="6"/>
                                        </p:tgtEl>
                                      </p:cBhvr>
                                      <p:to x="100000" y="100000"/>
                                    </p:animScale>
                                    <p:animScale>
                                      <p:cBhvr>
                                        <p:cTn id="30" dur="13">
                                          <p:stCondLst>
                                            <p:cond delay="904"/>
                                          </p:stCondLst>
                                        </p:cTn>
                                        <p:tgtEl>
                                          <p:spTgt spid="6"/>
                                        </p:tgtEl>
                                      </p:cBhvr>
                                      <p:to x="100000" y="95000"/>
                                    </p:animScale>
                                    <p:animScale>
                                      <p:cBhvr>
                                        <p:cTn id="31" dur="83" decel="50000">
                                          <p:stCondLst>
                                            <p:cond delay="917"/>
                                          </p:stCondLst>
                                        </p:cTn>
                                        <p:tgtEl>
                                          <p:spTgt spid="6"/>
                                        </p:tgtEl>
                                      </p:cBhvr>
                                      <p:to x="100000" y="100000"/>
                                    </p:animScale>
                                  </p:childTnLst>
                                </p:cTn>
                              </p:par>
                            </p:childTnLst>
                          </p:cTn>
                        </p:par>
                        <p:par>
                          <p:cTn id="32" fill="hold">
                            <p:stCondLst>
                              <p:cond delay="2000"/>
                            </p:stCondLst>
                            <p:childTnLst>
                              <p:par>
                                <p:cTn id="33" presetID="2" presetClass="entr" presetSubtype="8" fill="hold" grpId="0" nodeType="afterEffect">
                                  <p:stCondLst>
                                    <p:cond delay="0"/>
                                  </p:stCondLst>
                                  <p:childTnLst>
                                    <p:set>
                                      <p:cBhvr>
                                        <p:cTn id="34" dur="1" fill="hold">
                                          <p:stCondLst>
                                            <p:cond delay="0"/>
                                          </p:stCondLst>
                                        </p:cTn>
                                        <p:tgtEl>
                                          <p:spTgt spid="7"/>
                                        </p:tgtEl>
                                        <p:attrNameLst>
                                          <p:attrName>style.visibility</p:attrName>
                                        </p:attrNameLst>
                                      </p:cBhvr>
                                      <p:to>
                                        <p:strVal val="visible"/>
                                      </p:to>
                                    </p:set>
                                    <p:anim calcmode="lin" valueType="num">
                                      <p:cBhvr additive="base">
                                        <p:cTn id="35" dur="2000" fill="hold"/>
                                        <p:tgtEl>
                                          <p:spTgt spid="7"/>
                                        </p:tgtEl>
                                        <p:attrNameLst>
                                          <p:attrName>ppt_x</p:attrName>
                                        </p:attrNameLst>
                                      </p:cBhvr>
                                      <p:tavLst>
                                        <p:tav tm="0">
                                          <p:val>
                                            <p:strVal val="0-#ppt_w/2"/>
                                          </p:val>
                                        </p:tav>
                                        <p:tav tm="100000">
                                          <p:val>
                                            <p:strVal val="#ppt_x"/>
                                          </p:val>
                                        </p:tav>
                                      </p:tavLst>
                                    </p:anim>
                                    <p:anim calcmode="lin" valueType="num">
                                      <p:cBhvr additive="base">
                                        <p:cTn id="36" dur="2000" fill="hold"/>
                                        <p:tgtEl>
                                          <p:spTgt spid="7"/>
                                        </p:tgtEl>
                                        <p:attrNameLst>
                                          <p:attrName>ppt_y</p:attrName>
                                        </p:attrNameLst>
                                      </p:cBhvr>
                                      <p:tavLst>
                                        <p:tav tm="0">
                                          <p:val>
                                            <p:strVal val="#ppt_y"/>
                                          </p:val>
                                        </p:tav>
                                        <p:tav tm="100000">
                                          <p:val>
                                            <p:strVal val="#ppt_y"/>
                                          </p:val>
                                        </p:tav>
                                      </p:tavLst>
                                    </p:anim>
                                  </p:childTnLst>
                                </p:cTn>
                              </p:par>
                              <p:par>
                                <p:cTn id="37" presetID="32" presetClass="emph" presetSubtype="0" fill="hold" grpId="1" nodeType="withEffect">
                                  <p:stCondLst>
                                    <p:cond delay="0"/>
                                  </p:stCondLst>
                                  <p:childTnLst>
                                    <p:animRot by="120000">
                                      <p:cBhvr>
                                        <p:cTn id="38" dur="200" fill="hold">
                                          <p:stCondLst>
                                            <p:cond delay="0"/>
                                          </p:stCondLst>
                                        </p:cTn>
                                        <p:tgtEl>
                                          <p:spTgt spid="7"/>
                                        </p:tgtEl>
                                        <p:attrNameLst>
                                          <p:attrName>r</p:attrName>
                                        </p:attrNameLst>
                                      </p:cBhvr>
                                    </p:animRot>
                                    <p:animRot by="-240000">
                                      <p:cBhvr>
                                        <p:cTn id="39" dur="400" fill="hold">
                                          <p:stCondLst>
                                            <p:cond delay="400"/>
                                          </p:stCondLst>
                                        </p:cTn>
                                        <p:tgtEl>
                                          <p:spTgt spid="7"/>
                                        </p:tgtEl>
                                        <p:attrNameLst>
                                          <p:attrName>r</p:attrName>
                                        </p:attrNameLst>
                                      </p:cBhvr>
                                    </p:animRot>
                                    <p:animRot by="240000">
                                      <p:cBhvr>
                                        <p:cTn id="40" dur="400" fill="hold">
                                          <p:stCondLst>
                                            <p:cond delay="800"/>
                                          </p:stCondLst>
                                        </p:cTn>
                                        <p:tgtEl>
                                          <p:spTgt spid="7"/>
                                        </p:tgtEl>
                                        <p:attrNameLst>
                                          <p:attrName>r</p:attrName>
                                        </p:attrNameLst>
                                      </p:cBhvr>
                                    </p:animRot>
                                    <p:animRot by="-240000">
                                      <p:cBhvr>
                                        <p:cTn id="41" dur="400" fill="hold">
                                          <p:stCondLst>
                                            <p:cond delay="1200"/>
                                          </p:stCondLst>
                                        </p:cTn>
                                        <p:tgtEl>
                                          <p:spTgt spid="7"/>
                                        </p:tgtEl>
                                        <p:attrNameLst>
                                          <p:attrName>r</p:attrName>
                                        </p:attrNameLst>
                                      </p:cBhvr>
                                    </p:animRot>
                                    <p:animRot by="120000">
                                      <p:cBhvr>
                                        <p:cTn id="42" dur="400" fill="hold">
                                          <p:stCondLst>
                                            <p:cond delay="1600"/>
                                          </p:stCondLst>
                                        </p:cTn>
                                        <p:tgtEl>
                                          <p:spTgt spid="7"/>
                                        </p:tgtEl>
                                        <p:attrNameLst>
                                          <p:attrName>r</p:attrName>
                                        </p:attrNameLst>
                                      </p:cBhvr>
                                    </p:animRot>
                                  </p:childTnLst>
                                </p:cTn>
                              </p:par>
                            </p:childTnLst>
                          </p:cTn>
                        </p:par>
                        <p:par>
                          <p:cTn id="43" fill="hold">
                            <p:stCondLst>
                              <p:cond delay="4000"/>
                            </p:stCondLst>
                            <p:childTnLst>
                              <p:par>
                                <p:cTn id="44" presetID="22" presetClass="entr" presetSubtype="4" fill="hold" grpId="0" nodeType="afterEffect">
                                  <p:stCondLst>
                                    <p:cond delay="0"/>
                                  </p:stCondLst>
                                  <p:childTnLst>
                                    <p:set>
                                      <p:cBhvr>
                                        <p:cTn id="45" dur="1" fill="hold">
                                          <p:stCondLst>
                                            <p:cond delay="0"/>
                                          </p:stCondLst>
                                        </p:cTn>
                                        <p:tgtEl>
                                          <p:spTgt spid="10"/>
                                        </p:tgtEl>
                                        <p:attrNameLst>
                                          <p:attrName>style.visibility</p:attrName>
                                        </p:attrNameLst>
                                      </p:cBhvr>
                                      <p:to>
                                        <p:strVal val="visible"/>
                                      </p:to>
                                    </p:set>
                                    <p:animEffect transition="in" filter="wipe(down)">
                                      <p:cBhvr>
                                        <p:cTn id="4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7" grpId="1"/>
      <p:bldP spid="10" grpId="0"/>
    </p:bldLst>
  </p:timing>
  <p:extLst>
    <p:ext uri="{E180D4A7-C9FB-4DFB-919C-405C955672EB}">
      <p14:showEvtLst xmlns:p14="http://schemas.microsoft.com/office/powerpoint/2010/main">
        <p14:playEvt time="163" objId="4"/>
      </p14:showEvtLst>
    </p:ext>
  </p:extLs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2008" y="0"/>
            <a:ext cx="12288688" cy="6858000"/>
          </a:xfrm>
          <a:prstGeom prst="rect">
            <a:avLst/>
          </a:prstGeom>
        </p:spPr>
      </p:pic>
      <p:sp>
        <p:nvSpPr>
          <p:cNvPr id="11" name="矩形 10"/>
          <p:cNvSpPr/>
          <p:nvPr/>
        </p:nvSpPr>
        <p:spPr>
          <a:xfrm>
            <a:off x="838200" y="1211625"/>
            <a:ext cx="10515600" cy="4763196"/>
          </a:xfrm>
          <a:prstGeom prst="rect">
            <a:avLst/>
          </a:prstGeom>
          <a:solidFill>
            <a:schemeClr val="bg1"/>
          </a:solidFill>
          <a:ln w="101600">
            <a:solidFill>
              <a:srgbClr val="68C5CD"/>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20</a:t>
            </a:fld>
            <a:endParaRPr lang="zh-CN" altLang="en-US"/>
          </a:p>
        </p:txBody>
      </p:sp>
      <p:pic>
        <p:nvPicPr>
          <p:cNvPr id="13" name="图形 12"/>
          <p:cNvPicPr>
            <a:picLocks noChangeAspect="1"/>
          </p:cNvPicPr>
          <p:nvPr userDrawn="1"/>
        </p:nvPicPr>
        <p:blipFill>
          <a:blip r:embed="rId4"/>
          <a:stretch>
            <a:fillRect/>
          </a:stretch>
        </p:blipFill>
        <p:spPr>
          <a:xfrm>
            <a:off x="0" y="139622"/>
            <a:ext cx="1123156" cy="826939"/>
          </a:xfrm>
          <a:prstGeom prst="rect">
            <a:avLst/>
          </a:prstGeom>
        </p:spPr>
      </p:pic>
      <p:sp>
        <p:nvSpPr>
          <p:cNvPr id="14" name="Copyright Notice"/>
          <p:cNvSpPr/>
          <p:nvPr userDrawn="1"/>
        </p:nvSpPr>
        <p:spPr bwMode="auto">
          <a:xfrm>
            <a:off x="1192982" y="479490"/>
            <a:ext cx="5741218" cy="680986"/>
          </a:xfrm>
          <a:prstGeom prst="rect">
            <a:avLst/>
          </a:prstGeom>
          <a:noFill/>
          <a:ln w="6350" cap="flat" cmpd="sng" algn="ctr">
            <a:noFill/>
            <a:prstDash val="solid"/>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6350">
                <a:solidFill>
                  <a:srgbClr val="FFFFFF"/>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square" lIns="72000" tIns="32400" rIns="72000" bIns="32400" rtlCol="0" anchor="t">
            <a:sp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l"/>
            <a:r>
              <a:rPr lang="en-US" sz="4000" b="1" cap="small" dirty="0">
                <a:solidFill>
                  <a:srgbClr val="00B0F0"/>
                </a:solidFill>
                <a:latin typeface="UTM American Sans" panose="02040603050506020204" pitchFamily="18" charset="0"/>
                <a:ea typeface="微软雅黑" panose="020B0503020204020204" charset="-122"/>
              </a:rPr>
              <a:t>LUYỆN ĐỌC DIỄN CẢM</a:t>
            </a:r>
            <a:endParaRPr sz="4000" b="1" cap="small" dirty="0">
              <a:solidFill>
                <a:srgbClr val="00B0F0"/>
              </a:solidFill>
              <a:latin typeface="UTM American Sans" panose="02040603050506020204" pitchFamily="18" charset="0"/>
              <a:ea typeface="微软雅黑" panose="020B0503020204020204" charset="-122"/>
            </a:endParaRPr>
          </a:p>
        </p:txBody>
      </p:sp>
      <p:pic>
        <p:nvPicPr>
          <p:cNvPr id="10" name="图片 9"/>
          <p:cNvPicPr>
            <a:picLocks noChangeAspect="1"/>
          </p:cNvPicPr>
          <p:nvPr userDrawn="1"/>
        </p:nvPicPr>
        <p:blipFill>
          <a:blip r:embed="rId5"/>
          <a:stretch>
            <a:fillRect/>
          </a:stretch>
        </p:blipFill>
        <p:spPr>
          <a:xfrm>
            <a:off x="8544272" y="188640"/>
            <a:ext cx="1512168" cy="753657"/>
          </a:xfrm>
          <a:prstGeom prst="rect">
            <a:avLst/>
          </a:prstGeom>
        </p:spPr>
      </p:pic>
      <p:sp>
        <p:nvSpPr>
          <p:cNvPr id="9" name="TextBox 3"/>
          <p:cNvSpPr txBox="1"/>
          <p:nvPr/>
        </p:nvSpPr>
        <p:spPr>
          <a:xfrm>
            <a:off x="2990851" y="1219694"/>
            <a:ext cx="6309506" cy="805786"/>
          </a:xfrm>
          <a:prstGeom prst="rect">
            <a:avLst/>
          </a:prstGeom>
          <a:noFill/>
        </p:spPr>
        <p:txBody>
          <a:bodyPr wrap="square" lIns="96762" tIns="48381" rIns="96762" bIns="48381" rtlCol="0">
            <a:spAutoFit/>
          </a:bodyPr>
          <a:lstStyle/>
          <a:p>
            <a:pPr algn="ctr">
              <a:lnSpc>
                <a:spcPct val="150000"/>
              </a:lnSpc>
            </a:pPr>
            <a:r>
              <a:rPr lang="en-US" altLang="zh-CN" sz="3500" b="1" dirty="0" err="1">
                <a:solidFill>
                  <a:srgbClr val="002060"/>
                </a:solidFill>
                <a:latin typeface="Arial" panose="020B0604020202020204" pitchFamily="34" charset="0"/>
                <a:ea typeface="微软雅黑" panose="020B0503020204020204" charset="-122"/>
                <a:cs typeface="Arial" panose="020B0604020202020204" pitchFamily="34" charset="0"/>
              </a:rPr>
              <a:t>Nỗi</a:t>
            </a:r>
            <a:r>
              <a:rPr lang="en-US" altLang="zh-CN" sz="3500" b="1" dirty="0">
                <a:solidFill>
                  <a:srgbClr val="002060"/>
                </a:solidFill>
                <a:latin typeface="Arial" panose="020B0604020202020204" pitchFamily="34" charset="0"/>
                <a:ea typeface="微软雅黑" panose="020B0503020204020204" charset="-122"/>
                <a:cs typeface="Arial" panose="020B0604020202020204" pitchFamily="34" charset="0"/>
              </a:rPr>
              <a:t> </a:t>
            </a:r>
            <a:r>
              <a:rPr lang="en-US" altLang="zh-CN" sz="3500" b="1" dirty="0" err="1">
                <a:solidFill>
                  <a:srgbClr val="002060"/>
                </a:solidFill>
                <a:latin typeface="Arial" panose="020B0604020202020204" pitchFamily="34" charset="0"/>
                <a:ea typeface="微软雅黑" panose="020B0503020204020204" charset="-122"/>
                <a:cs typeface="Arial" panose="020B0604020202020204" pitchFamily="34" charset="0"/>
              </a:rPr>
              <a:t>dằn</a:t>
            </a:r>
            <a:r>
              <a:rPr lang="en-US" altLang="zh-CN" sz="3500" b="1" dirty="0">
                <a:solidFill>
                  <a:srgbClr val="002060"/>
                </a:solidFill>
                <a:latin typeface="Arial" panose="020B0604020202020204" pitchFamily="34" charset="0"/>
                <a:ea typeface="微软雅黑" panose="020B0503020204020204" charset="-122"/>
                <a:cs typeface="Arial" panose="020B0604020202020204" pitchFamily="34" charset="0"/>
              </a:rPr>
              <a:t> </a:t>
            </a:r>
            <a:r>
              <a:rPr lang="en-US" altLang="zh-CN" sz="3500" b="1" dirty="0" err="1">
                <a:solidFill>
                  <a:srgbClr val="002060"/>
                </a:solidFill>
                <a:latin typeface="Arial" panose="020B0604020202020204" pitchFamily="34" charset="0"/>
                <a:ea typeface="微软雅黑" panose="020B0503020204020204" charset="-122"/>
                <a:cs typeface="Arial" panose="020B0604020202020204" pitchFamily="34" charset="0"/>
              </a:rPr>
              <a:t>vặt</a:t>
            </a:r>
            <a:r>
              <a:rPr lang="en-US" altLang="zh-CN" sz="3500" b="1" dirty="0">
                <a:solidFill>
                  <a:srgbClr val="002060"/>
                </a:solidFill>
                <a:latin typeface="Arial" panose="020B0604020202020204" pitchFamily="34" charset="0"/>
                <a:ea typeface="微软雅黑" panose="020B0503020204020204" charset="-122"/>
                <a:cs typeface="Arial" panose="020B0604020202020204" pitchFamily="34" charset="0"/>
              </a:rPr>
              <a:t> </a:t>
            </a:r>
            <a:r>
              <a:rPr lang="en-US" altLang="zh-CN" sz="3500" b="1" dirty="0" err="1">
                <a:solidFill>
                  <a:srgbClr val="002060"/>
                </a:solidFill>
                <a:latin typeface="Arial" panose="020B0604020202020204" pitchFamily="34" charset="0"/>
                <a:ea typeface="微软雅黑" panose="020B0503020204020204" charset="-122"/>
                <a:cs typeface="Arial" panose="020B0604020202020204" pitchFamily="34" charset="0"/>
              </a:rPr>
              <a:t>của</a:t>
            </a:r>
            <a:r>
              <a:rPr lang="en-US" altLang="zh-CN" sz="3500" b="1" dirty="0">
                <a:solidFill>
                  <a:srgbClr val="002060"/>
                </a:solidFill>
                <a:latin typeface="Arial" panose="020B0604020202020204" pitchFamily="34" charset="0"/>
                <a:ea typeface="微软雅黑" panose="020B0503020204020204" charset="-122"/>
                <a:cs typeface="Arial" panose="020B0604020202020204" pitchFamily="34" charset="0"/>
              </a:rPr>
              <a:t> An-</a:t>
            </a:r>
            <a:r>
              <a:rPr lang="en-US" altLang="zh-CN" sz="3500" b="1" dirty="0" err="1">
                <a:solidFill>
                  <a:srgbClr val="002060"/>
                </a:solidFill>
                <a:latin typeface="Arial" panose="020B0604020202020204" pitchFamily="34" charset="0"/>
                <a:ea typeface="微软雅黑" panose="020B0503020204020204" charset="-122"/>
                <a:cs typeface="Arial" panose="020B0604020202020204" pitchFamily="34" charset="0"/>
              </a:rPr>
              <a:t>đrây</a:t>
            </a:r>
            <a:r>
              <a:rPr lang="en-US" altLang="zh-CN" sz="3500" b="1" dirty="0">
                <a:solidFill>
                  <a:srgbClr val="002060"/>
                </a:solidFill>
                <a:latin typeface="Arial" panose="020B0604020202020204" pitchFamily="34" charset="0"/>
                <a:ea typeface="微软雅黑" panose="020B0503020204020204" charset="-122"/>
                <a:cs typeface="Arial" panose="020B0604020202020204" pitchFamily="34" charset="0"/>
              </a:rPr>
              <a:t>-ca</a:t>
            </a:r>
            <a:endParaRPr lang="zh-CN" altLang="en-US" sz="3500" b="1" dirty="0">
              <a:solidFill>
                <a:srgbClr val="002060"/>
              </a:solidFill>
              <a:latin typeface="Arial" panose="020B0604020202020204" pitchFamily="34" charset="0"/>
              <a:ea typeface="微软雅黑" panose="020B0503020204020204" charset="-122"/>
              <a:cs typeface="Arial" panose="020B0604020202020204" pitchFamily="34" charset="0"/>
            </a:endParaRPr>
          </a:p>
        </p:txBody>
      </p:sp>
      <p:sp>
        <p:nvSpPr>
          <p:cNvPr id="16" name="TextBox 3">
            <a:extLst>
              <a:ext uri="{FF2B5EF4-FFF2-40B4-BE49-F238E27FC236}">
                <a16:creationId xmlns:a16="http://schemas.microsoft.com/office/drawing/2014/main" id="{BB984F61-68CC-46D5-A1B4-0C1A3D638B45}"/>
              </a:ext>
            </a:extLst>
          </p:cNvPr>
          <p:cNvSpPr txBox="1"/>
          <p:nvPr/>
        </p:nvSpPr>
        <p:spPr>
          <a:xfrm>
            <a:off x="928436" y="2160878"/>
            <a:ext cx="10425364" cy="3737742"/>
          </a:xfrm>
          <a:prstGeom prst="rect">
            <a:avLst/>
          </a:prstGeom>
          <a:noFill/>
        </p:spPr>
        <p:txBody>
          <a:bodyPr wrap="square" lIns="96762" tIns="48381" rIns="96762" bIns="48381" rtlCol="0">
            <a:spAutoFit/>
          </a:bodyPr>
          <a:lstStyle/>
          <a:p>
            <a:pPr algn="just">
              <a:lnSpc>
                <a:spcPct val="114000"/>
              </a:lnSpc>
            </a:pPr>
            <a:r>
              <a:rPr lang="vi-VN" sz="3000" dirty="0"/>
              <a:t>     Bước vào phòng ông nằm, em </a:t>
            </a:r>
            <a:r>
              <a:rPr lang="vi-VN" sz="3000" i="1" dirty="0">
                <a:solidFill>
                  <a:srgbClr val="C00000"/>
                </a:solidFill>
              </a:rPr>
              <a:t>hoảng hốt </a:t>
            </a:r>
            <a:r>
              <a:rPr lang="vi-VN" sz="3000" dirty="0"/>
              <a:t>thấy mẹ đang </a:t>
            </a:r>
            <a:r>
              <a:rPr lang="vi-VN" sz="3000" i="1" dirty="0">
                <a:solidFill>
                  <a:srgbClr val="C00000"/>
                </a:solidFill>
              </a:rPr>
              <a:t>khóc nấc lên</a:t>
            </a:r>
            <a:r>
              <a:rPr lang="vi-VN" sz="3000" dirty="0"/>
              <a:t>. Thì ra ông đã qua đời. "Chỉ vì mình mải chơi bóng, mua thuốc về chậm mà ông chết." - An-đrây-ca </a:t>
            </a:r>
            <a:r>
              <a:rPr lang="vi-VN" sz="3000" i="1" dirty="0">
                <a:solidFill>
                  <a:srgbClr val="C00000"/>
                </a:solidFill>
              </a:rPr>
              <a:t>òa khóc</a:t>
            </a:r>
            <a:r>
              <a:rPr lang="vi-VN" sz="3000" dirty="0"/>
              <a:t> và kể hết mọi chuyện cho mẹ nghe. Mẹ </a:t>
            </a:r>
            <a:r>
              <a:rPr lang="vi-VN" sz="3000" i="1" dirty="0">
                <a:solidFill>
                  <a:srgbClr val="C00000"/>
                </a:solidFill>
              </a:rPr>
              <a:t>an ủi </a:t>
            </a:r>
            <a:r>
              <a:rPr lang="vi-VN" sz="3000" dirty="0"/>
              <a:t>em:</a:t>
            </a:r>
          </a:p>
          <a:p>
            <a:pPr algn="just">
              <a:lnSpc>
                <a:spcPct val="114000"/>
              </a:lnSpc>
            </a:pPr>
            <a:r>
              <a:rPr lang="en-US" sz="3000" dirty="0"/>
              <a:t>      </a:t>
            </a:r>
            <a:r>
              <a:rPr lang="vi-VN" sz="3000" dirty="0"/>
              <a:t>- Không, con </a:t>
            </a:r>
            <a:r>
              <a:rPr lang="vi-VN" sz="3000" i="1" dirty="0">
                <a:solidFill>
                  <a:srgbClr val="C00000"/>
                </a:solidFill>
              </a:rPr>
              <a:t>không có lỗi</a:t>
            </a:r>
            <a:r>
              <a:rPr lang="vi-VN" sz="3000" dirty="0"/>
              <a:t>. Chẳng thuốc nào </a:t>
            </a:r>
            <a:r>
              <a:rPr lang="vi-VN" sz="3000" i="1" dirty="0">
                <a:solidFill>
                  <a:srgbClr val="C00000"/>
                </a:solidFill>
              </a:rPr>
              <a:t>cứu nổi </a:t>
            </a:r>
            <a:r>
              <a:rPr lang="vi-VN" sz="3000" dirty="0"/>
              <a:t>ông đâu. Ông đã mất từ lúc con vừa ra khỏi nhà.</a:t>
            </a:r>
          </a:p>
          <a:p>
            <a:pPr algn="r">
              <a:lnSpc>
                <a:spcPct val="114000"/>
              </a:lnSpc>
            </a:pPr>
            <a:r>
              <a:rPr lang="vi-VN" sz="3000" dirty="0"/>
              <a:t>   </a:t>
            </a:r>
            <a:r>
              <a:rPr lang="vi-VN" sz="3000" i="1" dirty="0"/>
              <a:t>                                          Theo </a:t>
            </a:r>
            <a:r>
              <a:rPr lang="en-US" sz="3000" b="1" i="1" dirty="0">
                <a:latin typeface="Arial" panose="020B0604020202020204" pitchFamily="34" charset="0"/>
                <a:cs typeface="Arial" panose="020B0604020202020204" pitchFamily="34" charset="0"/>
              </a:rPr>
              <a:t>Xu-</a:t>
            </a:r>
            <a:r>
              <a:rPr lang="en-US" sz="3000" b="1" i="1" dirty="0" err="1">
                <a:latin typeface="Arial" panose="020B0604020202020204" pitchFamily="34" charset="0"/>
                <a:cs typeface="Arial" panose="020B0604020202020204" pitchFamily="34" charset="0"/>
              </a:rPr>
              <a:t>khôm</a:t>
            </a:r>
            <a:r>
              <a:rPr lang="en-US" sz="3000" b="1" i="1" dirty="0">
                <a:latin typeface="Arial" panose="020B0604020202020204" pitchFamily="34" charset="0"/>
                <a:cs typeface="Arial" panose="020B0604020202020204" pitchFamily="34" charset="0"/>
              </a:rPr>
              <a:t>-</a:t>
            </a:r>
            <a:r>
              <a:rPr lang="en-US" sz="3000" b="1" i="1" dirty="0" err="1">
                <a:latin typeface="Arial" panose="020B0604020202020204" pitchFamily="34" charset="0"/>
                <a:cs typeface="Arial" panose="020B0604020202020204" pitchFamily="34" charset="0"/>
              </a:rPr>
              <a:t>lin-xki</a:t>
            </a:r>
            <a:endParaRPr lang="vi-VN" sz="3000" b="1" i="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88848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50" fill="hold">
                                          <p:stCondLst>
                                            <p:cond delay="0"/>
                                          </p:stCondLst>
                                        </p:cTn>
                                        <p:tgtEl>
                                          <p:spTgt spid="10"/>
                                        </p:tgtEl>
                                        <p:attrNameLst>
                                          <p:attrName>r</p:attrName>
                                        </p:attrNameLst>
                                      </p:cBhvr>
                                    </p:animRot>
                                    <p:animRot by="-240000">
                                      <p:cBhvr>
                                        <p:cTn id="7" dur="100" fill="hold">
                                          <p:stCondLst>
                                            <p:cond delay="100"/>
                                          </p:stCondLst>
                                        </p:cTn>
                                        <p:tgtEl>
                                          <p:spTgt spid="10"/>
                                        </p:tgtEl>
                                        <p:attrNameLst>
                                          <p:attrName>r</p:attrName>
                                        </p:attrNameLst>
                                      </p:cBhvr>
                                    </p:animRot>
                                    <p:animRot by="240000">
                                      <p:cBhvr>
                                        <p:cTn id="8" dur="100" fill="hold">
                                          <p:stCondLst>
                                            <p:cond delay="200"/>
                                          </p:stCondLst>
                                        </p:cTn>
                                        <p:tgtEl>
                                          <p:spTgt spid="10"/>
                                        </p:tgtEl>
                                        <p:attrNameLst>
                                          <p:attrName>r</p:attrName>
                                        </p:attrNameLst>
                                      </p:cBhvr>
                                    </p:animRot>
                                    <p:animRot by="-240000">
                                      <p:cBhvr>
                                        <p:cTn id="9" dur="100" fill="hold">
                                          <p:stCondLst>
                                            <p:cond delay="300"/>
                                          </p:stCondLst>
                                        </p:cTn>
                                        <p:tgtEl>
                                          <p:spTgt spid="10"/>
                                        </p:tgtEl>
                                        <p:attrNameLst>
                                          <p:attrName>r</p:attrName>
                                        </p:attrNameLst>
                                      </p:cBhvr>
                                    </p:animRot>
                                    <p:animRot by="120000">
                                      <p:cBhvr>
                                        <p:cTn id="10" dur="100" fill="hold">
                                          <p:stCondLst>
                                            <p:cond delay="400"/>
                                          </p:stCondLst>
                                        </p:cTn>
                                        <p:tgtEl>
                                          <p:spTgt spid="10"/>
                                        </p:tgtEl>
                                        <p:attrNameLst>
                                          <p:attrName>r</p:attrName>
                                        </p:attrNameLst>
                                      </p:cBhvr>
                                    </p:animRot>
                                  </p:childTnLst>
                                </p:cTn>
                              </p:par>
                              <p:par>
                                <p:cTn id="11" presetID="41" presetClass="entr" presetSubtype="0" fill="hold" nodeType="withEffect">
                                  <p:stCondLst>
                                    <p:cond delay="0"/>
                                  </p:stCondLst>
                                  <p:iterate type="lt">
                                    <p:tmPct val="10000"/>
                                  </p:iterate>
                                  <p:childTnLst>
                                    <p:set>
                                      <p:cBhvr>
                                        <p:cTn id="12" dur="1" fill="hold">
                                          <p:stCondLst>
                                            <p:cond delay="0"/>
                                          </p:stCondLst>
                                        </p:cTn>
                                        <p:tgtEl>
                                          <p:spTgt spid="14">
                                            <p:txEl>
                                              <p:pRg st="0" end="0"/>
                                            </p:txEl>
                                          </p:spTgt>
                                        </p:tgtEl>
                                        <p:attrNameLst>
                                          <p:attrName>style.visibility</p:attrName>
                                        </p:attrNameLst>
                                      </p:cBhvr>
                                      <p:to>
                                        <p:strVal val="visible"/>
                                      </p:to>
                                    </p:set>
                                    <p:anim calcmode="lin" valueType="num">
                                      <p:cBhvr>
                                        <p:cTn id="13" dur="1000" fill="hold"/>
                                        <p:tgtEl>
                                          <p:spTgt spid="14">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14" dur="1000" fill="hold"/>
                                        <p:tgtEl>
                                          <p:spTgt spid="14">
                                            <p:txEl>
                                              <p:pRg st="0" end="0"/>
                                            </p:txEl>
                                          </p:spTgt>
                                        </p:tgtEl>
                                        <p:attrNameLst>
                                          <p:attrName>ppt_y</p:attrName>
                                        </p:attrNameLst>
                                      </p:cBhvr>
                                      <p:tavLst>
                                        <p:tav tm="0">
                                          <p:val>
                                            <p:strVal val="#ppt_y"/>
                                          </p:val>
                                        </p:tav>
                                        <p:tav tm="100000">
                                          <p:val>
                                            <p:strVal val="#ppt_y"/>
                                          </p:val>
                                        </p:tav>
                                      </p:tavLst>
                                    </p:anim>
                                    <p:anim calcmode="lin" valueType="num">
                                      <p:cBhvr>
                                        <p:cTn id="15" dur="1000" fill="hold"/>
                                        <p:tgtEl>
                                          <p:spTgt spid="14">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6" dur="1000" fill="hold"/>
                                        <p:tgtEl>
                                          <p:spTgt spid="14">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7" dur="1000" tmFilter="0,0; .5, 1; 1, 1"/>
                                        <p:tgtEl>
                                          <p:spTgt spid="14">
                                            <p:txEl>
                                              <p:pRg st="0" end="0"/>
                                            </p:txEl>
                                          </p:spTgt>
                                        </p:tgtEl>
                                      </p:cBhvr>
                                    </p:animEffect>
                                  </p:childTnLst>
                                </p:cTn>
                              </p:par>
                            </p:childTnLst>
                          </p:cTn>
                        </p:par>
                        <p:par>
                          <p:cTn id="18" fill="hold">
                            <p:stCondLst>
                              <p:cond delay="2400"/>
                            </p:stCondLst>
                            <p:childTnLst>
                              <p:par>
                                <p:cTn id="19" presetID="53" presetClass="entr" presetSubtype="16" fill="hold" grpId="0" nodeType="after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p:cTn id="21" dur="500" fill="hold"/>
                                        <p:tgtEl>
                                          <p:spTgt spid="11"/>
                                        </p:tgtEl>
                                        <p:attrNameLst>
                                          <p:attrName>ppt_w</p:attrName>
                                        </p:attrNameLst>
                                      </p:cBhvr>
                                      <p:tavLst>
                                        <p:tav tm="0">
                                          <p:val>
                                            <p:fltVal val="0"/>
                                          </p:val>
                                        </p:tav>
                                        <p:tav tm="100000">
                                          <p:val>
                                            <p:strVal val="#ppt_w"/>
                                          </p:val>
                                        </p:tav>
                                      </p:tavLst>
                                    </p:anim>
                                    <p:anim calcmode="lin" valueType="num">
                                      <p:cBhvr>
                                        <p:cTn id="22" dur="500" fill="hold"/>
                                        <p:tgtEl>
                                          <p:spTgt spid="11"/>
                                        </p:tgtEl>
                                        <p:attrNameLst>
                                          <p:attrName>ppt_h</p:attrName>
                                        </p:attrNameLst>
                                      </p:cBhvr>
                                      <p:tavLst>
                                        <p:tav tm="0">
                                          <p:val>
                                            <p:fltVal val="0"/>
                                          </p:val>
                                        </p:tav>
                                        <p:tav tm="100000">
                                          <p:val>
                                            <p:strVal val="#ppt_h"/>
                                          </p:val>
                                        </p:tav>
                                      </p:tavLst>
                                    </p:anim>
                                    <p:animEffect transition="in" filter="fade">
                                      <p:cBhvr>
                                        <p:cTn id="23" dur="5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 calcmode="lin" valueType="num">
                                      <p:cBhvr>
                                        <p:cTn id="28" dur="500" fill="hold"/>
                                        <p:tgtEl>
                                          <p:spTgt spid="9"/>
                                        </p:tgtEl>
                                        <p:attrNameLst>
                                          <p:attrName>ppt_w</p:attrName>
                                        </p:attrNameLst>
                                      </p:cBhvr>
                                      <p:tavLst>
                                        <p:tav tm="0">
                                          <p:val>
                                            <p:fltVal val="0"/>
                                          </p:val>
                                        </p:tav>
                                        <p:tav tm="100000">
                                          <p:val>
                                            <p:strVal val="#ppt_w"/>
                                          </p:val>
                                        </p:tav>
                                      </p:tavLst>
                                    </p:anim>
                                    <p:anim calcmode="lin" valueType="num">
                                      <p:cBhvr>
                                        <p:cTn id="29" dur="500" fill="hold"/>
                                        <p:tgtEl>
                                          <p:spTgt spid="9"/>
                                        </p:tgtEl>
                                        <p:attrNameLst>
                                          <p:attrName>ppt_h</p:attrName>
                                        </p:attrNameLst>
                                      </p:cBhvr>
                                      <p:tavLst>
                                        <p:tav tm="0">
                                          <p:val>
                                            <p:fltVal val="0"/>
                                          </p:val>
                                        </p:tav>
                                        <p:tav tm="100000">
                                          <p:val>
                                            <p:strVal val="#ppt_h"/>
                                          </p:val>
                                        </p:tav>
                                      </p:tavLst>
                                    </p:anim>
                                    <p:animEffect transition="in" filter="fade">
                                      <p:cBhvr>
                                        <p:cTn id="30" dur="500"/>
                                        <p:tgtEl>
                                          <p:spTgt spid="9"/>
                                        </p:tgtEl>
                                      </p:cBhvr>
                                    </p:animEffect>
                                  </p:childTnLst>
                                </p:cTn>
                              </p:par>
                            </p:childTnLst>
                          </p:cTn>
                        </p:par>
                        <p:par>
                          <p:cTn id="31" fill="hold">
                            <p:stCondLst>
                              <p:cond delay="500"/>
                            </p:stCondLst>
                            <p:childTnLst>
                              <p:par>
                                <p:cTn id="32" presetID="53" presetClass="entr" presetSubtype="16" fill="hold" grpId="0" nodeType="afterEffect">
                                  <p:stCondLst>
                                    <p:cond delay="0"/>
                                  </p:stCondLst>
                                  <p:childTnLst>
                                    <p:set>
                                      <p:cBhvr>
                                        <p:cTn id="33" dur="1" fill="hold">
                                          <p:stCondLst>
                                            <p:cond delay="0"/>
                                          </p:stCondLst>
                                        </p:cTn>
                                        <p:tgtEl>
                                          <p:spTgt spid="16"/>
                                        </p:tgtEl>
                                        <p:attrNameLst>
                                          <p:attrName>style.visibility</p:attrName>
                                        </p:attrNameLst>
                                      </p:cBhvr>
                                      <p:to>
                                        <p:strVal val="visible"/>
                                      </p:to>
                                    </p:set>
                                    <p:anim calcmode="lin" valueType="num">
                                      <p:cBhvr>
                                        <p:cTn id="34" dur="500" fill="hold"/>
                                        <p:tgtEl>
                                          <p:spTgt spid="16"/>
                                        </p:tgtEl>
                                        <p:attrNameLst>
                                          <p:attrName>ppt_w</p:attrName>
                                        </p:attrNameLst>
                                      </p:cBhvr>
                                      <p:tavLst>
                                        <p:tav tm="0">
                                          <p:val>
                                            <p:fltVal val="0"/>
                                          </p:val>
                                        </p:tav>
                                        <p:tav tm="100000">
                                          <p:val>
                                            <p:strVal val="#ppt_w"/>
                                          </p:val>
                                        </p:tav>
                                      </p:tavLst>
                                    </p:anim>
                                    <p:anim calcmode="lin" valueType="num">
                                      <p:cBhvr>
                                        <p:cTn id="35" dur="500" fill="hold"/>
                                        <p:tgtEl>
                                          <p:spTgt spid="16"/>
                                        </p:tgtEl>
                                        <p:attrNameLst>
                                          <p:attrName>ppt_h</p:attrName>
                                        </p:attrNameLst>
                                      </p:cBhvr>
                                      <p:tavLst>
                                        <p:tav tm="0">
                                          <p:val>
                                            <p:fltVal val="0"/>
                                          </p:val>
                                        </p:tav>
                                        <p:tav tm="100000">
                                          <p:val>
                                            <p:strVal val="#ppt_h"/>
                                          </p:val>
                                        </p:tav>
                                      </p:tavLst>
                                    </p:anim>
                                    <p:animEffect transition="in" filter="fade">
                                      <p:cBhvr>
                                        <p:cTn id="36" dur="500"/>
                                        <p:tgtEl>
                                          <p:spTgt spid="16"/>
                                        </p:tgtEl>
                                      </p:cBhvr>
                                    </p:animEffec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iterate type="lt">
                                    <p:tmAbs val="50"/>
                                  </p:iterate>
                                  <p:childTnLst>
                                    <p:set>
                                      <p:cBhvr>
                                        <p:cTn id="40" dur="1" fill="hold">
                                          <p:stCondLst>
                                            <p:cond delay="0"/>
                                          </p:stCondLst>
                                        </p:cTn>
                                        <p:tgtEl>
                                          <p:spTgt spid="16">
                                            <p:txEl>
                                              <p:pRg st="0" end="0"/>
                                            </p:txEl>
                                          </p:spTgt>
                                        </p:tgtEl>
                                        <p:attrNameLst>
                                          <p:attrName>style.visibility</p:attrName>
                                        </p:attrNameLst>
                                      </p:cBhvr>
                                      <p:to>
                                        <p:strVal val="visible"/>
                                      </p:to>
                                    </p:set>
                                  </p:childTnLst>
                                </p:cTn>
                              </p:par>
                            </p:childTnLst>
                          </p:cTn>
                        </p:par>
                        <p:par>
                          <p:cTn id="41" fill="hold">
                            <p:stCondLst>
                              <p:cond delay="8251"/>
                            </p:stCondLst>
                            <p:childTnLst>
                              <p:par>
                                <p:cTn id="42" presetID="1" presetClass="entr" presetSubtype="0" fill="hold" nodeType="afterEffect">
                                  <p:stCondLst>
                                    <p:cond delay="0"/>
                                  </p:stCondLst>
                                  <p:iterate type="lt">
                                    <p:tmAbs val="50"/>
                                  </p:iterate>
                                  <p:childTnLst>
                                    <p:set>
                                      <p:cBhvr>
                                        <p:cTn id="43" dur="1" fill="hold">
                                          <p:stCondLst>
                                            <p:cond delay="0"/>
                                          </p:stCondLst>
                                        </p:cTn>
                                        <p:tgtEl>
                                          <p:spTgt spid="16">
                                            <p:txEl>
                                              <p:pRg st="1" end="1"/>
                                            </p:txEl>
                                          </p:spTgt>
                                        </p:tgtEl>
                                        <p:attrNameLst>
                                          <p:attrName>style.visibility</p:attrName>
                                        </p:attrNameLst>
                                      </p:cBhvr>
                                      <p:to>
                                        <p:strVal val="visible"/>
                                      </p:to>
                                    </p:set>
                                  </p:childTnLst>
                                </p:cTn>
                              </p:par>
                            </p:childTnLst>
                          </p:cTn>
                        </p:par>
                        <p:par>
                          <p:cTn id="44" fill="hold">
                            <p:stCondLst>
                              <p:cond delay="12002"/>
                            </p:stCondLst>
                            <p:childTnLst>
                              <p:par>
                                <p:cTn id="45" presetID="1" presetClass="entr" presetSubtype="0" fill="hold" nodeType="afterEffect">
                                  <p:stCondLst>
                                    <p:cond delay="0"/>
                                  </p:stCondLst>
                                  <p:iterate type="lt">
                                    <p:tmAbs val="50"/>
                                  </p:iterate>
                                  <p:childTnLst>
                                    <p:set>
                                      <p:cBhvr>
                                        <p:cTn id="46" dur="1" fill="hold">
                                          <p:stCondLst>
                                            <p:cond delay="0"/>
                                          </p:stCondLst>
                                        </p:cTn>
                                        <p:tgtEl>
                                          <p:spTgt spid="1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ldLvl="0" animBg="1"/>
      <p:bldP spid="9" grpId="0"/>
      <p:bldP spid="16"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E7FFFF"/>
        </a:solidFill>
        <a:effectLst/>
      </p:bgPr>
    </p:bg>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t>2021/10/6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21</a:t>
            </a:fld>
            <a:endParaRPr lang="zh-CN" altLang="en-US"/>
          </a:p>
        </p:txBody>
      </p:sp>
      <p:pic>
        <p:nvPicPr>
          <p:cNvPr id="8" name="图片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2008" y="0"/>
            <a:ext cx="12288688" cy="6858000"/>
          </a:xfrm>
          <a:prstGeom prst="rect">
            <a:avLst/>
          </a:prstGeom>
        </p:spPr>
      </p:pic>
      <p:sp>
        <p:nvSpPr>
          <p:cNvPr id="14" name="Copyright Notice"/>
          <p:cNvSpPr/>
          <p:nvPr userDrawn="1"/>
        </p:nvSpPr>
        <p:spPr bwMode="auto">
          <a:xfrm>
            <a:off x="1266007" y="508700"/>
            <a:ext cx="2182043" cy="680986"/>
          </a:xfrm>
          <a:prstGeom prst="rect">
            <a:avLst/>
          </a:prstGeom>
          <a:noFill/>
          <a:ln w="6350" cap="flat" cmpd="sng" algn="ctr">
            <a:noFill/>
            <a:prstDash val="solid"/>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6350">
                <a:solidFill>
                  <a:srgbClr val="FFFFFF"/>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square" lIns="72000" tIns="32400" rIns="72000" bIns="32400" rtlCol="0" anchor="t">
            <a:sp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l"/>
            <a:r>
              <a:rPr lang="en-US" sz="4000" cap="small" dirty="0">
                <a:solidFill>
                  <a:srgbClr val="00B0F0"/>
                </a:solidFill>
                <a:latin typeface="UTM American Sans" panose="02040603050506020204" pitchFamily="18" charset="0"/>
                <a:ea typeface="微软雅黑" panose="020B0503020204020204" charset="-122"/>
              </a:rPr>
              <a:t>DẶN DÒ</a:t>
            </a:r>
            <a:endParaRPr sz="4000" cap="small" dirty="0">
              <a:solidFill>
                <a:srgbClr val="00B0F0"/>
              </a:solidFill>
              <a:latin typeface="UTM American Sans" panose="02040603050506020204" pitchFamily="18" charset="0"/>
              <a:ea typeface="微软雅黑" panose="020B0503020204020204" charset="-122"/>
            </a:endParaRPr>
          </a:p>
        </p:txBody>
      </p:sp>
      <p:pic>
        <p:nvPicPr>
          <p:cNvPr id="10" name="图片 9"/>
          <p:cNvPicPr>
            <a:picLocks noChangeAspect="1"/>
          </p:cNvPicPr>
          <p:nvPr userDrawn="1"/>
        </p:nvPicPr>
        <p:blipFill>
          <a:blip r:embed="rId4"/>
          <a:stretch>
            <a:fillRect/>
          </a:stretch>
        </p:blipFill>
        <p:spPr>
          <a:xfrm>
            <a:off x="8544272" y="188640"/>
            <a:ext cx="1512168" cy="753657"/>
          </a:xfrm>
          <a:prstGeom prst="rect">
            <a:avLst/>
          </a:prstGeom>
        </p:spPr>
      </p:pic>
      <p:grpSp>
        <p:nvGrpSpPr>
          <p:cNvPr id="9" name="组合 8"/>
          <p:cNvGrpSpPr/>
          <p:nvPr/>
        </p:nvGrpSpPr>
        <p:grpSpPr>
          <a:xfrm>
            <a:off x="6096001" y="2177459"/>
            <a:ext cx="4718671" cy="649877"/>
            <a:chOff x="252264" y="1044005"/>
            <a:chExt cx="4320480" cy="648072"/>
          </a:xfrm>
        </p:grpSpPr>
        <p:grpSp>
          <p:nvGrpSpPr>
            <p:cNvPr id="23" name="组合 22"/>
            <p:cNvGrpSpPr/>
            <p:nvPr/>
          </p:nvGrpSpPr>
          <p:grpSpPr>
            <a:xfrm>
              <a:off x="252264" y="1044005"/>
              <a:ext cx="4320480" cy="648072"/>
              <a:chOff x="252264" y="1044005"/>
              <a:chExt cx="4320480" cy="648072"/>
            </a:xfrm>
          </p:grpSpPr>
          <p:sp>
            <p:nvSpPr>
              <p:cNvPr id="20" name="圆角矩形 19"/>
              <p:cNvSpPr/>
              <p:nvPr/>
            </p:nvSpPr>
            <p:spPr>
              <a:xfrm>
                <a:off x="252264" y="1044005"/>
                <a:ext cx="4320480" cy="648072"/>
              </a:xfrm>
              <a:prstGeom prst="roundRect">
                <a:avLst>
                  <a:gd name="adj" fmla="val 50000"/>
                </a:avLst>
              </a:prstGeom>
              <a:solidFill>
                <a:srgbClr val="68C5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椭圆 20"/>
              <p:cNvSpPr/>
              <p:nvPr/>
            </p:nvSpPr>
            <p:spPr>
              <a:xfrm>
                <a:off x="396280" y="1116013"/>
                <a:ext cx="504056" cy="504056"/>
              </a:xfrm>
              <a:prstGeom prst="ellipse">
                <a:avLst/>
              </a:prstGeom>
              <a:solidFill>
                <a:schemeClr val="bg1">
                  <a:lumMod val="95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TextBox 21"/>
              <p:cNvSpPr txBox="1"/>
              <p:nvPr/>
            </p:nvSpPr>
            <p:spPr>
              <a:xfrm>
                <a:off x="409624" y="1147951"/>
                <a:ext cx="494919" cy="475729"/>
              </a:xfrm>
              <a:prstGeom prst="rect">
                <a:avLst/>
              </a:prstGeom>
              <a:noFill/>
            </p:spPr>
            <p:txBody>
              <a:bodyPr wrap="none" rtlCol="0">
                <a:spAutoFit/>
              </a:bodyPr>
              <a:lstStyle/>
              <a:p>
                <a:r>
                  <a:rPr lang="en-US" altLang="zh-CN" sz="2500" dirty="0">
                    <a:solidFill>
                      <a:srgbClr val="68C5CD"/>
                    </a:solidFill>
                    <a:latin typeface="Arial" panose="020B0604020202020204" pitchFamily="34" charset="0"/>
                    <a:ea typeface="方正大黑简体" panose="02010601030101010101" pitchFamily="2" charset="-122"/>
                    <a:cs typeface="Arial" panose="020B0604020202020204" pitchFamily="34" charset="0"/>
                  </a:rPr>
                  <a:t>01</a:t>
                </a:r>
              </a:p>
            </p:txBody>
          </p:sp>
        </p:grpSp>
        <p:sp>
          <p:nvSpPr>
            <p:cNvPr id="24" name="TextBox 23"/>
            <p:cNvSpPr txBox="1"/>
            <p:nvPr/>
          </p:nvSpPr>
          <p:spPr>
            <a:xfrm>
              <a:off x="1116246" y="1139625"/>
              <a:ext cx="3343135" cy="475729"/>
            </a:xfrm>
            <a:prstGeom prst="rect">
              <a:avLst/>
            </a:prstGeom>
            <a:noFill/>
          </p:spPr>
          <p:txBody>
            <a:bodyPr wrap="square" rtlCol="0">
              <a:spAutoFit/>
            </a:bodyPr>
            <a:lstStyle/>
            <a:p>
              <a:pPr algn="l"/>
              <a:r>
                <a:rPr lang="en-US" altLang="zh-CN" sz="2500" b="1" dirty="0" err="1">
                  <a:solidFill>
                    <a:schemeClr val="bg1"/>
                  </a:solidFill>
                  <a:latin typeface="Arial" panose="020B0604020202020204" pitchFamily="34" charset="0"/>
                  <a:ea typeface="微软雅黑" panose="020B0503020204020204" charset="-122"/>
                  <a:cs typeface="Arial" panose="020B0604020202020204" pitchFamily="34" charset="0"/>
                </a:rPr>
                <a:t>Luyện</a:t>
              </a:r>
              <a:r>
                <a:rPr lang="en-US" altLang="zh-CN" sz="2500" b="1" dirty="0">
                  <a:solidFill>
                    <a:schemeClr val="bg1"/>
                  </a:solidFill>
                  <a:latin typeface="Arial" panose="020B0604020202020204" pitchFamily="34" charset="0"/>
                  <a:ea typeface="微软雅黑" panose="020B0503020204020204" charset="-122"/>
                  <a:cs typeface="Arial" panose="020B0604020202020204" pitchFamily="34" charset="0"/>
                </a:rPr>
                <a:t> </a:t>
              </a:r>
              <a:r>
                <a:rPr lang="en-US" altLang="zh-CN" sz="2500" b="1" dirty="0" err="1">
                  <a:solidFill>
                    <a:schemeClr val="bg1"/>
                  </a:solidFill>
                  <a:latin typeface="Arial" panose="020B0604020202020204" pitchFamily="34" charset="0"/>
                  <a:ea typeface="微软雅黑" panose="020B0503020204020204" charset="-122"/>
                  <a:cs typeface="Arial" panose="020B0604020202020204" pitchFamily="34" charset="0"/>
                </a:rPr>
                <a:t>đọc</a:t>
              </a:r>
              <a:r>
                <a:rPr lang="en-US" altLang="zh-CN" sz="2500" b="1" dirty="0">
                  <a:solidFill>
                    <a:schemeClr val="bg1"/>
                  </a:solidFill>
                  <a:latin typeface="Arial" panose="020B0604020202020204" pitchFamily="34" charset="0"/>
                  <a:ea typeface="微软雅黑" panose="020B0503020204020204" charset="-122"/>
                  <a:cs typeface="Arial" panose="020B0604020202020204" pitchFamily="34" charset="0"/>
                </a:rPr>
                <a:t> </a:t>
              </a:r>
              <a:r>
                <a:rPr lang="en-US" altLang="zh-CN" sz="2500" b="1" dirty="0" err="1">
                  <a:solidFill>
                    <a:schemeClr val="bg1"/>
                  </a:solidFill>
                  <a:latin typeface="Arial" panose="020B0604020202020204" pitchFamily="34" charset="0"/>
                  <a:ea typeface="微软雅黑" panose="020B0503020204020204" charset="-122"/>
                  <a:cs typeface="Arial" panose="020B0604020202020204" pitchFamily="34" charset="0"/>
                </a:rPr>
                <a:t>diễn</a:t>
              </a:r>
              <a:r>
                <a:rPr lang="en-US" altLang="zh-CN" sz="2500" b="1" dirty="0">
                  <a:solidFill>
                    <a:schemeClr val="bg1"/>
                  </a:solidFill>
                  <a:latin typeface="Arial" panose="020B0604020202020204" pitchFamily="34" charset="0"/>
                  <a:ea typeface="微软雅黑" panose="020B0503020204020204" charset="-122"/>
                  <a:cs typeface="Arial" panose="020B0604020202020204" pitchFamily="34" charset="0"/>
                </a:rPr>
                <a:t> </a:t>
              </a:r>
              <a:r>
                <a:rPr lang="en-US" altLang="zh-CN" sz="2500" b="1" dirty="0" err="1">
                  <a:solidFill>
                    <a:schemeClr val="bg1"/>
                  </a:solidFill>
                  <a:latin typeface="Arial" panose="020B0604020202020204" pitchFamily="34" charset="0"/>
                  <a:ea typeface="微软雅黑" panose="020B0503020204020204" charset="-122"/>
                  <a:cs typeface="Arial" panose="020B0604020202020204" pitchFamily="34" charset="0"/>
                </a:rPr>
                <a:t>cảm</a:t>
              </a:r>
              <a:endParaRPr lang="zh-CN" altLang="en-US" sz="2500" b="1" dirty="0">
                <a:solidFill>
                  <a:schemeClr val="bg1"/>
                </a:solidFill>
                <a:latin typeface="Arial" panose="020B0604020202020204" pitchFamily="34" charset="0"/>
                <a:ea typeface="微软雅黑" panose="020B0503020204020204" charset="-122"/>
                <a:cs typeface="Arial" panose="020B0604020202020204" pitchFamily="34" charset="0"/>
              </a:endParaRPr>
            </a:p>
          </p:txBody>
        </p:sp>
      </p:grpSp>
      <p:grpSp>
        <p:nvGrpSpPr>
          <p:cNvPr id="27" name="组合 26"/>
          <p:cNvGrpSpPr/>
          <p:nvPr/>
        </p:nvGrpSpPr>
        <p:grpSpPr>
          <a:xfrm>
            <a:off x="6096000" y="3635511"/>
            <a:ext cx="4718670" cy="649877"/>
            <a:chOff x="252264" y="1044005"/>
            <a:chExt cx="4320480" cy="648072"/>
          </a:xfrm>
        </p:grpSpPr>
        <p:grpSp>
          <p:nvGrpSpPr>
            <p:cNvPr id="28" name="组合 27"/>
            <p:cNvGrpSpPr/>
            <p:nvPr/>
          </p:nvGrpSpPr>
          <p:grpSpPr>
            <a:xfrm>
              <a:off x="252264" y="1044005"/>
              <a:ext cx="4320480" cy="648072"/>
              <a:chOff x="252264" y="1044005"/>
              <a:chExt cx="4320480" cy="648072"/>
            </a:xfrm>
          </p:grpSpPr>
          <p:sp>
            <p:nvSpPr>
              <p:cNvPr id="30" name="圆角矩形 29"/>
              <p:cNvSpPr/>
              <p:nvPr/>
            </p:nvSpPr>
            <p:spPr>
              <a:xfrm>
                <a:off x="252264" y="1044005"/>
                <a:ext cx="4320480" cy="648072"/>
              </a:xfrm>
              <a:prstGeom prst="roundRect">
                <a:avLst>
                  <a:gd name="adj" fmla="val 50000"/>
                </a:avLst>
              </a:prstGeom>
              <a:solidFill>
                <a:srgbClr val="68C5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椭圆 30"/>
              <p:cNvSpPr/>
              <p:nvPr/>
            </p:nvSpPr>
            <p:spPr>
              <a:xfrm>
                <a:off x="396280" y="1116013"/>
                <a:ext cx="504056" cy="504056"/>
              </a:xfrm>
              <a:prstGeom prst="ellipse">
                <a:avLst/>
              </a:prstGeom>
              <a:solidFill>
                <a:schemeClr val="bg1">
                  <a:lumMod val="95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TextBox 31"/>
              <p:cNvSpPr txBox="1"/>
              <p:nvPr/>
            </p:nvSpPr>
            <p:spPr>
              <a:xfrm>
                <a:off x="409624" y="1147951"/>
                <a:ext cx="494920" cy="475729"/>
              </a:xfrm>
              <a:prstGeom prst="rect">
                <a:avLst/>
              </a:prstGeom>
              <a:noFill/>
            </p:spPr>
            <p:txBody>
              <a:bodyPr wrap="none" rtlCol="0">
                <a:spAutoFit/>
              </a:bodyPr>
              <a:lstStyle/>
              <a:p>
                <a:r>
                  <a:rPr lang="en-US" altLang="zh-CN" sz="2500" dirty="0">
                    <a:solidFill>
                      <a:srgbClr val="68C5CD"/>
                    </a:solidFill>
                    <a:latin typeface="Arial" panose="020B0604020202020204" pitchFamily="34" charset="0"/>
                    <a:ea typeface="方正大黑简体" panose="02010601030101010101" pitchFamily="2" charset="-122"/>
                    <a:cs typeface="Arial" panose="020B0604020202020204" pitchFamily="34" charset="0"/>
                  </a:rPr>
                  <a:t>02</a:t>
                </a:r>
              </a:p>
            </p:txBody>
          </p:sp>
        </p:grpSp>
        <p:sp>
          <p:nvSpPr>
            <p:cNvPr id="29" name="TextBox 28"/>
            <p:cNvSpPr txBox="1"/>
            <p:nvPr/>
          </p:nvSpPr>
          <p:spPr>
            <a:xfrm>
              <a:off x="1002289" y="1133925"/>
              <a:ext cx="3401858" cy="475729"/>
            </a:xfrm>
            <a:prstGeom prst="rect">
              <a:avLst/>
            </a:prstGeom>
            <a:noFill/>
          </p:spPr>
          <p:txBody>
            <a:bodyPr wrap="square" rtlCol="0">
              <a:spAutoFit/>
            </a:bodyPr>
            <a:lstStyle/>
            <a:p>
              <a:pPr algn="l"/>
              <a:r>
                <a:rPr lang="en-US" altLang="zh-CN" sz="2500" b="1" dirty="0" err="1">
                  <a:solidFill>
                    <a:schemeClr val="bg1"/>
                  </a:solidFill>
                  <a:latin typeface="Arial" panose="020B0604020202020204" pitchFamily="34" charset="0"/>
                  <a:ea typeface="微软雅黑" panose="020B0503020204020204" charset="-122"/>
                  <a:cs typeface="Arial" panose="020B0604020202020204" pitchFamily="34" charset="0"/>
                </a:rPr>
                <a:t>Xem</a:t>
              </a:r>
              <a:r>
                <a:rPr lang="zh-CN" altLang="en-US" sz="2500" b="1" dirty="0">
                  <a:solidFill>
                    <a:schemeClr val="bg1"/>
                  </a:solidFill>
                  <a:latin typeface="Arial" panose="020B0604020202020204" pitchFamily="34" charset="0"/>
                  <a:ea typeface="微软雅黑" panose="020B0503020204020204" charset="-122"/>
                  <a:cs typeface="Arial" panose="020B0604020202020204" pitchFamily="34" charset="0"/>
                </a:rPr>
                <a:t> </a:t>
              </a:r>
              <a:r>
                <a:rPr lang="en-US" altLang="zh-CN" sz="2500" b="1" dirty="0" err="1">
                  <a:solidFill>
                    <a:schemeClr val="bg1"/>
                  </a:solidFill>
                  <a:latin typeface="Arial" panose="020B0604020202020204" pitchFamily="34" charset="0"/>
                  <a:ea typeface="微软雅黑" panose="020B0503020204020204" charset="-122"/>
                  <a:cs typeface="Arial" panose="020B0604020202020204" pitchFamily="34" charset="0"/>
                </a:rPr>
                <a:t>trước</a:t>
              </a:r>
              <a:r>
                <a:rPr lang="en-US" altLang="zh-CN" sz="2500" b="1" dirty="0">
                  <a:solidFill>
                    <a:schemeClr val="bg1"/>
                  </a:solidFill>
                  <a:latin typeface="Arial" panose="020B0604020202020204" pitchFamily="34" charset="0"/>
                  <a:ea typeface="微软雅黑" panose="020B0503020204020204" charset="-122"/>
                  <a:cs typeface="Arial" panose="020B0604020202020204" pitchFamily="34" charset="0"/>
                </a:rPr>
                <a:t> </a:t>
              </a:r>
              <a:r>
                <a:rPr lang="en-US" altLang="zh-CN" sz="2500" b="1" dirty="0" err="1">
                  <a:solidFill>
                    <a:schemeClr val="bg1"/>
                  </a:solidFill>
                  <a:latin typeface="Arial" panose="020B0604020202020204" pitchFamily="34" charset="0"/>
                  <a:ea typeface="微软雅黑" panose="020B0503020204020204" charset="-122"/>
                  <a:cs typeface="Arial" panose="020B0604020202020204" pitchFamily="34" charset="0"/>
                </a:rPr>
                <a:t>bài</a:t>
              </a:r>
              <a:r>
                <a:rPr lang="en-US" altLang="zh-CN" sz="2500" b="1" dirty="0">
                  <a:solidFill>
                    <a:schemeClr val="bg1"/>
                  </a:solidFill>
                  <a:latin typeface="Arial" panose="020B0604020202020204" pitchFamily="34" charset="0"/>
                  <a:ea typeface="微软雅黑" panose="020B0503020204020204" charset="-122"/>
                  <a:cs typeface="Arial" panose="020B0604020202020204" pitchFamily="34" charset="0"/>
                </a:rPr>
                <a:t> </a:t>
              </a:r>
              <a:r>
                <a:rPr lang="en-US" altLang="zh-CN" sz="2500" b="1" dirty="0" err="1">
                  <a:solidFill>
                    <a:schemeClr val="bg1"/>
                  </a:solidFill>
                  <a:latin typeface="Arial" panose="020B0604020202020204" pitchFamily="34" charset="0"/>
                  <a:ea typeface="微软雅黑" panose="020B0503020204020204" charset="-122"/>
                  <a:cs typeface="Arial" panose="020B0604020202020204" pitchFamily="34" charset="0"/>
                </a:rPr>
                <a:t>Chị</a:t>
              </a:r>
              <a:r>
                <a:rPr lang="en-US" altLang="zh-CN" sz="2500" b="1" dirty="0">
                  <a:solidFill>
                    <a:schemeClr val="bg1"/>
                  </a:solidFill>
                  <a:latin typeface="Arial" panose="020B0604020202020204" pitchFamily="34" charset="0"/>
                  <a:ea typeface="微软雅黑" panose="020B0503020204020204" charset="-122"/>
                  <a:cs typeface="Arial" panose="020B0604020202020204" pitchFamily="34" charset="0"/>
                </a:rPr>
                <a:t> </a:t>
              </a:r>
              <a:r>
                <a:rPr lang="en-US" altLang="zh-CN" sz="2500" b="1" dirty="0" err="1">
                  <a:solidFill>
                    <a:schemeClr val="bg1"/>
                  </a:solidFill>
                  <a:latin typeface="Arial" panose="020B0604020202020204" pitchFamily="34" charset="0"/>
                  <a:ea typeface="微软雅黑" panose="020B0503020204020204" charset="-122"/>
                  <a:cs typeface="Arial" panose="020B0604020202020204" pitchFamily="34" charset="0"/>
                </a:rPr>
                <a:t>tôi</a:t>
              </a:r>
              <a:endParaRPr lang="zh-CN" altLang="en-US" sz="2500" b="1" dirty="0">
                <a:solidFill>
                  <a:schemeClr val="bg1"/>
                </a:solidFill>
                <a:latin typeface="Arial" panose="020B0604020202020204" pitchFamily="34" charset="0"/>
                <a:ea typeface="微软雅黑" panose="020B0503020204020204" charset="-122"/>
                <a:cs typeface="Arial" panose="020B0604020202020204" pitchFamily="34" charset="0"/>
              </a:endParaRPr>
            </a:p>
          </p:txBody>
        </p:sp>
      </p:grpSp>
      <p:pic>
        <p:nvPicPr>
          <p:cNvPr id="11" name="Picture 5"/>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flipH="1">
            <a:off x="1123315" y="1193800"/>
            <a:ext cx="4390390" cy="543179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52" name="图片 69">
            <a:extLst>
              <a:ext uri="{FF2B5EF4-FFF2-40B4-BE49-F238E27FC236}">
                <a16:creationId xmlns:a16="http://schemas.microsoft.com/office/drawing/2014/main" id="{2B83537E-ECA4-42D7-8E89-14566761C4DA}"/>
              </a:ext>
            </a:extLst>
          </p:cNvPr>
          <p:cNvPicPr>
            <a:picLocks noChangeAspect="1"/>
          </p:cNvPicPr>
          <p:nvPr/>
        </p:nvPicPr>
        <p:blipFill>
          <a:blip r:embed="rId6"/>
          <a:stretch>
            <a:fillRect/>
          </a:stretch>
        </p:blipFill>
        <p:spPr>
          <a:xfrm>
            <a:off x="5838" y="193448"/>
            <a:ext cx="1188823" cy="1012024"/>
          </a:xfrm>
          <a:prstGeom prst="rect">
            <a:avLst/>
          </a:prstGeom>
        </p:spPr>
      </p:pic>
    </p:spTree>
    <p:extLst>
      <p:ext uri="{BB962C8B-B14F-4D97-AF65-F5344CB8AC3E}">
        <p14:creationId xmlns:p14="http://schemas.microsoft.com/office/powerpoint/2010/main" val="2064608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50" fill="hold">
                                          <p:stCondLst>
                                            <p:cond delay="0"/>
                                          </p:stCondLst>
                                        </p:cTn>
                                        <p:tgtEl>
                                          <p:spTgt spid="10"/>
                                        </p:tgtEl>
                                        <p:attrNameLst>
                                          <p:attrName>r</p:attrName>
                                        </p:attrNameLst>
                                      </p:cBhvr>
                                    </p:animRot>
                                    <p:animRot by="-240000">
                                      <p:cBhvr>
                                        <p:cTn id="7" dur="100" fill="hold">
                                          <p:stCondLst>
                                            <p:cond delay="100"/>
                                          </p:stCondLst>
                                        </p:cTn>
                                        <p:tgtEl>
                                          <p:spTgt spid="10"/>
                                        </p:tgtEl>
                                        <p:attrNameLst>
                                          <p:attrName>r</p:attrName>
                                        </p:attrNameLst>
                                      </p:cBhvr>
                                    </p:animRot>
                                    <p:animRot by="240000">
                                      <p:cBhvr>
                                        <p:cTn id="8" dur="100" fill="hold">
                                          <p:stCondLst>
                                            <p:cond delay="200"/>
                                          </p:stCondLst>
                                        </p:cTn>
                                        <p:tgtEl>
                                          <p:spTgt spid="10"/>
                                        </p:tgtEl>
                                        <p:attrNameLst>
                                          <p:attrName>r</p:attrName>
                                        </p:attrNameLst>
                                      </p:cBhvr>
                                    </p:animRot>
                                    <p:animRot by="-240000">
                                      <p:cBhvr>
                                        <p:cTn id="9" dur="100" fill="hold">
                                          <p:stCondLst>
                                            <p:cond delay="300"/>
                                          </p:stCondLst>
                                        </p:cTn>
                                        <p:tgtEl>
                                          <p:spTgt spid="10"/>
                                        </p:tgtEl>
                                        <p:attrNameLst>
                                          <p:attrName>r</p:attrName>
                                        </p:attrNameLst>
                                      </p:cBhvr>
                                    </p:animRot>
                                    <p:animRot by="120000">
                                      <p:cBhvr>
                                        <p:cTn id="10" dur="100" fill="hold">
                                          <p:stCondLst>
                                            <p:cond delay="400"/>
                                          </p:stCondLst>
                                        </p:cTn>
                                        <p:tgtEl>
                                          <p:spTgt spid="10"/>
                                        </p:tgtEl>
                                        <p:attrNameLst>
                                          <p:attrName>r</p:attrName>
                                        </p:attrNameLst>
                                      </p:cBhvr>
                                    </p:animRot>
                                  </p:childTnLst>
                                </p:cTn>
                              </p:par>
                              <p:par>
                                <p:cTn id="11" presetID="41" presetClass="entr" presetSubtype="0" fill="hold" grpId="0" nodeType="withEffect">
                                  <p:stCondLst>
                                    <p:cond delay="0"/>
                                  </p:stCondLst>
                                  <p:iterate type="lt">
                                    <p:tmPct val="10000"/>
                                  </p:iterate>
                                  <p:childTnLst>
                                    <p:set>
                                      <p:cBhvr>
                                        <p:cTn id="12" dur="1" fill="hold">
                                          <p:stCondLst>
                                            <p:cond delay="0"/>
                                          </p:stCondLst>
                                        </p:cTn>
                                        <p:tgtEl>
                                          <p:spTgt spid="14"/>
                                        </p:tgtEl>
                                        <p:attrNameLst>
                                          <p:attrName>style.visibility</p:attrName>
                                        </p:attrNameLst>
                                      </p:cBhvr>
                                      <p:to>
                                        <p:strVal val="visible"/>
                                      </p:to>
                                    </p:set>
                                    <p:anim calcmode="lin" valueType="num">
                                      <p:cBhvr>
                                        <p:cTn id="13" dur="1000" fill="hold"/>
                                        <p:tgtEl>
                                          <p:spTgt spid="14"/>
                                        </p:tgtEl>
                                        <p:attrNameLst>
                                          <p:attrName>ppt_x</p:attrName>
                                        </p:attrNameLst>
                                      </p:cBhvr>
                                      <p:tavLst>
                                        <p:tav tm="0">
                                          <p:val>
                                            <p:strVal val="#ppt_x"/>
                                          </p:val>
                                        </p:tav>
                                        <p:tav tm="50000">
                                          <p:val>
                                            <p:strVal val="#ppt_x+.1"/>
                                          </p:val>
                                        </p:tav>
                                        <p:tav tm="100000">
                                          <p:val>
                                            <p:strVal val="#ppt_x"/>
                                          </p:val>
                                        </p:tav>
                                      </p:tavLst>
                                    </p:anim>
                                    <p:anim calcmode="lin" valueType="num">
                                      <p:cBhvr>
                                        <p:cTn id="14" dur="1000" fill="hold"/>
                                        <p:tgtEl>
                                          <p:spTgt spid="14"/>
                                        </p:tgtEl>
                                        <p:attrNameLst>
                                          <p:attrName>ppt_y</p:attrName>
                                        </p:attrNameLst>
                                      </p:cBhvr>
                                      <p:tavLst>
                                        <p:tav tm="0">
                                          <p:val>
                                            <p:strVal val="#ppt_y"/>
                                          </p:val>
                                        </p:tav>
                                        <p:tav tm="100000">
                                          <p:val>
                                            <p:strVal val="#ppt_y"/>
                                          </p:val>
                                        </p:tav>
                                      </p:tavLst>
                                    </p:anim>
                                    <p:anim calcmode="lin" valueType="num">
                                      <p:cBhvr>
                                        <p:cTn id="15" dur="1000" fill="hold"/>
                                        <p:tgtEl>
                                          <p:spTgt spid="14"/>
                                        </p:tgtEl>
                                        <p:attrNameLst>
                                          <p:attrName>ppt_h</p:attrName>
                                        </p:attrNameLst>
                                      </p:cBhvr>
                                      <p:tavLst>
                                        <p:tav tm="0">
                                          <p:val>
                                            <p:strVal val="#ppt_h/10"/>
                                          </p:val>
                                        </p:tav>
                                        <p:tav tm="50000">
                                          <p:val>
                                            <p:strVal val="#ppt_h+.01"/>
                                          </p:val>
                                        </p:tav>
                                        <p:tav tm="100000">
                                          <p:val>
                                            <p:strVal val="#ppt_h"/>
                                          </p:val>
                                        </p:tav>
                                      </p:tavLst>
                                    </p:anim>
                                    <p:anim calcmode="lin" valueType="num">
                                      <p:cBhvr>
                                        <p:cTn id="16" dur="1000" fill="hold"/>
                                        <p:tgtEl>
                                          <p:spTgt spid="14"/>
                                        </p:tgtEl>
                                        <p:attrNameLst>
                                          <p:attrName>ppt_w</p:attrName>
                                        </p:attrNameLst>
                                      </p:cBhvr>
                                      <p:tavLst>
                                        <p:tav tm="0">
                                          <p:val>
                                            <p:strVal val="#ppt_w/10"/>
                                          </p:val>
                                        </p:tav>
                                        <p:tav tm="50000">
                                          <p:val>
                                            <p:strVal val="#ppt_w+.01"/>
                                          </p:val>
                                        </p:tav>
                                        <p:tav tm="100000">
                                          <p:val>
                                            <p:strVal val="#ppt_w"/>
                                          </p:val>
                                        </p:tav>
                                      </p:tavLst>
                                    </p:anim>
                                    <p:animEffect transition="in" filter="fade">
                                      <p:cBhvr>
                                        <p:cTn id="17" dur="1000" tmFilter="0,0; .5, 1; 1, 1"/>
                                        <p:tgtEl>
                                          <p:spTgt spid="14"/>
                                        </p:tgtEl>
                                      </p:cBhvr>
                                    </p:animEffect>
                                  </p:childTnLst>
                                </p:cTn>
                              </p:par>
                            </p:childTnLst>
                          </p:cTn>
                        </p:par>
                        <p:par>
                          <p:cTn id="18" fill="hold">
                            <p:stCondLst>
                              <p:cond delay="1400"/>
                            </p:stCondLst>
                            <p:childTnLst>
                              <p:par>
                                <p:cTn id="19" presetID="2" presetClass="entr" presetSubtype="8" fill="hold" nodeType="after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0-#ppt_w/2"/>
                                          </p:val>
                                        </p:tav>
                                        <p:tav tm="100000">
                                          <p:val>
                                            <p:strVal val="#ppt_x"/>
                                          </p:val>
                                        </p:tav>
                                      </p:tavLst>
                                    </p:anim>
                                    <p:anim calcmode="lin" valueType="num">
                                      <p:cBhvr additive="base">
                                        <p:cTn id="22" dur="500" fill="hold"/>
                                        <p:tgtEl>
                                          <p:spTgt spid="9"/>
                                        </p:tgtEl>
                                        <p:attrNameLst>
                                          <p:attrName>ppt_y</p:attrName>
                                        </p:attrNameLst>
                                      </p:cBhvr>
                                      <p:tavLst>
                                        <p:tav tm="0">
                                          <p:val>
                                            <p:strVal val="#ppt_y"/>
                                          </p:val>
                                        </p:tav>
                                        <p:tav tm="100000">
                                          <p:val>
                                            <p:strVal val="#ppt_y"/>
                                          </p:val>
                                        </p:tav>
                                      </p:tavLst>
                                    </p:anim>
                                  </p:childTnLst>
                                </p:cTn>
                              </p:par>
                              <p:par>
                                <p:cTn id="23" presetID="2" presetClass="entr" presetSubtype="8" fill="hold" nodeType="withEffect">
                                  <p:stCondLst>
                                    <p:cond delay="250"/>
                                  </p:stCondLst>
                                  <p:childTnLst>
                                    <p:set>
                                      <p:cBhvr>
                                        <p:cTn id="24" dur="1" fill="hold">
                                          <p:stCondLst>
                                            <p:cond delay="0"/>
                                          </p:stCondLst>
                                        </p:cTn>
                                        <p:tgtEl>
                                          <p:spTgt spid="27"/>
                                        </p:tgtEl>
                                        <p:attrNameLst>
                                          <p:attrName>style.visibility</p:attrName>
                                        </p:attrNameLst>
                                      </p:cBhvr>
                                      <p:to>
                                        <p:strVal val="visible"/>
                                      </p:to>
                                    </p:set>
                                    <p:anim calcmode="lin" valueType="num">
                                      <p:cBhvr additive="base">
                                        <p:cTn id="25" dur="500" fill="hold"/>
                                        <p:tgtEl>
                                          <p:spTgt spid="27"/>
                                        </p:tgtEl>
                                        <p:attrNameLst>
                                          <p:attrName>ppt_x</p:attrName>
                                        </p:attrNameLst>
                                      </p:cBhvr>
                                      <p:tavLst>
                                        <p:tav tm="0">
                                          <p:val>
                                            <p:strVal val="0-#ppt_w/2"/>
                                          </p:val>
                                        </p:tav>
                                        <p:tav tm="100000">
                                          <p:val>
                                            <p:strVal val="#ppt_x"/>
                                          </p:val>
                                        </p:tav>
                                      </p:tavLst>
                                    </p:anim>
                                    <p:anim calcmode="lin" valueType="num">
                                      <p:cBhvr additive="base">
                                        <p:cTn id="26" dur="500" fill="hold"/>
                                        <p:tgtEl>
                                          <p:spTgt spid="27"/>
                                        </p:tgtEl>
                                        <p:attrNameLst>
                                          <p:attrName>ppt_y</p:attrName>
                                        </p:attrNameLst>
                                      </p:cBhvr>
                                      <p:tavLst>
                                        <p:tav tm="0">
                                          <p:val>
                                            <p:strVal val="#ppt_y"/>
                                          </p:val>
                                        </p:tav>
                                        <p:tav tm="100000">
                                          <p:val>
                                            <p:strVal val="#ppt_y"/>
                                          </p:val>
                                        </p:tav>
                                      </p:tavLst>
                                    </p:anim>
                                  </p:childTnLst>
                                </p:cTn>
                              </p:par>
                            </p:childTnLst>
                          </p:cTn>
                        </p:par>
                        <p:par>
                          <p:cTn id="27" fill="hold">
                            <p:stCondLst>
                              <p:cond delay="2150"/>
                            </p:stCondLst>
                            <p:childTnLst>
                              <p:par>
                                <p:cTn id="28" presetID="2" presetClass="entr" presetSubtype="8" fill="hold" nodeType="afterEffect">
                                  <p:stCondLst>
                                    <p:cond delay="0"/>
                                  </p:stCondLst>
                                  <p:childTnLst>
                                    <p:set>
                                      <p:cBhvr>
                                        <p:cTn id="29" dur="1" fill="hold">
                                          <p:stCondLst>
                                            <p:cond delay="0"/>
                                          </p:stCondLst>
                                        </p:cTn>
                                        <p:tgtEl>
                                          <p:spTgt spid="11"/>
                                        </p:tgtEl>
                                        <p:attrNameLst>
                                          <p:attrName>style.visibility</p:attrName>
                                        </p:attrNameLst>
                                      </p:cBhvr>
                                      <p:to>
                                        <p:strVal val="visible"/>
                                      </p:to>
                                    </p:set>
                                    <p:anim calcmode="lin" valueType="num">
                                      <p:cBhvr additive="base">
                                        <p:cTn id="30" dur="1250" fill="hold"/>
                                        <p:tgtEl>
                                          <p:spTgt spid="11"/>
                                        </p:tgtEl>
                                        <p:attrNameLst>
                                          <p:attrName>ppt_x</p:attrName>
                                        </p:attrNameLst>
                                      </p:cBhvr>
                                      <p:tavLst>
                                        <p:tav tm="0">
                                          <p:val>
                                            <p:strVal val="0-#ppt_w/2"/>
                                          </p:val>
                                        </p:tav>
                                        <p:tav tm="100000">
                                          <p:val>
                                            <p:strVal val="#ppt_x"/>
                                          </p:val>
                                        </p:tav>
                                      </p:tavLst>
                                    </p:anim>
                                    <p:anim calcmode="lin" valueType="num">
                                      <p:cBhvr additive="base">
                                        <p:cTn id="31" dur="1250" fill="hold"/>
                                        <p:tgtEl>
                                          <p:spTgt spid="11"/>
                                        </p:tgtEl>
                                        <p:attrNameLst>
                                          <p:attrName>ppt_y</p:attrName>
                                        </p:attrNameLst>
                                      </p:cBhvr>
                                      <p:tavLst>
                                        <p:tav tm="0">
                                          <p:val>
                                            <p:strVal val="#ppt_y"/>
                                          </p:val>
                                        </p:tav>
                                        <p:tav tm="100000">
                                          <p:val>
                                            <p:strVal val="#ppt_y"/>
                                          </p:val>
                                        </p:tav>
                                      </p:tavLst>
                                    </p:anim>
                                  </p:childTnLst>
                                </p:cTn>
                              </p:par>
                              <p:par>
                                <p:cTn id="32" presetID="32" presetClass="emph" presetSubtype="0" fill="hold" nodeType="withEffect">
                                  <p:stCondLst>
                                    <p:cond delay="0"/>
                                  </p:stCondLst>
                                  <p:childTnLst>
                                    <p:animRot by="120000">
                                      <p:cBhvr>
                                        <p:cTn id="33" dur="100" fill="hold">
                                          <p:stCondLst>
                                            <p:cond delay="0"/>
                                          </p:stCondLst>
                                        </p:cTn>
                                        <p:tgtEl>
                                          <p:spTgt spid="11"/>
                                        </p:tgtEl>
                                        <p:attrNameLst>
                                          <p:attrName>r</p:attrName>
                                        </p:attrNameLst>
                                      </p:cBhvr>
                                    </p:animRot>
                                    <p:animRot by="-240000">
                                      <p:cBhvr>
                                        <p:cTn id="34" dur="200" fill="hold">
                                          <p:stCondLst>
                                            <p:cond delay="200"/>
                                          </p:stCondLst>
                                        </p:cTn>
                                        <p:tgtEl>
                                          <p:spTgt spid="11"/>
                                        </p:tgtEl>
                                        <p:attrNameLst>
                                          <p:attrName>r</p:attrName>
                                        </p:attrNameLst>
                                      </p:cBhvr>
                                    </p:animRot>
                                    <p:animRot by="240000">
                                      <p:cBhvr>
                                        <p:cTn id="35" dur="200" fill="hold">
                                          <p:stCondLst>
                                            <p:cond delay="400"/>
                                          </p:stCondLst>
                                        </p:cTn>
                                        <p:tgtEl>
                                          <p:spTgt spid="11"/>
                                        </p:tgtEl>
                                        <p:attrNameLst>
                                          <p:attrName>r</p:attrName>
                                        </p:attrNameLst>
                                      </p:cBhvr>
                                    </p:animRot>
                                    <p:animRot by="-240000">
                                      <p:cBhvr>
                                        <p:cTn id="36" dur="200" fill="hold">
                                          <p:stCondLst>
                                            <p:cond delay="600"/>
                                          </p:stCondLst>
                                        </p:cTn>
                                        <p:tgtEl>
                                          <p:spTgt spid="11"/>
                                        </p:tgtEl>
                                        <p:attrNameLst>
                                          <p:attrName>r</p:attrName>
                                        </p:attrNameLst>
                                      </p:cBhvr>
                                    </p:animRot>
                                    <p:animRot by="120000">
                                      <p:cBhvr>
                                        <p:cTn id="37" dur="200" fill="hold">
                                          <p:stCondLst>
                                            <p:cond delay="800"/>
                                          </p:stCondLst>
                                        </p:cTn>
                                        <p:tgtEl>
                                          <p:spTgt spid="11"/>
                                        </p:tgtEl>
                                        <p:attrNameLst>
                                          <p:attrName>r</p:attrName>
                                        </p:attrNameLst>
                                      </p:cBhvr>
                                    </p:animRot>
                                  </p:childTnLst>
                                </p:cTn>
                              </p:par>
                              <p:par>
                                <p:cTn id="38" presetID="53" presetClass="entr" presetSubtype="16" fill="hold" nodeType="withEffect">
                                  <p:stCondLst>
                                    <p:cond delay="0"/>
                                  </p:stCondLst>
                                  <p:childTnLst>
                                    <p:set>
                                      <p:cBhvr>
                                        <p:cTn id="39" dur="1" fill="hold">
                                          <p:stCondLst>
                                            <p:cond delay="0"/>
                                          </p:stCondLst>
                                        </p:cTn>
                                        <p:tgtEl>
                                          <p:spTgt spid="52"/>
                                        </p:tgtEl>
                                        <p:attrNameLst>
                                          <p:attrName>style.visibility</p:attrName>
                                        </p:attrNameLst>
                                      </p:cBhvr>
                                      <p:to>
                                        <p:strVal val="visible"/>
                                      </p:to>
                                    </p:set>
                                    <p:anim calcmode="lin" valueType="num">
                                      <p:cBhvr>
                                        <p:cTn id="40" dur="500" fill="hold"/>
                                        <p:tgtEl>
                                          <p:spTgt spid="52"/>
                                        </p:tgtEl>
                                        <p:attrNameLst>
                                          <p:attrName>ppt_w</p:attrName>
                                        </p:attrNameLst>
                                      </p:cBhvr>
                                      <p:tavLst>
                                        <p:tav tm="0">
                                          <p:val>
                                            <p:fltVal val="0"/>
                                          </p:val>
                                        </p:tav>
                                        <p:tav tm="100000">
                                          <p:val>
                                            <p:strVal val="#ppt_w"/>
                                          </p:val>
                                        </p:tav>
                                      </p:tavLst>
                                    </p:anim>
                                    <p:anim calcmode="lin" valueType="num">
                                      <p:cBhvr>
                                        <p:cTn id="41" dur="500" fill="hold"/>
                                        <p:tgtEl>
                                          <p:spTgt spid="52"/>
                                        </p:tgtEl>
                                        <p:attrNameLst>
                                          <p:attrName>ppt_h</p:attrName>
                                        </p:attrNameLst>
                                      </p:cBhvr>
                                      <p:tavLst>
                                        <p:tav tm="0">
                                          <p:val>
                                            <p:fltVal val="0"/>
                                          </p:val>
                                        </p:tav>
                                        <p:tav tm="100000">
                                          <p:val>
                                            <p:strVal val="#ppt_h"/>
                                          </p:val>
                                        </p:tav>
                                      </p:tavLst>
                                    </p:anim>
                                    <p:animEffect transition="in" filter="fade">
                                      <p:cBhvr>
                                        <p:cTn id="42"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2" descr="5"/>
          <p:cNvPicPr>
            <a:picLocks noChangeAspect="1"/>
          </p:cNvPicPr>
          <p:nvPr/>
        </p:nvPicPr>
        <p:blipFill>
          <a:blip r:embed="rId4"/>
          <a:stretch>
            <a:fillRect/>
          </a:stretch>
        </p:blipFill>
        <p:spPr>
          <a:xfrm>
            <a:off x="3633470" y="-18415"/>
            <a:ext cx="8566785" cy="6874510"/>
          </a:xfrm>
          <a:prstGeom prst="rect">
            <a:avLst/>
          </a:prstGeom>
        </p:spPr>
      </p:pic>
      <p:sp>
        <p:nvSpPr>
          <p:cNvPr id="7" name="文本框 6"/>
          <p:cNvSpPr txBox="1"/>
          <p:nvPr/>
        </p:nvSpPr>
        <p:spPr>
          <a:xfrm>
            <a:off x="2248889" y="1632585"/>
            <a:ext cx="7313220" cy="3170099"/>
          </a:xfrm>
          <a:prstGeom prst="rect">
            <a:avLst/>
          </a:prstGeom>
          <a:noFill/>
        </p:spPr>
        <p:txBody>
          <a:bodyPr wrap="none" rtlCol="0">
            <a:spAutoFit/>
          </a:bodyPr>
          <a:lstStyle/>
          <a:p>
            <a:pPr algn="ctr"/>
            <a:r>
              <a:rPr lang="en-US" altLang="zh-CN" sz="10000" dirty="0" err="1">
                <a:ln>
                  <a:solidFill>
                    <a:schemeClr val="bg1"/>
                  </a:solidFill>
                </a:ln>
                <a:solidFill>
                  <a:srgbClr val="002060"/>
                </a:solidFill>
                <a:effectLst>
                  <a:outerShdw blurRad="38100" dist="38100" dir="2700000" algn="tl">
                    <a:srgbClr val="000000">
                      <a:alpha val="43137"/>
                    </a:srgbClr>
                  </a:outerShdw>
                </a:effectLst>
                <a:latin typeface="UTM American Sans" panose="02040603050506020204" pitchFamily="18" charset="0"/>
                <a:ea typeface="方正胖娃繁体" panose="03000509000000000000" pitchFamily="65" charset="-122"/>
                <a:cs typeface="Arial" panose="020B0604020202020204" pitchFamily="34" charset="0"/>
              </a:rPr>
              <a:t>Chúc</a:t>
            </a:r>
            <a:r>
              <a:rPr lang="en-US" altLang="zh-CN" sz="10000" dirty="0">
                <a:ln>
                  <a:solidFill>
                    <a:schemeClr val="bg1"/>
                  </a:solidFill>
                </a:ln>
                <a:solidFill>
                  <a:srgbClr val="002060"/>
                </a:solidFill>
                <a:effectLst>
                  <a:outerShdw blurRad="38100" dist="38100" dir="2700000" algn="tl">
                    <a:srgbClr val="000000">
                      <a:alpha val="43137"/>
                    </a:srgbClr>
                  </a:outerShdw>
                </a:effectLst>
                <a:latin typeface="UTM American Sans" panose="02040603050506020204" pitchFamily="18" charset="0"/>
                <a:ea typeface="方正胖娃繁体" panose="03000509000000000000" pitchFamily="65" charset="-122"/>
                <a:cs typeface="Arial" panose="020B0604020202020204" pitchFamily="34" charset="0"/>
              </a:rPr>
              <a:t> </a:t>
            </a:r>
            <a:r>
              <a:rPr lang="en-US" altLang="zh-CN" sz="10000" dirty="0" err="1">
                <a:ln>
                  <a:solidFill>
                    <a:schemeClr val="bg1"/>
                  </a:solidFill>
                </a:ln>
                <a:solidFill>
                  <a:srgbClr val="002060"/>
                </a:solidFill>
                <a:effectLst>
                  <a:outerShdw blurRad="38100" dist="38100" dir="2700000" algn="tl">
                    <a:srgbClr val="000000">
                      <a:alpha val="43137"/>
                    </a:srgbClr>
                  </a:outerShdw>
                </a:effectLst>
                <a:latin typeface="UTM American Sans" panose="02040603050506020204" pitchFamily="18" charset="0"/>
                <a:ea typeface="方正胖娃繁体" panose="03000509000000000000" pitchFamily="65" charset="-122"/>
                <a:cs typeface="Arial" panose="020B0604020202020204" pitchFamily="34" charset="0"/>
              </a:rPr>
              <a:t>các</a:t>
            </a:r>
            <a:r>
              <a:rPr lang="en-US" altLang="zh-CN" sz="10000" dirty="0">
                <a:ln>
                  <a:solidFill>
                    <a:schemeClr val="bg1"/>
                  </a:solidFill>
                </a:ln>
                <a:solidFill>
                  <a:srgbClr val="002060"/>
                </a:solidFill>
                <a:effectLst>
                  <a:outerShdw blurRad="38100" dist="38100" dir="2700000" algn="tl">
                    <a:srgbClr val="000000">
                      <a:alpha val="43137"/>
                    </a:srgbClr>
                  </a:outerShdw>
                </a:effectLst>
                <a:latin typeface="UTM American Sans" panose="02040603050506020204" pitchFamily="18" charset="0"/>
                <a:ea typeface="方正胖娃繁体" panose="03000509000000000000" pitchFamily="65" charset="-122"/>
                <a:cs typeface="Arial" panose="020B0604020202020204" pitchFamily="34" charset="0"/>
              </a:rPr>
              <a:t> </a:t>
            </a:r>
            <a:r>
              <a:rPr lang="en-US" altLang="zh-CN" sz="10000" dirty="0" err="1">
                <a:ln>
                  <a:solidFill>
                    <a:schemeClr val="bg1"/>
                  </a:solidFill>
                </a:ln>
                <a:solidFill>
                  <a:srgbClr val="002060"/>
                </a:solidFill>
                <a:effectLst>
                  <a:outerShdw blurRad="38100" dist="38100" dir="2700000" algn="tl">
                    <a:srgbClr val="000000">
                      <a:alpha val="43137"/>
                    </a:srgbClr>
                  </a:outerShdw>
                </a:effectLst>
                <a:latin typeface="UTM American Sans" panose="02040603050506020204" pitchFamily="18" charset="0"/>
                <a:ea typeface="方正胖娃繁体" panose="03000509000000000000" pitchFamily="65" charset="-122"/>
                <a:cs typeface="Arial" panose="020B0604020202020204" pitchFamily="34" charset="0"/>
              </a:rPr>
              <a:t>em</a:t>
            </a:r>
            <a:r>
              <a:rPr lang="en-US" altLang="zh-CN" sz="10000" dirty="0">
                <a:ln>
                  <a:solidFill>
                    <a:schemeClr val="bg1"/>
                  </a:solidFill>
                </a:ln>
                <a:solidFill>
                  <a:srgbClr val="002060"/>
                </a:solidFill>
                <a:effectLst>
                  <a:outerShdw blurRad="38100" dist="38100" dir="2700000" algn="tl">
                    <a:srgbClr val="000000">
                      <a:alpha val="43137"/>
                    </a:srgbClr>
                  </a:outerShdw>
                </a:effectLst>
                <a:latin typeface="UTM American Sans" panose="02040603050506020204" pitchFamily="18" charset="0"/>
                <a:ea typeface="方正胖娃繁体" panose="03000509000000000000" pitchFamily="65" charset="-122"/>
                <a:cs typeface="Arial" panose="020B0604020202020204" pitchFamily="34" charset="0"/>
              </a:rPr>
              <a:t> </a:t>
            </a:r>
          </a:p>
          <a:p>
            <a:pPr algn="ctr"/>
            <a:r>
              <a:rPr lang="en-US" altLang="zh-CN" sz="10000" dirty="0" err="1">
                <a:ln>
                  <a:solidFill>
                    <a:schemeClr val="bg1"/>
                  </a:solidFill>
                </a:ln>
                <a:solidFill>
                  <a:srgbClr val="002060"/>
                </a:solidFill>
                <a:effectLst>
                  <a:outerShdw blurRad="38100" dist="38100" dir="2700000" algn="tl">
                    <a:srgbClr val="000000">
                      <a:alpha val="43137"/>
                    </a:srgbClr>
                  </a:outerShdw>
                </a:effectLst>
                <a:latin typeface="UTM American Sans" panose="02040603050506020204" pitchFamily="18" charset="0"/>
                <a:ea typeface="方正胖娃繁体" panose="03000509000000000000" pitchFamily="65" charset="-122"/>
                <a:cs typeface="Arial" panose="020B0604020202020204" pitchFamily="34" charset="0"/>
              </a:rPr>
              <a:t>học</a:t>
            </a:r>
            <a:r>
              <a:rPr lang="en-US" altLang="zh-CN" sz="10000" dirty="0">
                <a:ln>
                  <a:solidFill>
                    <a:schemeClr val="bg1"/>
                  </a:solidFill>
                </a:ln>
                <a:solidFill>
                  <a:srgbClr val="002060"/>
                </a:solidFill>
                <a:effectLst>
                  <a:outerShdw blurRad="38100" dist="38100" dir="2700000" algn="tl">
                    <a:srgbClr val="000000">
                      <a:alpha val="43137"/>
                    </a:srgbClr>
                  </a:outerShdw>
                </a:effectLst>
                <a:latin typeface="UTM American Sans" panose="02040603050506020204" pitchFamily="18" charset="0"/>
                <a:ea typeface="方正胖娃繁体" panose="03000509000000000000" pitchFamily="65" charset="-122"/>
                <a:cs typeface="Arial" panose="020B0604020202020204" pitchFamily="34" charset="0"/>
              </a:rPr>
              <a:t> </a:t>
            </a:r>
            <a:r>
              <a:rPr lang="en-US" altLang="zh-CN" sz="10000" dirty="0" err="1">
                <a:ln>
                  <a:solidFill>
                    <a:schemeClr val="bg1"/>
                  </a:solidFill>
                </a:ln>
                <a:solidFill>
                  <a:srgbClr val="002060"/>
                </a:solidFill>
                <a:effectLst>
                  <a:outerShdw blurRad="38100" dist="38100" dir="2700000" algn="tl">
                    <a:srgbClr val="000000">
                      <a:alpha val="43137"/>
                    </a:srgbClr>
                  </a:outerShdw>
                </a:effectLst>
                <a:latin typeface="UTM American Sans" panose="02040603050506020204" pitchFamily="18" charset="0"/>
                <a:ea typeface="方正胖娃繁体" panose="03000509000000000000" pitchFamily="65" charset="-122"/>
                <a:cs typeface="Arial" panose="020B0604020202020204" pitchFamily="34" charset="0"/>
              </a:rPr>
              <a:t>tốt</a:t>
            </a:r>
            <a:endParaRPr lang="zh-CN" altLang="en-US" sz="10000" dirty="0">
              <a:ln>
                <a:solidFill>
                  <a:schemeClr val="bg1"/>
                </a:solidFill>
              </a:ln>
              <a:solidFill>
                <a:srgbClr val="002060"/>
              </a:solidFill>
              <a:effectLst>
                <a:outerShdw blurRad="38100" dist="38100" dir="2700000" algn="tl">
                  <a:srgbClr val="000000">
                    <a:alpha val="43137"/>
                  </a:srgbClr>
                </a:outerShdw>
              </a:effectLst>
              <a:latin typeface="UTM American Sans" panose="02040603050506020204" pitchFamily="18" charset="0"/>
              <a:ea typeface="方正胖娃繁体" panose="03000509000000000000" pitchFamily="65" charset="-122"/>
              <a:cs typeface="Arial" panose="020B0604020202020204" pitchFamily="34" charset="0"/>
            </a:endParaRPr>
          </a:p>
        </p:txBody>
      </p:sp>
      <p:pic>
        <p:nvPicPr>
          <p:cNvPr id="2" name="图片 1" descr="5947678d5d2f8"/>
          <p:cNvPicPr>
            <a:picLocks noChangeAspect="1"/>
          </p:cNvPicPr>
          <p:nvPr/>
        </p:nvPicPr>
        <p:blipFill>
          <a:blip r:embed="rId5"/>
          <a:stretch>
            <a:fillRect/>
          </a:stretch>
        </p:blipFill>
        <p:spPr>
          <a:xfrm>
            <a:off x="-14605" y="1266825"/>
            <a:ext cx="5760085" cy="5575935"/>
          </a:xfrm>
          <a:prstGeom prst="rect">
            <a:avLst/>
          </a:prstGeom>
        </p:spPr>
      </p:pic>
    </p:spTree>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3"/>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par>
                                    <p:cTn id="10" presetID="50" presetClass="entr" presetSubtype="0" decel="10000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1000" fill="hold"/>
                                            <p:tgtEl>
                                              <p:spTgt spid="3"/>
                                            </p:tgtEl>
                                            <p:attrNameLst>
                                              <p:attrName>ppt_w</p:attrName>
                                            </p:attrNameLst>
                                          </p:cBhvr>
                                          <p:tavLst>
                                            <p:tav tm="0">
                                              <p:val>
                                                <p:strVal val="#ppt_w+.3"/>
                                              </p:val>
                                            </p:tav>
                                            <p:tav tm="100000">
                                              <p:val>
                                                <p:strVal val="#ppt_w"/>
                                              </p:val>
                                            </p:tav>
                                          </p:tavLst>
                                        </p:anim>
                                        <p:anim calcmode="lin" valueType="num">
                                          <p:cBhvr>
                                            <p:cTn id="13" dur="1000" fill="hold"/>
                                            <p:tgtEl>
                                              <p:spTgt spid="3"/>
                                            </p:tgtEl>
                                            <p:attrNameLst>
                                              <p:attrName>ppt_h</p:attrName>
                                            </p:attrNameLst>
                                          </p:cBhvr>
                                          <p:tavLst>
                                            <p:tav tm="0">
                                              <p:val>
                                                <p:strVal val="#ppt_h"/>
                                              </p:val>
                                            </p:tav>
                                            <p:tav tm="100000">
                                              <p:val>
                                                <p:strVal val="#ppt_h"/>
                                              </p:val>
                                            </p:tav>
                                          </p:tavLst>
                                        </p:anim>
                                        <p:animEffect transition="in" filter="fade">
                                          <p:cBhvr>
                                            <p:cTn id="14" dur="1000"/>
                                            <p:tgtEl>
                                              <p:spTgt spid="3"/>
                                            </p:tgtEl>
                                          </p:cBhvr>
                                        </p:animEffect>
                                      </p:childTnLst>
                                    </p:cTn>
                                  </p:par>
                                </p:childTnLst>
                              </p:cTn>
                            </p:par>
                            <p:par>
                              <p:cTn id="15" fill="hold">
                                <p:stCondLst>
                                  <p:cond delay="1000"/>
                                </p:stCondLst>
                                <p:childTnLst>
                                  <p:par>
                                    <p:cTn id="16" presetID="2" presetClass="entr" presetSubtype="8" fill="hold" grpId="0" nodeType="afterEffect" p14:presetBounceEnd="58000">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14:bounceEnd="58000">
                                          <p:cBhvr additive="base">
                                            <p:cTn id="18" dur="1000" fill="hold"/>
                                            <p:tgtEl>
                                              <p:spTgt spid="7"/>
                                            </p:tgtEl>
                                            <p:attrNameLst>
                                              <p:attrName>ppt_x</p:attrName>
                                            </p:attrNameLst>
                                          </p:cBhvr>
                                          <p:tavLst>
                                            <p:tav tm="0">
                                              <p:val>
                                                <p:strVal val="0-#ppt_w/2"/>
                                              </p:val>
                                            </p:tav>
                                            <p:tav tm="100000">
                                              <p:val>
                                                <p:strVal val="#ppt_x"/>
                                              </p:val>
                                            </p:tav>
                                          </p:tavLst>
                                        </p:anim>
                                        <p:anim calcmode="lin" valueType="num" p14:bounceEnd="58000">
                                          <p:cBhvr additive="base">
                                            <p:cTn id="19" dur="10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3"/>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par>
                                    <p:cTn id="10" presetID="50" presetClass="entr" presetSubtype="0" decel="10000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1000" fill="hold"/>
                                            <p:tgtEl>
                                              <p:spTgt spid="3"/>
                                            </p:tgtEl>
                                            <p:attrNameLst>
                                              <p:attrName>ppt_w</p:attrName>
                                            </p:attrNameLst>
                                          </p:cBhvr>
                                          <p:tavLst>
                                            <p:tav tm="0">
                                              <p:val>
                                                <p:strVal val="#ppt_w+.3"/>
                                              </p:val>
                                            </p:tav>
                                            <p:tav tm="100000">
                                              <p:val>
                                                <p:strVal val="#ppt_w"/>
                                              </p:val>
                                            </p:tav>
                                          </p:tavLst>
                                        </p:anim>
                                        <p:anim calcmode="lin" valueType="num">
                                          <p:cBhvr>
                                            <p:cTn id="13" dur="1000" fill="hold"/>
                                            <p:tgtEl>
                                              <p:spTgt spid="3"/>
                                            </p:tgtEl>
                                            <p:attrNameLst>
                                              <p:attrName>ppt_h</p:attrName>
                                            </p:attrNameLst>
                                          </p:cBhvr>
                                          <p:tavLst>
                                            <p:tav tm="0">
                                              <p:val>
                                                <p:strVal val="#ppt_h"/>
                                              </p:val>
                                            </p:tav>
                                            <p:tav tm="100000">
                                              <p:val>
                                                <p:strVal val="#ppt_h"/>
                                              </p:val>
                                            </p:tav>
                                          </p:tavLst>
                                        </p:anim>
                                        <p:animEffect transition="in" filter="fade">
                                          <p:cBhvr>
                                            <p:cTn id="14" dur="1000"/>
                                            <p:tgtEl>
                                              <p:spTgt spid="3"/>
                                            </p:tgtEl>
                                          </p:cBhvr>
                                        </p:animEffect>
                                      </p:childTnLst>
                                    </p:cTn>
                                  </p:par>
                                </p:childTnLst>
                              </p:cTn>
                            </p:par>
                            <p:par>
                              <p:cTn id="15" fill="hold">
                                <p:stCondLst>
                                  <p:cond delay="1000"/>
                                </p:stCondLst>
                                <p:childTnLst>
                                  <p:par>
                                    <p:cTn id="16" presetID="2" presetClass="entr" presetSubtype="8" fill="hold" grpId="0" nodeType="after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additive="base">
                                            <p:cTn id="18" dur="1000" fill="hold"/>
                                            <p:tgtEl>
                                              <p:spTgt spid="7"/>
                                            </p:tgtEl>
                                            <p:attrNameLst>
                                              <p:attrName>ppt_x</p:attrName>
                                            </p:attrNameLst>
                                          </p:cBhvr>
                                          <p:tavLst>
                                            <p:tav tm="0">
                                              <p:val>
                                                <p:strVal val="0-#ppt_w/2"/>
                                              </p:val>
                                            </p:tav>
                                            <p:tav tm="100000">
                                              <p:val>
                                                <p:strVal val="#ppt_x"/>
                                              </p:val>
                                            </p:tav>
                                          </p:tavLst>
                                        </p:anim>
                                        <p:anim calcmode="lin" valueType="num">
                                          <p:cBhvr additive="base">
                                            <p:cTn id="19" dur="10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814"/>
            <a:ext cx="12192000" cy="6858000"/>
          </a:xfrm>
          <a:prstGeom prst="rect">
            <a:avLst/>
          </a:prstGeom>
        </p:spPr>
      </p:pic>
      <p:sp>
        <p:nvSpPr>
          <p:cNvPr id="6" name="Freeform: Shape 5">
            <a:extLst>
              <a:ext uri="{FF2B5EF4-FFF2-40B4-BE49-F238E27FC236}">
                <a16:creationId xmlns:a16="http://schemas.microsoft.com/office/drawing/2014/main" id="{8FEF1091-0215-443A-B5A0-965D9798130F}"/>
              </a:ext>
            </a:extLst>
          </p:cNvPr>
          <p:cNvSpPr/>
          <p:nvPr/>
        </p:nvSpPr>
        <p:spPr>
          <a:xfrm>
            <a:off x="1147354" y="508000"/>
            <a:ext cx="9912532" cy="5675086"/>
          </a:xfrm>
          <a:custGeom>
            <a:avLst/>
            <a:gdLst>
              <a:gd name="connsiteX0" fmla="*/ 2569029 w 9927772"/>
              <a:gd name="connsiteY0" fmla="*/ 537029 h 5675086"/>
              <a:gd name="connsiteX1" fmla="*/ 2931886 w 9927772"/>
              <a:gd name="connsiteY1" fmla="*/ 261257 h 5675086"/>
              <a:gd name="connsiteX2" fmla="*/ 3439886 w 9927772"/>
              <a:gd name="connsiteY2" fmla="*/ 72571 h 5675086"/>
              <a:gd name="connsiteX3" fmla="*/ 3962400 w 9927772"/>
              <a:gd name="connsiteY3" fmla="*/ 0 h 5675086"/>
              <a:gd name="connsiteX4" fmla="*/ 4426857 w 9927772"/>
              <a:gd name="connsiteY4" fmla="*/ 58057 h 5675086"/>
              <a:gd name="connsiteX5" fmla="*/ 4746172 w 9927772"/>
              <a:gd name="connsiteY5" fmla="*/ 203200 h 5675086"/>
              <a:gd name="connsiteX6" fmla="*/ 4949372 w 9927772"/>
              <a:gd name="connsiteY6" fmla="*/ 406400 h 5675086"/>
              <a:gd name="connsiteX7" fmla="*/ 5065486 w 9927772"/>
              <a:gd name="connsiteY7" fmla="*/ 624114 h 5675086"/>
              <a:gd name="connsiteX8" fmla="*/ 5167086 w 9927772"/>
              <a:gd name="connsiteY8" fmla="*/ 928914 h 5675086"/>
              <a:gd name="connsiteX9" fmla="*/ 5399315 w 9927772"/>
              <a:gd name="connsiteY9" fmla="*/ 725714 h 5675086"/>
              <a:gd name="connsiteX10" fmla="*/ 5558972 w 9927772"/>
              <a:gd name="connsiteY10" fmla="*/ 696686 h 5675086"/>
              <a:gd name="connsiteX11" fmla="*/ 5704115 w 9927772"/>
              <a:gd name="connsiteY11" fmla="*/ 783771 h 5675086"/>
              <a:gd name="connsiteX12" fmla="*/ 5791200 w 9927772"/>
              <a:gd name="connsiteY12" fmla="*/ 1001486 h 5675086"/>
              <a:gd name="connsiteX13" fmla="*/ 6081486 w 9927772"/>
              <a:gd name="connsiteY13" fmla="*/ 798286 h 5675086"/>
              <a:gd name="connsiteX14" fmla="*/ 6386286 w 9927772"/>
              <a:gd name="connsiteY14" fmla="*/ 725714 h 5675086"/>
              <a:gd name="connsiteX15" fmla="*/ 6792686 w 9927772"/>
              <a:gd name="connsiteY15" fmla="*/ 696686 h 5675086"/>
              <a:gd name="connsiteX16" fmla="*/ 7126515 w 9927772"/>
              <a:gd name="connsiteY16" fmla="*/ 711200 h 5675086"/>
              <a:gd name="connsiteX17" fmla="*/ 7503886 w 9927772"/>
              <a:gd name="connsiteY17" fmla="*/ 769257 h 5675086"/>
              <a:gd name="connsiteX18" fmla="*/ 7707086 w 9927772"/>
              <a:gd name="connsiteY18" fmla="*/ 870857 h 5675086"/>
              <a:gd name="connsiteX19" fmla="*/ 7910286 w 9927772"/>
              <a:gd name="connsiteY19" fmla="*/ 1059543 h 5675086"/>
              <a:gd name="connsiteX20" fmla="*/ 8069943 w 9927772"/>
              <a:gd name="connsiteY20" fmla="*/ 1219200 h 5675086"/>
              <a:gd name="connsiteX21" fmla="*/ 8360229 w 9927772"/>
              <a:gd name="connsiteY21" fmla="*/ 1407886 h 5675086"/>
              <a:gd name="connsiteX22" fmla="*/ 8577943 w 9927772"/>
              <a:gd name="connsiteY22" fmla="*/ 1741714 h 5675086"/>
              <a:gd name="connsiteX23" fmla="*/ 8636000 w 9927772"/>
              <a:gd name="connsiteY23" fmla="*/ 2017486 h 5675086"/>
              <a:gd name="connsiteX24" fmla="*/ 8810172 w 9927772"/>
              <a:gd name="connsiteY24" fmla="*/ 1915886 h 5675086"/>
              <a:gd name="connsiteX25" fmla="*/ 9013372 w 9927772"/>
              <a:gd name="connsiteY25" fmla="*/ 1915886 h 5675086"/>
              <a:gd name="connsiteX26" fmla="*/ 9216572 w 9927772"/>
              <a:gd name="connsiteY26" fmla="*/ 1959429 h 5675086"/>
              <a:gd name="connsiteX27" fmla="*/ 9535886 w 9927772"/>
              <a:gd name="connsiteY27" fmla="*/ 2090057 h 5675086"/>
              <a:gd name="connsiteX28" fmla="*/ 9695543 w 9927772"/>
              <a:gd name="connsiteY28" fmla="*/ 2394857 h 5675086"/>
              <a:gd name="connsiteX29" fmla="*/ 9884229 w 9927772"/>
              <a:gd name="connsiteY29" fmla="*/ 2670629 h 5675086"/>
              <a:gd name="connsiteX30" fmla="*/ 9927772 w 9927772"/>
              <a:gd name="connsiteY30" fmla="*/ 2960914 h 5675086"/>
              <a:gd name="connsiteX31" fmla="*/ 9898743 w 9927772"/>
              <a:gd name="connsiteY31" fmla="*/ 3309257 h 5675086"/>
              <a:gd name="connsiteX32" fmla="*/ 9724572 w 9927772"/>
              <a:gd name="connsiteY32" fmla="*/ 3628571 h 5675086"/>
              <a:gd name="connsiteX33" fmla="*/ 9521372 w 9927772"/>
              <a:gd name="connsiteY33" fmla="*/ 3802743 h 5675086"/>
              <a:gd name="connsiteX34" fmla="*/ 9318172 w 9927772"/>
              <a:gd name="connsiteY34" fmla="*/ 3802743 h 5675086"/>
              <a:gd name="connsiteX35" fmla="*/ 9347200 w 9927772"/>
              <a:gd name="connsiteY35" fmla="*/ 4165600 h 5675086"/>
              <a:gd name="connsiteX36" fmla="*/ 9289143 w 9927772"/>
              <a:gd name="connsiteY36" fmla="*/ 4731657 h 5675086"/>
              <a:gd name="connsiteX37" fmla="*/ 9042400 w 9927772"/>
              <a:gd name="connsiteY37" fmla="*/ 5036457 h 5675086"/>
              <a:gd name="connsiteX38" fmla="*/ 8853715 w 9927772"/>
              <a:gd name="connsiteY38" fmla="*/ 5138057 h 5675086"/>
              <a:gd name="connsiteX39" fmla="*/ 8577943 w 9927772"/>
              <a:gd name="connsiteY39" fmla="*/ 5225143 h 5675086"/>
              <a:gd name="connsiteX40" fmla="*/ 8418286 w 9927772"/>
              <a:gd name="connsiteY40" fmla="*/ 5254171 h 5675086"/>
              <a:gd name="connsiteX41" fmla="*/ 8157029 w 9927772"/>
              <a:gd name="connsiteY41" fmla="*/ 5297714 h 5675086"/>
              <a:gd name="connsiteX42" fmla="*/ 7765143 w 9927772"/>
              <a:gd name="connsiteY42" fmla="*/ 5297714 h 5675086"/>
              <a:gd name="connsiteX43" fmla="*/ 7474857 w 9927772"/>
              <a:gd name="connsiteY43" fmla="*/ 5181600 h 5675086"/>
              <a:gd name="connsiteX44" fmla="*/ 7257143 w 9927772"/>
              <a:gd name="connsiteY44" fmla="*/ 5413829 h 5675086"/>
              <a:gd name="connsiteX45" fmla="*/ 6995886 w 9927772"/>
              <a:gd name="connsiteY45" fmla="*/ 5544457 h 5675086"/>
              <a:gd name="connsiteX46" fmla="*/ 6720115 w 9927772"/>
              <a:gd name="connsiteY46" fmla="*/ 5631543 h 5675086"/>
              <a:gd name="connsiteX47" fmla="*/ 6531429 w 9927772"/>
              <a:gd name="connsiteY47" fmla="*/ 5675086 h 5675086"/>
              <a:gd name="connsiteX48" fmla="*/ 6154057 w 9927772"/>
              <a:gd name="connsiteY48" fmla="*/ 5675086 h 5675086"/>
              <a:gd name="connsiteX49" fmla="*/ 5791200 w 9927772"/>
              <a:gd name="connsiteY49" fmla="*/ 5675086 h 5675086"/>
              <a:gd name="connsiteX50" fmla="*/ 5341257 w 9927772"/>
              <a:gd name="connsiteY50" fmla="*/ 5529943 h 5675086"/>
              <a:gd name="connsiteX51" fmla="*/ 5094515 w 9927772"/>
              <a:gd name="connsiteY51" fmla="*/ 5399314 h 5675086"/>
              <a:gd name="connsiteX52" fmla="*/ 4920343 w 9927772"/>
              <a:gd name="connsiteY52" fmla="*/ 4934857 h 5675086"/>
              <a:gd name="connsiteX53" fmla="*/ 4586515 w 9927772"/>
              <a:gd name="connsiteY53" fmla="*/ 5007429 h 5675086"/>
              <a:gd name="connsiteX54" fmla="*/ 4310743 w 9927772"/>
              <a:gd name="connsiteY54" fmla="*/ 4818743 h 5675086"/>
              <a:gd name="connsiteX55" fmla="*/ 3991429 w 9927772"/>
              <a:gd name="connsiteY55" fmla="*/ 4963886 h 5675086"/>
              <a:gd name="connsiteX56" fmla="*/ 3526972 w 9927772"/>
              <a:gd name="connsiteY56" fmla="*/ 5050971 h 5675086"/>
              <a:gd name="connsiteX57" fmla="*/ 3280229 w 9927772"/>
              <a:gd name="connsiteY57" fmla="*/ 5080000 h 5675086"/>
              <a:gd name="connsiteX58" fmla="*/ 3048000 w 9927772"/>
              <a:gd name="connsiteY58" fmla="*/ 5080000 h 5675086"/>
              <a:gd name="connsiteX59" fmla="*/ 2772229 w 9927772"/>
              <a:gd name="connsiteY59" fmla="*/ 5021943 h 5675086"/>
              <a:gd name="connsiteX60" fmla="*/ 2510972 w 9927772"/>
              <a:gd name="connsiteY60" fmla="*/ 4949371 h 5675086"/>
              <a:gd name="connsiteX61" fmla="*/ 2365829 w 9927772"/>
              <a:gd name="connsiteY61" fmla="*/ 4775200 h 5675086"/>
              <a:gd name="connsiteX62" fmla="*/ 2017486 w 9927772"/>
              <a:gd name="connsiteY62" fmla="*/ 4717143 h 5675086"/>
              <a:gd name="connsiteX63" fmla="*/ 1756229 w 9927772"/>
              <a:gd name="connsiteY63" fmla="*/ 4528457 h 5675086"/>
              <a:gd name="connsiteX64" fmla="*/ 1407886 w 9927772"/>
              <a:gd name="connsiteY64" fmla="*/ 4238171 h 5675086"/>
              <a:gd name="connsiteX65" fmla="*/ 1320800 w 9927772"/>
              <a:gd name="connsiteY65" fmla="*/ 3889829 h 5675086"/>
              <a:gd name="connsiteX66" fmla="*/ 943429 w 9927772"/>
              <a:gd name="connsiteY66" fmla="*/ 3991429 h 5675086"/>
              <a:gd name="connsiteX67" fmla="*/ 638629 w 9927772"/>
              <a:gd name="connsiteY67" fmla="*/ 3875314 h 5675086"/>
              <a:gd name="connsiteX68" fmla="*/ 377372 w 9927772"/>
              <a:gd name="connsiteY68" fmla="*/ 3788229 h 5675086"/>
              <a:gd name="connsiteX69" fmla="*/ 217715 w 9927772"/>
              <a:gd name="connsiteY69" fmla="*/ 3468914 h 5675086"/>
              <a:gd name="connsiteX70" fmla="*/ 0 w 9927772"/>
              <a:gd name="connsiteY70" fmla="*/ 3033486 h 5675086"/>
              <a:gd name="connsiteX71" fmla="*/ 72572 w 9927772"/>
              <a:gd name="connsiteY71" fmla="*/ 2496457 h 5675086"/>
              <a:gd name="connsiteX72" fmla="*/ 304800 w 9927772"/>
              <a:gd name="connsiteY72" fmla="*/ 2075543 h 5675086"/>
              <a:gd name="connsiteX73" fmla="*/ 624115 w 9927772"/>
              <a:gd name="connsiteY73" fmla="*/ 1959429 h 5675086"/>
              <a:gd name="connsiteX74" fmla="*/ 522515 w 9927772"/>
              <a:gd name="connsiteY74" fmla="*/ 1538514 h 5675086"/>
              <a:gd name="connsiteX75" fmla="*/ 595086 w 9927772"/>
              <a:gd name="connsiteY75" fmla="*/ 1190171 h 5675086"/>
              <a:gd name="connsiteX76" fmla="*/ 696686 w 9927772"/>
              <a:gd name="connsiteY76" fmla="*/ 1001486 h 5675086"/>
              <a:gd name="connsiteX77" fmla="*/ 914400 w 9927772"/>
              <a:gd name="connsiteY77" fmla="*/ 769257 h 5675086"/>
              <a:gd name="connsiteX78" fmla="*/ 1262743 w 9927772"/>
              <a:gd name="connsiteY78" fmla="*/ 566057 h 5675086"/>
              <a:gd name="connsiteX79" fmla="*/ 1669143 w 9927772"/>
              <a:gd name="connsiteY79" fmla="*/ 464457 h 5675086"/>
              <a:gd name="connsiteX80" fmla="*/ 2177143 w 9927772"/>
              <a:gd name="connsiteY80" fmla="*/ 493486 h 5675086"/>
              <a:gd name="connsiteX81" fmla="*/ 2510972 w 9927772"/>
              <a:gd name="connsiteY81" fmla="*/ 595086 h 5675086"/>
              <a:gd name="connsiteX0" fmla="*/ 2569029 w 9927772"/>
              <a:gd name="connsiteY0" fmla="*/ 537029 h 5675086"/>
              <a:gd name="connsiteX1" fmla="*/ 2931886 w 9927772"/>
              <a:gd name="connsiteY1" fmla="*/ 261257 h 5675086"/>
              <a:gd name="connsiteX2" fmla="*/ 3439886 w 9927772"/>
              <a:gd name="connsiteY2" fmla="*/ 72571 h 5675086"/>
              <a:gd name="connsiteX3" fmla="*/ 3962400 w 9927772"/>
              <a:gd name="connsiteY3" fmla="*/ 0 h 5675086"/>
              <a:gd name="connsiteX4" fmla="*/ 4426857 w 9927772"/>
              <a:gd name="connsiteY4" fmla="*/ 58057 h 5675086"/>
              <a:gd name="connsiteX5" fmla="*/ 4746172 w 9927772"/>
              <a:gd name="connsiteY5" fmla="*/ 203200 h 5675086"/>
              <a:gd name="connsiteX6" fmla="*/ 4949372 w 9927772"/>
              <a:gd name="connsiteY6" fmla="*/ 406400 h 5675086"/>
              <a:gd name="connsiteX7" fmla="*/ 5065486 w 9927772"/>
              <a:gd name="connsiteY7" fmla="*/ 624114 h 5675086"/>
              <a:gd name="connsiteX8" fmla="*/ 5167086 w 9927772"/>
              <a:gd name="connsiteY8" fmla="*/ 928914 h 5675086"/>
              <a:gd name="connsiteX9" fmla="*/ 5399315 w 9927772"/>
              <a:gd name="connsiteY9" fmla="*/ 725714 h 5675086"/>
              <a:gd name="connsiteX10" fmla="*/ 5558972 w 9927772"/>
              <a:gd name="connsiteY10" fmla="*/ 696686 h 5675086"/>
              <a:gd name="connsiteX11" fmla="*/ 5704115 w 9927772"/>
              <a:gd name="connsiteY11" fmla="*/ 783771 h 5675086"/>
              <a:gd name="connsiteX12" fmla="*/ 5791200 w 9927772"/>
              <a:gd name="connsiteY12" fmla="*/ 1001486 h 5675086"/>
              <a:gd name="connsiteX13" fmla="*/ 6081486 w 9927772"/>
              <a:gd name="connsiteY13" fmla="*/ 798286 h 5675086"/>
              <a:gd name="connsiteX14" fmla="*/ 6386286 w 9927772"/>
              <a:gd name="connsiteY14" fmla="*/ 725714 h 5675086"/>
              <a:gd name="connsiteX15" fmla="*/ 6792686 w 9927772"/>
              <a:gd name="connsiteY15" fmla="*/ 696686 h 5675086"/>
              <a:gd name="connsiteX16" fmla="*/ 7126515 w 9927772"/>
              <a:gd name="connsiteY16" fmla="*/ 711200 h 5675086"/>
              <a:gd name="connsiteX17" fmla="*/ 7503886 w 9927772"/>
              <a:gd name="connsiteY17" fmla="*/ 769257 h 5675086"/>
              <a:gd name="connsiteX18" fmla="*/ 7707086 w 9927772"/>
              <a:gd name="connsiteY18" fmla="*/ 870857 h 5675086"/>
              <a:gd name="connsiteX19" fmla="*/ 7910286 w 9927772"/>
              <a:gd name="connsiteY19" fmla="*/ 1059543 h 5675086"/>
              <a:gd name="connsiteX20" fmla="*/ 8069943 w 9927772"/>
              <a:gd name="connsiteY20" fmla="*/ 1219200 h 5675086"/>
              <a:gd name="connsiteX21" fmla="*/ 8360229 w 9927772"/>
              <a:gd name="connsiteY21" fmla="*/ 1407886 h 5675086"/>
              <a:gd name="connsiteX22" fmla="*/ 8577943 w 9927772"/>
              <a:gd name="connsiteY22" fmla="*/ 1741714 h 5675086"/>
              <a:gd name="connsiteX23" fmla="*/ 8636000 w 9927772"/>
              <a:gd name="connsiteY23" fmla="*/ 2017486 h 5675086"/>
              <a:gd name="connsiteX24" fmla="*/ 8810172 w 9927772"/>
              <a:gd name="connsiteY24" fmla="*/ 1915886 h 5675086"/>
              <a:gd name="connsiteX25" fmla="*/ 9013372 w 9927772"/>
              <a:gd name="connsiteY25" fmla="*/ 1915886 h 5675086"/>
              <a:gd name="connsiteX26" fmla="*/ 9216572 w 9927772"/>
              <a:gd name="connsiteY26" fmla="*/ 1959429 h 5675086"/>
              <a:gd name="connsiteX27" fmla="*/ 9535886 w 9927772"/>
              <a:gd name="connsiteY27" fmla="*/ 2090057 h 5675086"/>
              <a:gd name="connsiteX28" fmla="*/ 9695543 w 9927772"/>
              <a:gd name="connsiteY28" fmla="*/ 2394857 h 5675086"/>
              <a:gd name="connsiteX29" fmla="*/ 9884229 w 9927772"/>
              <a:gd name="connsiteY29" fmla="*/ 2670629 h 5675086"/>
              <a:gd name="connsiteX30" fmla="*/ 9927772 w 9927772"/>
              <a:gd name="connsiteY30" fmla="*/ 2960914 h 5675086"/>
              <a:gd name="connsiteX31" fmla="*/ 9898743 w 9927772"/>
              <a:gd name="connsiteY31" fmla="*/ 3309257 h 5675086"/>
              <a:gd name="connsiteX32" fmla="*/ 9724572 w 9927772"/>
              <a:gd name="connsiteY32" fmla="*/ 3628571 h 5675086"/>
              <a:gd name="connsiteX33" fmla="*/ 9521372 w 9927772"/>
              <a:gd name="connsiteY33" fmla="*/ 3802743 h 5675086"/>
              <a:gd name="connsiteX34" fmla="*/ 9318172 w 9927772"/>
              <a:gd name="connsiteY34" fmla="*/ 3802743 h 5675086"/>
              <a:gd name="connsiteX35" fmla="*/ 9347200 w 9927772"/>
              <a:gd name="connsiteY35" fmla="*/ 4165600 h 5675086"/>
              <a:gd name="connsiteX36" fmla="*/ 9289143 w 9927772"/>
              <a:gd name="connsiteY36" fmla="*/ 4731657 h 5675086"/>
              <a:gd name="connsiteX37" fmla="*/ 9042400 w 9927772"/>
              <a:gd name="connsiteY37" fmla="*/ 5036457 h 5675086"/>
              <a:gd name="connsiteX38" fmla="*/ 8853715 w 9927772"/>
              <a:gd name="connsiteY38" fmla="*/ 5138057 h 5675086"/>
              <a:gd name="connsiteX39" fmla="*/ 8577943 w 9927772"/>
              <a:gd name="connsiteY39" fmla="*/ 5225143 h 5675086"/>
              <a:gd name="connsiteX40" fmla="*/ 8418286 w 9927772"/>
              <a:gd name="connsiteY40" fmla="*/ 5254171 h 5675086"/>
              <a:gd name="connsiteX41" fmla="*/ 8157029 w 9927772"/>
              <a:gd name="connsiteY41" fmla="*/ 5297714 h 5675086"/>
              <a:gd name="connsiteX42" fmla="*/ 7765143 w 9927772"/>
              <a:gd name="connsiteY42" fmla="*/ 5297714 h 5675086"/>
              <a:gd name="connsiteX43" fmla="*/ 7474857 w 9927772"/>
              <a:gd name="connsiteY43" fmla="*/ 5181600 h 5675086"/>
              <a:gd name="connsiteX44" fmla="*/ 7257143 w 9927772"/>
              <a:gd name="connsiteY44" fmla="*/ 5413829 h 5675086"/>
              <a:gd name="connsiteX45" fmla="*/ 6995886 w 9927772"/>
              <a:gd name="connsiteY45" fmla="*/ 5544457 h 5675086"/>
              <a:gd name="connsiteX46" fmla="*/ 6720115 w 9927772"/>
              <a:gd name="connsiteY46" fmla="*/ 5631543 h 5675086"/>
              <a:gd name="connsiteX47" fmla="*/ 6531429 w 9927772"/>
              <a:gd name="connsiteY47" fmla="*/ 5675086 h 5675086"/>
              <a:gd name="connsiteX48" fmla="*/ 6154057 w 9927772"/>
              <a:gd name="connsiteY48" fmla="*/ 5675086 h 5675086"/>
              <a:gd name="connsiteX49" fmla="*/ 5791200 w 9927772"/>
              <a:gd name="connsiteY49" fmla="*/ 5675086 h 5675086"/>
              <a:gd name="connsiteX50" fmla="*/ 5341257 w 9927772"/>
              <a:gd name="connsiteY50" fmla="*/ 5529943 h 5675086"/>
              <a:gd name="connsiteX51" fmla="*/ 5094515 w 9927772"/>
              <a:gd name="connsiteY51" fmla="*/ 5399314 h 5675086"/>
              <a:gd name="connsiteX52" fmla="*/ 4920343 w 9927772"/>
              <a:gd name="connsiteY52" fmla="*/ 4934857 h 5675086"/>
              <a:gd name="connsiteX53" fmla="*/ 4586515 w 9927772"/>
              <a:gd name="connsiteY53" fmla="*/ 5007429 h 5675086"/>
              <a:gd name="connsiteX54" fmla="*/ 4310743 w 9927772"/>
              <a:gd name="connsiteY54" fmla="*/ 4818743 h 5675086"/>
              <a:gd name="connsiteX55" fmla="*/ 3991429 w 9927772"/>
              <a:gd name="connsiteY55" fmla="*/ 4963886 h 5675086"/>
              <a:gd name="connsiteX56" fmla="*/ 3526972 w 9927772"/>
              <a:gd name="connsiteY56" fmla="*/ 5050971 h 5675086"/>
              <a:gd name="connsiteX57" fmla="*/ 3280229 w 9927772"/>
              <a:gd name="connsiteY57" fmla="*/ 5080000 h 5675086"/>
              <a:gd name="connsiteX58" fmla="*/ 3048000 w 9927772"/>
              <a:gd name="connsiteY58" fmla="*/ 5080000 h 5675086"/>
              <a:gd name="connsiteX59" fmla="*/ 2772229 w 9927772"/>
              <a:gd name="connsiteY59" fmla="*/ 5021943 h 5675086"/>
              <a:gd name="connsiteX60" fmla="*/ 2510972 w 9927772"/>
              <a:gd name="connsiteY60" fmla="*/ 4949371 h 5675086"/>
              <a:gd name="connsiteX61" fmla="*/ 2365829 w 9927772"/>
              <a:gd name="connsiteY61" fmla="*/ 4775200 h 5675086"/>
              <a:gd name="connsiteX62" fmla="*/ 2017486 w 9927772"/>
              <a:gd name="connsiteY62" fmla="*/ 4717143 h 5675086"/>
              <a:gd name="connsiteX63" fmla="*/ 1756229 w 9927772"/>
              <a:gd name="connsiteY63" fmla="*/ 4528457 h 5675086"/>
              <a:gd name="connsiteX64" fmla="*/ 1407886 w 9927772"/>
              <a:gd name="connsiteY64" fmla="*/ 4238171 h 5675086"/>
              <a:gd name="connsiteX65" fmla="*/ 1320800 w 9927772"/>
              <a:gd name="connsiteY65" fmla="*/ 3889829 h 5675086"/>
              <a:gd name="connsiteX66" fmla="*/ 943429 w 9927772"/>
              <a:gd name="connsiteY66" fmla="*/ 3991429 h 5675086"/>
              <a:gd name="connsiteX67" fmla="*/ 638629 w 9927772"/>
              <a:gd name="connsiteY67" fmla="*/ 3875314 h 5675086"/>
              <a:gd name="connsiteX68" fmla="*/ 377372 w 9927772"/>
              <a:gd name="connsiteY68" fmla="*/ 3788229 h 5675086"/>
              <a:gd name="connsiteX69" fmla="*/ 217715 w 9927772"/>
              <a:gd name="connsiteY69" fmla="*/ 3468914 h 5675086"/>
              <a:gd name="connsiteX70" fmla="*/ 0 w 9927772"/>
              <a:gd name="connsiteY70" fmla="*/ 3033486 h 5675086"/>
              <a:gd name="connsiteX71" fmla="*/ 72572 w 9927772"/>
              <a:gd name="connsiteY71" fmla="*/ 2496457 h 5675086"/>
              <a:gd name="connsiteX72" fmla="*/ 304800 w 9927772"/>
              <a:gd name="connsiteY72" fmla="*/ 2075543 h 5675086"/>
              <a:gd name="connsiteX73" fmla="*/ 624115 w 9927772"/>
              <a:gd name="connsiteY73" fmla="*/ 1959429 h 5675086"/>
              <a:gd name="connsiteX74" fmla="*/ 522515 w 9927772"/>
              <a:gd name="connsiteY74" fmla="*/ 1538514 h 5675086"/>
              <a:gd name="connsiteX75" fmla="*/ 595086 w 9927772"/>
              <a:gd name="connsiteY75" fmla="*/ 1190171 h 5675086"/>
              <a:gd name="connsiteX76" fmla="*/ 696686 w 9927772"/>
              <a:gd name="connsiteY76" fmla="*/ 1001486 h 5675086"/>
              <a:gd name="connsiteX77" fmla="*/ 914400 w 9927772"/>
              <a:gd name="connsiteY77" fmla="*/ 769257 h 5675086"/>
              <a:gd name="connsiteX78" fmla="*/ 1262743 w 9927772"/>
              <a:gd name="connsiteY78" fmla="*/ 566057 h 5675086"/>
              <a:gd name="connsiteX79" fmla="*/ 1669143 w 9927772"/>
              <a:gd name="connsiteY79" fmla="*/ 464457 h 5675086"/>
              <a:gd name="connsiteX80" fmla="*/ 2177143 w 9927772"/>
              <a:gd name="connsiteY80" fmla="*/ 493486 h 5675086"/>
              <a:gd name="connsiteX81" fmla="*/ 2503352 w 9927772"/>
              <a:gd name="connsiteY81" fmla="*/ 572226 h 5675086"/>
              <a:gd name="connsiteX0" fmla="*/ 2492829 w 9927772"/>
              <a:gd name="connsiteY0" fmla="*/ 590369 h 5675086"/>
              <a:gd name="connsiteX1" fmla="*/ 2931886 w 9927772"/>
              <a:gd name="connsiteY1" fmla="*/ 261257 h 5675086"/>
              <a:gd name="connsiteX2" fmla="*/ 3439886 w 9927772"/>
              <a:gd name="connsiteY2" fmla="*/ 72571 h 5675086"/>
              <a:gd name="connsiteX3" fmla="*/ 3962400 w 9927772"/>
              <a:gd name="connsiteY3" fmla="*/ 0 h 5675086"/>
              <a:gd name="connsiteX4" fmla="*/ 4426857 w 9927772"/>
              <a:gd name="connsiteY4" fmla="*/ 58057 h 5675086"/>
              <a:gd name="connsiteX5" fmla="*/ 4746172 w 9927772"/>
              <a:gd name="connsiteY5" fmla="*/ 203200 h 5675086"/>
              <a:gd name="connsiteX6" fmla="*/ 4949372 w 9927772"/>
              <a:gd name="connsiteY6" fmla="*/ 406400 h 5675086"/>
              <a:gd name="connsiteX7" fmla="*/ 5065486 w 9927772"/>
              <a:gd name="connsiteY7" fmla="*/ 624114 h 5675086"/>
              <a:gd name="connsiteX8" fmla="*/ 5167086 w 9927772"/>
              <a:gd name="connsiteY8" fmla="*/ 928914 h 5675086"/>
              <a:gd name="connsiteX9" fmla="*/ 5399315 w 9927772"/>
              <a:gd name="connsiteY9" fmla="*/ 725714 h 5675086"/>
              <a:gd name="connsiteX10" fmla="*/ 5558972 w 9927772"/>
              <a:gd name="connsiteY10" fmla="*/ 696686 h 5675086"/>
              <a:gd name="connsiteX11" fmla="*/ 5704115 w 9927772"/>
              <a:gd name="connsiteY11" fmla="*/ 783771 h 5675086"/>
              <a:gd name="connsiteX12" fmla="*/ 5791200 w 9927772"/>
              <a:gd name="connsiteY12" fmla="*/ 1001486 h 5675086"/>
              <a:gd name="connsiteX13" fmla="*/ 6081486 w 9927772"/>
              <a:gd name="connsiteY13" fmla="*/ 798286 h 5675086"/>
              <a:gd name="connsiteX14" fmla="*/ 6386286 w 9927772"/>
              <a:gd name="connsiteY14" fmla="*/ 725714 h 5675086"/>
              <a:gd name="connsiteX15" fmla="*/ 6792686 w 9927772"/>
              <a:gd name="connsiteY15" fmla="*/ 696686 h 5675086"/>
              <a:gd name="connsiteX16" fmla="*/ 7126515 w 9927772"/>
              <a:gd name="connsiteY16" fmla="*/ 711200 h 5675086"/>
              <a:gd name="connsiteX17" fmla="*/ 7503886 w 9927772"/>
              <a:gd name="connsiteY17" fmla="*/ 769257 h 5675086"/>
              <a:gd name="connsiteX18" fmla="*/ 7707086 w 9927772"/>
              <a:gd name="connsiteY18" fmla="*/ 870857 h 5675086"/>
              <a:gd name="connsiteX19" fmla="*/ 7910286 w 9927772"/>
              <a:gd name="connsiteY19" fmla="*/ 1059543 h 5675086"/>
              <a:gd name="connsiteX20" fmla="*/ 8069943 w 9927772"/>
              <a:gd name="connsiteY20" fmla="*/ 1219200 h 5675086"/>
              <a:gd name="connsiteX21" fmla="*/ 8360229 w 9927772"/>
              <a:gd name="connsiteY21" fmla="*/ 1407886 h 5675086"/>
              <a:gd name="connsiteX22" fmla="*/ 8577943 w 9927772"/>
              <a:gd name="connsiteY22" fmla="*/ 1741714 h 5675086"/>
              <a:gd name="connsiteX23" fmla="*/ 8636000 w 9927772"/>
              <a:gd name="connsiteY23" fmla="*/ 2017486 h 5675086"/>
              <a:gd name="connsiteX24" fmla="*/ 8810172 w 9927772"/>
              <a:gd name="connsiteY24" fmla="*/ 1915886 h 5675086"/>
              <a:gd name="connsiteX25" fmla="*/ 9013372 w 9927772"/>
              <a:gd name="connsiteY25" fmla="*/ 1915886 h 5675086"/>
              <a:gd name="connsiteX26" fmla="*/ 9216572 w 9927772"/>
              <a:gd name="connsiteY26" fmla="*/ 1959429 h 5675086"/>
              <a:gd name="connsiteX27" fmla="*/ 9535886 w 9927772"/>
              <a:gd name="connsiteY27" fmla="*/ 2090057 h 5675086"/>
              <a:gd name="connsiteX28" fmla="*/ 9695543 w 9927772"/>
              <a:gd name="connsiteY28" fmla="*/ 2394857 h 5675086"/>
              <a:gd name="connsiteX29" fmla="*/ 9884229 w 9927772"/>
              <a:gd name="connsiteY29" fmla="*/ 2670629 h 5675086"/>
              <a:gd name="connsiteX30" fmla="*/ 9927772 w 9927772"/>
              <a:gd name="connsiteY30" fmla="*/ 2960914 h 5675086"/>
              <a:gd name="connsiteX31" fmla="*/ 9898743 w 9927772"/>
              <a:gd name="connsiteY31" fmla="*/ 3309257 h 5675086"/>
              <a:gd name="connsiteX32" fmla="*/ 9724572 w 9927772"/>
              <a:gd name="connsiteY32" fmla="*/ 3628571 h 5675086"/>
              <a:gd name="connsiteX33" fmla="*/ 9521372 w 9927772"/>
              <a:gd name="connsiteY33" fmla="*/ 3802743 h 5675086"/>
              <a:gd name="connsiteX34" fmla="*/ 9318172 w 9927772"/>
              <a:gd name="connsiteY34" fmla="*/ 3802743 h 5675086"/>
              <a:gd name="connsiteX35" fmla="*/ 9347200 w 9927772"/>
              <a:gd name="connsiteY35" fmla="*/ 4165600 h 5675086"/>
              <a:gd name="connsiteX36" fmla="*/ 9289143 w 9927772"/>
              <a:gd name="connsiteY36" fmla="*/ 4731657 h 5675086"/>
              <a:gd name="connsiteX37" fmla="*/ 9042400 w 9927772"/>
              <a:gd name="connsiteY37" fmla="*/ 5036457 h 5675086"/>
              <a:gd name="connsiteX38" fmla="*/ 8853715 w 9927772"/>
              <a:gd name="connsiteY38" fmla="*/ 5138057 h 5675086"/>
              <a:gd name="connsiteX39" fmla="*/ 8577943 w 9927772"/>
              <a:gd name="connsiteY39" fmla="*/ 5225143 h 5675086"/>
              <a:gd name="connsiteX40" fmla="*/ 8418286 w 9927772"/>
              <a:gd name="connsiteY40" fmla="*/ 5254171 h 5675086"/>
              <a:gd name="connsiteX41" fmla="*/ 8157029 w 9927772"/>
              <a:gd name="connsiteY41" fmla="*/ 5297714 h 5675086"/>
              <a:gd name="connsiteX42" fmla="*/ 7765143 w 9927772"/>
              <a:gd name="connsiteY42" fmla="*/ 5297714 h 5675086"/>
              <a:gd name="connsiteX43" fmla="*/ 7474857 w 9927772"/>
              <a:gd name="connsiteY43" fmla="*/ 5181600 h 5675086"/>
              <a:gd name="connsiteX44" fmla="*/ 7257143 w 9927772"/>
              <a:gd name="connsiteY44" fmla="*/ 5413829 h 5675086"/>
              <a:gd name="connsiteX45" fmla="*/ 6995886 w 9927772"/>
              <a:gd name="connsiteY45" fmla="*/ 5544457 h 5675086"/>
              <a:gd name="connsiteX46" fmla="*/ 6720115 w 9927772"/>
              <a:gd name="connsiteY46" fmla="*/ 5631543 h 5675086"/>
              <a:gd name="connsiteX47" fmla="*/ 6531429 w 9927772"/>
              <a:gd name="connsiteY47" fmla="*/ 5675086 h 5675086"/>
              <a:gd name="connsiteX48" fmla="*/ 6154057 w 9927772"/>
              <a:gd name="connsiteY48" fmla="*/ 5675086 h 5675086"/>
              <a:gd name="connsiteX49" fmla="*/ 5791200 w 9927772"/>
              <a:gd name="connsiteY49" fmla="*/ 5675086 h 5675086"/>
              <a:gd name="connsiteX50" fmla="*/ 5341257 w 9927772"/>
              <a:gd name="connsiteY50" fmla="*/ 5529943 h 5675086"/>
              <a:gd name="connsiteX51" fmla="*/ 5094515 w 9927772"/>
              <a:gd name="connsiteY51" fmla="*/ 5399314 h 5675086"/>
              <a:gd name="connsiteX52" fmla="*/ 4920343 w 9927772"/>
              <a:gd name="connsiteY52" fmla="*/ 4934857 h 5675086"/>
              <a:gd name="connsiteX53" fmla="*/ 4586515 w 9927772"/>
              <a:gd name="connsiteY53" fmla="*/ 5007429 h 5675086"/>
              <a:gd name="connsiteX54" fmla="*/ 4310743 w 9927772"/>
              <a:gd name="connsiteY54" fmla="*/ 4818743 h 5675086"/>
              <a:gd name="connsiteX55" fmla="*/ 3991429 w 9927772"/>
              <a:gd name="connsiteY55" fmla="*/ 4963886 h 5675086"/>
              <a:gd name="connsiteX56" fmla="*/ 3526972 w 9927772"/>
              <a:gd name="connsiteY56" fmla="*/ 5050971 h 5675086"/>
              <a:gd name="connsiteX57" fmla="*/ 3280229 w 9927772"/>
              <a:gd name="connsiteY57" fmla="*/ 5080000 h 5675086"/>
              <a:gd name="connsiteX58" fmla="*/ 3048000 w 9927772"/>
              <a:gd name="connsiteY58" fmla="*/ 5080000 h 5675086"/>
              <a:gd name="connsiteX59" fmla="*/ 2772229 w 9927772"/>
              <a:gd name="connsiteY59" fmla="*/ 5021943 h 5675086"/>
              <a:gd name="connsiteX60" fmla="*/ 2510972 w 9927772"/>
              <a:gd name="connsiteY60" fmla="*/ 4949371 h 5675086"/>
              <a:gd name="connsiteX61" fmla="*/ 2365829 w 9927772"/>
              <a:gd name="connsiteY61" fmla="*/ 4775200 h 5675086"/>
              <a:gd name="connsiteX62" fmla="*/ 2017486 w 9927772"/>
              <a:gd name="connsiteY62" fmla="*/ 4717143 h 5675086"/>
              <a:gd name="connsiteX63" fmla="*/ 1756229 w 9927772"/>
              <a:gd name="connsiteY63" fmla="*/ 4528457 h 5675086"/>
              <a:gd name="connsiteX64" fmla="*/ 1407886 w 9927772"/>
              <a:gd name="connsiteY64" fmla="*/ 4238171 h 5675086"/>
              <a:gd name="connsiteX65" fmla="*/ 1320800 w 9927772"/>
              <a:gd name="connsiteY65" fmla="*/ 3889829 h 5675086"/>
              <a:gd name="connsiteX66" fmla="*/ 943429 w 9927772"/>
              <a:gd name="connsiteY66" fmla="*/ 3991429 h 5675086"/>
              <a:gd name="connsiteX67" fmla="*/ 638629 w 9927772"/>
              <a:gd name="connsiteY67" fmla="*/ 3875314 h 5675086"/>
              <a:gd name="connsiteX68" fmla="*/ 377372 w 9927772"/>
              <a:gd name="connsiteY68" fmla="*/ 3788229 h 5675086"/>
              <a:gd name="connsiteX69" fmla="*/ 217715 w 9927772"/>
              <a:gd name="connsiteY69" fmla="*/ 3468914 h 5675086"/>
              <a:gd name="connsiteX70" fmla="*/ 0 w 9927772"/>
              <a:gd name="connsiteY70" fmla="*/ 3033486 h 5675086"/>
              <a:gd name="connsiteX71" fmla="*/ 72572 w 9927772"/>
              <a:gd name="connsiteY71" fmla="*/ 2496457 h 5675086"/>
              <a:gd name="connsiteX72" fmla="*/ 304800 w 9927772"/>
              <a:gd name="connsiteY72" fmla="*/ 2075543 h 5675086"/>
              <a:gd name="connsiteX73" fmla="*/ 624115 w 9927772"/>
              <a:gd name="connsiteY73" fmla="*/ 1959429 h 5675086"/>
              <a:gd name="connsiteX74" fmla="*/ 522515 w 9927772"/>
              <a:gd name="connsiteY74" fmla="*/ 1538514 h 5675086"/>
              <a:gd name="connsiteX75" fmla="*/ 595086 w 9927772"/>
              <a:gd name="connsiteY75" fmla="*/ 1190171 h 5675086"/>
              <a:gd name="connsiteX76" fmla="*/ 696686 w 9927772"/>
              <a:gd name="connsiteY76" fmla="*/ 1001486 h 5675086"/>
              <a:gd name="connsiteX77" fmla="*/ 914400 w 9927772"/>
              <a:gd name="connsiteY77" fmla="*/ 769257 h 5675086"/>
              <a:gd name="connsiteX78" fmla="*/ 1262743 w 9927772"/>
              <a:gd name="connsiteY78" fmla="*/ 566057 h 5675086"/>
              <a:gd name="connsiteX79" fmla="*/ 1669143 w 9927772"/>
              <a:gd name="connsiteY79" fmla="*/ 464457 h 5675086"/>
              <a:gd name="connsiteX80" fmla="*/ 2177143 w 9927772"/>
              <a:gd name="connsiteY80" fmla="*/ 493486 h 5675086"/>
              <a:gd name="connsiteX81" fmla="*/ 2503352 w 9927772"/>
              <a:gd name="connsiteY81" fmla="*/ 572226 h 5675086"/>
              <a:gd name="connsiteX0" fmla="*/ 2492829 w 9927772"/>
              <a:gd name="connsiteY0" fmla="*/ 590369 h 5675086"/>
              <a:gd name="connsiteX1" fmla="*/ 2931886 w 9927772"/>
              <a:gd name="connsiteY1" fmla="*/ 261257 h 5675086"/>
              <a:gd name="connsiteX2" fmla="*/ 3439886 w 9927772"/>
              <a:gd name="connsiteY2" fmla="*/ 72571 h 5675086"/>
              <a:gd name="connsiteX3" fmla="*/ 3962400 w 9927772"/>
              <a:gd name="connsiteY3" fmla="*/ 0 h 5675086"/>
              <a:gd name="connsiteX4" fmla="*/ 4426857 w 9927772"/>
              <a:gd name="connsiteY4" fmla="*/ 58057 h 5675086"/>
              <a:gd name="connsiteX5" fmla="*/ 4746172 w 9927772"/>
              <a:gd name="connsiteY5" fmla="*/ 203200 h 5675086"/>
              <a:gd name="connsiteX6" fmla="*/ 4949372 w 9927772"/>
              <a:gd name="connsiteY6" fmla="*/ 406400 h 5675086"/>
              <a:gd name="connsiteX7" fmla="*/ 5065486 w 9927772"/>
              <a:gd name="connsiteY7" fmla="*/ 624114 h 5675086"/>
              <a:gd name="connsiteX8" fmla="*/ 5167086 w 9927772"/>
              <a:gd name="connsiteY8" fmla="*/ 928914 h 5675086"/>
              <a:gd name="connsiteX9" fmla="*/ 5399315 w 9927772"/>
              <a:gd name="connsiteY9" fmla="*/ 725714 h 5675086"/>
              <a:gd name="connsiteX10" fmla="*/ 5558972 w 9927772"/>
              <a:gd name="connsiteY10" fmla="*/ 696686 h 5675086"/>
              <a:gd name="connsiteX11" fmla="*/ 5704115 w 9927772"/>
              <a:gd name="connsiteY11" fmla="*/ 783771 h 5675086"/>
              <a:gd name="connsiteX12" fmla="*/ 5791200 w 9927772"/>
              <a:gd name="connsiteY12" fmla="*/ 1001486 h 5675086"/>
              <a:gd name="connsiteX13" fmla="*/ 6081486 w 9927772"/>
              <a:gd name="connsiteY13" fmla="*/ 798286 h 5675086"/>
              <a:gd name="connsiteX14" fmla="*/ 6386286 w 9927772"/>
              <a:gd name="connsiteY14" fmla="*/ 725714 h 5675086"/>
              <a:gd name="connsiteX15" fmla="*/ 6792686 w 9927772"/>
              <a:gd name="connsiteY15" fmla="*/ 696686 h 5675086"/>
              <a:gd name="connsiteX16" fmla="*/ 7126515 w 9927772"/>
              <a:gd name="connsiteY16" fmla="*/ 711200 h 5675086"/>
              <a:gd name="connsiteX17" fmla="*/ 7503886 w 9927772"/>
              <a:gd name="connsiteY17" fmla="*/ 769257 h 5675086"/>
              <a:gd name="connsiteX18" fmla="*/ 7707086 w 9927772"/>
              <a:gd name="connsiteY18" fmla="*/ 870857 h 5675086"/>
              <a:gd name="connsiteX19" fmla="*/ 7910286 w 9927772"/>
              <a:gd name="connsiteY19" fmla="*/ 1059543 h 5675086"/>
              <a:gd name="connsiteX20" fmla="*/ 8069943 w 9927772"/>
              <a:gd name="connsiteY20" fmla="*/ 1219200 h 5675086"/>
              <a:gd name="connsiteX21" fmla="*/ 8360229 w 9927772"/>
              <a:gd name="connsiteY21" fmla="*/ 1407886 h 5675086"/>
              <a:gd name="connsiteX22" fmla="*/ 8577943 w 9927772"/>
              <a:gd name="connsiteY22" fmla="*/ 1741714 h 5675086"/>
              <a:gd name="connsiteX23" fmla="*/ 8636000 w 9927772"/>
              <a:gd name="connsiteY23" fmla="*/ 2017486 h 5675086"/>
              <a:gd name="connsiteX24" fmla="*/ 8810172 w 9927772"/>
              <a:gd name="connsiteY24" fmla="*/ 1915886 h 5675086"/>
              <a:gd name="connsiteX25" fmla="*/ 9013372 w 9927772"/>
              <a:gd name="connsiteY25" fmla="*/ 1915886 h 5675086"/>
              <a:gd name="connsiteX26" fmla="*/ 9216572 w 9927772"/>
              <a:gd name="connsiteY26" fmla="*/ 1959429 h 5675086"/>
              <a:gd name="connsiteX27" fmla="*/ 9535886 w 9927772"/>
              <a:gd name="connsiteY27" fmla="*/ 2090057 h 5675086"/>
              <a:gd name="connsiteX28" fmla="*/ 9695543 w 9927772"/>
              <a:gd name="connsiteY28" fmla="*/ 2394857 h 5675086"/>
              <a:gd name="connsiteX29" fmla="*/ 9884229 w 9927772"/>
              <a:gd name="connsiteY29" fmla="*/ 2670629 h 5675086"/>
              <a:gd name="connsiteX30" fmla="*/ 9927772 w 9927772"/>
              <a:gd name="connsiteY30" fmla="*/ 2960914 h 5675086"/>
              <a:gd name="connsiteX31" fmla="*/ 9898743 w 9927772"/>
              <a:gd name="connsiteY31" fmla="*/ 3309257 h 5675086"/>
              <a:gd name="connsiteX32" fmla="*/ 9724572 w 9927772"/>
              <a:gd name="connsiteY32" fmla="*/ 3628571 h 5675086"/>
              <a:gd name="connsiteX33" fmla="*/ 9521372 w 9927772"/>
              <a:gd name="connsiteY33" fmla="*/ 3802743 h 5675086"/>
              <a:gd name="connsiteX34" fmla="*/ 9318172 w 9927772"/>
              <a:gd name="connsiteY34" fmla="*/ 3802743 h 5675086"/>
              <a:gd name="connsiteX35" fmla="*/ 9347200 w 9927772"/>
              <a:gd name="connsiteY35" fmla="*/ 4165600 h 5675086"/>
              <a:gd name="connsiteX36" fmla="*/ 9289143 w 9927772"/>
              <a:gd name="connsiteY36" fmla="*/ 4731657 h 5675086"/>
              <a:gd name="connsiteX37" fmla="*/ 9042400 w 9927772"/>
              <a:gd name="connsiteY37" fmla="*/ 5036457 h 5675086"/>
              <a:gd name="connsiteX38" fmla="*/ 8853715 w 9927772"/>
              <a:gd name="connsiteY38" fmla="*/ 5138057 h 5675086"/>
              <a:gd name="connsiteX39" fmla="*/ 8577943 w 9927772"/>
              <a:gd name="connsiteY39" fmla="*/ 5225143 h 5675086"/>
              <a:gd name="connsiteX40" fmla="*/ 8418286 w 9927772"/>
              <a:gd name="connsiteY40" fmla="*/ 5254171 h 5675086"/>
              <a:gd name="connsiteX41" fmla="*/ 8157029 w 9927772"/>
              <a:gd name="connsiteY41" fmla="*/ 5297714 h 5675086"/>
              <a:gd name="connsiteX42" fmla="*/ 7765143 w 9927772"/>
              <a:gd name="connsiteY42" fmla="*/ 5297714 h 5675086"/>
              <a:gd name="connsiteX43" fmla="*/ 7474857 w 9927772"/>
              <a:gd name="connsiteY43" fmla="*/ 5181600 h 5675086"/>
              <a:gd name="connsiteX44" fmla="*/ 7257143 w 9927772"/>
              <a:gd name="connsiteY44" fmla="*/ 5413829 h 5675086"/>
              <a:gd name="connsiteX45" fmla="*/ 6995886 w 9927772"/>
              <a:gd name="connsiteY45" fmla="*/ 5544457 h 5675086"/>
              <a:gd name="connsiteX46" fmla="*/ 6720115 w 9927772"/>
              <a:gd name="connsiteY46" fmla="*/ 5631543 h 5675086"/>
              <a:gd name="connsiteX47" fmla="*/ 6531429 w 9927772"/>
              <a:gd name="connsiteY47" fmla="*/ 5675086 h 5675086"/>
              <a:gd name="connsiteX48" fmla="*/ 6154057 w 9927772"/>
              <a:gd name="connsiteY48" fmla="*/ 5675086 h 5675086"/>
              <a:gd name="connsiteX49" fmla="*/ 5791200 w 9927772"/>
              <a:gd name="connsiteY49" fmla="*/ 5675086 h 5675086"/>
              <a:gd name="connsiteX50" fmla="*/ 5341257 w 9927772"/>
              <a:gd name="connsiteY50" fmla="*/ 5529943 h 5675086"/>
              <a:gd name="connsiteX51" fmla="*/ 5094515 w 9927772"/>
              <a:gd name="connsiteY51" fmla="*/ 5399314 h 5675086"/>
              <a:gd name="connsiteX52" fmla="*/ 4920343 w 9927772"/>
              <a:gd name="connsiteY52" fmla="*/ 4934857 h 5675086"/>
              <a:gd name="connsiteX53" fmla="*/ 4586515 w 9927772"/>
              <a:gd name="connsiteY53" fmla="*/ 5007429 h 5675086"/>
              <a:gd name="connsiteX54" fmla="*/ 4310743 w 9927772"/>
              <a:gd name="connsiteY54" fmla="*/ 4818743 h 5675086"/>
              <a:gd name="connsiteX55" fmla="*/ 3991429 w 9927772"/>
              <a:gd name="connsiteY55" fmla="*/ 4963886 h 5675086"/>
              <a:gd name="connsiteX56" fmla="*/ 3656512 w 9927772"/>
              <a:gd name="connsiteY56" fmla="*/ 5073831 h 5675086"/>
              <a:gd name="connsiteX57" fmla="*/ 3280229 w 9927772"/>
              <a:gd name="connsiteY57" fmla="*/ 5080000 h 5675086"/>
              <a:gd name="connsiteX58" fmla="*/ 3048000 w 9927772"/>
              <a:gd name="connsiteY58" fmla="*/ 5080000 h 5675086"/>
              <a:gd name="connsiteX59" fmla="*/ 2772229 w 9927772"/>
              <a:gd name="connsiteY59" fmla="*/ 5021943 h 5675086"/>
              <a:gd name="connsiteX60" fmla="*/ 2510972 w 9927772"/>
              <a:gd name="connsiteY60" fmla="*/ 4949371 h 5675086"/>
              <a:gd name="connsiteX61" fmla="*/ 2365829 w 9927772"/>
              <a:gd name="connsiteY61" fmla="*/ 4775200 h 5675086"/>
              <a:gd name="connsiteX62" fmla="*/ 2017486 w 9927772"/>
              <a:gd name="connsiteY62" fmla="*/ 4717143 h 5675086"/>
              <a:gd name="connsiteX63" fmla="*/ 1756229 w 9927772"/>
              <a:gd name="connsiteY63" fmla="*/ 4528457 h 5675086"/>
              <a:gd name="connsiteX64" fmla="*/ 1407886 w 9927772"/>
              <a:gd name="connsiteY64" fmla="*/ 4238171 h 5675086"/>
              <a:gd name="connsiteX65" fmla="*/ 1320800 w 9927772"/>
              <a:gd name="connsiteY65" fmla="*/ 3889829 h 5675086"/>
              <a:gd name="connsiteX66" fmla="*/ 943429 w 9927772"/>
              <a:gd name="connsiteY66" fmla="*/ 3991429 h 5675086"/>
              <a:gd name="connsiteX67" fmla="*/ 638629 w 9927772"/>
              <a:gd name="connsiteY67" fmla="*/ 3875314 h 5675086"/>
              <a:gd name="connsiteX68" fmla="*/ 377372 w 9927772"/>
              <a:gd name="connsiteY68" fmla="*/ 3788229 h 5675086"/>
              <a:gd name="connsiteX69" fmla="*/ 217715 w 9927772"/>
              <a:gd name="connsiteY69" fmla="*/ 3468914 h 5675086"/>
              <a:gd name="connsiteX70" fmla="*/ 0 w 9927772"/>
              <a:gd name="connsiteY70" fmla="*/ 3033486 h 5675086"/>
              <a:gd name="connsiteX71" fmla="*/ 72572 w 9927772"/>
              <a:gd name="connsiteY71" fmla="*/ 2496457 h 5675086"/>
              <a:gd name="connsiteX72" fmla="*/ 304800 w 9927772"/>
              <a:gd name="connsiteY72" fmla="*/ 2075543 h 5675086"/>
              <a:gd name="connsiteX73" fmla="*/ 624115 w 9927772"/>
              <a:gd name="connsiteY73" fmla="*/ 1959429 h 5675086"/>
              <a:gd name="connsiteX74" fmla="*/ 522515 w 9927772"/>
              <a:gd name="connsiteY74" fmla="*/ 1538514 h 5675086"/>
              <a:gd name="connsiteX75" fmla="*/ 595086 w 9927772"/>
              <a:gd name="connsiteY75" fmla="*/ 1190171 h 5675086"/>
              <a:gd name="connsiteX76" fmla="*/ 696686 w 9927772"/>
              <a:gd name="connsiteY76" fmla="*/ 1001486 h 5675086"/>
              <a:gd name="connsiteX77" fmla="*/ 914400 w 9927772"/>
              <a:gd name="connsiteY77" fmla="*/ 769257 h 5675086"/>
              <a:gd name="connsiteX78" fmla="*/ 1262743 w 9927772"/>
              <a:gd name="connsiteY78" fmla="*/ 566057 h 5675086"/>
              <a:gd name="connsiteX79" fmla="*/ 1669143 w 9927772"/>
              <a:gd name="connsiteY79" fmla="*/ 464457 h 5675086"/>
              <a:gd name="connsiteX80" fmla="*/ 2177143 w 9927772"/>
              <a:gd name="connsiteY80" fmla="*/ 493486 h 5675086"/>
              <a:gd name="connsiteX81" fmla="*/ 2503352 w 9927772"/>
              <a:gd name="connsiteY81" fmla="*/ 572226 h 5675086"/>
              <a:gd name="connsiteX0" fmla="*/ 2492829 w 9927772"/>
              <a:gd name="connsiteY0" fmla="*/ 590369 h 5675086"/>
              <a:gd name="connsiteX1" fmla="*/ 2931886 w 9927772"/>
              <a:gd name="connsiteY1" fmla="*/ 261257 h 5675086"/>
              <a:gd name="connsiteX2" fmla="*/ 3439886 w 9927772"/>
              <a:gd name="connsiteY2" fmla="*/ 72571 h 5675086"/>
              <a:gd name="connsiteX3" fmla="*/ 3962400 w 9927772"/>
              <a:gd name="connsiteY3" fmla="*/ 0 h 5675086"/>
              <a:gd name="connsiteX4" fmla="*/ 4426857 w 9927772"/>
              <a:gd name="connsiteY4" fmla="*/ 58057 h 5675086"/>
              <a:gd name="connsiteX5" fmla="*/ 4746172 w 9927772"/>
              <a:gd name="connsiteY5" fmla="*/ 203200 h 5675086"/>
              <a:gd name="connsiteX6" fmla="*/ 4949372 w 9927772"/>
              <a:gd name="connsiteY6" fmla="*/ 406400 h 5675086"/>
              <a:gd name="connsiteX7" fmla="*/ 5065486 w 9927772"/>
              <a:gd name="connsiteY7" fmla="*/ 624114 h 5675086"/>
              <a:gd name="connsiteX8" fmla="*/ 5167086 w 9927772"/>
              <a:gd name="connsiteY8" fmla="*/ 928914 h 5675086"/>
              <a:gd name="connsiteX9" fmla="*/ 5399315 w 9927772"/>
              <a:gd name="connsiteY9" fmla="*/ 725714 h 5675086"/>
              <a:gd name="connsiteX10" fmla="*/ 5558972 w 9927772"/>
              <a:gd name="connsiteY10" fmla="*/ 696686 h 5675086"/>
              <a:gd name="connsiteX11" fmla="*/ 5704115 w 9927772"/>
              <a:gd name="connsiteY11" fmla="*/ 783771 h 5675086"/>
              <a:gd name="connsiteX12" fmla="*/ 5791200 w 9927772"/>
              <a:gd name="connsiteY12" fmla="*/ 1001486 h 5675086"/>
              <a:gd name="connsiteX13" fmla="*/ 6081486 w 9927772"/>
              <a:gd name="connsiteY13" fmla="*/ 798286 h 5675086"/>
              <a:gd name="connsiteX14" fmla="*/ 6386286 w 9927772"/>
              <a:gd name="connsiteY14" fmla="*/ 725714 h 5675086"/>
              <a:gd name="connsiteX15" fmla="*/ 6792686 w 9927772"/>
              <a:gd name="connsiteY15" fmla="*/ 696686 h 5675086"/>
              <a:gd name="connsiteX16" fmla="*/ 7126515 w 9927772"/>
              <a:gd name="connsiteY16" fmla="*/ 711200 h 5675086"/>
              <a:gd name="connsiteX17" fmla="*/ 7503886 w 9927772"/>
              <a:gd name="connsiteY17" fmla="*/ 769257 h 5675086"/>
              <a:gd name="connsiteX18" fmla="*/ 7707086 w 9927772"/>
              <a:gd name="connsiteY18" fmla="*/ 870857 h 5675086"/>
              <a:gd name="connsiteX19" fmla="*/ 7910286 w 9927772"/>
              <a:gd name="connsiteY19" fmla="*/ 1059543 h 5675086"/>
              <a:gd name="connsiteX20" fmla="*/ 8069943 w 9927772"/>
              <a:gd name="connsiteY20" fmla="*/ 1219200 h 5675086"/>
              <a:gd name="connsiteX21" fmla="*/ 8360229 w 9927772"/>
              <a:gd name="connsiteY21" fmla="*/ 1407886 h 5675086"/>
              <a:gd name="connsiteX22" fmla="*/ 8577943 w 9927772"/>
              <a:gd name="connsiteY22" fmla="*/ 1741714 h 5675086"/>
              <a:gd name="connsiteX23" fmla="*/ 8636000 w 9927772"/>
              <a:gd name="connsiteY23" fmla="*/ 2017486 h 5675086"/>
              <a:gd name="connsiteX24" fmla="*/ 8810172 w 9927772"/>
              <a:gd name="connsiteY24" fmla="*/ 1915886 h 5675086"/>
              <a:gd name="connsiteX25" fmla="*/ 9013372 w 9927772"/>
              <a:gd name="connsiteY25" fmla="*/ 1915886 h 5675086"/>
              <a:gd name="connsiteX26" fmla="*/ 9216572 w 9927772"/>
              <a:gd name="connsiteY26" fmla="*/ 1959429 h 5675086"/>
              <a:gd name="connsiteX27" fmla="*/ 9535886 w 9927772"/>
              <a:gd name="connsiteY27" fmla="*/ 2090057 h 5675086"/>
              <a:gd name="connsiteX28" fmla="*/ 9695543 w 9927772"/>
              <a:gd name="connsiteY28" fmla="*/ 2394857 h 5675086"/>
              <a:gd name="connsiteX29" fmla="*/ 9884229 w 9927772"/>
              <a:gd name="connsiteY29" fmla="*/ 2670629 h 5675086"/>
              <a:gd name="connsiteX30" fmla="*/ 9927772 w 9927772"/>
              <a:gd name="connsiteY30" fmla="*/ 2960914 h 5675086"/>
              <a:gd name="connsiteX31" fmla="*/ 9898743 w 9927772"/>
              <a:gd name="connsiteY31" fmla="*/ 3309257 h 5675086"/>
              <a:gd name="connsiteX32" fmla="*/ 9724572 w 9927772"/>
              <a:gd name="connsiteY32" fmla="*/ 3628571 h 5675086"/>
              <a:gd name="connsiteX33" fmla="*/ 9521372 w 9927772"/>
              <a:gd name="connsiteY33" fmla="*/ 3802743 h 5675086"/>
              <a:gd name="connsiteX34" fmla="*/ 9318172 w 9927772"/>
              <a:gd name="connsiteY34" fmla="*/ 3802743 h 5675086"/>
              <a:gd name="connsiteX35" fmla="*/ 9347200 w 9927772"/>
              <a:gd name="connsiteY35" fmla="*/ 4165600 h 5675086"/>
              <a:gd name="connsiteX36" fmla="*/ 9289143 w 9927772"/>
              <a:gd name="connsiteY36" fmla="*/ 4731657 h 5675086"/>
              <a:gd name="connsiteX37" fmla="*/ 9042400 w 9927772"/>
              <a:gd name="connsiteY37" fmla="*/ 5036457 h 5675086"/>
              <a:gd name="connsiteX38" fmla="*/ 8853715 w 9927772"/>
              <a:gd name="connsiteY38" fmla="*/ 5138057 h 5675086"/>
              <a:gd name="connsiteX39" fmla="*/ 8577943 w 9927772"/>
              <a:gd name="connsiteY39" fmla="*/ 5225143 h 5675086"/>
              <a:gd name="connsiteX40" fmla="*/ 8418286 w 9927772"/>
              <a:gd name="connsiteY40" fmla="*/ 5254171 h 5675086"/>
              <a:gd name="connsiteX41" fmla="*/ 8157029 w 9927772"/>
              <a:gd name="connsiteY41" fmla="*/ 5297714 h 5675086"/>
              <a:gd name="connsiteX42" fmla="*/ 7765143 w 9927772"/>
              <a:gd name="connsiteY42" fmla="*/ 5297714 h 5675086"/>
              <a:gd name="connsiteX43" fmla="*/ 7474857 w 9927772"/>
              <a:gd name="connsiteY43" fmla="*/ 5181600 h 5675086"/>
              <a:gd name="connsiteX44" fmla="*/ 7257143 w 9927772"/>
              <a:gd name="connsiteY44" fmla="*/ 5413829 h 5675086"/>
              <a:gd name="connsiteX45" fmla="*/ 6995886 w 9927772"/>
              <a:gd name="connsiteY45" fmla="*/ 5544457 h 5675086"/>
              <a:gd name="connsiteX46" fmla="*/ 6720115 w 9927772"/>
              <a:gd name="connsiteY46" fmla="*/ 5631543 h 5675086"/>
              <a:gd name="connsiteX47" fmla="*/ 6531429 w 9927772"/>
              <a:gd name="connsiteY47" fmla="*/ 5675086 h 5675086"/>
              <a:gd name="connsiteX48" fmla="*/ 6154057 w 9927772"/>
              <a:gd name="connsiteY48" fmla="*/ 5675086 h 5675086"/>
              <a:gd name="connsiteX49" fmla="*/ 5791200 w 9927772"/>
              <a:gd name="connsiteY49" fmla="*/ 5675086 h 5675086"/>
              <a:gd name="connsiteX50" fmla="*/ 5341257 w 9927772"/>
              <a:gd name="connsiteY50" fmla="*/ 5529943 h 5675086"/>
              <a:gd name="connsiteX51" fmla="*/ 5094515 w 9927772"/>
              <a:gd name="connsiteY51" fmla="*/ 5399314 h 5675086"/>
              <a:gd name="connsiteX52" fmla="*/ 4920343 w 9927772"/>
              <a:gd name="connsiteY52" fmla="*/ 4934857 h 5675086"/>
              <a:gd name="connsiteX53" fmla="*/ 4586515 w 9927772"/>
              <a:gd name="connsiteY53" fmla="*/ 5007429 h 5675086"/>
              <a:gd name="connsiteX54" fmla="*/ 4356463 w 9927772"/>
              <a:gd name="connsiteY54" fmla="*/ 4795883 h 5675086"/>
              <a:gd name="connsiteX55" fmla="*/ 3991429 w 9927772"/>
              <a:gd name="connsiteY55" fmla="*/ 4963886 h 5675086"/>
              <a:gd name="connsiteX56" fmla="*/ 3656512 w 9927772"/>
              <a:gd name="connsiteY56" fmla="*/ 5073831 h 5675086"/>
              <a:gd name="connsiteX57" fmla="*/ 3280229 w 9927772"/>
              <a:gd name="connsiteY57" fmla="*/ 5080000 h 5675086"/>
              <a:gd name="connsiteX58" fmla="*/ 3048000 w 9927772"/>
              <a:gd name="connsiteY58" fmla="*/ 5080000 h 5675086"/>
              <a:gd name="connsiteX59" fmla="*/ 2772229 w 9927772"/>
              <a:gd name="connsiteY59" fmla="*/ 5021943 h 5675086"/>
              <a:gd name="connsiteX60" fmla="*/ 2510972 w 9927772"/>
              <a:gd name="connsiteY60" fmla="*/ 4949371 h 5675086"/>
              <a:gd name="connsiteX61" fmla="*/ 2365829 w 9927772"/>
              <a:gd name="connsiteY61" fmla="*/ 4775200 h 5675086"/>
              <a:gd name="connsiteX62" fmla="*/ 2017486 w 9927772"/>
              <a:gd name="connsiteY62" fmla="*/ 4717143 h 5675086"/>
              <a:gd name="connsiteX63" fmla="*/ 1756229 w 9927772"/>
              <a:gd name="connsiteY63" fmla="*/ 4528457 h 5675086"/>
              <a:gd name="connsiteX64" fmla="*/ 1407886 w 9927772"/>
              <a:gd name="connsiteY64" fmla="*/ 4238171 h 5675086"/>
              <a:gd name="connsiteX65" fmla="*/ 1320800 w 9927772"/>
              <a:gd name="connsiteY65" fmla="*/ 3889829 h 5675086"/>
              <a:gd name="connsiteX66" fmla="*/ 943429 w 9927772"/>
              <a:gd name="connsiteY66" fmla="*/ 3991429 h 5675086"/>
              <a:gd name="connsiteX67" fmla="*/ 638629 w 9927772"/>
              <a:gd name="connsiteY67" fmla="*/ 3875314 h 5675086"/>
              <a:gd name="connsiteX68" fmla="*/ 377372 w 9927772"/>
              <a:gd name="connsiteY68" fmla="*/ 3788229 h 5675086"/>
              <a:gd name="connsiteX69" fmla="*/ 217715 w 9927772"/>
              <a:gd name="connsiteY69" fmla="*/ 3468914 h 5675086"/>
              <a:gd name="connsiteX70" fmla="*/ 0 w 9927772"/>
              <a:gd name="connsiteY70" fmla="*/ 3033486 h 5675086"/>
              <a:gd name="connsiteX71" fmla="*/ 72572 w 9927772"/>
              <a:gd name="connsiteY71" fmla="*/ 2496457 h 5675086"/>
              <a:gd name="connsiteX72" fmla="*/ 304800 w 9927772"/>
              <a:gd name="connsiteY72" fmla="*/ 2075543 h 5675086"/>
              <a:gd name="connsiteX73" fmla="*/ 624115 w 9927772"/>
              <a:gd name="connsiteY73" fmla="*/ 1959429 h 5675086"/>
              <a:gd name="connsiteX74" fmla="*/ 522515 w 9927772"/>
              <a:gd name="connsiteY74" fmla="*/ 1538514 h 5675086"/>
              <a:gd name="connsiteX75" fmla="*/ 595086 w 9927772"/>
              <a:gd name="connsiteY75" fmla="*/ 1190171 h 5675086"/>
              <a:gd name="connsiteX76" fmla="*/ 696686 w 9927772"/>
              <a:gd name="connsiteY76" fmla="*/ 1001486 h 5675086"/>
              <a:gd name="connsiteX77" fmla="*/ 914400 w 9927772"/>
              <a:gd name="connsiteY77" fmla="*/ 769257 h 5675086"/>
              <a:gd name="connsiteX78" fmla="*/ 1262743 w 9927772"/>
              <a:gd name="connsiteY78" fmla="*/ 566057 h 5675086"/>
              <a:gd name="connsiteX79" fmla="*/ 1669143 w 9927772"/>
              <a:gd name="connsiteY79" fmla="*/ 464457 h 5675086"/>
              <a:gd name="connsiteX80" fmla="*/ 2177143 w 9927772"/>
              <a:gd name="connsiteY80" fmla="*/ 493486 h 5675086"/>
              <a:gd name="connsiteX81" fmla="*/ 2503352 w 9927772"/>
              <a:gd name="connsiteY81" fmla="*/ 572226 h 5675086"/>
              <a:gd name="connsiteX0" fmla="*/ 2492829 w 9927772"/>
              <a:gd name="connsiteY0" fmla="*/ 590369 h 5675086"/>
              <a:gd name="connsiteX1" fmla="*/ 2931886 w 9927772"/>
              <a:gd name="connsiteY1" fmla="*/ 261257 h 5675086"/>
              <a:gd name="connsiteX2" fmla="*/ 3439886 w 9927772"/>
              <a:gd name="connsiteY2" fmla="*/ 72571 h 5675086"/>
              <a:gd name="connsiteX3" fmla="*/ 3962400 w 9927772"/>
              <a:gd name="connsiteY3" fmla="*/ 0 h 5675086"/>
              <a:gd name="connsiteX4" fmla="*/ 4426857 w 9927772"/>
              <a:gd name="connsiteY4" fmla="*/ 58057 h 5675086"/>
              <a:gd name="connsiteX5" fmla="*/ 4746172 w 9927772"/>
              <a:gd name="connsiteY5" fmla="*/ 203200 h 5675086"/>
              <a:gd name="connsiteX6" fmla="*/ 4949372 w 9927772"/>
              <a:gd name="connsiteY6" fmla="*/ 406400 h 5675086"/>
              <a:gd name="connsiteX7" fmla="*/ 5065486 w 9927772"/>
              <a:gd name="connsiteY7" fmla="*/ 624114 h 5675086"/>
              <a:gd name="connsiteX8" fmla="*/ 5167086 w 9927772"/>
              <a:gd name="connsiteY8" fmla="*/ 928914 h 5675086"/>
              <a:gd name="connsiteX9" fmla="*/ 5399315 w 9927772"/>
              <a:gd name="connsiteY9" fmla="*/ 725714 h 5675086"/>
              <a:gd name="connsiteX10" fmla="*/ 5558972 w 9927772"/>
              <a:gd name="connsiteY10" fmla="*/ 696686 h 5675086"/>
              <a:gd name="connsiteX11" fmla="*/ 5704115 w 9927772"/>
              <a:gd name="connsiteY11" fmla="*/ 783771 h 5675086"/>
              <a:gd name="connsiteX12" fmla="*/ 5791200 w 9927772"/>
              <a:gd name="connsiteY12" fmla="*/ 1001486 h 5675086"/>
              <a:gd name="connsiteX13" fmla="*/ 6081486 w 9927772"/>
              <a:gd name="connsiteY13" fmla="*/ 798286 h 5675086"/>
              <a:gd name="connsiteX14" fmla="*/ 6386286 w 9927772"/>
              <a:gd name="connsiteY14" fmla="*/ 725714 h 5675086"/>
              <a:gd name="connsiteX15" fmla="*/ 6792686 w 9927772"/>
              <a:gd name="connsiteY15" fmla="*/ 696686 h 5675086"/>
              <a:gd name="connsiteX16" fmla="*/ 7126515 w 9927772"/>
              <a:gd name="connsiteY16" fmla="*/ 711200 h 5675086"/>
              <a:gd name="connsiteX17" fmla="*/ 7503886 w 9927772"/>
              <a:gd name="connsiteY17" fmla="*/ 769257 h 5675086"/>
              <a:gd name="connsiteX18" fmla="*/ 7707086 w 9927772"/>
              <a:gd name="connsiteY18" fmla="*/ 870857 h 5675086"/>
              <a:gd name="connsiteX19" fmla="*/ 7910286 w 9927772"/>
              <a:gd name="connsiteY19" fmla="*/ 1059543 h 5675086"/>
              <a:gd name="connsiteX20" fmla="*/ 8069943 w 9927772"/>
              <a:gd name="connsiteY20" fmla="*/ 1219200 h 5675086"/>
              <a:gd name="connsiteX21" fmla="*/ 8360229 w 9927772"/>
              <a:gd name="connsiteY21" fmla="*/ 1407886 h 5675086"/>
              <a:gd name="connsiteX22" fmla="*/ 8577943 w 9927772"/>
              <a:gd name="connsiteY22" fmla="*/ 1741714 h 5675086"/>
              <a:gd name="connsiteX23" fmla="*/ 8636000 w 9927772"/>
              <a:gd name="connsiteY23" fmla="*/ 2017486 h 5675086"/>
              <a:gd name="connsiteX24" fmla="*/ 8810172 w 9927772"/>
              <a:gd name="connsiteY24" fmla="*/ 1915886 h 5675086"/>
              <a:gd name="connsiteX25" fmla="*/ 9013372 w 9927772"/>
              <a:gd name="connsiteY25" fmla="*/ 1915886 h 5675086"/>
              <a:gd name="connsiteX26" fmla="*/ 9216572 w 9927772"/>
              <a:gd name="connsiteY26" fmla="*/ 1959429 h 5675086"/>
              <a:gd name="connsiteX27" fmla="*/ 9535886 w 9927772"/>
              <a:gd name="connsiteY27" fmla="*/ 2090057 h 5675086"/>
              <a:gd name="connsiteX28" fmla="*/ 9695543 w 9927772"/>
              <a:gd name="connsiteY28" fmla="*/ 2394857 h 5675086"/>
              <a:gd name="connsiteX29" fmla="*/ 9884229 w 9927772"/>
              <a:gd name="connsiteY29" fmla="*/ 2670629 h 5675086"/>
              <a:gd name="connsiteX30" fmla="*/ 9927772 w 9927772"/>
              <a:gd name="connsiteY30" fmla="*/ 2960914 h 5675086"/>
              <a:gd name="connsiteX31" fmla="*/ 9898743 w 9927772"/>
              <a:gd name="connsiteY31" fmla="*/ 3309257 h 5675086"/>
              <a:gd name="connsiteX32" fmla="*/ 9724572 w 9927772"/>
              <a:gd name="connsiteY32" fmla="*/ 3628571 h 5675086"/>
              <a:gd name="connsiteX33" fmla="*/ 9521372 w 9927772"/>
              <a:gd name="connsiteY33" fmla="*/ 3802743 h 5675086"/>
              <a:gd name="connsiteX34" fmla="*/ 9318172 w 9927772"/>
              <a:gd name="connsiteY34" fmla="*/ 3802743 h 5675086"/>
              <a:gd name="connsiteX35" fmla="*/ 9347200 w 9927772"/>
              <a:gd name="connsiteY35" fmla="*/ 4165600 h 5675086"/>
              <a:gd name="connsiteX36" fmla="*/ 9289143 w 9927772"/>
              <a:gd name="connsiteY36" fmla="*/ 4731657 h 5675086"/>
              <a:gd name="connsiteX37" fmla="*/ 9042400 w 9927772"/>
              <a:gd name="connsiteY37" fmla="*/ 5036457 h 5675086"/>
              <a:gd name="connsiteX38" fmla="*/ 8853715 w 9927772"/>
              <a:gd name="connsiteY38" fmla="*/ 5138057 h 5675086"/>
              <a:gd name="connsiteX39" fmla="*/ 8577943 w 9927772"/>
              <a:gd name="connsiteY39" fmla="*/ 5225143 h 5675086"/>
              <a:gd name="connsiteX40" fmla="*/ 8418286 w 9927772"/>
              <a:gd name="connsiteY40" fmla="*/ 5254171 h 5675086"/>
              <a:gd name="connsiteX41" fmla="*/ 8157029 w 9927772"/>
              <a:gd name="connsiteY41" fmla="*/ 5297714 h 5675086"/>
              <a:gd name="connsiteX42" fmla="*/ 7765143 w 9927772"/>
              <a:gd name="connsiteY42" fmla="*/ 5297714 h 5675086"/>
              <a:gd name="connsiteX43" fmla="*/ 7474857 w 9927772"/>
              <a:gd name="connsiteY43" fmla="*/ 5181600 h 5675086"/>
              <a:gd name="connsiteX44" fmla="*/ 7257143 w 9927772"/>
              <a:gd name="connsiteY44" fmla="*/ 5413829 h 5675086"/>
              <a:gd name="connsiteX45" fmla="*/ 6995886 w 9927772"/>
              <a:gd name="connsiteY45" fmla="*/ 5544457 h 5675086"/>
              <a:gd name="connsiteX46" fmla="*/ 6720115 w 9927772"/>
              <a:gd name="connsiteY46" fmla="*/ 5631543 h 5675086"/>
              <a:gd name="connsiteX47" fmla="*/ 6531429 w 9927772"/>
              <a:gd name="connsiteY47" fmla="*/ 5675086 h 5675086"/>
              <a:gd name="connsiteX48" fmla="*/ 6154057 w 9927772"/>
              <a:gd name="connsiteY48" fmla="*/ 5675086 h 5675086"/>
              <a:gd name="connsiteX49" fmla="*/ 5791200 w 9927772"/>
              <a:gd name="connsiteY49" fmla="*/ 5675086 h 5675086"/>
              <a:gd name="connsiteX50" fmla="*/ 5341257 w 9927772"/>
              <a:gd name="connsiteY50" fmla="*/ 5529943 h 5675086"/>
              <a:gd name="connsiteX51" fmla="*/ 5094515 w 9927772"/>
              <a:gd name="connsiteY51" fmla="*/ 5399314 h 5675086"/>
              <a:gd name="connsiteX52" fmla="*/ 4920343 w 9927772"/>
              <a:gd name="connsiteY52" fmla="*/ 4934857 h 5675086"/>
              <a:gd name="connsiteX53" fmla="*/ 4586515 w 9927772"/>
              <a:gd name="connsiteY53" fmla="*/ 5007429 h 5675086"/>
              <a:gd name="connsiteX54" fmla="*/ 4356463 w 9927772"/>
              <a:gd name="connsiteY54" fmla="*/ 4795883 h 5675086"/>
              <a:gd name="connsiteX55" fmla="*/ 4105729 w 9927772"/>
              <a:gd name="connsiteY55" fmla="*/ 4963886 h 5675086"/>
              <a:gd name="connsiteX56" fmla="*/ 3656512 w 9927772"/>
              <a:gd name="connsiteY56" fmla="*/ 5073831 h 5675086"/>
              <a:gd name="connsiteX57" fmla="*/ 3280229 w 9927772"/>
              <a:gd name="connsiteY57" fmla="*/ 5080000 h 5675086"/>
              <a:gd name="connsiteX58" fmla="*/ 3048000 w 9927772"/>
              <a:gd name="connsiteY58" fmla="*/ 5080000 h 5675086"/>
              <a:gd name="connsiteX59" fmla="*/ 2772229 w 9927772"/>
              <a:gd name="connsiteY59" fmla="*/ 5021943 h 5675086"/>
              <a:gd name="connsiteX60" fmla="*/ 2510972 w 9927772"/>
              <a:gd name="connsiteY60" fmla="*/ 4949371 h 5675086"/>
              <a:gd name="connsiteX61" fmla="*/ 2365829 w 9927772"/>
              <a:gd name="connsiteY61" fmla="*/ 4775200 h 5675086"/>
              <a:gd name="connsiteX62" fmla="*/ 2017486 w 9927772"/>
              <a:gd name="connsiteY62" fmla="*/ 4717143 h 5675086"/>
              <a:gd name="connsiteX63" fmla="*/ 1756229 w 9927772"/>
              <a:gd name="connsiteY63" fmla="*/ 4528457 h 5675086"/>
              <a:gd name="connsiteX64" fmla="*/ 1407886 w 9927772"/>
              <a:gd name="connsiteY64" fmla="*/ 4238171 h 5675086"/>
              <a:gd name="connsiteX65" fmla="*/ 1320800 w 9927772"/>
              <a:gd name="connsiteY65" fmla="*/ 3889829 h 5675086"/>
              <a:gd name="connsiteX66" fmla="*/ 943429 w 9927772"/>
              <a:gd name="connsiteY66" fmla="*/ 3991429 h 5675086"/>
              <a:gd name="connsiteX67" fmla="*/ 638629 w 9927772"/>
              <a:gd name="connsiteY67" fmla="*/ 3875314 h 5675086"/>
              <a:gd name="connsiteX68" fmla="*/ 377372 w 9927772"/>
              <a:gd name="connsiteY68" fmla="*/ 3788229 h 5675086"/>
              <a:gd name="connsiteX69" fmla="*/ 217715 w 9927772"/>
              <a:gd name="connsiteY69" fmla="*/ 3468914 h 5675086"/>
              <a:gd name="connsiteX70" fmla="*/ 0 w 9927772"/>
              <a:gd name="connsiteY70" fmla="*/ 3033486 h 5675086"/>
              <a:gd name="connsiteX71" fmla="*/ 72572 w 9927772"/>
              <a:gd name="connsiteY71" fmla="*/ 2496457 h 5675086"/>
              <a:gd name="connsiteX72" fmla="*/ 304800 w 9927772"/>
              <a:gd name="connsiteY72" fmla="*/ 2075543 h 5675086"/>
              <a:gd name="connsiteX73" fmla="*/ 624115 w 9927772"/>
              <a:gd name="connsiteY73" fmla="*/ 1959429 h 5675086"/>
              <a:gd name="connsiteX74" fmla="*/ 522515 w 9927772"/>
              <a:gd name="connsiteY74" fmla="*/ 1538514 h 5675086"/>
              <a:gd name="connsiteX75" fmla="*/ 595086 w 9927772"/>
              <a:gd name="connsiteY75" fmla="*/ 1190171 h 5675086"/>
              <a:gd name="connsiteX76" fmla="*/ 696686 w 9927772"/>
              <a:gd name="connsiteY76" fmla="*/ 1001486 h 5675086"/>
              <a:gd name="connsiteX77" fmla="*/ 914400 w 9927772"/>
              <a:gd name="connsiteY77" fmla="*/ 769257 h 5675086"/>
              <a:gd name="connsiteX78" fmla="*/ 1262743 w 9927772"/>
              <a:gd name="connsiteY78" fmla="*/ 566057 h 5675086"/>
              <a:gd name="connsiteX79" fmla="*/ 1669143 w 9927772"/>
              <a:gd name="connsiteY79" fmla="*/ 464457 h 5675086"/>
              <a:gd name="connsiteX80" fmla="*/ 2177143 w 9927772"/>
              <a:gd name="connsiteY80" fmla="*/ 493486 h 5675086"/>
              <a:gd name="connsiteX81" fmla="*/ 2503352 w 9927772"/>
              <a:gd name="connsiteY81" fmla="*/ 572226 h 5675086"/>
              <a:gd name="connsiteX0" fmla="*/ 2492829 w 9927772"/>
              <a:gd name="connsiteY0" fmla="*/ 590369 h 5675086"/>
              <a:gd name="connsiteX1" fmla="*/ 2931886 w 9927772"/>
              <a:gd name="connsiteY1" fmla="*/ 261257 h 5675086"/>
              <a:gd name="connsiteX2" fmla="*/ 3439886 w 9927772"/>
              <a:gd name="connsiteY2" fmla="*/ 72571 h 5675086"/>
              <a:gd name="connsiteX3" fmla="*/ 3962400 w 9927772"/>
              <a:gd name="connsiteY3" fmla="*/ 0 h 5675086"/>
              <a:gd name="connsiteX4" fmla="*/ 4426857 w 9927772"/>
              <a:gd name="connsiteY4" fmla="*/ 58057 h 5675086"/>
              <a:gd name="connsiteX5" fmla="*/ 4746172 w 9927772"/>
              <a:gd name="connsiteY5" fmla="*/ 203200 h 5675086"/>
              <a:gd name="connsiteX6" fmla="*/ 4949372 w 9927772"/>
              <a:gd name="connsiteY6" fmla="*/ 406400 h 5675086"/>
              <a:gd name="connsiteX7" fmla="*/ 5065486 w 9927772"/>
              <a:gd name="connsiteY7" fmla="*/ 624114 h 5675086"/>
              <a:gd name="connsiteX8" fmla="*/ 5167086 w 9927772"/>
              <a:gd name="connsiteY8" fmla="*/ 928914 h 5675086"/>
              <a:gd name="connsiteX9" fmla="*/ 5399315 w 9927772"/>
              <a:gd name="connsiteY9" fmla="*/ 725714 h 5675086"/>
              <a:gd name="connsiteX10" fmla="*/ 5558972 w 9927772"/>
              <a:gd name="connsiteY10" fmla="*/ 696686 h 5675086"/>
              <a:gd name="connsiteX11" fmla="*/ 5704115 w 9927772"/>
              <a:gd name="connsiteY11" fmla="*/ 783771 h 5675086"/>
              <a:gd name="connsiteX12" fmla="*/ 5791200 w 9927772"/>
              <a:gd name="connsiteY12" fmla="*/ 1001486 h 5675086"/>
              <a:gd name="connsiteX13" fmla="*/ 6081486 w 9927772"/>
              <a:gd name="connsiteY13" fmla="*/ 798286 h 5675086"/>
              <a:gd name="connsiteX14" fmla="*/ 6386286 w 9927772"/>
              <a:gd name="connsiteY14" fmla="*/ 725714 h 5675086"/>
              <a:gd name="connsiteX15" fmla="*/ 6792686 w 9927772"/>
              <a:gd name="connsiteY15" fmla="*/ 696686 h 5675086"/>
              <a:gd name="connsiteX16" fmla="*/ 7126515 w 9927772"/>
              <a:gd name="connsiteY16" fmla="*/ 711200 h 5675086"/>
              <a:gd name="connsiteX17" fmla="*/ 7503886 w 9927772"/>
              <a:gd name="connsiteY17" fmla="*/ 769257 h 5675086"/>
              <a:gd name="connsiteX18" fmla="*/ 7707086 w 9927772"/>
              <a:gd name="connsiteY18" fmla="*/ 870857 h 5675086"/>
              <a:gd name="connsiteX19" fmla="*/ 7910286 w 9927772"/>
              <a:gd name="connsiteY19" fmla="*/ 1059543 h 5675086"/>
              <a:gd name="connsiteX20" fmla="*/ 8069943 w 9927772"/>
              <a:gd name="connsiteY20" fmla="*/ 1219200 h 5675086"/>
              <a:gd name="connsiteX21" fmla="*/ 8360229 w 9927772"/>
              <a:gd name="connsiteY21" fmla="*/ 1407886 h 5675086"/>
              <a:gd name="connsiteX22" fmla="*/ 8577943 w 9927772"/>
              <a:gd name="connsiteY22" fmla="*/ 1741714 h 5675086"/>
              <a:gd name="connsiteX23" fmla="*/ 8636000 w 9927772"/>
              <a:gd name="connsiteY23" fmla="*/ 2017486 h 5675086"/>
              <a:gd name="connsiteX24" fmla="*/ 8810172 w 9927772"/>
              <a:gd name="connsiteY24" fmla="*/ 1915886 h 5675086"/>
              <a:gd name="connsiteX25" fmla="*/ 9013372 w 9927772"/>
              <a:gd name="connsiteY25" fmla="*/ 1915886 h 5675086"/>
              <a:gd name="connsiteX26" fmla="*/ 9216572 w 9927772"/>
              <a:gd name="connsiteY26" fmla="*/ 1959429 h 5675086"/>
              <a:gd name="connsiteX27" fmla="*/ 9535886 w 9927772"/>
              <a:gd name="connsiteY27" fmla="*/ 2090057 h 5675086"/>
              <a:gd name="connsiteX28" fmla="*/ 9695543 w 9927772"/>
              <a:gd name="connsiteY28" fmla="*/ 2394857 h 5675086"/>
              <a:gd name="connsiteX29" fmla="*/ 9884229 w 9927772"/>
              <a:gd name="connsiteY29" fmla="*/ 2670629 h 5675086"/>
              <a:gd name="connsiteX30" fmla="*/ 9927772 w 9927772"/>
              <a:gd name="connsiteY30" fmla="*/ 2960914 h 5675086"/>
              <a:gd name="connsiteX31" fmla="*/ 9898743 w 9927772"/>
              <a:gd name="connsiteY31" fmla="*/ 3309257 h 5675086"/>
              <a:gd name="connsiteX32" fmla="*/ 9724572 w 9927772"/>
              <a:gd name="connsiteY32" fmla="*/ 3628571 h 5675086"/>
              <a:gd name="connsiteX33" fmla="*/ 9521372 w 9927772"/>
              <a:gd name="connsiteY33" fmla="*/ 3802743 h 5675086"/>
              <a:gd name="connsiteX34" fmla="*/ 9318172 w 9927772"/>
              <a:gd name="connsiteY34" fmla="*/ 3802743 h 5675086"/>
              <a:gd name="connsiteX35" fmla="*/ 9347200 w 9927772"/>
              <a:gd name="connsiteY35" fmla="*/ 4165600 h 5675086"/>
              <a:gd name="connsiteX36" fmla="*/ 9289143 w 9927772"/>
              <a:gd name="connsiteY36" fmla="*/ 4731657 h 5675086"/>
              <a:gd name="connsiteX37" fmla="*/ 9042400 w 9927772"/>
              <a:gd name="connsiteY37" fmla="*/ 5036457 h 5675086"/>
              <a:gd name="connsiteX38" fmla="*/ 8853715 w 9927772"/>
              <a:gd name="connsiteY38" fmla="*/ 5138057 h 5675086"/>
              <a:gd name="connsiteX39" fmla="*/ 8577943 w 9927772"/>
              <a:gd name="connsiteY39" fmla="*/ 5225143 h 5675086"/>
              <a:gd name="connsiteX40" fmla="*/ 8418286 w 9927772"/>
              <a:gd name="connsiteY40" fmla="*/ 5254171 h 5675086"/>
              <a:gd name="connsiteX41" fmla="*/ 8157029 w 9927772"/>
              <a:gd name="connsiteY41" fmla="*/ 5297714 h 5675086"/>
              <a:gd name="connsiteX42" fmla="*/ 7765143 w 9927772"/>
              <a:gd name="connsiteY42" fmla="*/ 5297714 h 5675086"/>
              <a:gd name="connsiteX43" fmla="*/ 7474857 w 9927772"/>
              <a:gd name="connsiteY43" fmla="*/ 5181600 h 5675086"/>
              <a:gd name="connsiteX44" fmla="*/ 7257143 w 9927772"/>
              <a:gd name="connsiteY44" fmla="*/ 5413829 h 5675086"/>
              <a:gd name="connsiteX45" fmla="*/ 6995886 w 9927772"/>
              <a:gd name="connsiteY45" fmla="*/ 5544457 h 5675086"/>
              <a:gd name="connsiteX46" fmla="*/ 6720115 w 9927772"/>
              <a:gd name="connsiteY46" fmla="*/ 5631543 h 5675086"/>
              <a:gd name="connsiteX47" fmla="*/ 6531429 w 9927772"/>
              <a:gd name="connsiteY47" fmla="*/ 5675086 h 5675086"/>
              <a:gd name="connsiteX48" fmla="*/ 6154057 w 9927772"/>
              <a:gd name="connsiteY48" fmla="*/ 5675086 h 5675086"/>
              <a:gd name="connsiteX49" fmla="*/ 5791200 w 9927772"/>
              <a:gd name="connsiteY49" fmla="*/ 5675086 h 5675086"/>
              <a:gd name="connsiteX50" fmla="*/ 5341257 w 9927772"/>
              <a:gd name="connsiteY50" fmla="*/ 5529943 h 5675086"/>
              <a:gd name="connsiteX51" fmla="*/ 5094515 w 9927772"/>
              <a:gd name="connsiteY51" fmla="*/ 5399314 h 5675086"/>
              <a:gd name="connsiteX52" fmla="*/ 4920343 w 9927772"/>
              <a:gd name="connsiteY52" fmla="*/ 4934857 h 5675086"/>
              <a:gd name="connsiteX53" fmla="*/ 4556035 w 9927772"/>
              <a:gd name="connsiteY53" fmla="*/ 5060769 h 5675086"/>
              <a:gd name="connsiteX54" fmla="*/ 4356463 w 9927772"/>
              <a:gd name="connsiteY54" fmla="*/ 4795883 h 5675086"/>
              <a:gd name="connsiteX55" fmla="*/ 4105729 w 9927772"/>
              <a:gd name="connsiteY55" fmla="*/ 4963886 h 5675086"/>
              <a:gd name="connsiteX56" fmla="*/ 3656512 w 9927772"/>
              <a:gd name="connsiteY56" fmla="*/ 5073831 h 5675086"/>
              <a:gd name="connsiteX57" fmla="*/ 3280229 w 9927772"/>
              <a:gd name="connsiteY57" fmla="*/ 5080000 h 5675086"/>
              <a:gd name="connsiteX58" fmla="*/ 3048000 w 9927772"/>
              <a:gd name="connsiteY58" fmla="*/ 5080000 h 5675086"/>
              <a:gd name="connsiteX59" fmla="*/ 2772229 w 9927772"/>
              <a:gd name="connsiteY59" fmla="*/ 5021943 h 5675086"/>
              <a:gd name="connsiteX60" fmla="*/ 2510972 w 9927772"/>
              <a:gd name="connsiteY60" fmla="*/ 4949371 h 5675086"/>
              <a:gd name="connsiteX61" fmla="*/ 2365829 w 9927772"/>
              <a:gd name="connsiteY61" fmla="*/ 4775200 h 5675086"/>
              <a:gd name="connsiteX62" fmla="*/ 2017486 w 9927772"/>
              <a:gd name="connsiteY62" fmla="*/ 4717143 h 5675086"/>
              <a:gd name="connsiteX63" fmla="*/ 1756229 w 9927772"/>
              <a:gd name="connsiteY63" fmla="*/ 4528457 h 5675086"/>
              <a:gd name="connsiteX64" fmla="*/ 1407886 w 9927772"/>
              <a:gd name="connsiteY64" fmla="*/ 4238171 h 5675086"/>
              <a:gd name="connsiteX65" fmla="*/ 1320800 w 9927772"/>
              <a:gd name="connsiteY65" fmla="*/ 3889829 h 5675086"/>
              <a:gd name="connsiteX66" fmla="*/ 943429 w 9927772"/>
              <a:gd name="connsiteY66" fmla="*/ 3991429 h 5675086"/>
              <a:gd name="connsiteX67" fmla="*/ 638629 w 9927772"/>
              <a:gd name="connsiteY67" fmla="*/ 3875314 h 5675086"/>
              <a:gd name="connsiteX68" fmla="*/ 377372 w 9927772"/>
              <a:gd name="connsiteY68" fmla="*/ 3788229 h 5675086"/>
              <a:gd name="connsiteX69" fmla="*/ 217715 w 9927772"/>
              <a:gd name="connsiteY69" fmla="*/ 3468914 h 5675086"/>
              <a:gd name="connsiteX70" fmla="*/ 0 w 9927772"/>
              <a:gd name="connsiteY70" fmla="*/ 3033486 h 5675086"/>
              <a:gd name="connsiteX71" fmla="*/ 72572 w 9927772"/>
              <a:gd name="connsiteY71" fmla="*/ 2496457 h 5675086"/>
              <a:gd name="connsiteX72" fmla="*/ 304800 w 9927772"/>
              <a:gd name="connsiteY72" fmla="*/ 2075543 h 5675086"/>
              <a:gd name="connsiteX73" fmla="*/ 624115 w 9927772"/>
              <a:gd name="connsiteY73" fmla="*/ 1959429 h 5675086"/>
              <a:gd name="connsiteX74" fmla="*/ 522515 w 9927772"/>
              <a:gd name="connsiteY74" fmla="*/ 1538514 h 5675086"/>
              <a:gd name="connsiteX75" fmla="*/ 595086 w 9927772"/>
              <a:gd name="connsiteY75" fmla="*/ 1190171 h 5675086"/>
              <a:gd name="connsiteX76" fmla="*/ 696686 w 9927772"/>
              <a:gd name="connsiteY76" fmla="*/ 1001486 h 5675086"/>
              <a:gd name="connsiteX77" fmla="*/ 914400 w 9927772"/>
              <a:gd name="connsiteY77" fmla="*/ 769257 h 5675086"/>
              <a:gd name="connsiteX78" fmla="*/ 1262743 w 9927772"/>
              <a:gd name="connsiteY78" fmla="*/ 566057 h 5675086"/>
              <a:gd name="connsiteX79" fmla="*/ 1669143 w 9927772"/>
              <a:gd name="connsiteY79" fmla="*/ 464457 h 5675086"/>
              <a:gd name="connsiteX80" fmla="*/ 2177143 w 9927772"/>
              <a:gd name="connsiteY80" fmla="*/ 493486 h 5675086"/>
              <a:gd name="connsiteX81" fmla="*/ 2503352 w 9927772"/>
              <a:gd name="connsiteY81" fmla="*/ 572226 h 5675086"/>
              <a:gd name="connsiteX0" fmla="*/ 2492829 w 9927772"/>
              <a:gd name="connsiteY0" fmla="*/ 590369 h 5675086"/>
              <a:gd name="connsiteX1" fmla="*/ 2931886 w 9927772"/>
              <a:gd name="connsiteY1" fmla="*/ 261257 h 5675086"/>
              <a:gd name="connsiteX2" fmla="*/ 3439886 w 9927772"/>
              <a:gd name="connsiteY2" fmla="*/ 72571 h 5675086"/>
              <a:gd name="connsiteX3" fmla="*/ 3962400 w 9927772"/>
              <a:gd name="connsiteY3" fmla="*/ 0 h 5675086"/>
              <a:gd name="connsiteX4" fmla="*/ 4426857 w 9927772"/>
              <a:gd name="connsiteY4" fmla="*/ 58057 h 5675086"/>
              <a:gd name="connsiteX5" fmla="*/ 4746172 w 9927772"/>
              <a:gd name="connsiteY5" fmla="*/ 203200 h 5675086"/>
              <a:gd name="connsiteX6" fmla="*/ 4949372 w 9927772"/>
              <a:gd name="connsiteY6" fmla="*/ 406400 h 5675086"/>
              <a:gd name="connsiteX7" fmla="*/ 5065486 w 9927772"/>
              <a:gd name="connsiteY7" fmla="*/ 624114 h 5675086"/>
              <a:gd name="connsiteX8" fmla="*/ 5167086 w 9927772"/>
              <a:gd name="connsiteY8" fmla="*/ 928914 h 5675086"/>
              <a:gd name="connsiteX9" fmla="*/ 5399315 w 9927772"/>
              <a:gd name="connsiteY9" fmla="*/ 725714 h 5675086"/>
              <a:gd name="connsiteX10" fmla="*/ 5558972 w 9927772"/>
              <a:gd name="connsiteY10" fmla="*/ 696686 h 5675086"/>
              <a:gd name="connsiteX11" fmla="*/ 5704115 w 9927772"/>
              <a:gd name="connsiteY11" fmla="*/ 783771 h 5675086"/>
              <a:gd name="connsiteX12" fmla="*/ 5791200 w 9927772"/>
              <a:gd name="connsiteY12" fmla="*/ 1001486 h 5675086"/>
              <a:gd name="connsiteX13" fmla="*/ 6081486 w 9927772"/>
              <a:gd name="connsiteY13" fmla="*/ 798286 h 5675086"/>
              <a:gd name="connsiteX14" fmla="*/ 6386286 w 9927772"/>
              <a:gd name="connsiteY14" fmla="*/ 725714 h 5675086"/>
              <a:gd name="connsiteX15" fmla="*/ 6792686 w 9927772"/>
              <a:gd name="connsiteY15" fmla="*/ 696686 h 5675086"/>
              <a:gd name="connsiteX16" fmla="*/ 7126515 w 9927772"/>
              <a:gd name="connsiteY16" fmla="*/ 711200 h 5675086"/>
              <a:gd name="connsiteX17" fmla="*/ 7503886 w 9927772"/>
              <a:gd name="connsiteY17" fmla="*/ 769257 h 5675086"/>
              <a:gd name="connsiteX18" fmla="*/ 7707086 w 9927772"/>
              <a:gd name="connsiteY18" fmla="*/ 870857 h 5675086"/>
              <a:gd name="connsiteX19" fmla="*/ 7910286 w 9927772"/>
              <a:gd name="connsiteY19" fmla="*/ 1059543 h 5675086"/>
              <a:gd name="connsiteX20" fmla="*/ 8069943 w 9927772"/>
              <a:gd name="connsiteY20" fmla="*/ 1219200 h 5675086"/>
              <a:gd name="connsiteX21" fmla="*/ 8360229 w 9927772"/>
              <a:gd name="connsiteY21" fmla="*/ 1407886 h 5675086"/>
              <a:gd name="connsiteX22" fmla="*/ 8577943 w 9927772"/>
              <a:gd name="connsiteY22" fmla="*/ 1741714 h 5675086"/>
              <a:gd name="connsiteX23" fmla="*/ 8636000 w 9927772"/>
              <a:gd name="connsiteY23" fmla="*/ 2017486 h 5675086"/>
              <a:gd name="connsiteX24" fmla="*/ 8810172 w 9927772"/>
              <a:gd name="connsiteY24" fmla="*/ 1915886 h 5675086"/>
              <a:gd name="connsiteX25" fmla="*/ 9013372 w 9927772"/>
              <a:gd name="connsiteY25" fmla="*/ 1915886 h 5675086"/>
              <a:gd name="connsiteX26" fmla="*/ 9216572 w 9927772"/>
              <a:gd name="connsiteY26" fmla="*/ 1959429 h 5675086"/>
              <a:gd name="connsiteX27" fmla="*/ 9535886 w 9927772"/>
              <a:gd name="connsiteY27" fmla="*/ 2090057 h 5675086"/>
              <a:gd name="connsiteX28" fmla="*/ 9695543 w 9927772"/>
              <a:gd name="connsiteY28" fmla="*/ 2394857 h 5675086"/>
              <a:gd name="connsiteX29" fmla="*/ 9884229 w 9927772"/>
              <a:gd name="connsiteY29" fmla="*/ 2670629 h 5675086"/>
              <a:gd name="connsiteX30" fmla="*/ 9927772 w 9927772"/>
              <a:gd name="connsiteY30" fmla="*/ 2960914 h 5675086"/>
              <a:gd name="connsiteX31" fmla="*/ 9898743 w 9927772"/>
              <a:gd name="connsiteY31" fmla="*/ 3309257 h 5675086"/>
              <a:gd name="connsiteX32" fmla="*/ 9724572 w 9927772"/>
              <a:gd name="connsiteY32" fmla="*/ 3628571 h 5675086"/>
              <a:gd name="connsiteX33" fmla="*/ 9521372 w 9927772"/>
              <a:gd name="connsiteY33" fmla="*/ 3802743 h 5675086"/>
              <a:gd name="connsiteX34" fmla="*/ 9318172 w 9927772"/>
              <a:gd name="connsiteY34" fmla="*/ 3802743 h 5675086"/>
              <a:gd name="connsiteX35" fmla="*/ 9347200 w 9927772"/>
              <a:gd name="connsiteY35" fmla="*/ 4165600 h 5675086"/>
              <a:gd name="connsiteX36" fmla="*/ 9289143 w 9927772"/>
              <a:gd name="connsiteY36" fmla="*/ 4731657 h 5675086"/>
              <a:gd name="connsiteX37" fmla="*/ 9042400 w 9927772"/>
              <a:gd name="connsiteY37" fmla="*/ 5036457 h 5675086"/>
              <a:gd name="connsiteX38" fmla="*/ 8853715 w 9927772"/>
              <a:gd name="connsiteY38" fmla="*/ 5138057 h 5675086"/>
              <a:gd name="connsiteX39" fmla="*/ 8577943 w 9927772"/>
              <a:gd name="connsiteY39" fmla="*/ 5225143 h 5675086"/>
              <a:gd name="connsiteX40" fmla="*/ 8418286 w 9927772"/>
              <a:gd name="connsiteY40" fmla="*/ 5254171 h 5675086"/>
              <a:gd name="connsiteX41" fmla="*/ 8157029 w 9927772"/>
              <a:gd name="connsiteY41" fmla="*/ 5297714 h 5675086"/>
              <a:gd name="connsiteX42" fmla="*/ 7765143 w 9927772"/>
              <a:gd name="connsiteY42" fmla="*/ 5297714 h 5675086"/>
              <a:gd name="connsiteX43" fmla="*/ 7474857 w 9927772"/>
              <a:gd name="connsiteY43" fmla="*/ 5181600 h 5675086"/>
              <a:gd name="connsiteX44" fmla="*/ 7257143 w 9927772"/>
              <a:gd name="connsiteY44" fmla="*/ 5413829 h 5675086"/>
              <a:gd name="connsiteX45" fmla="*/ 6995886 w 9927772"/>
              <a:gd name="connsiteY45" fmla="*/ 5544457 h 5675086"/>
              <a:gd name="connsiteX46" fmla="*/ 6720115 w 9927772"/>
              <a:gd name="connsiteY46" fmla="*/ 5631543 h 5675086"/>
              <a:gd name="connsiteX47" fmla="*/ 6531429 w 9927772"/>
              <a:gd name="connsiteY47" fmla="*/ 5675086 h 5675086"/>
              <a:gd name="connsiteX48" fmla="*/ 6154057 w 9927772"/>
              <a:gd name="connsiteY48" fmla="*/ 5675086 h 5675086"/>
              <a:gd name="connsiteX49" fmla="*/ 5791200 w 9927772"/>
              <a:gd name="connsiteY49" fmla="*/ 5675086 h 5675086"/>
              <a:gd name="connsiteX50" fmla="*/ 5341257 w 9927772"/>
              <a:gd name="connsiteY50" fmla="*/ 5529943 h 5675086"/>
              <a:gd name="connsiteX51" fmla="*/ 5124995 w 9927772"/>
              <a:gd name="connsiteY51" fmla="*/ 5262154 h 5675086"/>
              <a:gd name="connsiteX52" fmla="*/ 4920343 w 9927772"/>
              <a:gd name="connsiteY52" fmla="*/ 4934857 h 5675086"/>
              <a:gd name="connsiteX53" fmla="*/ 4556035 w 9927772"/>
              <a:gd name="connsiteY53" fmla="*/ 5060769 h 5675086"/>
              <a:gd name="connsiteX54" fmla="*/ 4356463 w 9927772"/>
              <a:gd name="connsiteY54" fmla="*/ 4795883 h 5675086"/>
              <a:gd name="connsiteX55" fmla="*/ 4105729 w 9927772"/>
              <a:gd name="connsiteY55" fmla="*/ 4963886 h 5675086"/>
              <a:gd name="connsiteX56" fmla="*/ 3656512 w 9927772"/>
              <a:gd name="connsiteY56" fmla="*/ 5073831 h 5675086"/>
              <a:gd name="connsiteX57" fmla="*/ 3280229 w 9927772"/>
              <a:gd name="connsiteY57" fmla="*/ 5080000 h 5675086"/>
              <a:gd name="connsiteX58" fmla="*/ 3048000 w 9927772"/>
              <a:gd name="connsiteY58" fmla="*/ 5080000 h 5675086"/>
              <a:gd name="connsiteX59" fmla="*/ 2772229 w 9927772"/>
              <a:gd name="connsiteY59" fmla="*/ 5021943 h 5675086"/>
              <a:gd name="connsiteX60" fmla="*/ 2510972 w 9927772"/>
              <a:gd name="connsiteY60" fmla="*/ 4949371 h 5675086"/>
              <a:gd name="connsiteX61" fmla="*/ 2365829 w 9927772"/>
              <a:gd name="connsiteY61" fmla="*/ 4775200 h 5675086"/>
              <a:gd name="connsiteX62" fmla="*/ 2017486 w 9927772"/>
              <a:gd name="connsiteY62" fmla="*/ 4717143 h 5675086"/>
              <a:gd name="connsiteX63" fmla="*/ 1756229 w 9927772"/>
              <a:gd name="connsiteY63" fmla="*/ 4528457 h 5675086"/>
              <a:gd name="connsiteX64" fmla="*/ 1407886 w 9927772"/>
              <a:gd name="connsiteY64" fmla="*/ 4238171 h 5675086"/>
              <a:gd name="connsiteX65" fmla="*/ 1320800 w 9927772"/>
              <a:gd name="connsiteY65" fmla="*/ 3889829 h 5675086"/>
              <a:gd name="connsiteX66" fmla="*/ 943429 w 9927772"/>
              <a:gd name="connsiteY66" fmla="*/ 3991429 h 5675086"/>
              <a:gd name="connsiteX67" fmla="*/ 638629 w 9927772"/>
              <a:gd name="connsiteY67" fmla="*/ 3875314 h 5675086"/>
              <a:gd name="connsiteX68" fmla="*/ 377372 w 9927772"/>
              <a:gd name="connsiteY68" fmla="*/ 3788229 h 5675086"/>
              <a:gd name="connsiteX69" fmla="*/ 217715 w 9927772"/>
              <a:gd name="connsiteY69" fmla="*/ 3468914 h 5675086"/>
              <a:gd name="connsiteX70" fmla="*/ 0 w 9927772"/>
              <a:gd name="connsiteY70" fmla="*/ 3033486 h 5675086"/>
              <a:gd name="connsiteX71" fmla="*/ 72572 w 9927772"/>
              <a:gd name="connsiteY71" fmla="*/ 2496457 h 5675086"/>
              <a:gd name="connsiteX72" fmla="*/ 304800 w 9927772"/>
              <a:gd name="connsiteY72" fmla="*/ 2075543 h 5675086"/>
              <a:gd name="connsiteX73" fmla="*/ 624115 w 9927772"/>
              <a:gd name="connsiteY73" fmla="*/ 1959429 h 5675086"/>
              <a:gd name="connsiteX74" fmla="*/ 522515 w 9927772"/>
              <a:gd name="connsiteY74" fmla="*/ 1538514 h 5675086"/>
              <a:gd name="connsiteX75" fmla="*/ 595086 w 9927772"/>
              <a:gd name="connsiteY75" fmla="*/ 1190171 h 5675086"/>
              <a:gd name="connsiteX76" fmla="*/ 696686 w 9927772"/>
              <a:gd name="connsiteY76" fmla="*/ 1001486 h 5675086"/>
              <a:gd name="connsiteX77" fmla="*/ 914400 w 9927772"/>
              <a:gd name="connsiteY77" fmla="*/ 769257 h 5675086"/>
              <a:gd name="connsiteX78" fmla="*/ 1262743 w 9927772"/>
              <a:gd name="connsiteY78" fmla="*/ 566057 h 5675086"/>
              <a:gd name="connsiteX79" fmla="*/ 1669143 w 9927772"/>
              <a:gd name="connsiteY79" fmla="*/ 464457 h 5675086"/>
              <a:gd name="connsiteX80" fmla="*/ 2177143 w 9927772"/>
              <a:gd name="connsiteY80" fmla="*/ 493486 h 5675086"/>
              <a:gd name="connsiteX81" fmla="*/ 2503352 w 9927772"/>
              <a:gd name="connsiteY81" fmla="*/ 572226 h 5675086"/>
              <a:gd name="connsiteX0" fmla="*/ 2492829 w 9927772"/>
              <a:gd name="connsiteY0" fmla="*/ 590369 h 5675086"/>
              <a:gd name="connsiteX1" fmla="*/ 2931886 w 9927772"/>
              <a:gd name="connsiteY1" fmla="*/ 261257 h 5675086"/>
              <a:gd name="connsiteX2" fmla="*/ 3439886 w 9927772"/>
              <a:gd name="connsiteY2" fmla="*/ 72571 h 5675086"/>
              <a:gd name="connsiteX3" fmla="*/ 3962400 w 9927772"/>
              <a:gd name="connsiteY3" fmla="*/ 0 h 5675086"/>
              <a:gd name="connsiteX4" fmla="*/ 4426857 w 9927772"/>
              <a:gd name="connsiteY4" fmla="*/ 58057 h 5675086"/>
              <a:gd name="connsiteX5" fmla="*/ 4746172 w 9927772"/>
              <a:gd name="connsiteY5" fmla="*/ 203200 h 5675086"/>
              <a:gd name="connsiteX6" fmla="*/ 4949372 w 9927772"/>
              <a:gd name="connsiteY6" fmla="*/ 406400 h 5675086"/>
              <a:gd name="connsiteX7" fmla="*/ 5065486 w 9927772"/>
              <a:gd name="connsiteY7" fmla="*/ 624114 h 5675086"/>
              <a:gd name="connsiteX8" fmla="*/ 5167086 w 9927772"/>
              <a:gd name="connsiteY8" fmla="*/ 928914 h 5675086"/>
              <a:gd name="connsiteX9" fmla="*/ 5399315 w 9927772"/>
              <a:gd name="connsiteY9" fmla="*/ 725714 h 5675086"/>
              <a:gd name="connsiteX10" fmla="*/ 5558972 w 9927772"/>
              <a:gd name="connsiteY10" fmla="*/ 696686 h 5675086"/>
              <a:gd name="connsiteX11" fmla="*/ 5704115 w 9927772"/>
              <a:gd name="connsiteY11" fmla="*/ 783771 h 5675086"/>
              <a:gd name="connsiteX12" fmla="*/ 5791200 w 9927772"/>
              <a:gd name="connsiteY12" fmla="*/ 1001486 h 5675086"/>
              <a:gd name="connsiteX13" fmla="*/ 6081486 w 9927772"/>
              <a:gd name="connsiteY13" fmla="*/ 798286 h 5675086"/>
              <a:gd name="connsiteX14" fmla="*/ 6386286 w 9927772"/>
              <a:gd name="connsiteY14" fmla="*/ 725714 h 5675086"/>
              <a:gd name="connsiteX15" fmla="*/ 6792686 w 9927772"/>
              <a:gd name="connsiteY15" fmla="*/ 696686 h 5675086"/>
              <a:gd name="connsiteX16" fmla="*/ 7126515 w 9927772"/>
              <a:gd name="connsiteY16" fmla="*/ 711200 h 5675086"/>
              <a:gd name="connsiteX17" fmla="*/ 7503886 w 9927772"/>
              <a:gd name="connsiteY17" fmla="*/ 769257 h 5675086"/>
              <a:gd name="connsiteX18" fmla="*/ 7707086 w 9927772"/>
              <a:gd name="connsiteY18" fmla="*/ 870857 h 5675086"/>
              <a:gd name="connsiteX19" fmla="*/ 7910286 w 9927772"/>
              <a:gd name="connsiteY19" fmla="*/ 1059543 h 5675086"/>
              <a:gd name="connsiteX20" fmla="*/ 8069943 w 9927772"/>
              <a:gd name="connsiteY20" fmla="*/ 1219200 h 5675086"/>
              <a:gd name="connsiteX21" fmla="*/ 8360229 w 9927772"/>
              <a:gd name="connsiteY21" fmla="*/ 1407886 h 5675086"/>
              <a:gd name="connsiteX22" fmla="*/ 8577943 w 9927772"/>
              <a:gd name="connsiteY22" fmla="*/ 1741714 h 5675086"/>
              <a:gd name="connsiteX23" fmla="*/ 8636000 w 9927772"/>
              <a:gd name="connsiteY23" fmla="*/ 2017486 h 5675086"/>
              <a:gd name="connsiteX24" fmla="*/ 8810172 w 9927772"/>
              <a:gd name="connsiteY24" fmla="*/ 1915886 h 5675086"/>
              <a:gd name="connsiteX25" fmla="*/ 9013372 w 9927772"/>
              <a:gd name="connsiteY25" fmla="*/ 1915886 h 5675086"/>
              <a:gd name="connsiteX26" fmla="*/ 9216572 w 9927772"/>
              <a:gd name="connsiteY26" fmla="*/ 1959429 h 5675086"/>
              <a:gd name="connsiteX27" fmla="*/ 9535886 w 9927772"/>
              <a:gd name="connsiteY27" fmla="*/ 2090057 h 5675086"/>
              <a:gd name="connsiteX28" fmla="*/ 9695543 w 9927772"/>
              <a:gd name="connsiteY28" fmla="*/ 2394857 h 5675086"/>
              <a:gd name="connsiteX29" fmla="*/ 9884229 w 9927772"/>
              <a:gd name="connsiteY29" fmla="*/ 2670629 h 5675086"/>
              <a:gd name="connsiteX30" fmla="*/ 9927772 w 9927772"/>
              <a:gd name="connsiteY30" fmla="*/ 2960914 h 5675086"/>
              <a:gd name="connsiteX31" fmla="*/ 9898743 w 9927772"/>
              <a:gd name="connsiteY31" fmla="*/ 3309257 h 5675086"/>
              <a:gd name="connsiteX32" fmla="*/ 9724572 w 9927772"/>
              <a:gd name="connsiteY32" fmla="*/ 3628571 h 5675086"/>
              <a:gd name="connsiteX33" fmla="*/ 9521372 w 9927772"/>
              <a:gd name="connsiteY33" fmla="*/ 3802743 h 5675086"/>
              <a:gd name="connsiteX34" fmla="*/ 9318172 w 9927772"/>
              <a:gd name="connsiteY34" fmla="*/ 3802743 h 5675086"/>
              <a:gd name="connsiteX35" fmla="*/ 9347200 w 9927772"/>
              <a:gd name="connsiteY35" fmla="*/ 4165600 h 5675086"/>
              <a:gd name="connsiteX36" fmla="*/ 9289143 w 9927772"/>
              <a:gd name="connsiteY36" fmla="*/ 4731657 h 5675086"/>
              <a:gd name="connsiteX37" fmla="*/ 9042400 w 9927772"/>
              <a:gd name="connsiteY37" fmla="*/ 5036457 h 5675086"/>
              <a:gd name="connsiteX38" fmla="*/ 8853715 w 9927772"/>
              <a:gd name="connsiteY38" fmla="*/ 5138057 h 5675086"/>
              <a:gd name="connsiteX39" fmla="*/ 8577943 w 9927772"/>
              <a:gd name="connsiteY39" fmla="*/ 5225143 h 5675086"/>
              <a:gd name="connsiteX40" fmla="*/ 8418286 w 9927772"/>
              <a:gd name="connsiteY40" fmla="*/ 5254171 h 5675086"/>
              <a:gd name="connsiteX41" fmla="*/ 8157029 w 9927772"/>
              <a:gd name="connsiteY41" fmla="*/ 5297714 h 5675086"/>
              <a:gd name="connsiteX42" fmla="*/ 7765143 w 9927772"/>
              <a:gd name="connsiteY42" fmla="*/ 5297714 h 5675086"/>
              <a:gd name="connsiteX43" fmla="*/ 7474857 w 9927772"/>
              <a:gd name="connsiteY43" fmla="*/ 5181600 h 5675086"/>
              <a:gd name="connsiteX44" fmla="*/ 7257143 w 9927772"/>
              <a:gd name="connsiteY44" fmla="*/ 5413829 h 5675086"/>
              <a:gd name="connsiteX45" fmla="*/ 6995886 w 9927772"/>
              <a:gd name="connsiteY45" fmla="*/ 5544457 h 5675086"/>
              <a:gd name="connsiteX46" fmla="*/ 6720115 w 9927772"/>
              <a:gd name="connsiteY46" fmla="*/ 5631543 h 5675086"/>
              <a:gd name="connsiteX47" fmla="*/ 6531429 w 9927772"/>
              <a:gd name="connsiteY47" fmla="*/ 5675086 h 5675086"/>
              <a:gd name="connsiteX48" fmla="*/ 6154057 w 9927772"/>
              <a:gd name="connsiteY48" fmla="*/ 5675086 h 5675086"/>
              <a:gd name="connsiteX49" fmla="*/ 5791200 w 9927772"/>
              <a:gd name="connsiteY49" fmla="*/ 5675086 h 5675086"/>
              <a:gd name="connsiteX50" fmla="*/ 5341257 w 9927772"/>
              <a:gd name="connsiteY50" fmla="*/ 5529943 h 5675086"/>
              <a:gd name="connsiteX51" fmla="*/ 5124995 w 9927772"/>
              <a:gd name="connsiteY51" fmla="*/ 5262154 h 5675086"/>
              <a:gd name="connsiteX52" fmla="*/ 4935583 w 9927772"/>
              <a:gd name="connsiteY52" fmla="*/ 4873897 h 5675086"/>
              <a:gd name="connsiteX53" fmla="*/ 4556035 w 9927772"/>
              <a:gd name="connsiteY53" fmla="*/ 5060769 h 5675086"/>
              <a:gd name="connsiteX54" fmla="*/ 4356463 w 9927772"/>
              <a:gd name="connsiteY54" fmla="*/ 4795883 h 5675086"/>
              <a:gd name="connsiteX55" fmla="*/ 4105729 w 9927772"/>
              <a:gd name="connsiteY55" fmla="*/ 4963886 h 5675086"/>
              <a:gd name="connsiteX56" fmla="*/ 3656512 w 9927772"/>
              <a:gd name="connsiteY56" fmla="*/ 5073831 h 5675086"/>
              <a:gd name="connsiteX57" fmla="*/ 3280229 w 9927772"/>
              <a:gd name="connsiteY57" fmla="*/ 5080000 h 5675086"/>
              <a:gd name="connsiteX58" fmla="*/ 3048000 w 9927772"/>
              <a:gd name="connsiteY58" fmla="*/ 5080000 h 5675086"/>
              <a:gd name="connsiteX59" fmla="*/ 2772229 w 9927772"/>
              <a:gd name="connsiteY59" fmla="*/ 5021943 h 5675086"/>
              <a:gd name="connsiteX60" fmla="*/ 2510972 w 9927772"/>
              <a:gd name="connsiteY60" fmla="*/ 4949371 h 5675086"/>
              <a:gd name="connsiteX61" fmla="*/ 2365829 w 9927772"/>
              <a:gd name="connsiteY61" fmla="*/ 4775200 h 5675086"/>
              <a:gd name="connsiteX62" fmla="*/ 2017486 w 9927772"/>
              <a:gd name="connsiteY62" fmla="*/ 4717143 h 5675086"/>
              <a:gd name="connsiteX63" fmla="*/ 1756229 w 9927772"/>
              <a:gd name="connsiteY63" fmla="*/ 4528457 h 5675086"/>
              <a:gd name="connsiteX64" fmla="*/ 1407886 w 9927772"/>
              <a:gd name="connsiteY64" fmla="*/ 4238171 h 5675086"/>
              <a:gd name="connsiteX65" fmla="*/ 1320800 w 9927772"/>
              <a:gd name="connsiteY65" fmla="*/ 3889829 h 5675086"/>
              <a:gd name="connsiteX66" fmla="*/ 943429 w 9927772"/>
              <a:gd name="connsiteY66" fmla="*/ 3991429 h 5675086"/>
              <a:gd name="connsiteX67" fmla="*/ 638629 w 9927772"/>
              <a:gd name="connsiteY67" fmla="*/ 3875314 h 5675086"/>
              <a:gd name="connsiteX68" fmla="*/ 377372 w 9927772"/>
              <a:gd name="connsiteY68" fmla="*/ 3788229 h 5675086"/>
              <a:gd name="connsiteX69" fmla="*/ 217715 w 9927772"/>
              <a:gd name="connsiteY69" fmla="*/ 3468914 h 5675086"/>
              <a:gd name="connsiteX70" fmla="*/ 0 w 9927772"/>
              <a:gd name="connsiteY70" fmla="*/ 3033486 h 5675086"/>
              <a:gd name="connsiteX71" fmla="*/ 72572 w 9927772"/>
              <a:gd name="connsiteY71" fmla="*/ 2496457 h 5675086"/>
              <a:gd name="connsiteX72" fmla="*/ 304800 w 9927772"/>
              <a:gd name="connsiteY72" fmla="*/ 2075543 h 5675086"/>
              <a:gd name="connsiteX73" fmla="*/ 624115 w 9927772"/>
              <a:gd name="connsiteY73" fmla="*/ 1959429 h 5675086"/>
              <a:gd name="connsiteX74" fmla="*/ 522515 w 9927772"/>
              <a:gd name="connsiteY74" fmla="*/ 1538514 h 5675086"/>
              <a:gd name="connsiteX75" fmla="*/ 595086 w 9927772"/>
              <a:gd name="connsiteY75" fmla="*/ 1190171 h 5675086"/>
              <a:gd name="connsiteX76" fmla="*/ 696686 w 9927772"/>
              <a:gd name="connsiteY76" fmla="*/ 1001486 h 5675086"/>
              <a:gd name="connsiteX77" fmla="*/ 914400 w 9927772"/>
              <a:gd name="connsiteY77" fmla="*/ 769257 h 5675086"/>
              <a:gd name="connsiteX78" fmla="*/ 1262743 w 9927772"/>
              <a:gd name="connsiteY78" fmla="*/ 566057 h 5675086"/>
              <a:gd name="connsiteX79" fmla="*/ 1669143 w 9927772"/>
              <a:gd name="connsiteY79" fmla="*/ 464457 h 5675086"/>
              <a:gd name="connsiteX80" fmla="*/ 2177143 w 9927772"/>
              <a:gd name="connsiteY80" fmla="*/ 493486 h 5675086"/>
              <a:gd name="connsiteX81" fmla="*/ 2503352 w 9927772"/>
              <a:gd name="connsiteY81" fmla="*/ 572226 h 5675086"/>
              <a:gd name="connsiteX0" fmla="*/ 2492829 w 9927772"/>
              <a:gd name="connsiteY0" fmla="*/ 590369 h 5675086"/>
              <a:gd name="connsiteX1" fmla="*/ 2931886 w 9927772"/>
              <a:gd name="connsiteY1" fmla="*/ 261257 h 5675086"/>
              <a:gd name="connsiteX2" fmla="*/ 3439886 w 9927772"/>
              <a:gd name="connsiteY2" fmla="*/ 72571 h 5675086"/>
              <a:gd name="connsiteX3" fmla="*/ 3962400 w 9927772"/>
              <a:gd name="connsiteY3" fmla="*/ 0 h 5675086"/>
              <a:gd name="connsiteX4" fmla="*/ 4426857 w 9927772"/>
              <a:gd name="connsiteY4" fmla="*/ 58057 h 5675086"/>
              <a:gd name="connsiteX5" fmla="*/ 4746172 w 9927772"/>
              <a:gd name="connsiteY5" fmla="*/ 203200 h 5675086"/>
              <a:gd name="connsiteX6" fmla="*/ 4949372 w 9927772"/>
              <a:gd name="connsiteY6" fmla="*/ 406400 h 5675086"/>
              <a:gd name="connsiteX7" fmla="*/ 5065486 w 9927772"/>
              <a:gd name="connsiteY7" fmla="*/ 624114 h 5675086"/>
              <a:gd name="connsiteX8" fmla="*/ 5167086 w 9927772"/>
              <a:gd name="connsiteY8" fmla="*/ 928914 h 5675086"/>
              <a:gd name="connsiteX9" fmla="*/ 5399315 w 9927772"/>
              <a:gd name="connsiteY9" fmla="*/ 725714 h 5675086"/>
              <a:gd name="connsiteX10" fmla="*/ 5558972 w 9927772"/>
              <a:gd name="connsiteY10" fmla="*/ 696686 h 5675086"/>
              <a:gd name="connsiteX11" fmla="*/ 5704115 w 9927772"/>
              <a:gd name="connsiteY11" fmla="*/ 783771 h 5675086"/>
              <a:gd name="connsiteX12" fmla="*/ 5791200 w 9927772"/>
              <a:gd name="connsiteY12" fmla="*/ 1001486 h 5675086"/>
              <a:gd name="connsiteX13" fmla="*/ 6081486 w 9927772"/>
              <a:gd name="connsiteY13" fmla="*/ 798286 h 5675086"/>
              <a:gd name="connsiteX14" fmla="*/ 6386286 w 9927772"/>
              <a:gd name="connsiteY14" fmla="*/ 725714 h 5675086"/>
              <a:gd name="connsiteX15" fmla="*/ 6792686 w 9927772"/>
              <a:gd name="connsiteY15" fmla="*/ 696686 h 5675086"/>
              <a:gd name="connsiteX16" fmla="*/ 7126515 w 9927772"/>
              <a:gd name="connsiteY16" fmla="*/ 711200 h 5675086"/>
              <a:gd name="connsiteX17" fmla="*/ 7503886 w 9927772"/>
              <a:gd name="connsiteY17" fmla="*/ 769257 h 5675086"/>
              <a:gd name="connsiteX18" fmla="*/ 7707086 w 9927772"/>
              <a:gd name="connsiteY18" fmla="*/ 870857 h 5675086"/>
              <a:gd name="connsiteX19" fmla="*/ 7910286 w 9927772"/>
              <a:gd name="connsiteY19" fmla="*/ 1059543 h 5675086"/>
              <a:gd name="connsiteX20" fmla="*/ 8069943 w 9927772"/>
              <a:gd name="connsiteY20" fmla="*/ 1219200 h 5675086"/>
              <a:gd name="connsiteX21" fmla="*/ 8360229 w 9927772"/>
              <a:gd name="connsiteY21" fmla="*/ 1407886 h 5675086"/>
              <a:gd name="connsiteX22" fmla="*/ 8577943 w 9927772"/>
              <a:gd name="connsiteY22" fmla="*/ 1741714 h 5675086"/>
              <a:gd name="connsiteX23" fmla="*/ 8636000 w 9927772"/>
              <a:gd name="connsiteY23" fmla="*/ 2017486 h 5675086"/>
              <a:gd name="connsiteX24" fmla="*/ 8810172 w 9927772"/>
              <a:gd name="connsiteY24" fmla="*/ 1915886 h 5675086"/>
              <a:gd name="connsiteX25" fmla="*/ 9013372 w 9927772"/>
              <a:gd name="connsiteY25" fmla="*/ 1915886 h 5675086"/>
              <a:gd name="connsiteX26" fmla="*/ 9216572 w 9927772"/>
              <a:gd name="connsiteY26" fmla="*/ 1959429 h 5675086"/>
              <a:gd name="connsiteX27" fmla="*/ 9535886 w 9927772"/>
              <a:gd name="connsiteY27" fmla="*/ 2090057 h 5675086"/>
              <a:gd name="connsiteX28" fmla="*/ 9695543 w 9927772"/>
              <a:gd name="connsiteY28" fmla="*/ 2394857 h 5675086"/>
              <a:gd name="connsiteX29" fmla="*/ 9884229 w 9927772"/>
              <a:gd name="connsiteY29" fmla="*/ 2670629 h 5675086"/>
              <a:gd name="connsiteX30" fmla="*/ 9927772 w 9927772"/>
              <a:gd name="connsiteY30" fmla="*/ 2960914 h 5675086"/>
              <a:gd name="connsiteX31" fmla="*/ 9898743 w 9927772"/>
              <a:gd name="connsiteY31" fmla="*/ 3309257 h 5675086"/>
              <a:gd name="connsiteX32" fmla="*/ 9724572 w 9927772"/>
              <a:gd name="connsiteY32" fmla="*/ 3628571 h 5675086"/>
              <a:gd name="connsiteX33" fmla="*/ 9521372 w 9927772"/>
              <a:gd name="connsiteY33" fmla="*/ 3802743 h 5675086"/>
              <a:gd name="connsiteX34" fmla="*/ 9318172 w 9927772"/>
              <a:gd name="connsiteY34" fmla="*/ 3802743 h 5675086"/>
              <a:gd name="connsiteX35" fmla="*/ 9347200 w 9927772"/>
              <a:gd name="connsiteY35" fmla="*/ 4165600 h 5675086"/>
              <a:gd name="connsiteX36" fmla="*/ 9289143 w 9927772"/>
              <a:gd name="connsiteY36" fmla="*/ 4731657 h 5675086"/>
              <a:gd name="connsiteX37" fmla="*/ 9042400 w 9927772"/>
              <a:gd name="connsiteY37" fmla="*/ 5036457 h 5675086"/>
              <a:gd name="connsiteX38" fmla="*/ 8853715 w 9927772"/>
              <a:gd name="connsiteY38" fmla="*/ 5138057 h 5675086"/>
              <a:gd name="connsiteX39" fmla="*/ 8577943 w 9927772"/>
              <a:gd name="connsiteY39" fmla="*/ 5225143 h 5675086"/>
              <a:gd name="connsiteX40" fmla="*/ 8418286 w 9927772"/>
              <a:gd name="connsiteY40" fmla="*/ 5254171 h 5675086"/>
              <a:gd name="connsiteX41" fmla="*/ 8157029 w 9927772"/>
              <a:gd name="connsiteY41" fmla="*/ 5297714 h 5675086"/>
              <a:gd name="connsiteX42" fmla="*/ 7765143 w 9927772"/>
              <a:gd name="connsiteY42" fmla="*/ 5297714 h 5675086"/>
              <a:gd name="connsiteX43" fmla="*/ 7474857 w 9927772"/>
              <a:gd name="connsiteY43" fmla="*/ 5181600 h 5675086"/>
              <a:gd name="connsiteX44" fmla="*/ 7257143 w 9927772"/>
              <a:gd name="connsiteY44" fmla="*/ 5413829 h 5675086"/>
              <a:gd name="connsiteX45" fmla="*/ 6995886 w 9927772"/>
              <a:gd name="connsiteY45" fmla="*/ 5544457 h 5675086"/>
              <a:gd name="connsiteX46" fmla="*/ 6720115 w 9927772"/>
              <a:gd name="connsiteY46" fmla="*/ 5631543 h 5675086"/>
              <a:gd name="connsiteX47" fmla="*/ 6531429 w 9927772"/>
              <a:gd name="connsiteY47" fmla="*/ 5675086 h 5675086"/>
              <a:gd name="connsiteX48" fmla="*/ 6154057 w 9927772"/>
              <a:gd name="connsiteY48" fmla="*/ 5675086 h 5675086"/>
              <a:gd name="connsiteX49" fmla="*/ 5791200 w 9927772"/>
              <a:gd name="connsiteY49" fmla="*/ 5675086 h 5675086"/>
              <a:gd name="connsiteX50" fmla="*/ 5341257 w 9927772"/>
              <a:gd name="connsiteY50" fmla="*/ 5529943 h 5675086"/>
              <a:gd name="connsiteX51" fmla="*/ 5124995 w 9927772"/>
              <a:gd name="connsiteY51" fmla="*/ 5262154 h 5675086"/>
              <a:gd name="connsiteX52" fmla="*/ 4935583 w 9927772"/>
              <a:gd name="connsiteY52" fmla="*/ 4873897 h 5675086"/>
              <a:gd name="connsiteX53" fmla="*/ 4556035 w 9927772"/>
              <a:gd name="connsiteY53" fmla="*/ 5060769 h 5675086"/>
              <a:gd name="connsiteX54" fmla="*/ 4356463 w 9927772"/>
              <a:gd name="connsiteY54" fmla="*/ 4795883 h 5675086"/>
              <a:gd name="connsiteX55" fmla="*/ 4105729 w 9927772"/>
              <a:gd name="connsiteY55" fmla="*/ 4963886 h 5675086"/>
              <a:gd name="connsiteX56" fmla="*/ 3656512 w 9927772"/>
              <a:gd name="connsiteY56" fmla="*/ 5073831 h 5675086"/>
              <a:gd name="connsiteX57" fmla="*/ 3280229 w 9927772"/>
              <a:gd name="connsiteY57" fmla="*/ 5080000 h 5675086"/>
              <a:gd name="connsiteX58" fmla="*/ 3048000 w 9927772"/>
              <a:gd name="connsiteY58" fmla="*/ 5080000 h 5675086"/>
              <a:gd name="connsiteX59" fmla="*/ 2772229 w 9927772"/>
              <a:gd name="connsiteY59" fmla="*/ 5021943 h 5675086"/>
              <a:gd name="connsiteX60" fmla="*/ 2587172 w 9927772"/>
              <a:gd name="connsiteY60" fmla="*/ 4918891 h 5675086"/>
              <a:gd name="connsiteX61" fmla="*/ 2365829 w 9927772"/>
              <a:gd name="connsiteY61" fmla="*/ 4775200 h 5675086"/>
              <a:gd name="connsiteX62" fmla="*/ 2017486 w 9927772"/>
              <a:gd name="connsiteY62" fmla="*/ 4717143 h 5675086"/>
              <a:gd name="connsiteX63" fmla="*/ 1756229 w 9927772"/>
              <a:gd name="connsiteY63" fmla="*/ 4528457 h 5675086"/>
              <a:gd name="connsiteX64" fmla="*/ 1407886 w 9927772"/>
              <a:gd name="connsiteY64" fmla="*/ 4238171 h 5675086"/>
              <a:gd name="connsiteX65" fmla="*/ 1320800 w 9927772"/>
              <a:gd name="connsiteY65" fmla="*/ 3889829 h 5675086"/>
              <a:gd name="connsiteX66" fmla="*/ 943429 w 9927772"/>
              <a:gd name="connsiteY66" fmla="*/ 3991429 h 5675086"/>
              <a:gd name="connsiteX67" fmla="*/ 638629 w 9927772"/>
              <a:gd name="connsiteY67" fmla="*/ 3875314 h 5675086"/>
              <a:gd name="connsiteX68" fmla="*/ 377372 w 9927772"/>
              <a:gd name="connsiteY68" fmla="*/ 3788229 h 5675086"/>
              <a:gd name="connsiteX69" fmla="*/ 217715 w 9927772"/>
              <a:gd name="connsiteY69" fmla="*/ 3468914 h 5675086"/>
              <a:gd name="connsiteX70" fmla="*/ 0 w 9927772"/>
              <a:gd name="connsiteY70" fmla="*/ 3033486 h 5675086"/>
              <a:gd name="connsiteX71" fmla="*/ 72572 w 9927772"/>
              <a:gd name="connsiteY71" fmla="*/ 2496457 h 5675086"/>
              <a:gd name="connsiteX72" fmla="*/ 304800 w 9927772"/>
              <a:gd name="connsiteY72" fmla="*/ 2075543 h 5675086"/>
              <a:gd name="connsiteX73" fmla="*/ 624115 w 9927772"/>
              <a:gd name="connsiteY73" fmla="*/ 1959429 h 5675086"/>
              <a:gd name="connsiteX74" fmla="*/ 522515 w 9927772"/>
              <a:gd name="connsiteY74" fmla="*/ 1538514 h 5675086"/>
              <a:gd name="connsiteX75" fmla="*/ 595086 w 9927772"/>
              <a:gd name="connsiteY75" fmla="*/ 1190171 h 5675086"/>
              <a:gd name="connsiteX76" fmla="*/ 696686 w 9927772"/>
              <a:gd name="connsiteY76" fmla="*/ 1001486 h 5675086"/>
              <a:gd name="connsiteX77" fmla="*/ 914400 w 9927772"/>
              <a:gd name="connsiteY77" fmla="*/ 769257 h 5675086"/>
              <a:gd name="connsiteX78" fmla="*/ 1262743 w 9927772"/>
              <a:gd name="connsiteY78" fmla="*/ 566057 h 5675086"/>
              <a:gd name="connsiteX79" fmla="*/ 1669143 w 9927772"/>
              <a:gd name="connsiteY79" fmla="*/ 464457 h 5675086"/>
              <a:gd name="connsiteX80" fmla="*/ 2177143 w 9927772"/>
              <a:gd name="connsiteY80" fmla="*/ 493486 h 5675086"/>
              <a:gd name="connsiteX81" fmla="*/ 2503352 w 9927772"/>
              <a:gd name="connsiteY81" fmla="*/ 572226 h 5675086"/>
              <a:gd name="connsiteX0" fmla="*/ 2492829 w 9927772"/>
              <a:gd name="connsiteY0" fmla="*/ 590369 h 5675086"/>
              <a:gd name="connsiteX1" fmla="*/ 2931886 w 9927772"/>
              <a:gd name="connsiteY1" fmla="*/ 261257 h 5675086"/>
              <a:gd name="connsiteX2" fmla="*/ 3439886 w 9927772"/>
              <a:gd name="connsiteY2" fmla="*/ 72571 h 5675086"/>
              <a:gd name="connsiteX3" fmla="*/ 3962400 w 9927772"/>
              <a:gd name="connsiteY3" fmla="*/ 0 h 5675086"/>
              <a:gd name="connsiteX4" fmla="*/ 4426857 w 9927772"/>
              <a:gd name="connsiteY4" fmla="*/ 58057 h 5675086"/>
              <a:gd name="connsiteX5" fmla="*/ 4746172 w 9927772"/>
              <a:gd name="connsiteY5" fmla="*/ 203200 h 5675086"/>
              <a:gd name="connsiteX6" fmla="*/ 4949372 w 9927772"/>
              <a:gd name="connsiteY6" fmla="*/ 406400 h 5675086"/>
              <a:gd name="connsiteX7" fmla="*/ 5065486 w 9927772"/>
              <a:gd name="connsiteY7" fmla="*/ 624114 h 5675086"/>
              <a:gd name="connsiteX8" fmla="*/ 5167086 w 9927772"/>
              <a:gd name="connsiteY8" fmla="*/ 928914 h 5675086"/>
              <a:gd name="connsiteX9" fmla="*/ 5399315 w 9927772"/>
              <a:gd name="connsiteY9" fmla="*/ 725714 h 5675086"/>
              <a:gd name="connsiteX10" fmla="*/ 5558972 w 9927772"/>
              <a:gd name="connsiteY10" fmla="*/ 696686 h 5675086"/>
              <a:gd name="connsiteX11" fmla="*/ 5704115 w 9927772"/>
              <a:gd name="connsiteY11" fmla="*/ 783771 h 5675086"/>
              <a:gd name="connsiteX12" fmla="*/ 5791200 w 9927772"/>
              <a:gd name="connsiteY12" fmla="*/ 1001486 h 5675086"/>
              <a:gd name="connsiteX13" fmla="*/ 6081486 w 9927772"/>
              <a:gd name="connsiteY13" fmla="*/ 798286 h 5675086"/>
              <a:gd name="connsiteX14" fmla="*/ 6386286 w 9927772"/>
              <a:gd name="connsiteY14" fmla="*/ 725714 h 5675086"/>
              <a:gd name="connsiteX15" fmla="*/ 6792686 w 9927772"/>
              <a:gd name="connsiteY15" fmla="*/ 696686 h 5675086"/>
              <a:gd name="connsiteX16" fmla="*/ 7126515 w 9927772"/>
              <a:gd name="connsiteY16" fmla="*/ 711200 h 5675086"/>
              <a:gd name="connsiteX17" fmla="*/ 7503886 w 9927772"/>
              <a:gd name="connsiteY17" fmla="*/ 769257 h 5675086"/>
              <a:gd name="connsiteX18" fmla="*/ 7707086 w 9927772"/>
              <a:gd name="connsiteY18" fmla="*/ 870857 h 5675086"/>
              <a:gd name="connsiteX19" fmla="*/ 7910286 w 9927772"/>
              <a:gd name="connsiteY19" fmla="*/ 1059543 h 5675086"/>
              <a:gd name="connsiteX20" fmla="*/ 8069943 w 9927772"/>
              <a:gd name="connsiteY20" fmla="*/ 1219200 h 5675086"/>
              <a:gd name="connsiteX21" fmla="*/ 8360229 w 9927772"/>
              <a:gd name="connsiteY21" fmla="*/ 1407886 h 5675086"/>
              <a:gd name="connsiteX22" fmla="*/ 8577943 w 9927772"/>
              <a:gd name="connsiteY22" fmla="*/ 1741714 h 5675086"/>
              <a:gd name="connsiteX23" fmla="*/ 8636000 w 9927772"/>
              <a:gd name="connsiteY23" fmla="*/ 2017486 h 5675086"/>
              <a:gd name="connsiteX24" fmla="*/ 8810172 w 9927772"/>
              <a:gd name="connsiteY24" fmla="*/ 1915886 h 5675086"/>
              <a:gd name="connsiteX25" fmla="*/ 9013372 w 9927772"/>
              <a:gd name="connsiteY25" fmla="*/ 1915886 h 5675086"/>
              <a:gd name="connsiteX26" fmla="*/ 9216572 w 9927772"/>
              <a:gd name="connsiteY26" fmla="*/ 1959429 h 5675086"/>
              <a:gd name="connsiteX27" fmla="*/ 9535886 w 9927772"/>
              <a:gd name="connsiteY27" fmla="*/ 2090057 h 5675086"/>
              <a:gd name="connsiteX28" fmla="*/ 9695543 w 9927772"/>
              <a:gd name="connsiteY28" fmla="*/ 2394857 h 5675086"/>
              <a:gd name="connsiteX29" fmla="*/ 9884229 w 9927772"/>
              <a:gd name="connsiteY29" fmla="*/ 2670629 h 5675086"/>
              <a:gd name="connsiteX30" fmla="*/ 9927772 w 9927772"/>
              <a:gd name="connsiteY30" fmla="*/ 2960914 h 5675086"/>
              <a:gd name="connsiteX31" fmla="*/ 9898743 w 9927772"/>
              <a:gd name="connsiteY31" fmla="*/ 3309257 h 5675086"/>
              <a:gd name="connsiteX32" fmla="*/ 9724572 w 9927772"/>
              <a:gd name="connsiteY32" fmla="*/ 3628571 h 5675086"/>
              <a:gd name="connsiteX33" fmla="*/ 9521372 w 9927772"/>
              <a:gd name="connsiteY33" fmla="*/ 3802743 h 5675086"/>
              <a:gd name="connsiteX34" fmla="*/ 9318172 w 9927772"/>
              <a:gd name="connsiteY34" fmla="*/ 3802743 h 5675086"/>
              <a:gd name="connsiteX35" fmla="*/ 9347200 w 9927772"/>
              <a:gd name="connsiteY35" fmla="*/ 4165600 h 5675086"/>
              <a:gd name="connsiteX36" fmla="*/ 9289143 w 9927772"/>
              <a:gd name="connsiteY36" fmla="*/ 4731657 h 5675086"/>
              <a:gd name="connsiteX37" fmla="*/ 9042400 w 9927772"/>
              <a:gd name="connsiteY37" fmla="*/ 5036457 h 5675086"/>
              <a:gd name="connsiteX38" fmla="*/ 8853715 w 9927772"/>
              <a:gd name="connsiteY38" fmla="*/ 5138057 h 5675086"/>
              <a:gd name="connsiteX39" fmla="*/ 8577943 w 9927772"/>
              <a:gd name="connsiteY39" fmla="*/ 5225143 h 5675086"/>
              <a:gd name="connsiteX40" fmla="*/ 8418286 w 9927772"/>
              <a:gd name="connsiteY40" fmla="*/ 5254171 h 5675086"/>
              <a:gd name="connsiteX41" fmla="*/ 8157029 w 9927772"/>
              <a:gd name="connsiteY41" fmla="*/ 5297714 h 5675086"/>
              <a:gd name="connsiteX42" fmla="*/ 7765143 w 9927772"/>
              <a:gd name="connsiteY42" fmla="*/ 5297714 h 5675086"/>
              <a:gd name="connsiteX43" fmla="*/ 7474857 w 9927772"/>
              <a:gd name="connsiteY43" fmla="*/ 5181600 h 5675086"/>
              <a:gd name="connsiteX44" fmla="*/ 7257143 w 9927772"/>
              <a:gd name="connsiteY44" fmla="*/ 5413829 h 5675086"/>
              <a:gd name="connsiteX45" fmla="*/ 6995886 w 9927772"/>
              <a:gd name="connsiteY45" fmla="*/ 5544457 h 5675086"/>
              <a:gd name="connsiteX46" fmla="*/ 6720115 w 9927772"/>
              <a:gd name="connsiteY46" fmla="*/ 5631543 h 5675086"/>
              <a:gd name="connsiteX47" fmla="*/ 6531429 w 9927772"/>
              <a:gd name="connsiteY47" fmla="*/ 5675086 h 5675086"/>
              <a:gd name="connsiteX48" fmla="*/ 6154057 w 9927772"/>
              <a:gd name="connsiteY48" fmla="*/ 5675086 h 5675086"/>
              <a:gd name="connsiteX49" fmla="*/ 5791200 w 9927772"/>
              <a:gd name="connsiteY49" fmla="*/ 5675086 h 5675086"/>
              <a:gd name="connsiteX50" fmla="*/ 5341257 w 9927772"/>
              <a:gd name="connsiteY50" fmla="*/ 5529943 h 5675086"/>
              <a:gd name="connsiteX51" fmla="*/ 5124995 w 9927772"/>
              <a:gd name="connsiteY51" fmla="*/ 5262154 h 5675086"/>
              <a:gd name="connsiteX52" fmla="*/ 4935583 w 9927772"/>
              <a:gd name="connsiteY52" fmla="*/ 4873897 h 5675086"/>
              <a:gd name="connsiteX53" fmla="*/ 4556035 w 9927772"/>
              <a:gd name="connsiteY53" fmla="*/ 5060769 h 5675086"/>
              <a:gd name="connsiteX54" fmla="*/ 4356463 w 9927772"/>
              <a:gd name="connsiteY54" fmla="*/ 4795883 h 5675086"/>
              <a:gd name="connsiteX55" fmla="*/ 4105729 w 9927772"/>
              <a:gd name="connsiteY55" fmla="*/ 4963886 h 5675086"/>
              <a:gd name="connsiteX56" fmla="*/ 3656512 w 9927772"/>
              <a:gd name="connsiteY56" fmla="*/ 5073831 h 5675086"/>
              <a:gd name="connsiteX57" fmla="*/ 3280229 w 9927772"/>
              <a:gd name="connsiteY57" fmla="*/ 5080000 h 5675086"/>
              <a:gd name="connsiteX58" fmla="*/ 3048000 w 9927772"/>
              <a:gd name="connsiteY58" fmla="*/ 5080000 h 5675086"/>
              <a:gd name="connsiteX59" fmla="*/ 2802709 w 9927772"/>
              <a:gd name="connsiteY59" fmla="*/ 5014323 h 5675086"/>
              <a:gd name="connsiteX60" fmla="*/ 2587172 w 9927772"/>
              <a:gd name="connsiteY60" fmla="*/ 4918891 h 5675086"/>
              <a:gd name="connsiteX61" fmla="*/ 2365829 w 9927772"/>
              <a:gd name="connsiteY61" fmla="*/ 4775200 h 5675086"/>
              <a:gd name="connsiteX62" fmla="*/ 2017486 w 9927772"/>
              <a:gd name="connsiteY62" fmla="*/ 4717143 h 5675086"/>
              <a:gd name="connsiteX63" fmla="*/ 1756229 w 9927772"/>
              <a:gd name="connsiteY63" fmla="*/ 4528457 h 5675086"/>
              <a:gd name="connsiteX64" fmla="*/ 1407886 w 9927772"/>
              <a:gd name="connsiteY64" fmla="*/ 4238171 h 5675086"/>
              <a:gd name="connsiteX65" fmla="*/ 1320800 w 9927772"/>
              <a:gd name="connsiteY65" fmla="*/ 3889829 h 5675086"/>
              <a:gd name="connsiteX66" fmla="*/ 943429 w 9927772"/>
              <a:gd name="connsiteY66" fmla="*/ 3991429 h 5675086"/>
              <a:gd name="connsiteX67" fmla="*/ 638629 w 9927772"/>
              <a:gd name="connsiteY67" fmla="*/ 3875314 h 5675086"/>
              <a:gd name="connsiteX68" fmla="*/ 377372 w 9927772"/>
              <a:gd name="connsiteY68" fmla="*/ 3788229 h 5675086"/>
              <a:gd name="connsiteX69" fmla="*/ 217715 w 9927772"/>
              <a:gd name="connsiteY69" fmla="*/ 3468914 h 5675086"/>
              <a:gd name="connsiteX70" fmla="*/ 0 w 9927772"/>
              <a:gd name="connsiteY70" fmla="*/ 3033486 h 5675086"/>
              <a:gd name="connsiteX71" fmla="*/ 72572 w 9927772"/>
              <a:gd name="connsiteY71" fmla="*/ 2496457 h 5675086"/>
              <a:gd name="connsiteX72" fmla="*/ 304800 w 9927772"/>
              <a:gd name="connsiteY72" fmla="*/ 2075543 h 5675086"/>
              <a:gd name="connsiteX73" fmla="*/ 624115 w 9927772"/>
              <a:gd name="connsiteY73" fmla="*/ 1959429 h 5675086"/>
              <a:gd name="connsiteX74" fmla="*/ 522515 w 9927772"/>
              <a:gd name="connsiteY74" fmla="*/ 1538514 h 5675086"/>
              <a:gd name="connsiteX75" fmla="*/ 595086 w 9927772"/>
              <a:gd name="connsiteY75" fmla="*/ 1190171 h 5675086"/>
              <a:gd name="connsiteX76" fmla="*/ 696686 w 9927772"/>
              <a:gd name="connsiteY76" fmla="*/ 1001486 h 5675086"/>
              <a:gd name="connsiteX77" fmla="*/ 914400 w 9927772"/>
              <a:gd name="connsiteY77" fmla="*/ 769257 h 5675086"/>
              <a:gd name="connsiteX78" fmla="*/ 1262743 w 9927772"/>
              <a:gd name="connsiteY78" fmla="*/ 566057 h 5675086"/>
              <a:gd name="connsiteX79" fmla="*/ 1669143 w 9927772"/>
              <a:gd name="connsiteY79" fmla="*/ 464457 h 5675086"/>
              <a:gd name="connsiteX80" fmla="*/ 2177143 w 9927772"/>
              <a:gd name="connsiteY80" fmla="*/ 493486 h 5675086"/>
              <a:gd name="connsiteX81" fmla="*/ 2503352 w 9927772"/>
              <a:gd name="connsiteY81" fmla="*/ 572226 h 5675086"/>
              <a:gd name="connsiteX0" fmla="*/ 2492829 w 9927772"/>
              <a:gd name="connsiteY0" fmla="*/ 590369 h 5675086"/>
              <a:gd name="connsiteX1" fmla="*/ 2931886 w 9927772"/>
              <a:gd name="connsiteY1" fmla="*/ 261257 h 5675086"/>
              <a:gd name="connsiteX2" fmla="*/ 3439886 w 9927772"/>
              <a:gd name="connsiteY2" fmla="*/ 72571 h 5675086"/>
              <a:gd name="connsiteX3" fmla="*/ 3962400 w 9927772"/>
              <a:gd name="connsiteY3" fmla="*/ 0 h 5675086"/>
              <a:gd name="connsiteX4" fmla="*/ 4426857 w 9927772"/>
              <a:gd name="connsiteY4" fmla="*/ 58057 h 5675086"/>
              <a:gd name="connsiteX5" fmla="*/ 4746172 w 9927772"/>
              <a:gd name="connsiteY5" fmla="*/ 203200 h 5675086"/>
              <a:gd name="connsiteX6" fmla="*/ 4949372 w 9927772"/>
              <a:gd name="connsiteY6" fmla="*/ 406400 h 5675086"/>
              <a:gd name="connsiteX7" fmla="*/ 5065486 w 9927772"/>
              <a:gd name="connsiteY7" fmla="*/ 624114 h 5675086"/>
              <a:gd name="connsiteX8" fmla="*/ 5167086 w 9927772"/>
              <a:gd name="connsiteY8" fmla="*/ 928914 h 5675086"/>
              <a:gd name="connsiteX9" fmla="*/ 5399315 w 9927772"/>
              <a:gd name="connsiteY9" fmla="*/ 725714 h 5675086"/>
              <a:gd name="connsiteX10" fmla="*/ 5558972 w 9927772"/>
              <a:gd name="connsiteY10" fmla="*/ 696686 h 5675086"/>
              <a:gd name="connsiteX11" fmla="*/ 5704115 w 9927772"/>
              <a:gd name="connsiteY11" fmla="*/ 783771 h 5675086"/>
              <a:gd name="connsiteX12" fmla="*/ 5791200 w 9927772"/>
              <a:gd name="connsiteY12" fmla="*/ 1001486 h 5675086"/>
              <a:gd name="connsiteX13" fmla="*/ 6081486 w 9927772"/>
              <a:gd name="connsiteY13" fmla="*/ 798286 h 5675086"/>
              <a:gd name="connsiteX14" fmla="*/ 6386286 w 9927772"/>
              <a:gd name="connsiteY14" fmla="*/ 725714 h 5675086"/>
              <a:gd name="connsiteX15" fmla="*/ 6792686 w 9927772"/>
              <a:gd name="connsiteY15" fmla="*/ 696686 h 5675086"/>
              <a:gd name="connsiteX16" fmla="*/ 7126515 w 9927772"/>
              <a:gd name="connsiteY16" fmla="*/ 711200 h 5675086"/>
              <a:gd name="connsiteX17" fmla="*/ 7503886 w 9927772"/>
              <a:gd name="connsiteY17" fmla="*/ 769257 h 5675086"/>
              <a:gd name="connsiteX18" fmla="*/ 7707086 w 9927772"/>
              <a:gd name="connsiteY18" fmla="*/ 870857 h 5675086"/>
              <a:gd name="connsiteX19" fmla="*/ 7910286 w 9927772"/>
              <a:gd name="connsiteY19" fmla="*/ 1059543 h 5675086"/>
              <a:gd name="connsiteX20" fmla="*/ 8069943 w 9927772"/>
              <a:gd name="connsiteY20" fmla="*/ 1219200 h 5675086"/>
              <a:gd name="connsiteX21" fmla="*/ 8360229 w 9927772"/>
              <a:gd name="connsiteY21" fmla="*/ 1407886 h 5675086"/>
              <a:gd name="connsiteX22" fmla="*/ 8577943 w 9927772"/>
              <a:gd name="connsiteY22" fmla="*/ 1741714 h 5675086"/>
              <a:gd name="connsiteX23" fmla="*/ 8636000 w 9927772"/>
              <a:gd name="connsiteY23" fmla="*/ 2017486 h 5675086"/>
              <a:gd name="connsiteX24" fmla="*/ 8810172 w 9927772"/>
              <a:gd name="connsiteY24" fmla="*/ 1915886 h 5675086"/>
              <a:gd name="connsiteX25" fmla="*/ 9013372 w 9927772"/>
              <a:gd name="connsiteY25" fmla="*/ 1915886 h 5675086"/>
              <a:gd name="connsiteX26" fmla="*/ 9216572 w 9927772"/>
              <a:gd name="connsiteY26" fmla="*/ 1959429 h 5675086"/>
              <a:gd name="connsiteX27" fmla="*/ 9535886 w 9927772"/>
              <a:gd name="connsiteY27" fmla="*/ 2090057 h 5675086"/>
              <a:gd name="connsiteX28" fmla="*/ 9695543 w 9927772"/>
              <a:gd name="connsiteY28" fmla="*/ 2394857 h 5675086"/>
              <a:gd name="connsiteX29" fmla="*/ 9884229 w 9927772"/>
              <a:gd name="connsiteY29" fmla="*/ 2670629 h 5675086"/>
              <a:gd name="connsiteX30" fmla="*/ 9927772 w 9927772"/>
              <a:gd name="connsiteY30" fmla="*/ 2960914 h 5675086"/>
              <a:gd name="connsiteX31" fmla="*/ 9898743 w 9927772"/>
              <a:gd name="connsiteY31" fmla="*/ 3309257 h 5675086"/>
              <a:gd name="connsiteX32" fmla="*/ 9724572 w 9927772"/>
              <a:gd name="connsiteY32" fmla="*/ 3628571 h 5675086"/>
              <a:gd name="connsiteX33" fmla="*/ 9521372 w 9927772"/>
              <a:gd name="connsiteY33" fmla="*/ 3802743 h 5675086"/>
              <a:gd name="connsiteX34" fmla="*/ 9318172 w 9927772"/>
              <a:gd name="connsiteY34" fmla="*/ 3802743 h 5675086"/>
              <a:gd name="connsiteX35" fmla="*/ 9347200 w 9927772"/>
              <a:gd name="connsiteY35" fmla="*/ 4165600 h 5675086"/>
              <a:gd name="connsiteX36" fmla="*/ 9289143 w 9927772"/>
              <a:gd name="connsiteY36" fmla="*/ 4731657 h 5675086"/>
              <a:gd name="connsiteX37" fmla="*/ 9042400 w 9927772"/>
              <a:gd name="connsiteY37" fmla="*/ 5036457 h 5675086"/>
              <a:gd name="connsiteX38" fmla="*/ 8853715 w 9927772"/>
              <a:gd name="connsiteY38" fmla="*/ 5138057 h 5675086"/>
              <a:gd name="connsiteX39" fmla="*/ 8577943 w 9927772"/>
              <a:gd name="connsiteY39" fmla="*/ 5225143 h 5675086"/>
              <a:gd name="connsiteX40" fmla="*/ 8418286 w 9927772"/>
              <a:gd name="connsiteY40" fmla="*/ 5254171 h 5675086"/>
              <a:gd name="connsiteX41" fmla="*/ 8157029 w 9927772"/>
              <a:gd name="connsiteY41" fmla="*/ 5297714 h 5675086"/>
              <a:gd name="connsiteX42" fmla="*/ 7765143 w 9927772"/>
              <a:gd name="connsiteY42" fmla="*/ 5297714 h 5675086"/>
              <a:gd name="connsiteX43" fmla="*/ 7474857 w 9927772"/>
              <a:gd name="connsiteY43" fmla="*/ 5181600 h 5675086"/>
              <a:gd name="connsiteX44" fmla="*/ 7257143 w 9927772"/>
              <a:gd name="connsiteY44" fmla="*/ 5413829 h 5675086"/>
              <a:gd name="connsiteX45" fmla="*/ 6995886 w 9927772"/>
              <a:gd name="connsiteY45" fmla="*/ 5544457 h 5675086"/>
              <a:gd name="connsiteX46" fmla="*/ 6720115 w 9927772"/>
              <a:gd name="connsiteY46" fmla="*/ 5631543 h 5675086"/>
              <a:gd name="connsiteX47" fmla="*/ 6531429 w 9927772"/>
              <a:gd name="connsiteY47" fmla="*/ 5675086 h 5675086"/>
              <a:gd name="connsiteX48" fmla="*/ 6154057 w 9927772"/>
              <a:gd name="connsiteY48" fmla="*/ 5675086 h 5675086"/>
              <a:gd name="connsiteX49" fmla="*/ 5791200 w 9927772"/>
              <a:gd name="connsiteY49" fmla="*/ 5675086 h 5675086"/>
              <a:gd name="connsiteX50" fmla="*/ 5341257 w 9927772"/>
              <a:gd name="connsiteY50" fmla="*/ 5529943 h 5675086"/>
              <a:gd name="connsiteX51" fmla="*/ 5124995 w 9927772"/>
              <a:gd name="connsiteY51" fmla="*/ 5262154 h 5675086"/>
              <a:gd name="connsiteX52" fmla="*/ 4935583 w 9927772"/>
              <a:gd name="connsiteY52" fmla="*/ 4873897 h 5675086"/>
              <a:gd name="connsiteX53" fmla="*/ 4556035 w 9927772"/>
              <a:gd name="connsiteY53" fmla="*/ 5060769 h 5675086"/>
              <a:gd name="connsiteX54" fmla="*/ 4356463 w 9927772"/>
              <a:gd name="connsiteY54" fmla="*/ 4795883 h 5675086"/>
              <a:gd name="connsiteX55" fmla="*/ 4105729 w 9927772"/>
              <a:gd name="connsiteY55" fmla="*/ 4963886 h 5675086"/>
              <a:gd name="connsiteX56" fmla="*/ 3656512 w 9927772"/>
              <a:gd name="connsiteY56" fmla="*/ 5073831 h 5675086"/>
              <a:gd name="connsiteX57" fmla="*/ 3280229 w 9927772"/>
              <a:gd name="connsiteY57" fmla="*/ 5080000 h 5675086"/>
              <a:gd name="connsiteX58" fmla="*/ 3048000 w 9927772"/>
              <a:gd name="connsiteY58" fmla="*/ 5080000 h 5675086"/>
              <a:gd name="connsiteX59" fmla="*/ 2802709 w 9927772"/>
              <a:gd name="connsiteY59" fmla="*/ 5014323 h 5675086"/>
              <a:gd name="connsiteX60" fmla="*/ 2587172 w 9927772"/>
              <a:gd name="connsiteY60" fmla="*/ 4918891 h 5675086"/>
              <a:gd name="connsiteX61" fmla="*/ 2365829 w 9927772"/>
              <a:gd name="connsiteY61" fmla="*/ 4775200 h 5675086"/>
              <a:gd name="connsiteX62" fmla="*/ 2070826 w 9927772"/>
              <a:gd name="connsiteY62" fmla="*/ 4694283 h 5675086"/>
              <a:gd name="connsiteX63" fmla="*/ 1756229 w 9927772"/>
              <a:gd name="connsiteY63" fmla="*/ 4528457 h 5675086"/>
              <a:gd name="connsiteX64" fmla="*/ 1407886 w 9927772"/>
              <a:gd name="connsiteY64" fmla="*/ 4238171 h 5675086"/>
              <a:gd name="connsiteX65" fmla="*/ 1320800 w 9927772"/>
              <a:gd name="connsiteY65" fmla="*/ 3889829 h 5675086"/>
              <a:gd name="connsiteX66" fmla="*/ 943429 w 9927772"/>
              <a:gd name="connsiteY66" fmla="*/ 3991429 h 5675086"/>
              <a:gd name="connsiteX67" fmla="*/ 638629 w 9927772"/>
              <a:gd name="connsiteY67" fmla="*/ 3875314 h 5675086"/>
              <a:gd name="connsiteX68" fmla="*/ 377372 w 9927772"/>
              <a:gd name="connsiteY68" fmla="*/ 3788229 h 5675086"/>
              <a:gd name="connsiteX69" fmla="*/ 217715 w 9927772"/>
              <a:gd name="connsiteY69" fmla="*/ 3468914 h 5675086"/>
              <a:gd name="connsiteX70" fmla="*/ 0 w 9927772"/>
              <a:gd name="connsiteY70" fmla="*/ 3033486 h 5675086"/>
              <a:gd name="connsiteX71" fmla="*/ 72572 w 9927772"/>
              <a:gd name="connsiteY71" fmla="*/ 2496457 h 5675086"/>
              <a:gd name="connsiteX72" fmla="*/ 304800 w 9927772"/>
              <a:gd name="connsiteY72" fmla="*/ 2075543 h 5675086"/>
              <a:gd name="connsiteX73" fmla="*/ 624115 w 9927772"/>
              <a:gd name="connsiteY73" fmla="*/ 1959429 h 5675086"/>
              <a:gd name="connsiteX74" fmla="*/ 522515 w 9927772"/>
              <a:gd name="connsiteY74" fmla="*/ 1538514 h 5675086"/>
              <a:gd name="connsiteX75" fmla="*/ 595086 w 9927772"/>
              <a:gd name="connsiteY75" fmla="*/ 1190171 h 5675086"/>
              <a:gd name="connsiteX76" fmla="*/ 696686 w 9927772"/>
              <a:gd name="connsiteY76" fmla="*/ 1001486 h 5675086"/>
              <a:gd name="connsiteX77" fmla="*/ 914400 w 9927772"/>
              <a:gd name="connsiteY77" fmla="*/ 769257 h 5675086"/>
              <a:gd name="connsiteX78" fmla="*/ 1262743 w 9927772"/>
              <a:gd name="connsiteY78" fmla="*/ 566057 h 5675086"/>
              <a:gd name="connsiteX79" fmla="*/ 1669143 w 9927772"/>
              <a:gd name="connsiteY79" fmla="*/ 464457 h 5675086"/>
              <a:gd name="connsiteX80" fmla="*/ 2177143 w 9927772"/>
              <a:gd name="connsiteY80" fmla="*/ 493486 h 5675086"/>
              <a:gd name="connsiteX81" fmla="*/ 2503352 w 9927772"/>
              <a:gd name="connsiteY81" fmla="*/ 572226 h 5675086"/>
              <a:gd name="connsiteX0" fmla="*/ 2492829 w 9927772"/>
              <a:gd name="connsiteY0" fmla="*/ 590369 h 5675086"/>
              <a:gd name="connsiteX1" fmla="*/ 2931886 w 9927772"/>
              <a:gd name="connsiteY1" fmla="*/ 261257 h 5675086"/>
              <a:gd name="connsiteX2" fmla="*/ 3439886 w 9927772"/>
              <a:gd name="connsiteY2" fmla="*/ 72571 h 5675086"/>
              <a:gd name="connsiteX3" fmla="*/ 3962400 w 9927772"/>
              <a:gd name="connsiteY3" fmla="*/ 0 h 5675086"/>
              <a:gd name="connsiteX4" fmla="*/ 4426857 w 9927772"/>
              <a:gd name="connsiteY4" fmla="*/ 58057 h 5675086"/>
              <a:gd name="connsiteX5" fmla="*/ 4746172 w 9927772"/>
              <a:gd name="connsiteY5" fmla="*/ 203200 h 5675086"/>
              <a:gd name="connsiteX6" fmla="*/ 4949372 w 9927772"/>
              <a:gd name="connsiteY6" fmla="*/ 406400 h 5675086"/>
              <a:gd name="connsiteX7" fmla="*/ 5065486 w 9927772"/>
              <a:gd name="connsiteY7" fmla="*/ 624114 h 5675086"/>
              <a:gd name="connsiteX8" fmla="*/ 5167086 w 9927772"/>
              <a:gd name="connsiteY8" fmla="*/ 928914 h 5675086"/>
              <a:gd name="connsiteX9" fmla="*/ 5399315 w 9927772"/>
              <a:gd name="connsiteY9" fmla="*/ 725714 h 5675086"/>
              <a:gd name="connsiteX10" fmla="*/ 5558972 w 9927772"/>
              <a:gd name="connsiteY10" fmla="*/ 696686 h 5675086"/>
              <a:gd name="connsiteX11" fmla="*/ 5704115 w 9927772"/>
              <a:gd name="connsiteY11" fmla="*/ 783771 h 5675086"/>
              <a:gd name="connsiteX12" fmla="*/ 5791200 w 9927772"/>
              <a:gd name="connsiteY12" fmla="*/ 1001486 h 5675086"/>
              <a:gd name="connsiteX13" fmla="*/ 6081486 w 9927772"/>
              <a:gd name="connsiteY13" fmla="*/ 798286 h 5675086"/>
              <a:gd name="connsiteX14" fmla="*/ 6386286 w 9927772"/>
              <a:gd name="connsiteY14" fmla="*/ 725714 h 5675086"/>
              <a:gd name="connsiteX15" fmla="*/ 6792686 w 9927772"/>
              <a:gd name="connsiteY15" fmla="*/ 696686 h 5675086"/>
              <a:gd name="connsiteX16" fmla="*/ 7126515 w 9927772"/>
              <a:gd name="connsiteY16" fmla="*/ 711200 h 5675086"/>
              <a:gd name="connsiteX17" fmla="*/ 7503886 w 9927772"/>
              <a:gd name="connsiteY17" fmla="*/ 769257 h 5675086"/>
              <a:gd name="connsiteX18" fmla="*/ 7707086 w 9927772"/>
              <a:gd name="connsiteY18" fmla="*/ 870857 h 5675086"/>
              <a:gd name="connsiteX19" fmla="*/ 7910286 w 9927772"/>
              <a:gd name="connsiteY19" fmla="*/ 1059543 h 5675086"/>
              <a:gd name="connsiteX20" fmla="*/ 8069943 w 9927772"/>
              <a:gd name="connsiteY20" fmla="*/ 1219200 h 5675086"/>
              <a:gd name="connsiteX21" fmla="*/ 8360229 w 9927772"/>
              <a:gd name="connsiteY21" fmla="*/ 1407886 h 5675086"/>
              <a:gd name="connsiteX22" fmla="*/ 8577943 w 9927772"/>
              <a:gd name="connsiteY22" fmla="*/ 1741714 h 5675086"/>
              <a:gd name="connsiteX23" fmla="*/ 8636000 w 9927772"/>
              <a:gd name="connsiteY23" fmla="*/ 2017486 h 5675086"/>
              <a:gd name="connsiteX24" fmla="*/ 8810172 w 9927772"/>
              <a:gd name="connsiteY24" fmla="*/ 1915886 h 5675086"/>
              <a:gd name="connsiteX25" fmla="*/ 9013372 w 9927772"/>
              <a:gd name="connsiteY25" fmla="*/ 1915886 h 5675086"/>
              <a:gd name="connsiteX26" fmla="*/ 9216572 w 9927772"/>
              <a:gd name="connsiteY26" fmla="*/ 1959429 h 5675086"/>
              <a:gd name="connsiteX27" fmla="*/ 9535886 w 9927772"/>
              <a:gd name="connsiteY27" fmla="*/ 2090057 h 5675086"/>
              <a:gd name="connsiteX28" fmla="*/ 9695543 w 9927772"/>
              <a:gd name="connsiteY28" fmla="*/ 2394857 h 5675086"/>
              <a:gd name="connsiteX29" fmla="*/ 9884229 w 9927772"/>
              <a:gd name="connsiteY29" fmla="*/ 2670629 h 5675086"/>
              <a:gd name="connsiteX30" fmla="*/ 9927772 w 9927772"/>
              <a:gd name="connsiteY30" fmla="*/ 2960914 h 5675086"/>
              <a:gd name="connsiteX31" fmla="*/ 9898743 w 9927772"/>
              <a:gd name="connsiteY31" fmla="*/ 3309257 h 5675086"/>
              <a:gd name="connsiteX32" fmla="*/ 9724572 w 9927772"/>
              <a:gd name="connsiteY32" fmla="*/ 3628571 h 5675086"/>
              <a:gd name="connsiteX33" fmla="*/ 9521372 w 9927772"/>
              <a:gd name="connsiteY33" fmla="*/ 3802743 h 5675086"/>
              <a:gd name="connsiteX34" fmla="*/ 9318172 w 9927772"/>
              <a:gd name="connsiteY34" fmla="*/ 3802743 h 5675086"/>
              <a:gd name="connsiteX35" fmla="*/ 9347200 w 9927772"/>
              <a:gd name="connsiteY35" fmla="*/ 4165600 h 5675086"/>
              <a:gd name="connsiteX36" fmla="*/ 9289143 w 9927772"/>
              <a:gd name="connsiteY36" fmla="*/ 4731657 h 5675086"/>
              <a:gd name="connsiteX37" fmla="*/ 9042400 w 9927772"/>
              <a:gd name="connsiteY37" fmla="*/ 5036457 h 5675086"/>
              <a:gd name="connsiteX38" fmla="*/ 8853715 w 9927772"/>
              <a:gd name="connsiteY38" fmla="*/ 5138057 h 5675086"/>
              <a:gd name="connsiteX39" fmla="*/ 8577943 w 9927772"/>
              <a:gd name="connsiteY39" fmla="*/ 5225143 h 5675086"/>
              <a:gd name="connsiteX40" fmla="*/ 8418286 w 9927772"/>
              <a:gd name="connsiteY40" fmla="*/ 5254171 h 5675086"/>
              <a:gd name="connsiteX41" fmla="*/ 8157029 w 9927772"/>
              <a:gd name="connsiteY41" fmla="*/ 5297714 h 5675086"/>
              <a:gd name="connsiteX42" fmla="*/ 7765143 w 9927772"/>
              <a:gd name="connsiteY42" fmla="*/ 5297714 h 5675086"/>
              <a:gd name="connsiteX43" fmla="*/ 7474857 w 9927772"/>
              <a:gd name="connsiteY43" fmla="*/ 5181600 h 5675086"/>
              <a:gd name="connsiteX44" fmla="*/ 7257143 w 9927772"/>
              <a:gd name="connsiteY44" fmla="*/ 5413829 h 5675086"/>
              <a:gd name="connsiteX45" fmla="*/ 6995886 w 9927772"/>
              <a:gd name="connsiteY45" fmla="*/ 5544457 h 5675086"/>
              <a:gd name="connsiteX46" fmla="*/ 6720115 w 9927772"/>
              <a:gd name="connsiteY46" fmla="*/ 5631543 h 5675086"/>
              <a:gd name="connsiteX47" fmla="*/ 6531429 w 9927772"/>
              <a:gd name="connsiteY47" fmla="*/ 5675086 h 5675086"/>
              <a:gd name="connsiteX48" fmla="*/ 6154057 w 9927772"/>
              <a:gd name="connsiteY48" fmla="*/ 5675086 h 5675086"/>
              <a:gd name="connsiteX49" fmla="*/ 5791200 w 9927772"/>
              <a:gd name="connsiteY49" fmla="*/ 5675086 h 5675086"/>
              <a:gd name="connsiteX50" fmla="*/ 5341257 w 9927772"/>
              <a:gd name="connsiteY50" fmla="*/ 5529943 h 5675086"/>
              <a:gd name="connsiteX51" fmla="*/ 5124995 w 9927772"/>
              <a:gd name="connsiteY51" fmla="*/ 5262154 h 5675086"/>
              <a:gd name="connsiteX52" fmla="*/ 4935583 w 9927772"/>
              <a:gd name="connsiteY52" fmla="*/ 4873897 h 5675086"/>
              <a:gd name="connsiteX53" fmla="*/ 4556035 w 9927772"/>
              <a:gd name="connsiteY53" fmla="*/ 5060769 h 5675086"/>
              <a:gd name="connsiteX54" fmla="*/ 4356463 w 9927772"/>
              <a:gd name="connsiteY54" fmla="*/ 4795883 h 5675086"/>
              <a:gd name="connsiteX55" fmla="*/ 4105729 w 9927772"/>
              <a:gd name="connsiteY55" fmla="*/ 4963886 h 5675086"/>
              <a:gd name="connsiteX56" fmla="*/ 3656512 w 9927772"/>
              <a:gd name="connsiteY56" fmla="*/ 5073831 h 5675086"/>
              <a:gd name="connsiteX57" fmla="*/ 3280229 w 9927772"/>
              <a:gd name="connsiteY57" fmla="*/ 5080000 h 5675086"/>
              <a:gd name="connsiteX58" fmla="*/ 3048000 w 9927772"/>
              <a:gd name="connsiteY58" fmla="*/ 5080000 h 5675086"/>
              <a:gd name="connsiteX59" fmla="*/ 2802709 w 9927772"/>
              <a:gd name="connsiteY59" fmla="*/ 5014323 h 5675086"/>
              <a:gd name="connsiteX60" fmla="*/ 2587172 w 9927772"/>
              <a:gd name="connsiteY60" fmla="*/ 4918891 h 5675086"/>
              <a:gd name="connsiteX61" fmla="*/ 2365829 w 9927772"/>
              <a:gd name="connsiteY61" fmla="*/ 4775200 h 5675086"/>
              <a:gd name="connsiteX62" fmla="*/ 2070826 w 9927772"/>
              <a:gd name="connsiteY62" fmla="*/ 4694283 h 5675086"/>
              <a:gd name="connsiteX63" fmla="*/ 1756229 w 9927772"/>
              <a:gd name="connsiteY63" fmla="*/ 4528457 h 5675086"/>
              <a:gd name="connsiteX64" fmla="*/ 1407886 w 9927772"/>
              <a:gd name="connsiteY64" fmla="*/ 4238171 h 5675086"/>
              <a:gd name="connsiteX65" fmla="*/ 1381760 w 9927772"/>
              <a:gd name="connsiteY65" fmla="*/ 3859349 h 5675086"/>
              <a:gd name="connsiteX66" fmla="*/ 943429 w 9927772"/>
              <a:gd name="connsiteY66" fmla="*/ 3991429 h 5675086"/>
              <a:gd name="connsiteX67" fmla="*/ 638629 w 9927772"/>
              <a:gd name="connsiteY67" fmla="*/ 3875314 h 5675086"/>
              <a:gd name="connsiteX68" fmla="*/ 377372 w 9927772"/>
              <a:gd name="connsiteY68" fmla="*/ 3788229 h 5675086"/>
              <a:gd name="connsiteX69" fmla="*/ 217715 w 9927772"/>
              <a:gd name="connsiteY69" fmla="*/ 3468914 h 5675086"/>
              <a:gd name="connsiteX70" fmla="*/ 0 w 9927772"/>
              <a:gd name="connsiteY70" fmla="*/ 3033486 h 5675086"/>
              <a:gd name="connsiteX71" fmla="*/ 72572 w 9927772"/>
              <a:gd name="connsiteY71" fmla="*/ 2496457 h 5675086"/>
              <a:gd name="connsiteX72" fmla="*/ 304800 w 9927772"/>
              <a:gd name="connsiteY72" fmla="*/ 2075543 h 5675086"/>
              <a:gd name="connsiteX73" fmla="*/ 624115 w 9927772"/>
              <a:gd name="connsiteY73" fmla="*/ 1959429 h 5675086"/>
              <a:gd name="connsiteX74" fmla="*/ 522515 w 9927772"/>
              <a:gd name="connsiteY74" fmla="*/ 1538514 h 5675086"/>
              <a:gd name="connsiteX75" fmla="*/ 595086 w 9927772"/>
              <a:gd name="connsiteY75" fmla="*/ 1190171 h 5675086"/>
              <a:gd name="connsiteX76" fmla="*/ 696686 w 9927772"/>
              <a:gd name="connsiteY76" fmla="*/ 1001486 h 5675086"/>
              <a:gd name="connsiteX77" fmla="*/ 914400 w 9927772"/>
              <a:gd name="connsiteY77" fmla="*/ 769257 h 5675086"/>
              <a:gd name="connsiteX78" fmla="*/ 1262743 w 9927772"/>
              <a:gd name="connsiteY78" fmla="*/ 566057 h 5675086"/>
              <a:gd name="connsiteX79" fmla="*/ 1669143 w 9927772"/>
              <a:gd name="connsiteY79" fmla="*/ 464457 h 5675086"/>
              <a:gd name="connsiteX80" fmla="*/ 2177143 w 9927772"/>
              <a:gd name="connsiteY80" fmla="*/ 493486 h 5675086"/>
              <a:gd name="connsiteX81" fmla="*/ 2503352 w 9927772"/>
              <a:gd name="connsiteY81" fmla="*/ 572226 h 5675086"/>
              <a:gd name="connsiteX0" fmla="*/ 2492829 w 9927772"/>
              <a:gd name="connsiteY0" fmla="*/ 590369 h 5675086"/>
              <a:gd name="connsiteX1" fmla="*/ 2931886 w 9927772"/>
              <a:gd name="connsiteY1" fmla="*/ 261257 h 5675086"/>
              <a:gd name="connsiteX2" fmla="*/ 3439886 w 9927772"/>
              <a:gd name="connsiteY2" fmla="*/ 72571 h 5675086"/>
              <a:gd name="connsiteX3" fmla="*/ 3962400 w 9927772"/>
              <a:gd name="connsiteY3" fmla="*/ 0 h 5675086"/>
              <a:gd name="connsiteX4" fmla="*/ 4426857 w 9927772"/>
              <a:gd name="connsiteY4" fmla="*/ 58057 h 5675086"/>
              <a:gd name="connsiteX5" fmla="*/ 4746172 w 9927772"/>
              <a:gd name="connsiteY5" fmla="*/ 203200 h 5675086"/>
              <a:gd name="connsiteX6" fmla="*/ 4949372 w 9927772"/>
              <a:gd name="connsiteY6" fmla="*/ 406400 h 5675086"/>
              <a:gd name="connsiteX7" fmla="*/ 5065486 w 9927772"/>
              <a:gd name="connsiteY7" fmla="*/ 624114 h 5675086"/>
              <a:gd name="connsiteX8" fmla="*/ 5167086 w 9927772"/>
              <a:gd name="connsiteY8" fmla="*/ 928914 h 5675086"/>
              <a:gd name="connsiteX9" fmla="*/ 5399315 w 9927772"/>
              <a:gd name="connsiteY9" fmla="*/ 725714 h 5675086"/>
              <a:gd name="connsiteX10" fmla="*/ 5558972 w 9927772"/>
              <a:gd name="connsiteY10" fmla="*/ 696686 h 5675086"/>
              <a:gd name="connsiteX11" fmla="*/ 5704115 w 9927772"/>
              <a:gd name="connsiteY11" fmla="*/ 783771 h 5675086"/>
              <a:gd name="connsiteX12" fmla="*/ 5791200 w 9927772"/>
              <a:gd name="connsiteY12" fmla="*/ 1001486 h 5675086"/>
              <a:gd name="connsiteX13" fmla="*/ 6081486 w 9927772"/>
              <a:gd name="connsiteY13" fmla="*/ 798286 h 5675086"/>
              <a:gd name="connsiteX14" fmla="*/ 6386286 w 9927772"/>
              <a:gd name="connsiteY14" fmla="*/ 725714 h 5675086"/>
              <a:gd name="connsiteX15" fmla="*/ 6792686 w 9927772"/>
              <a:gd name="connsiteY15" fmla="*/ 696686 h 5675086"/>
              <a:gd name="connsiteX16" fmla="*/ 7126515 w 9927772"/>
              <a:gd name="connsiteY16" fmla="*/ 711200 h 5675086"/>
              <a:gd name="connsiteX17" fmla="*/ 7503886 w 9927772"/>
              <a:gd name="connsiteY17" fmla="*/ 769257 h 5675086"/>
              <a:gd name="connsiteX18" fmla="*/ 7707086 w 9927772"/>
              <a:gd name="connsiteY18" fmla="*/ 870857 h 5675086"/>
              <a:gd name="connsiteX19" fmla="*/ 7910286 w 9927772"/>
              <a:gd name="connsiteY19" fmla="*/ 1059543 h 5675086"/>
              <a:gd name="connsiteX20" fmla="*/ 8069943 w 9927772"/>
              <a:gd name="connsiteY20" fmla="*/ 1219200 h 5675086"/>
              <a:gd name="connsiteX21" fmla="*/ 8360229 w 9927772"/>
              <a:gd name="connsiteY21" fmla="*/ 1407886 h 5675086"/>
              <a:gd name="connsiteX22" fmla="*/ 8577943 w 9927772"/>
              <a:gd name="connsiteY22" fmla="*/ 1741714 h 5675086"/>
              <a:gd name="connsiteX23" fmla="*/ 8636000 w 9927772"/>
              <a:gd name="connsiteY23" fmla="*/ 2017486 h 5675086"/>
              <a:gd name="connsiteX24" fmla="*/ 8810172 w 9927772"/>
              <a:gd name="connsiteY24" fmla="*/ 1915886 h 5675086"/>
              <a:gd name="connsiteX25" fmla="*/ 9013372 w 9927772"/>
              <a:gd name="connsiteY25" fmla="*/ 1915886 h 5675086"/>
              <a:gd name="connsiteX26" fmla="*/ 9216572 w 9927772"/>
              <a:gd name="connsiteY26" fmla="*/ 1959429 h 5675086"/>
              <a:gd name="connsiteX27" fmla="*/ 9535886 w 9927772"/>
              <a:gd name="connsiteY27" fmla="*/ 2090057 h 5675086"/>
              <a:gd name="connsiteX28" fmla="*/ 9695543 w 9927772"/>
              <a:gd name="connsiteY28" fmla="*/ 2394857 h 5675086"/>
              <a:gd name="connsiteX29" fmla="*/ 9884229 w 9927772"/>
              <a:gd name="connsiteY29" fmla="*/ 2670629 h 5675086"/>
              <a:gd name="connsiteX30" fmla="*/ 9927772 w 9927772"/>
              <a:gd name="connsiteY30" fmla="*/ 2960914 h 5675086"/>
              <a:gd name="connsiteX31" fmla="*/ 9898743 w 9927772"/>
              <a:gd name="connsiteY31" fmla="*/ 3309257 h 5675086"/>
              <a:gd name="connsiteX32" fmla="*/ 9724572 w 9927772"/>
              <a:gd name="connsiteY32" fmla="*/ 3628571 h 5675086"/>
              <a:gd name="connsiteX33" fmla="*/ 9521372 w 9927772"/>
              <a:gd name="connsiteY33" fmla="*/ 3802743 h 5675086"/>
              <a:gd name="connsiteX34" fmla="*/ 9318172 w 9927772"/>
              <a:gd name="connsiteY34" fmla="*/ 3802743 h 5675086"/>
              <a:gd name="connsiteX35" fmla="*/ 9347200 w 9927772"/>
              <a:gd name="connsiteY35" fmla="*/ 4165600 h 5675086"/>
              <a:gd name="connsiteX36" fmla="*/ 9289143 w 9927772"/>
              <a:gd name="connsiteY36" fmla="*/ 4731657 h 5675086"/>
              <a:gd name="connsiteX37" fmla="*/ 9042400 w 9927772"/>
              <a:gd name="connsiteY37" fmla="*/ 5036457 h 5675086"/>
              <a:gd name="connsiteX38" fmla="*/ 8853715 w 9927772"/>
              <a:gd name="connsiteY38" fmla="*/ 5138057 h 5675086"/>
              <a:gd name="connsiteX39" fmla="*/ 8577943 w 9927772"/>
              <a:gd name="connsiteY39" fmla="*/ 5225143 h 5675086"/>
              <a:gd name="connsiteX40" fmla="*/ 8418286 w 9927772"/>
              <a:gd name="connsiteY40" fmla="*/ 5254171 h 5675086"/>
              <a:gd name="connsiteX41" fmla="*/ 8157029 w 9927772"/>
              <a:gd name="connsiteY41" fmla="*/ 5297714 h 5675086"/>
              <a:gd name="connsiteX42" fmla="*/ 7765143 w 9927772"/>
              <a:gd name="connsiteY42" fmla="*/ 5297714 h 5675086"/>
              <a:gd name="connsiteX43" fmla="*/ 7474857 w 9927772"/>
              <a:gd name="connsiteY43" fmla="*/ 5181600 h 5675086"/>
              <a:gd name="connsiteX44" fmla="*/ 7257143 w 9927772"/>
              <a:gd name="connsiteY44" fmla="*/ 5413829 h 5675086"/>
              <a:gd name="connsiteX45" fmla="*/ 6995886 w 9927772"/>
              <a:gd name="connsiteY45" fmla="*/ 5544457 h 5675086"/>
              <a:gd name="connsiteX46" fmla="*/ 6720115 w 9927772"/>
              <a:gd name="connsiteY46" fmla="*/ 5631543 h 5675086"/>
              <a:gd name="connsiteX47" fmla="*/ 6531429 w 9927772"/>
              <a:gd name="connsiteY47" fmla="*/ 5675086 h 5675086"/>
              <a:gd name="connsiteX48" fmla="*/ 6154057 w 9927772"/>
              <a:gd name="connsiteY48" fmla="*/ 5675086 h 5675086"/>
              <a:gd name="connsiteX49" fmla="*/ 5791200 w 9927772"/>
              <a:gd name="connsiteY49" fmla="*/ 5675086 h 5675086"/>
              <a:gd name="connsiteX50" fmla="*/ 5341257 w 9927772"/>
              <a:gd name="connsiteY50" fmla="*/ 5529943 h 5675086"/>
              <a:gd name="connsiteX51" fmla="*/ 5124995 w 9927772"/>
              <a:gd name="connsiteY51" fmla="*/ 5262154 h 5675086"/>
              <a:gd name="connsiteX52" fmla="*/ 4935583 w 9927772"/>
              <a:gd name="connsiteY52" fmla="*/ 4873897 h 5675086"/>
              <a:gd name="connsiteX53" fmla="*/ 4556035 w 9927772"/>
              <a:gd name="connsiteY53" fmla="*/ 5060769 h 5675086"/>
              <a:gd name="connsiteX54" fmla="*/ 4356463 w 9927772"/>
              <a:gd name="connsiteY54" fmla="*/ 4795883 h 5675086"/>
              <a:gd name="connsiteX55" fmla="*/ 4105729 w 9927772"/>
              <a:gd name="connsiteY55" fmla="*/ 4963886 h 5675086"/>
              <a:gd name="connsiteX56" fmla="*/ 3656512 w 9927772"/>
              <a:gd name="connsiteY56" fmla="*/ 5073831 h 5675086"/>
              <a:gd name="connsiteX57" fmla="*/ 3280229 w 9927772"/>
              <a:gd name="connsiteY57" fmla="*/ 5080000 h 5675086"/>
              <a:gd name="connsiteX58" fmla="*/ 3048000 w 9927772"/>
              <a:gd name="connsiteY58" fmla="*/ 5080000 h 5675086"/>
              <a:gd name="connsiteX59" fmla="*/ 2802709 w 9927772"/>
              <a:gd name="connsiteY59" fmla="*/ 5014323 h 5675086"/>
              <a:gd name="connsiteX60" fmla="*/ 2587172 w 9927772"/>
              <a:gd name="connsiteY60" fmla="*/ 4918891 h 5675086"/>
              <a:gd name="connsiteX61" fmla="*/ 2365829 w 9927772"/>
              <a:gd name="connsiteY61" fmla="*/ 4775200 h 5675086"/>
              <a:gd name="connsiteX62" fmla="*/ 2070826 w 9927772"/>
              <a:gd name="connsiteY62" fmla="*/ 4694283 h 5675086"/>
              <a:gd name="connsiteX63" fmla="*/ 1756229 w 9927772"/>
              <a:gd name="connsiteY63" fmla="*/ 4528457 h 5675086"/>
              <a:gd name="connsiteX64" fmla="*/ 1445986 w 9927772"/>
              <a:gd name="connsiteY64" fmla="*/ 4200071 h 5675086"/>
              <a:gd name="connsiteX65" fmla="*/ 1381760 w 9927772"/>
              <a:gd name="connsiteY65" fmla="*/ 3859349 h 5675086"/>
              <a:gd name="connsiteX66" fmla="*/ 943429 w 9927772"/>
              <a:gd name="connsiteY66" fmla="*/ 3991429 h 5675086"/>
              <a:gd name="connsiteX67" fmla="*/ 638629 w 9927772"/>
              <a:gd name="connsiteY67" fmla="*/ 3875314 h 5675086"/>
              <a:gd name="connsiteX68" fmla="*/ 377372 w 9927772"/>
              <a:gd name="connsiteY68" fmla="*/ 3788229 h 5675086"/>
              <a:gd name="connsiteX69" fmla="*/ 217715 w 9927772"/>
              <a:gd name="connsiteY69" fmla="*/ 3468914 h 5675086"/>
              <a:gd name="connsiteX70" fmla="*/ 0 w 9927772"/>
              <a:gd name="connsiteY70" fmla="*/ 3033486 h 5675086"/>
              <a:gd name="connsiteX71" fmla="*/ 72572 w 9927772"/>
              <a:gd name="connsiteY71" fmla="*/ 2496457 h 5675086"/>
              <a:gd name="connsiteX72" fmla="*/ 304800 w 9927772"/>
              <a:gd name="connsiteY72" fmla="*/ 2075543 h 5675086"/>
              <a:gd name="connsiteX73" fmla="*/ 624115 w 9927772"/>
              <a:gd name="connsiteY73" fmla="*/ 1959429 h 5675086"/>
              <a:gd name="connsiteX74" fmla="*/ 522515 w 9927772"/>
              <a:gd name="connsiteY74" fmla="*/ 1538514 h 5675086"/>
              <a:gd name="connsiteX75" fmla="*/ 595086 w 9927772"/>
              <a:gd name="connsiteY75" fmla="*/ 1190171 h 5675086"/>
              <a:gd name="connsiteX76" fmla="*/ 696686 w 9927772"/>
              <a:gd name="connsiteY76" fmla="*/ 1001486 h 5675086"/>
              <a:gd name="connsiteX77" fmla="*/ 914400 w 9927772"/>
              <a:gd name="connsiteY77" fmla="*/ 769257 h 5675086"/>
              <a:gd name="connsiteX78" fmla="*/ 1262743 w 9927772"/>
              <a:gd name="connsiteY78" fmla="*/ 566057 h 5675086"/>
              <a:gd name="connsiteX79" fmla="*/ 1669143 w 9927772"/>
              <a:gd name="connsiteY79" fmla="*/ 464457 h 5675086"/>
              <a:gd name="connsiteX80" fmla="*/ 2177143 w 9927772"/>
              <a:gd name="connsiteY80" fmla="*/ 493486 h 5675086"/>
              <a:gd name="connsiteX81" fmla="*/ 2503352 w 9927772"/>
              <a:gd name="connsiteY81" fmla="*/ 572226 h 5675086"/>
              <a:gd name="connsiteX0" fmla="*/ 2492829 w 9927772"/>
              <a:gd name="connsiteY0" fmla="*/ 590369 h 5675086"/>
              <a:gd name="connsiteX1" fmla="*/ 2931886 w 9927772"/>
              <a:gd name="connsiteY1" fmla="*/ 261257 h 5675086"/>
              <a:gd name="connsiteX2" fmla="*/ 3439886 w 9927772"/>
              <a:gd name="connsiteY2" fmla="*/ 72571 h 5675086"/>
              <a:gd name="connsiteX3" fmla="*/ 3962400 w 9927772"/>
              <a:gd name="connsiteY3" fmla="*/ 0 h 5675086"/>
              <a:gd name="connsiteX4" fmla="*/ 4426857 w 9927772"/>
              <a:gd name="connsiteY4" fmla="*/ 58057 h 5675086"/>
              <a:gd name="connsiteX5" fmla="*/ 4746172 w 9927772"/>
              <a:gd name="connsiteY5" fmla="*/ 203200 h 5675086"/>
              <a:gd name="connsiteX6" fmla="*/ 4949372 w 9927772"/>
              <a:gd name="connsiteY6" fmla="*/ 406400 h 5675086"/>
              <a:gd name="connsiteX7" fmla="*/ 5065486 w 9927772"/>
              <a:gd name="connsiteY7" fmla="*/ 624114 h 5675086"/>
              <a:gd name="connsiteX8" fmla="*/ 5167086 w 9927772"/>
              <a:gd name="connsiteY8" fmla="*/ 928914 h 5675086"/>
              <a:gd name="connsiteX9" fmla="*/ 5399315 w 9927772"/>
              <a:gd name="connsiteY9" fmla="*/ 725714 h 5675086"/>
              <a:gd name="connsiteX10" fmla="*/ 5558972 w 9927772"/>
              <a:gd name="connsiteY10" fmla="*/ 696686 h 5675086"/>
              <a:gd name="connsiteX11" fmla="*/ 5704115 w 9927772"/>
              <a:gd name="connsiteY11" fmla="*/ 783771 h 5675086"/>
              <a:gd name="connsiteX12" fmla="*/ 5791200 w 9927772"/>
              <a:gd name="connsiteY12" fmla="*/ 1001486 h 5675086"/>
              <a:gd name="connsiteX13" fmla="*/ 6081486 w 9927772"/>
              <a:gd name="connsiteY13" fmla="*/ 798286 h 5675086"/>
              <a:gd name="connsiteX14" fmla="*/ 6386286 w 9927772"/>
              <a:gd name="connsiteY14" fmla="*/ 725714 h 5675086"/>
              <a:gd name="connsiteX15" fmla="*/ 6792686 w 9927772"/>
              <a:gd name="connsiteY15" fmla="*/ 696686 h 5675086"/>
              <a:gd name="connsiteX16" fmla="*/ 7126515 w 9927772"/>
              <a:gd name="connsiteY16" fmla="*/ 711200 h 5675086"/>
              <a:gd name="connsiteX17" fmla="*/ 7503886 w 9927772"/>
              <a:gd name="connsiteY17" fmla="*/ 769257 h 5675086"/>
              <a:gd name="connsiteX18" fmla="*/ 7707086 w 9927772"/>
              <a:gd name="connsiteY18" fmla="*/ 870857 h 5675086"/>
              <a:gd name="connsiteX19" fmla="*/ 7910286 w 9927772"/>
              <a:gd name="connsiteY19" fmla="*/ 1059543 h 5675086"/>
              <a:gd name="connsiteX20" fmla="*/ 8069943 w 9927772"/>
              <a:gd name="connsiteY20" fmla="*/ 1219200 h 5675086"/>
              <a:gd name="connsiteX21" fmla="*/ 8360229 w 9927772"/>
              <a:gd name="connsiteY21" fmla="*/ 1407886 h 5675086"/>
              <a:gd name="connsiteX22" fmla="*/ 8577943 w 9927772"/>
              <a:gd name="connsiteY22" fmla="*/ 1741714 h 5675086"/>
              <a:gd name="connsiteX23" fmla="*/ 8636000 w 9927772"/>
              <a:gd name="connsiteY23" fmla="*/ 2017486 h 5675086"/>
              <a:gd name="connsiteX24" fmla="*/ 8810172 w 9927772"/>
              <a:gd name="connsiteY24" fmla="*/ 1915886 h 5675086"/>
              <a:gd name="connsiteX25" fmla="*/ 9013372 w 9927772"/>
              <a:gd name="connsiteY25" fmla="*/ 1915886 h 5675086"/>
              <a:gd name="connsiteX26" fmla="*/ 9216572 w 9927772"/>
              <a:gd name="connsiteY26" fmla="*/ 1959429 h 5675086"/>
              <a:gd name="connsiteX27" fmla="*/ 9535886 w 9927772"/>
              <a:gd name="connsiteY27" fmla="*/ 2090057 h 5675086"/>
              <a:gd name="connsiteX28" fmla="*/ 9695543 w 9927772"/>
              <a:gd name="connsiteY28" fmla="*/ 2394857 h 5675086"/>
              <a:gd name="connsiteX29" fmla="*/ 9884229 w 9927772"/>
              <a:gd name="connsiteY29" fmla="*/ 2670629 h 5675086"/>
              <a:gd name="connsiteX30" fmla="*/ 9927772 w 9927772"/>
              <a:gd name="connsiteY30" fmla="*/ 2960914 h 5675086"/>
              <a:gd name="connsiteX31" fmla="*/ 9898743 w 9927772"/>
              <a:gd name="connsiteY31" fmla="*/ 3309257 h 5675086"/>
              <a:gd name="connsiteX32" fmla="*/ 9724572 w 9927772"/>
              <a:gd name="connsiteY32" fmla="*/ 3628571 h 5675086"/>
              <a:gd name="connsiteX33" fmla="*/ 9521372 w 9927772"/>
              <a:gd name="connsiteY33" fmla="*/ 3802743 h 5675086"/>
              <a:gd name="connsiteX34" fmla="*/ 9318172 w 9927772"/>
              <a:gd name="connsiteY34" fmla="*/ 3802743 h 5675086"/>
              <a:gd name="connsiteX35" fmla="*/ 9347200 w 9927772"/>
              <a:gd name="connsiteY35" fmla="*/ 4165600 h 5675086"/>
              <a:gd name="connsiteX36" fmla="*/ 9289143 w 9927772"/>
              <a:gd name="connsiteY36" fmla="*/ 4731657 h 5675086"/>
              <a:gd name="connsiteX37" fmla="*/ 9042400 w 9927772"/>
              <a:gd name="connsiteY37" fmla="*/ 5036457 h 5675086"/>
              <a:gd name="connsiteX38" fmla="*/ 8853715 w 9927772"/>
              <a:gd name="connsiteY38" fmla="*/ 5138057 h 5675086"/>
              <a:gd name="connsiteX39" fmla="*/ 8577943 w 9927772"/>
              <a:gd name="connsiteY39" fmla="*/ 5225143 h 5675086"/>
              <a:gd name="connsiteX40" fmla="*/ 8418286 w 9927772"/>
              <a:gd name="connsiteY40" fmla="*/ 5254171 h 5675086"/>
              <a:gd name="connsiteX41" fmla="*/ 8157029 w 9927772"/>
              <a:gd name="connsiteY41" fmla="*/ 5297714 h 5675086"/>
              <a:gd name="connsiteX42" fmla="*/ 7765143 w 9927772"/>
              <a:gd name="connsiteY42" fmla="*/ 5297714 h 5675086"/>
              <a:gd name="connsiteX43" fmla="*/ 7474857 w 9927772"/>
              <a:gd name="connsiteY43" fmla="*/ 5181600 h 5675086"/>
              <a:gd name="connsiteX44" fmla="*/ 7257143 w 9927772"/>
              <a:gd name="connsiteY44" fmla="*/ 5413829 h 5675086"/>
              <a:gd name="connsiteX45" fmla="*/ 6995886 w 9927772"/>
              <a:gd name="connsiteY45" fmla="*/ 5544457 h 5675086"/>
              <a:gd name="connsiteX46" fmla="*/ 6720115 w 9927772"/>
              <a:gd name="connsiteY46" fmla="*/ 5631543 h 5675086"/>
              <a:gd name="connsiteX47" fmla="*/ 6531429 w 9927772"/>
              <a:gd name="connsiteY47" fmla="*/ 5675086 h 5675086"/>
              <a:gd name="connsiteX48" fmla="*/ 6154057 w 9927772"/>
              <a:gd name="connsiteY48" fmla="*/ 5675086 h 5675086"/>
              <a:gd name="connsiteX49" fmla="*/ 5791200 w 9927772"/>
              <a:gd name="connsiteY49" fmla="*/ 5675086 h 5675086"/>
              <a:gd name="connsiteX50" fmla="*/ 5341257 w 9927772"/>
              <a:gd name="connsiteY50" fmla="*/ 5529943 h 5675086"/>
              <a:gd name="connsiteX51" fmla="*/ 5124995 w 9927772"/>
              <a:gd name="connsiteY51" fmla="*/ 5262154 h 5675086"/>
              <a:gd name="connsiteX52" fmla="*/ 4935583 w 9927772"/>
              <a:gd name="connsiteY52" fmla="*/ 4873897 h 5675086"/>
              <a:gd name="connsiteX53" fmla="*/ 4556035 w 9927772"/>
              <a:gd name="connsiteY53" fmla="*/ 5060769 h 5675086"/>
              <a:gd name="connsiteX54" fmla="*/ 4356463 w 9927772"/>
              <a:gd name="connsiteY54" fmla="*/ 4795883 h 5675086"/>
              <a:gd name="connsiteX55" fmla="*/ 4105729 w 9927772"/>
              <a:gd name="connsiteY55" fmla="*/ 4963886 h 5675086"/>
              <a:gd name="connsiteX56" fmla="*/ 3656512 w 9927772"/>
              <a:gd name="connsiteY56" fmla="*/ 5073831 h 5675086"/>
              <a:gd name="connsiteX57" fmla="*/ 3280229 w 9927772"/>
              <a:gd name="connsiteY57" fmla="*/ 5080000 h 5675086"/>
              <a:gd name="connsiteX58" fmla="*/ 3048000 w 9927772"/>
              <a:gd name="connsiteY58" fmla="*/ 5080000 h 5675086"/>
              <a:gd name="connsiteX59" fmla="*/ 2802709 w 9927772"/>
              <a:gd name="connsiteY59" fmla="*/ 5014323 h 5675086"/>
              <a:gd name="connsiteX60" fmla="*/ 2587172 w 9927772"/>
              <a:gd name="connsiteY60" fmla="*/ 4918891 h 5675086"/>
              <a:gd name="connsiteX61" fmla="*/ 2365829 w 9927772"/>
              <a:gd name="connsiteY61" fmla="*/ 4775200 h 5675086"/>
              <a:gd name="connsiteX62" fmla="*/ 2070826 w 9927772"/>
              <a:gd name="connsiteY62" fmla="*/ 4694283 h 5675086"/>
              <a:gd name="connsiteX63" fmla="*/ 1687649 w 9927772"/>
              <a:gd name="connsiteY63" fmla="*/ 4475117 h 5675086"/>
              <a:gd name="connsiteX64" fmla="*/ 1445986 w 9927772"/>
              <a:gd name="connsiteY64" fmla="*/ 4200071 h 5675086"/>
              <a:gd name="connsiteX65" fmla="*/ 1381760 w 9927772"/>
              <a:gd name="connsiteY65" fmla="*/ 3859349 h 5675086"/>
              <a:gd name="connsiteX66" fmla="*/ 943429 w 9927772"/>
              <a:gd name="connsiteY66" fmla="*/ 3991429 h 5675086"/>
              <a:gd name="connsiteX67" fmla="*/ 638629 w 9927772"/>
              <a:gd name="connsiteY67" fmla="*/ 3875314 h 5675086"/>
              <a:gd name="connsiteX68" fmla="*/ 377372 w 9927772"/>
              <a:gd name="connsiteY68" fmla="*/ 3788229 h 5675086"/>
              <a:gd name="connsiteX69" fmla="*/ 217715 w 9927772"/>
              <a:gd name="connsiteY69" fmla="*/ 3468914 h 5675086"/>
              <a:gd name="connsiteX70" fmla="*/ 0 w 9927772"/>
              <a:gd name="connsiteY70" fmla="*/ 3033486 h 5675086"/>
              <a:gd name="connsiteX71" fmla="*/ 72572 w 9927772"/>
              <a:gd name="connsiteY71" fmla="*/ 2496457 h 5675086"/>
              <a:gd name="connsiteX72" fmla="*/ 304800 w 9927772"/>
              <a:gd name="connsiteY72" fmla="*/ 2075543 h 5675086"/>
              <a:gd name="connsiteX73" fmla="*/ 624115 w 9927772"/>
              <a:gd name="connsiteY73" fmla="*/ 1959429 h 5675086"/>
              <a:gd name="connsiteX74" fmla="*/ 522515 w 9927772"/>
              <a:gd name="connsiteY74" fmla="*/ 1538514 h 5675086"/>
              <a:gd name="connsiteX75" fmla="*/ 595086 w 9927772"/>
              <a:gd name="connsiteY75" fmla="*/ 1190171 h 5675086"/>
              <a:gd name="connsiteX76" fmla="*/ 696686 w 9927772"/>
              <a:gd name="connsiteY76" fmla="*/ 1001486 h 5675086"/>
              <a:gd name="connsiteX77" fmla="*/ 914400 w 9927772"/>
              <a:gd name="connsiteY77" fmla="*/ 769257 h 5675086"/>
              <a:gd name="connsiteX78" fmla="*/ 1262743 w 9927772"/>
              <a:gd name="connsiteY78" fmla="*/ 566057 h 5675086"/>
              <a:gd name="connsiteX79" fmla="*/ 1669143 w 9927772"/>
              <a:gd name="connsiteY79" fmla="*/ 464457 h 5675086"/>
              <a:gd name="connsiteX80" fmla="*/ 2177143 w 9927772"/>
              <a:gd name="connsiteY80" fmla="*/ 493486 h 5675086"/>
              <a:gd name="connsiteX81" fmla="*/ 2503352 w 9927772"/>
              <a:gd name="connsiteY81" fmla="*/ 572226 h 5675086"/>
              <a:gd name="connsiteX0" fmla="*/ 2492829 w 9927772"/>
              <a:gd name="connsiteY0" fmla="*/ 590369 h 5675086"/>
              <a:gd name="connsiteX1" fmla="*/ 2931886 w 9927772"/>
              <a:gd name="connsiteY1" fmla="*/ 261257 h 5675086"/>
              <a:gd name="connsiteX2" fmla="*/ 3439886 w 9927772"/>
              <a:gd name="connsiteY2" fmla="*/ 72571 h 5675086"/>
              <a:gd name="connsiteX3" fmla="*/ 3962400 w 9927772"/>
              <a:gd name="connsiteY3" fmla="*/ 0 h 5675086"/>
              <a:gd name="connsiteX4" fmla="*/ 4426857 w 9927772"/>
              <a:gd name="connsiteY4" fmla="*/ 58057 h 5675086"/>
              <a:gd name="connsiteX5" fmla="*/ 4746172 w 9927772"/>
              <a:gd name="connsiteY5" fmla="*/ 203200 h 5675086"/>
              <a:gd name="connsiteX6" fmla="*/ 4949372 w 9927772"/>
              <a:gd name="connsiteY6" fmla="*/ 406400 h 5675086"/>
              <a:gd name="connsiteX7" fmla="*/ 5065486 w 9927772"/>
              <a:gd name="connsiteY7" fmla="*/ 624114 h 5675086"/>
              <a:gd name="connsiteX8" fmla="*/ 5167086 w 9927772"/>
              <a:gd name="connsiteY8" fmla="*/ 928914 h 5675086"/>
              <a:gd name="connsiteX9" fmla="*/ 5399315 w 9927772"/>
              <a:gd name="connsiteY9" fmla="*/ 725714 h 5675086"/>
              <a:gd name="connsiteX10" fmla="*/ 5558972 w 9927772"/>
              <a:gd name="connsiteY10" fmla="*/ 696686 h 5675086"/>
              <a:gd name="connsiteX11" fmla="*/ 5704115 w 9927772"/>
              <a:gd name="connsiteY11" fmla="*/ 783771 h 5675086"/>
              <a:gd name="connsiteX12" fmla="*/ 5791200 w 9927772"/>
              <a:gd name="connsiteY12" fmla="*/ 1001486 h 5675086"/>
              <a:gd name="connsiteX13" fmla="*/ 6081486 w 9927772"/>
              <a:gd name="connsiteY13" fmla="*/ 798286 h 5675086"/>
              <a:gd name="connsiteX14" fmla="*/ 6386286 w 9927772"/>
              <a:gd name="connsiteY14" fmla="*/ 725714 h 5675086"/>
              <a:gd name="connsiteX15" fmla="*/ 6792686 w 9927772"/>
              <a:gd name="connsiteY15" fmla="*/ 696686 h 5675086"/>
              <a:gd name="connsiteX16" fmla="*/ 7126515 w 9927772"/>
              <a:gd name="connsiteY16" fmla="*/ 711200 h 5675086"/>
              <a:gd name="connsiteX17" fmla="*/ 7503886 w 9927772"/>
              <a:gd name="connsiteY17" fmla="*/ 769257 h 5675086"/>
              <a:gd name="connsiteX18" fmla="*/ 7707086 w 9927772"/>
              <a:gd name="connsiteY18" fmla="*/ 870857 h 5675086"/>
              <a:gd name="connsiteX19" fmla="*/ 7910286 w 9927772"/>
              <a:gd name="connsiteY19" fmla="*/ 1059543 h 5675086"/>
              <a:gd name="connsiteX20" fmla="*/ 8069943 w 9927772"/>
              <a:gd name="connsiteY20" fmla="*/ 1219200 h 5675086"/>
              <a:gd name="connsiteX21" fmla="*/ 8360229 w 9927772"/>
              <a:gd name="connsiteY21" fmla="*/ 1407886 h 5675086"/>
              <a:gd name="connsiteX22" fmla="*/ 8577943 w 9927772"/>
              <a:gd name="connsiteY22" fmla="*/ 1741714 h 5675086"/>
              <a:gd name="connsiteX23" fmla="*/ 8636000 w 9927772"/>
              <a:gd name="connsiteY23" fmla="*/ 2017486 h 5675086"/>
              <a:gd name="connsiteX24" fmla="*/ 8810172 w 9927772"/>
              <a:gd name="connsiteY24" fmla="*/ 1915886 h 5675086"/>
              <a:gd name="connsiteX25" fmla="*/ 9013372 w 9927772"/>
              <a:gd name="connsiteY25" fmla="*/ 1915886 h 5675086"/>
              <a:gd name="connsiteX26" fmla="*/ 9216572 w 9927772"/>
              <a:gd name="connsiteY26" fmla="*/ 1959429 h 5675086"/>
              <a:gd name="connsiteX27" fmla="*/ 9535886 w 9927772"/>
              <a:gd name="connsiteY27" fmla="*/ 2090057 h 5675086"/>
              <a:gd name="connsiteX28" fmla="*/ 9695543 w 9927772"/>
              <a:gd name="connsiteY28" fmla="*/ 2394857 h 5675086"/>
              <a:gd name="connsiteX29" fmla="*/ 9884229 w 9927772"/>
              <a:gd name="connsiteY29" fmla="*/ 2670629 h 5675086"/>
              <a:gd name="connsiteX30" fmla="*/ 9927772 w 9927772"/>
              <a:gd name="connsiteY30" fmla="*/ 2960914 h 5675086"/>
              <a:gd name="connsiteX31" fmla="*/ 9898743 w 9927772"/>
              <a:gd name="connsiteY31" fmla="*/ 3309257 h 5675086"/>
              <a:gd name="connsiteX32" fmla="*/ 9724572 w 9927772"/>
              <a:gd name="connsiteY32" fmla="*/ 3628571 h 5675086"/>
              <a:gd name="connsiteX33" fmla="*/ 9521372 w 9927772"/>
              <a:gd name="connsiteY33" fmla="*/ 3802743 h 5675086"/>
              <a:gd name="connsiteX34" fmla="*/ 9318172 w 9927772"/>
              <a:gd name="connsiteY34" fmla="*/ 3802743 h 5675086"/>
              <a:gd name="connsiteX35" fmla="*/ 9347200 w 9927772"/>
              <a:gd name="connsiteY35" fmla="*/ 4165600 h 5675086"/>
              <a:gd name="connsiteX36" fmla="*/ 9289143 w 9927772"/>
              <a:gd name="connsiteY36" fmla="*/ 4731657 h 5675086"/>
              <a:gd name="connsiteX37" fmla="*/ 9042400 w 9927772"/>
              <a:gd name="connsiteY37" fmla="*/ 5036457 h 5675086"/>
              <a:gd name="connsiteX38" fmla="*/ 8853715 w 9927772"/>
              <a:gd name="connsiteY38" fmla="*/ 5138057 h 5675086"/>
              <a:gd name="connsiteX39" fmla="*/ 8577943 w 9927772"/>
              <a:gd name="connsiteY39" fmla="*/ 5225143 h 5675086"/>
              <a:gd name="connsiteX40" fmla="*/ 8418286 w 9927772"/>
              <a:gd name="connsiteY40" fmla="*/ 5254171 h 5675086"/>
              <a:gd name="connsiteX41" fmla="*/ 8157029 w 9927772"/>
              <a:gd name="connsiteY41" fmla="*/ 5297714 h 5675086"/>
              <a:gd name="connsiteX42" fmla="*/ 7765143 w 9927772"/>
              <a:gd name="connsiteY42" fmla="*/ 5297714 h 5675086"/>
              <a:gd name="connsiteX43" fmla="*/ 7474857 w 9927772"/>
              <a:gd name="connsiteY43" fmla="*/ 5181600 h 5675086"/>
              <a:gd name="connsiteX44" fmla="*/ 7257143 w 9927772"/>
              <a:gd name="connsiteY44" fmla="*/ 5413829 h 5675086"/>
              <a:gd name="connsiteX45" fmla="*/ 6995886 w 9927772"/>
              <a:gd name="connsiteY45" fmla="*/ 5544457 h 5675086"/>
              <a:gd name="connsiteX46" fmla="*/ 6720115 w 9927772"/>
              <a:gd name="connsiteY46" fmla="*/ 5631543 h 5675086"/>
              <a:gd name="connsiteX47" fmla="*/ 6531429 w 9927772"/>
              <a:gd name="connsiteY47" fmla="*/ 5675086 h 5675086"/>
              <a:gd name="connsiteX48" fmla="*/ 6154057 w 9927772"/>
              <a:gd name="connsiteY48" fmla="*/ 5675086 h 5675086"/>
              <a:gd name="connsiteX49" fmla="*/ 5791200 w 9927772"/>
              <a:gd name="connsiteY49" fmla="*/ 5675086 h 5675086"/>
              <a:gd name="connsiteX50" fmla="*/ 5341257 w 9927772"/>
              <a:gd name="connsiteY50" fmla="*/ 5529943 h 5675086"/>
              <a:gd name="connsiteX51" fmla="*/ 5124995 w 9927772"/>
              <a:gd name="connsiteY51" fmla="*/ 5262154 h 5675086"/>
              <a:gd name="connsiteX52" fmla="*/ 4935583 w 9927772"/>
              <a:gd name="connsiteY52" fmla="*/ 4873897 h 5675086"/>
              <a:gd name="connsiteX53" fmla="*/ 4556035 w 9927772"/>
              <a:gd name="connsiteY53" fmla="*/ 5060769 h 5675086"/>
              <a:gd name="connsiteX54" fmla="*/ 4356463 w 9927772"/>
              <a:gd name="connsiteY54" fmla="*/ 4795883 h 5675086"/>
              <a:gd name="connsiteX55" fmla="*/ 4105729 w 9927772"/>
              <a:gd name="connsiteY55" fmla="*/ 4963886 h 5675086"/>
              <a:gd name="connsiteX56" fmla="*/ 3656512 w 9927772"/>
              <a:gd name="connsiteY56" fmla="*/ 5073831 h 5675086"/>
              <a:gd name="connsiteX57" fmla="*/ 3280229 w 9927772"/>
              <a:gd name="connsiteY57" fmla="*/ 5080000 h 5675086"/>
              <a:gd name="connsiteX58" fmla="*/ 3048000 w 9927772"/>
              <a:gd name="connsiteY58" fmla="*/ 5080000 h 5675086"/>
              <a:gd name="connsiteX59" fmla="*/ 2802709 w 9927772"/>
              <a:gd name="connsiteY59" fmla="*/ 5014323 h 5675086"/>
              <a:gd name="connsiteX60" fmla="*/ 2587172 w 9927772"/>
              <a:gd name="connsiteY60" fmla="*/ 4918891 h 5675086"/>
              <a:gd name="connsiteX61" fmla="*/ 2365829 w 9927772"/>
              <a:gd name="connsiteY61" fmla="*/ 4775200 h 5675086"/>
              <a:gd name="connsiteX62" fmla="*/ 2070826 w 9927772"/>
              <a:gd name="connsiteY62" fmla="*/ 4694283 h 5675086"/>
              <a:gd name="connsiteX63" fmla="*/ 1687649 w 9927772"/>
              <a:gd name="connsiteY63" fmla="*/ 4475117 h 5675086"/>
              <a:gd name="connsiteX64" fmla="*/ 1445986 w 9927772"/>
              <a:gd name="connsiteY64" fmla="*/ 4200071 h 5675086"/>
              <a:gd name="connsiteX65" fmla="*/ 1381760 w 9927772"/>
              <a:gd name="connsiteY65" fmla="*/ 3859349 h 5675086"/>
              <a:gd name="connsiteX66" fmla="*/ 1179649 w 9927772"/>
              <a:gd name="connsiteY66" fmla="*/ 4037149 h 5675086"/>
              <a:gd name="connsiteX67" fmla="*/ 638629 w 9927772"/>
              <a:gd name="connsiteY67" fmla="*/ 3875314 h 5675086"/>
              <a:gd name="connsiteX68" fmla="*/ 377372 w 9927772"/>
              <a:gd name="connsiteY68" fmla="*/ 3788229 h 5675086"/>
              <a:gd name="connsiteX69" fmla="*/ 217715 w 9927772"/>
              <a:gd name="connsiteY69" fmla="*/ 3468914 h 5675086"/>
              <a:gd name="connsiteX70" fmla="*/ 0 w 9927772"/>
              <a:gd name="connsiteY70" fmla="*/ 3033486 h 5675086"/>
              <a:gd name="connsiteX71" fmla="*/ 72572 w 9927772"/>
              <a:gd name="connsiteY71" fmla="*/ 2496457 h 5675086"/>
              <a:gd name="connsiteX72" fmla="*/ 304800 w 9927772"/>
              <a:gd name="connsiteY72" fmla="*/ 2075543 h 5675086"/>
              <a:gd name="connsiteX73" fmla="*/ 624115 w 9927772"/>
              <a:gd name="connsiteY73" fmla="*/ 1959429 h 5675086"/>
              <a:gd name="connsiteX74" fmla="*/ 522515 w 9927772"/>
              <a:gd name="connsiteY74" fmla="*/ 1538514 h 5675086"/>
              <a:gd name="connsiteX75" fmla="*/ 595086 w 9927772"/>
              <a:gd name="connsiteY75" fmla="*/ 1190171 h 5675086"/>
              <a:gd name="connsiteX76" fmla="*/ 696686 w 9927772"/>
              <a:gd name="connsiteY76" fmla="*/ 1001486 h 5675086"/>
              <a:gd name="connsiteX77" fmla="*/ 914400 w 9927772"/>
              <a:gd name="connsiteY77" fmla="*/ 769257 h 5675086"/>
              <a:gd name="connsiteX78" fmla="*/ 1262743 w 9927772"/>
              <a:gd name="connsiteY78" fmla="*/ 566057 h 5675086"/>
              <a:gd name="connsiteX79" fmla="*/ 1669143 w 9927772"/>
              <a:gd name="connsiteY79" fmla="*/ 464457 h 5675086"/>
              <a:gd name="connsiteX80" fmla="*/ 2177143 w 9927772"/>
              <a:gd name="connsiteY80" fmla="*/ 493486 h 5675086"/>
              <a:gd name="connsiteX81" fmla="*/ 2503352 w 9927772"/>
              <a:gd name="connsiteY81" fmla="*/ 572226 h 5675086"/>
              <a:gd name="connsiteX0" fmla="*/ 2492829 w 9927772"/>
              <a:gd name="connsiteY0" fmla="*/ 590369 h 5675086"/>
              <a:gd name="connsiteX1" fmla="*/ 2931886 w 9927772"/>
              <a:gd name="connsiteY1" fmla="*/ 261257 h 5675086"/>
              <a:gd name="connsiteX2" fmla="*/ 3439886 w 9927772"/>
              <a:gd name="connsiteY2" fmla="*/ 72571 h 5675086"/>
              <a:gd name="connsiteX3" fmla="*/ 3962400 w 9927772"/>
              <a:gd name="connsiteY3" fmla="*/ 0 h 5675086"/>
              <a:gd name="connsiteX4" fmla="*/ 4426857 w 9927772"/>
              <a:gd name="connsiteY4" fmla="*/ 58057 h 5675086"/>
              <a:gd name="connsiteX5" fmla="*/ 4746172 w 9927772"/>
              <a:gd name="connsiteY5" fmla="*/ 203200 h 5675086"/>
              <a:gd name="connsiteX6" fmla="*/ 4949372 w 9927772"/>
              <a:gd name="connsiteY6" fmla="*/ 406400 h 5675086"/>
              <a:gd name="connsiteX7" fmla="*/ 5065486 w 9927772"/>
              <a:gd name="connsiteY7" fmla="*/ 624114 h 5675086"/>
              <a:gd name="connsiteX8" fmla="*/ 5167086 w 9927772"/>
              <a:gd name="connsiteY8" fmla="*/ 928914 h 5675086"/>
              <a:gd name="connsiteX9" fmla="*/ 5399315 w 9927772"/>
              <a:gd name="connsiteY9" fmla="*/ 725714 h 5675086"/>
              <a:gd name="connsiteX10" fmla="*/ 5558972 w 9927772"/>
              <a:gd name="connsiteY10" fmla="*/ 696686 h 5675086"/>
              <a:gd name="connsiteX11" fmla="*/ 5704115 w 9927772"/>
              <a:gd name="connsiteY11" fmla="*/ 783771 h 5675086"/>
              <a:gd name="connsiteX12" fmla="*/ 5791200 w 9927772"/>
              <a:gd name="connsiteY12" fmla="*/ 1001486 h 5675086"/>
              <a:gd name="connsiteX13" fmla="*/ 6081486 w 9927772"/>
              <a:gd name="connsiteY13" fmla="*/ 798286 h 5675086"/>
              <a:gd name="connsiteX14" fmla="*/ 6386286 w 9927772"/>
              <a:gd name="connsiteY14" fmla="*/ 725714 h 5675086"/>
              <a:gd name="connsiteX15" fmla="*/ 6792686 w 9927772"/>
              <a:gd name="connsiteY15" fmla="*/ 696686 h 5675086"/>
              <a:gd name="connsiteX16" fmla="*/ 7126515 w 9927772"/>
              <a:gd name="connsiteY16" fmla="*/ 711200 h 5675086"/>
              <a:gd name="connsiteX17" fmla="*/ 7503886 w 9927772"/>
              <a:gd name="connsiteY17" fmla="*/ 769257 h 5675086"/>
              <a:gd name="connsiteX18" fmla="*/ 7707086 w 9927772"/>
              <a:gd name="connsiteY18" fmla="*/ 870857 h 5675086"/>
              <a:gd name="connsiteX19" fmla="*/ 7910286 w 9927772"/>
              <a:gd name="connsiteY19" fmla="*/ 1059543 h 5675086"/>
              <a:gd name="connsiteX20" fmla="*/ 8069943 w 9927772"/>
              <a:gd name="connsiteY20" fmla="*/ 1219200 h 5675086"/>
              <a:gd name="connsiteX21" fmla="*/ 8360229 w 9927772"/>
              <a:gd name="connsiteY21" fmla="*/ 1407886 h 5675086"/>
              <a:gd name="connsiteX22" fmla="*/ 8577943 w 9927772"/>
              <a:gd name="connsiteY22" fmla="*/ 1741714 h 5675086"/>
              <a:gd name="connsiteX23" fmla="*/ 8636000 w 9927772"/>
              <a:gd name="connsiteY23" fmla="*/ 2017486 h 5675086"/>
              <a:gd name="connsiteX24" fmla="*/ 8810172 w 9927772"/>
              <a:gd name="connsiteY24" fmla="*/ 1915886 h 5675086"/>
              <a:gd name="connsiteX25" fmla="*/ 9013372 w 9927772"/>
              <a:gd name="connsiteY25" fmla="*/ 1915886 h 5675086"/>
              <a:gd name="connsiteX26" fmla="*/ 9216572 w 9927772"/>
              <a:gd name="connsiteY26" fmla="*/ 1959429 h 5675086"/>
              <a:gd name="connsiteX27" fmla="*/ 9535886 w 9927772"/>
              <a:gd name="connsiteY27" fmla="*/ 2090057 h 5675086"/>
              <a:gd name="connsiteX28" fmla="*/ 9695543 w 9927772"/>
              <a:gd name="connsiteY28" fmla="*/ 2394857 h 5675086"/>
              <a:gd name="connsiteX29" fmla="*/ 9884229 w 9927772"/>
              <a:gd name="connsiteY29" fmla="*/ 2670629 h 5675086"/>
              <a:gd name="connsiteX30" fmla="*/ 9927772 w 9927772"/>
              <a:gd name="connsiteY30" fmla="*/ 2960914 h 5675086"/>
              <a:gd name="connsiteX31" fmla="*/ 9898743 w 9927772"/>
              <a:gd name="connsiteY31" fmla="*/ 3309257 h 5675086"/>
              <a:gd name="connsiteX32" fmla="*/ 9724572 w 9927772"/>
              <a:gd name="connsiteY32" fmla="*/ 3628571 h 5675086"/>
              <a:gd name="connsiteX33" fmla="*/ 9521372 w 9927772"/>
              <a:gd name="connsiteY33" fmla="*/ 3802743 h 5675086"/>
              <a:gd name="connsiteX34" fmla="*/ 9318172 w 9927772"/>
              <a:gd name="connsiteY34" fmla="*/ 3802743 h 5675086"/>
              <a:gd name="connsiteX35" fmla="*/ 9347200 w 9927772"/>
              <a:gd name="connsiteY35" fmla="*/ 4165600 h 5675086"/>
              <a:gd name="connsiteX36" fmla="*/ 9289143 w 9927772"/>
              <a:gd name="connsiteY36" fmla="*/ 4731657 h 5675086"/>
              <a:gd name="connsiteX37" fmla="*/ 9042400 w 9927772"/>
              <a:gd name="connsiteY37" fmla="*/ 5036457 h 5675086"/>
              <a:gd name="connsiteX38" fmla="*/ 8853715 w 9927772"/>
              <a:gd name="connsiteY38" fmla="*/ 5138057 h 5675086"/>
              <a:gd name="connsiteX39" fmla="*/ 8577943 w 9927772"/>
              <a:gd name="connsiteY39" fmla="*/ 5225143 h 5675086"/>
              <a:gd name="connsiteX40" fmla="*/ 8418286 w 9927772"/>
              <a:gd name="connsiteY40" fmla="*/ 5254171 h 5675086"/>
              <a:gd name="connsiteX41" fmla="*/ 8157029 w 9927772"/>
              <a:gd name="connsiteY41" fmla="*/ 5297714 h 5675086"/>
              <a:gd name="connsiteX42" fmla="*/ 7765143 w 9927772"/>
              <a:gd name="connsiteY42" fmla="*/ 5297714 h 5675086"/>
              <a:gd name="connsiteX43" fmla="*/ 7474857 w 9927772"/>
              <a:gd name="connsiteY43" fmla="*/ 5181600 h 5675086"/>
              <a:gd name="connsiteX44" fmla="*/ 7257143 w 9927772"/>
              <a:gd name="connsiteY44" fmla="*/ 5413829 h 5675086"/>
              <a:gd name="connsiteX45" fmla="*/ 6995886 w 9927772"/>
              <a:gd name="connsiteY45" fmla="*/ 5544457 h 5675086"/>
              <a:gd name="connsiteX46" fmla="*/ 6720115 w 9927772"/>
              <a:gd name="connsiteY46" fmla="*/ 5631543 h 5675086"/>
              <a:gd name="connsiteX47" fmla="*/ 6531429 w 9927772"/>
              <a:gd name="connsiteY47" fmla="*/ 5675086 h 5675086"/>
              <a:gd name="connsiteX48" fmla="*/ 6154057 w 9927772"/>
              <a:gd name="connsiteY48" fmla="*/ 5675086 h 5675086"/>
              <a:gd name="connsiteX49" fmla="*/ 5791200 w 9927772"/>
              <a:gd name="connsiteY49" fmla="*/ 5675086 h 5675086"/>
              <a:gd name="connsiteX50" fmla="*/ 5341257 w 9927772"/>
              <a:gd name="connsiteY50" fmla="*/ 5529943 h 5675086"/>
              <a:gd name="connsiteX51" fmla="*/ 5124995 w 9927772"/>
              <a:gd name="connsiteY51" fmla="*/ 5262154 h 5675086"/>
              <a:gd name="connsiteX52" fmla="*/ 4935583 w 9927772"/>
              <a:gd name="connsiteY52" fmla="*/ 4873897 h 5675086"/>
              <a:gd name="connsiteX53" fmla="*/ 4556035 w 9927772"/>
              <a:gd name="connsiteY53" fmla="*/ 5060769 h 5675086"/>
              <a:gd name="connsiteX54" fmla="*/ 4356463 w 9927772"/>
              <a:gd name="connsiteY54" fmla="*/ 4795883 h 5675086"/>
              <a:gd name="connsiteX55" fmla="*/ 4105729 w 9927772"/>
              <a:gd name="connsiteY55" fmla="*/ 4963886 h 5675086"/>
              <a:gd name="connsiteX56" fmla="*/ 3656512 w 9927772"/>
              <a:gd name="connsiteY56" fmla="*/ 5073831 h 5675086"/>
              <a:gd name="connsiteX57" fmla="*/ 3280229 w 9927772"/>
              <a:gd name="connsiteY57" fmla="*/ 5080000 h 5675086"/>
              <a:gd name="connsiteX58" fmla="*/ 3048000 w 9927772"/>
              <a:gd name="connsiteY58" fmla="*/ 5080000 h 5675086"/>
              <a:gd name="connsiteX59" fmla="*/ 2802709 w 9927772"/>
              <a:gd name="connsiteY59" fmla="*/ 5014323 h 5675086"/>
              <a:gd name="connsiteX60" fmla="*/ 2587172 w 9927772"/>
              <a:gd name="connsiteY60" fmla="*/ 4918891 h 5675086"/>
              <a:gd name="connsiteX61" fmla="*/ 2365829 w 9927772"/>
              <a:gd name="connsiteY61" fmla="*/ 4775200 h 5675086"/>
              <a:gd name="connsiteX62" fmla="*/ 2070826 w 9927772"/>
              <a:gd name="connsiteY62" fmla="*/ 4694283 h 5675086"/>
              <a:gd name="connsiteX63" fmla="*/ 1687649 w 9927772"/>
              <a:gd name="connsiteY63" fmla="*/ 4475117 h 5675086"/>
              <a:gd name="connsiteX64" fmla="*/ 1445986 w 9927772"/>
              <a:gd name="connsiteY64" fmla="*/ 4200071 h 5675086"/>
              <a:gd name="connsiteX65" fmla="*/ 1381760 w 9927772"/>
              <a:gd name="connsiteY65" fmla="*/ 3859349 h 5675086"/>
              <a:gd name="connsiteX66" fmla="*/ 1179649 w 9927772"/>
              <a:gd name="connsiteY66" fmla="*/ 4037149 h 5675086"/>
              <a:gd name="connsiteX67" fmla="*/ 874849 w 9927772"/>
              <a:gd name="connsiteY67" fmla="*/ 3989614 h 5675086"/>
              <a:gd name="connsiteX68" fmla="*/ 377372 w 9927772"/>
              <a:gd name="connsiteY68" fmla="*/ 3788229 h 5675086"/>
              <a:gd name="connsiteX69" fmla="*/ 217715 w 9927772"/>
              <a:gd name="connsiteY69" fmla="*/ 3468914 h 5675086"/>
              <a:gd name="connsiteX70" fmla="*/ 0 w 9927772"/>
              <a:gd name="connsiteY70" fmla="*/ 3033486 h 5675086"/>
              <a:gd name="connsiteX71" fmla="*/ 72572 w 9927772"/>
              <a:gd name="connsiteY71" fmla="*/ 2496457 h 5675086"/>
              <a:gd name="connsiteX72" fmla="*/ 304800 w 9927772"/>
              <a:gd name="connsiteY72" fmla="*/ 2075543 h 5675086"/>
              <a:gd name="connsiteX73" fmla="*/ 624115 w 9927772"/>
              <a:gd name="connsiteY73" fmla="*/ 1959429 h 5675086"/>
              <a:gd name="connsiteX74" fmla="*/ 522515 w 9927772"/>
              <a:gd name="connsiteY74" fmla="*/ 1538514 h 5675086"/>
              <a:gd name="connsiteX75" fmla="*/ 595086 w 9927772"/>
              <a:gd name="connsiteY75" fmla="*/ 1190171 h 5675086"/>
              <a:gd name="connsiteX76" fmla="*/ 696686 w 9927772"/>
              <a:gd name="connsiteY76" fmla="*/ 1001486 h 5675086"/>
              <a:gd name="connsiteX77" fmla="*/ 914400 w 9927772"/>
              <a:gd name="connsiteY77" fmla="*/ 769257 h 5675086"/>
              <a:gd name="connsiteX78" fmla="*/ 1262743 w 9927772"/>
              <a:gd name="connsiteY78" fmla="*/ 566057 h 5675086"/>
              <a:gd name="connsiteX79" fmla="*/ 1669143 w 9927772"/>
              <a:gd name="connsiteY79" fmla="*/ 464457 h 5675086"/>
              <a:gd name="connsiteX80" fmla="*/ 2177143 w 9927772"/>
              <a:gd name="connsiteY80" fmla="*/ 493486 h 5675086"/>
              <a:gd name="connsiteX81" fmla="*/ 2503352 w 9927772"/>
              <a:gd name="connsiteY81" fmla="*/ 572226 h 5675086"/>
              <a:gd name="connsiteX0" fmla="*/ 2492829 w 9927772"/>
              <a:gd name="connsiteY0" fmla="*/ 590369 h 5675086"/>
              <a:gd name="connsiteX1" fmla="*/ 2931886 w 9927772"/>
              <a:gd name="connsiteY1" fmla="*/ 261257 h 5675086"/>
              <a:gd name="connsiteX2" fmla="*/ 3439886 w 9927772"/>
              <a:gd name="connsiteY2" fmla="*/ 72571 h 5675086"/>
              <a:gd name="connsiteX3" fmla="*/ 3962400 w 9927772"/>
              <a:gd name="connsiteY3" fmla="*/ 0 h 5675086"/>
              <a:gd name="connsiteX4" fmla="*/ 4426857 w 9927772"/>
              <a:gd name="connsiteY4" fmla="*/ 58057 h 5675086"/>
              <a:gd name="connsiteX5" fmla="*/ 4746172 w 9927772"/>
              <a:gd name="connsiteY5" fmla="*/ 203200 h 5675086"/>
              <a:gd name="connsiteX6" fmla="*/ 4949372 w 9927772"/>
              <a:gd name="connsiteY6" fmla="*/ 406400 h 5675086"/>
              <a:gd name="connsiteX7" fmla="*/ 5065486 w 9927772"/>
              <a:gd name="connsiteY7" fmla="*/ 624114 h 5675086"/>
              <a:gd name="connsiteX8" fmla="*/ 5167086 w 9927772"/>
              <a:gd name="connsiteY8" fmla="*/ 928914 h 5675086"/>
              <a:gd name="connsiteX9" fmla="*/ 5399315 w 9927772"/>
              <a:gd name="connsiteY9" fmla="*/ 725714 h 5675086"/>
              <a:gd name="connsiteX10" fmla="*/ 5558972 w 9927772"/>
              <a:gd name="connsiteY10" fmla="*/ 696686 h 5675086"/>
              <a:gd name="connsiteX11" fmla="*/ 5704115 w 9927772"/>
              <a:gd name="connsiteY11" fmla="*/ 783771 h 5675086"/>
              <a:gd name="connsiteX12" fmla="*/ 5791200 w 9927772"/>
              <a:gd name="connsiteY12" fmla="*/ 1001486 h 5675086"/>
              <a:gd name="connsiteX13" fmla="*/ 6081486 w 9927772"/>
              <a:gd name="connsiteY13" fmla="*/ 798286 h 5675086"/>
              <a:gd name="connsiteX14" fmla="*/ 6386286 w 9927772"/>
              <a:gd name="connsiteY14" fmla="*/ 725714 h 5675086"/>
              <a:gd name="connsiteX15" fmla="*/ 6792686 w 9927772"/>
              <a:gd name="connsiteY15" fmla="*/ 696686 h 5675086"/>
              <a:gd name="connsiteX16" fmla="*/ 7126515 w 9927772"/>
              <a:gd name="connsiteY16" fmla="*/ 711200 h 5675086"/>
              <a:gd name="connsiteX17" fmla="*/ 7503886 w 9927772"/>
              <a:gd name="connsiteY17" fmla="*/ 769257 h 5675086"/>
              <a:gd name="connsiteX18" fmla="*/ 7707086 w 9927772"/>
              <a:gd name="connsiteY18" fmla="*/ 870857 h 5675086"/>
              <a:gd name="connsiteX19" fmla="*/ 7910286 w 9927772"/>
              <a:gd name="connsiteY19" fmla="*/ 1059543 h 5675086"/>
              <a:gd name="connsiteX20" fmla="*/ 8069943 w 9927772"/>
              <a:gd name="connsiteY20" fmla="*/ 1219200 h 5675086"/>
              <a:gd name="connsiteX21" fmla="*/ 8360229 w 9927772"/>
              <a:gd name="connsiteY21" fmla="*/ 1407886 h 5675086"/>
              <a:gd name="connsiteX22" fmla="*/ 8577943 w 9927772"/>
              <a:gd name="connsiteY22" fmla="*/ 1741714 h 5675086"/>
              <a:gd name="connsiteX23" fmla="*/ 8636000 w 9927772"/>
              <a:gd name="connsiteY23" fmla="*/ 2017486 h 5675086"/>
              <a:gd name="connsiteX24" fmla="*/ 8810172 w 9927772"/>
              <a:gd name="connsiteY24" fmla="*/ 1915886 h 5675086"/>
              <a:gd name="connsiteX25" fmla="*/ 9013372 w 9927772"/>
              <a:gd name="connsiteY25" fmla="*/ 1915886 h 5675086"/>
              <a:gd name="connsiteX26" fmla="*/ 9216572 w 9927772"/>
              <a:gd name="connsiteY26" fmla="*/ 1959429 h 5675086"/>
              <a:gd name="connsiteX27" fmla="*/ 9535886 w 9927772"/>
              <a:gd name="connsiteY27" fmla="*/ 2090057 h 5675086"/>
              <a:gd name="connsiteX28" fmla="*/ 9695543 w 9927772"/>
              <a:gd name="connsiteY28" fmla="*/ 2394857 h 5675086"/>
              <a:gd name="connsiteX29" fmla="*/ 9884229 w 9927772"/>
              <a:gd name="connsiteY29" fmla="*/ 2670629 h 5675086"/>
              <a:gd name="connsiteX30" fmla="*/ 9927772 w 9927772"/>
              <a:gd name="connsiteY30" fmla="*/ 2960914 h 5675086"/>
              <a:gd name="connsiteX31" fmla="*/ 9898743 w 9927772"/>
              <a:gd name="connsiteY31" fmla="*/ 3309257 h 5675086"/>
              <a:gd name="connsiteX32" fmla="*/ 9724572 w 9927772"/>
              <a:gd name="connsiteY32" fmla="*/ 3628571 h 5675086"/>
              <a:gd name="connsiteX33" fmla="*/ 9521372 w 9927772"/>
              <a:gd name="connsiteY33" fmla="*/ 3802743 h 5675086"/>
              <a:gd name="connsiteX34" fmla="*/ 9318172 w 9927772"/>
              <a:gd name="connsiteY34" fmla="*/ 3802743 h 5675086"/>
              <a:gd name="connsiteX35" fmla="*/ 9347200 w 9927772"/>
              <a:gd name="connsiteY35" fmla="*/ 4165600 h 5675086"/>
              <a:gd name="connsiteX36" fmla="*/ 9289143 w 9927772"/>
              <a:gd name="connsiteY36" fmla="*/ 4731657 h 5675086"/>
              <a:gd name="connsiteX37" fmla="*/ 9042400 w 9927772"/>
              <a:gd name="connsiteY37" fmla="*/ 5036457 h 5675086"/>
              <a:gd name="connsiteX38" fmla="*/ 8853715 w 9927772"/>
              <a:gd name="connsiteY38" fmla="*/ 5138057 h 5675086"/>
              <a:gd name="connsiteX39" fmla="*/ 8577943 w 9927772"/>
              <a:gd name="connsiteY39" fmla="*/ 5225143 h 5675086"/>
              <a:gd name="connsiteX40" fmla="*/ 8418286 w 9927772"/>
              <a:gd name="connsiteY40" fmla="*/ 5254171 h 5675086"/>
              <a:gd name="connsiteX41" fmla="*/ 8157029 w 9927772"/>
              <a:gd name="connsiteY41" fmla="*/ 5297714 h 5675086"/>
              <a:gd name="connsiteX42" fmla="*/ 7765143 w 9927772"/>
              <a:gd name="connsiteY42" fmla="*/ 5297714 h 5675086"/>
              <a:gd name="connsiteX43" fmla="*/ 7474857 w 9927772"/>
              <a:gd name="connsiteY43" fmla="*/ 5181600 h 5675086"/>
              <a:gd name="connsiteX44" fmla="*/ 7257143 w 9927772"/>
              <a:gd name="connsiteY44" fmla="*/ 5413829 h 5675086"/>
              <a:gd name="connsiteX45" fmla="*/ 6995886 w 9927772"/>
              <a:gd name="connsiteY45" fmla="*/ 5544457 h 5675086"/>
              <a:gd name="connsiteX46" fmla="*/ 6720115 w 9927772"/>
              <a:gd name="connsiteY46" fmla="*/ 5631543 h 5675086"/>
              <a:gd name="connsiteX47" fmla="*/ 6531429 w 9927772"/>
              <a:gd name="connsiteY47" fmla="*/ 5675086 h 5675086"/>
              <a:gd name="connsiteX48" fmla="*/ 6154057 w 9927772"/>
              <a:gd name="connsiteY48" fmla="*/ 5675086 h 5675086"/>
              <a:gd name="connsiteX49" fmla="*/ 5791200 w 9927772"/>
              <a:gd name="connsiteY49" fmla="*/ 5675086 h 5675086"/>
              <a:gd name="connsiteX50" fmla="*/ 5341257 w 9927772"/>
              <a:gd name="connsiteY50" fmla="*/ 5529943 h 5675086"/>
              <a:gd name="connsiteX51" fmla="*/ 5124995 w 9927772"/>
              <a:gd name="connsiteY51" fmla="*/ 5262154 h 5675086"/>
              <a:gd name="connsiteX52" fmla="*/ 4935583 w 9927772"/>
              <a:gd name="connsiteY52" fmla="*/ 4873897 h 5675086"/>
              <a:gd name="connsiteX53" fmla="*/ 4556035 w 9927772"/>
              <a:gd name="connsiteY53" fmla="*/ 5060769 h 5675086"/>
              <a:gd name="connsiteX54" fmla="*/ 4356463 w 9927772"/>
              <a:gd name="connsiteY54" fmla="*/ 4795883 h 5675086"/>
              <a:gd name="connsiteX55" fmla="*/ 4105729 w 9927772"/>
              <a:gd name="connsiteY55" fmla="*/ 4963886 h 5675086"/>
              <a:gd name="connsiteX56" fmla="*/ 3656512 w 9927772"/>
              <a:gd name="connsiteY56" fmla="*/ 5073831 h 5675086"/>
              <a:gd name="connsiteX57" fmla="*/ 3280229 w 9927772"/>
              <a:gd name="connsiteY57" fmla="*/ 5080000 h 5675086"/>
              <a:gd name="connsiteX58" fmla="*/ 3048000 w 9927772"/>
              <a:gd name="connsiteY58" fmla="*/ 5080000 h 5675086"/>
              <a:gd name="connsiteX59" fmla="*/ 2802709 w 9927772"/>
              <a:gd name="connsiteY59" fmla="*/ 5014323 h 5675086"/>
              <a:gd name="connsiteX60" fmla="*/ 2587172 w 9927772"/>
              <a:gd name="connsiteY60" fmla="*/ 4918891 h 5675086"/>
              <a:gd name="connsiteX61" fmla="*/ 2365829 w 9927772"/>
              <a:gd name="connsiteY61" fmla="*/ 4775200 h 5675086"/>
              <a:gd name="connsiteX62" fmla="*/ 2070826 w 9927772"/>
              <a:gd name="connsiteY62" fmla="*/ 4694283 h 5675086"/>
              <a:gd name="connsiteX63" fmla="*/ 1687649 w 9927772"/>
              <a:gd name="connsiteY63" fmla="*/ 4475117 h 5675086"/>
              <a:gd name="connsiteX64" fmla="*/ 1445986 w 9927772"/>
              <a:gd name="connsiteY64" fmla="*/ 4200071 h 5675086"/>
              <a:gd name="connsiteX65" fmla="*/ 1381760 w 9927772"/>
              <a:gd name="connsiteY65" fmla="*/ 3859349 h 5675086"/>
              <a:gd name="connsiteX66" fmla="*/ 1179649 w 9927772"/>
              <a:gd name="connsiteY66" fmla="*/ 4037149 h 5675086"/>
              <a:gd name="connsiteX67" fmla="*/ 874849 w 9927772"/>
              <a:gd name="connsiteY67" fmla="*/ 3989614 h 5675086"/>
              <a:gd name="connsiteX68" fmla="*/ 575492 w 9927772"/>
              <a:gd name="connsiteY68" fmla="*/ 3910149 h 5675086"/>
              <a:gd name="connsiteX69" fmla="*/ 217715 w 9927772"/>
              <a:gd name="connsiteY69" fmla="*/ 3468914 h 5675086"/>
              <a:gd name="connsiteX70" fmla="*/ 0 w 9927772"/>
              <a:gd name="connsiteY70" fmla="*/ 3033486 h 5675086"/>
              <a:gd name="connsiteX71" fmla="*/ 72572 w 9927772"/>
              <a:gd name="connsiteY71" fmla="*/ 2496457 h 5675086"/>
              <a:gd name="connsiteX72" fmla="*/ 304800 w 9927772"/>
              <a:gd name="connsiteY72" fmla="*/ 2075543 h 5675086"/>
              <a:gd name="connsiteX73" fmla="*/ 624115 w 9927772"/>
              <a:gd name="connsiteY73" fmla="*/ 1959429 h 5675086"/>
              <a:gd name="connsiteX74" fmla="*/ 522515 w 9927772"/>
              <a:gd name="connsiteY74" fmla="*/ 1538514 h 5675086"/>
              <a:gd name="connsiteX75" fmla="*/ 595086 w 9927772"/>
              <a:gd name="connsiteY75" fmla="*/ 1190171 h 5675086"/>
              <a:gd name="connsiteX76" fmla="*/ 696686 w 9927772"/>
              <a:gd name="connsiteY76" fmla="*/ 1001486 h 5675086"/>
              <a:gd name="connsiteX77" fmla="*/ 914400 w 9927772"/>
              <a:gd name="connsiteY77" fmla="*/ 769257 h 5675086"/>
              <a:gd name="connsiteX78" fmla="*/ 1262743 w 9927772"/>
              <a:gd name="connsiteY78" fmla="*/ 566057 h 5675086"/>
              <a:gd name="connsiteX79" fmla="*/ 1669143 w 9927772"/>
              <a:gd name="connsiteY79" fmla="*/ 464457 h 5675086"/>
              <a:gd name="connsiteX80" fmla="*/ 2177143 w 9927772"/>
              <a:gd name="connsiteY80" fmla="*/ 493486 h 5675086"/>
              <a:gd name="connsiteX81" fmla="*/ 2503352 w 9927772"/>
              <a:gd name="connsiteY81" fmla="*/ 572226 h 5675086"/>
              <a:gd name="connsiteX0" fmla="*/ 2492829 w 9927772"/>
              <a:gd name="connsiteY0" fmla="*/ 590369 h 5675086"/>
              <a:gd name="connsiteX1" fmla="*/ 2931886 w 9927772"/>
              <a:gd name="connsiteY1" fmla="*/ 261257 h 5675086"/>
              <a:gd name="connsiteX2" fmla="*/ 3439886 w 9927772"/>
              <a:gd name="connsiteY2" fmla="*/ 72571 h 5675086"/>
              <a:gd name="connsiteX3" fmla="*/ 3962400 w 9927772"/>
              <a:gd name="connsiteY3" fmla="*/ 0 h 5675086"/>
              <a:gd name="connsiteX4" fmla="*/ 4426857 w 9927772"/>
              <a:gd name="connsiteY4" fmla="*/ 58057 h 5675086"/>
              <a:gd name="connsiteX5" fmla="*/ 4746172 w 9927772"/>
              <a:gd name="connsiteY5" fmla="*/ 203200 h 5675086"/>
              <a:gd name="connsiteX6" fmla="*/ 4949372 w 9927772"/>
              <a:gd name="connsiteY6" fmla="*/ 406400 h 5675086"/>
              <a:gd name="connsiteX7" fmla="*/ 5065486 w 9927772"/>
              <a:gd name="connsiteY7" fmla="*/ 624114 h 5675086"/>
              <a:gd name="connsiteX8" fmla="*/ 5167086 w 9927772"/>
              <a:gd name="connsiteY8" fmla="*/ 928914 h 5675086"/>
              <a:gd name="connsiteX9" fmla="*/ 5399315 w 9927772"/>
              <a:gd name="connsiteY9" fmla="*/ 725714 h 5675086"/>
              <a:gd name="connsiteX10" fmla="*/ 5558972 w 9927772"/>
              <a:gd name="connsiteY10" fmla="*/ 696686 h 5675086"/>
              <a:gd name="connsiteX11" fmla="*/ 5704115 w 9927772"/>
              <a:gd name="connsiteY11" fmla="*/ 783771 h 5675086"/>
              <a:gd name="connsiteX12" fmla="*/ 5791200 w 9927772"/>
              <a:gd name="connsiteY12" fmla="*/ 1001486 h 5675086"/>
              <a:gd name="connsiteX13" fmla="*/ 6081486 w 9927772"/>
              <a:gd name="connsiteY13" fmla="*/ 798286 h 5675086"/>
              <a:gd name="connsiteX14" fmla="*/ 6386286 w 9927772"/>
              <a:gd name="connsiteY14" fmla="*/ 725714 h 5675086"/>
              <a:gd name="connsiteX15" fmla="*/ 6792686 w 9927772"/>
              <a:gd name="connsiteY15" fmla="*/ 696686 h 5675086"/>
              <a:gd name="connsiteX16" fmla="*/ 7126515 w 9927772"/>
              <a:gd name="connsiteY16" fmla="*/ 711200 h 5675086"/>
              <a:gd name="connsiteX17" fmla="*/ 7503886 w 9927772"/>
              <a:gd name="connsiteY17" fmla="*/ 769257 h 5675086"/>
              <a:gd name="connsiteX18" fmla="*/ 7707086 w 9927772"/>
              <a:gd name="connsiteY18" fmla="*/ 870857 h 5675086"/>
              <a:gd name="connsiteX19" fmla="*/ 7910286 w 9927772"/>
              <a:gd name="connsiteY19" fmla="*/ 1059543 h 5675086"/>
              <a:gd name="connsiteX20" fmla="*/ 8069943 w 9927772"/>
              <a:gd name="connsiteY20" fmla="*/ 1219200 h 5675086"/>
              <a:gd name="connsiteX21" fmla="*/ 8360229 w 9927772"/>
              <a:gd name="connsiteY21" fmla="*/ 1407886 h 5675086"/>
              <a:gd name="connsiteX22" fmla="*/ 8577943 w 9927772"/>
              <a:gd name="connsiteY22" fmla="*/ 1741714 h 5675086"/>
              <a:gd name="connsiteX23" fmla="*/ 8636000 w 9927772"/>
              <a:gd name="connsiteY23" fmla="*/ 2017486 h 5675086"/>
              <a:gd name="connsiteX24" fmla="*/ 8810172 w 9927772"/>
              <a:gd name="connsiteY24" fmla="*/ 1915886 h 5675086"/>
              <a:gd name="connsiteX25" fmla="*/ 9013372 w 9927772"/>
              <a:gd name="connsiteY25" fmla="*/ 1915886 h 5675086"/>
              <a:gd name="connsiteX26" fmla="*/ 9216572 w 9927772"/>
              <a:gd name="connsiteY26" fmla="*/ 1959429 h 5675086"/>
              <a:gd name="connsiteX27" fmla="*/ 9535886 w 9927772"/>
              <a:gd name="connsiteY27" fmla="*/ 2090057 h 5675086"/>
              <a:gd name="connsiteX28" fmla="*/ 9695543 w 9927772"/>
              <a:gd name="connsiteY28" fmla="*/ 2394857 h 5675086"/>
              <a:gd name="connsiteX29" fmla="*/ 9884229 w 9927772"/>
              <a:gd name="connsiteY29" fmla="*/ 2670629 h 5675086"/>
              <a:gd name="connsiteX30" fmla="*/ 9927772 w 9927772"/>
              <a:gd name="connsiteY30" fmla="*/ 2960914 h 5675086"/>
              <a:gd name="connsiteX31" fmla="*/ 9898743 w 9927772"/>
              <a:gd name="connsiteY31" fmla="*/ 3309257 h 5675086"/>
              <a:gd name="connsiteX32" fmla="*/ 9724572 w 9927772"/>
              <a:gd name="connsiteY32" fmla="*/ 3628571 h 5675086"/>
              <a:gd name="connsiteX33" fmla="*/ 9521372 w 9927772"/>
              <a:gd name="connsiteY33" fmla="*/ 3802743 h 5675086"/>
              <a:gd name="connsiteX34" fmla="*/ 9318172 w 9927772"/>
              <a:gd name="connsiteY34" fmla="*/ 3802743 h 5675086"/>
              <a:gd name="connsiteX35" fmla="*/ 9347200 w 9927772"/>
              <a:gd name="connsiteY35" fmla="*/ 4165600 h 5675086"/>
              <a:gd name="connsiteX36" fmla="*/ 9289143 w 9927772"/>
              <a:gd name="connsiteY36" fmla="*/ 4731657 h 5675086"/>
              <a:gd name="connsiteX37" fmla="*/ 9042400 w 9927772"/>
              <a:gd name="connsiteY37" fmla="*/ 5036457 h 5675086"/>
              <a:gd name="connsiteX38" fmla="*/ 8853715 w 9927772"/>
              <a:gd name="connsiteY38" fmla="*/ 5138057 h 5675086"/>
              <a:gd name="connsiteX39" fmla="*/ 8577943 w 9927772"/>
              <a:gd name="connsiteY39" fmla="*/ 5225143 h 5675086"/>
              <a:gd name="connsiteX40" fmla="*/ 8418286 w 9927772"/>
              <a:gd name="connsiteY40" fmla="*/ 5254171 h 5675086"/>
              <a:gd name="connsiteX41" fmla="*/ 8157029 w 9927772"/>
              <a:gd name="connsiteY41" fmla="*/ 5297714 h 5675086"/>
              <a:gd name="connsiteX42" fmla="*/ 7765143 w 9927772"/>
              <a:gd name="connsiteY42" fmla="*/ 5297714 h 5675086"/>
              <a:gd name="connsiteX43" fmla="*/ 7474857 w 9927772"/>
              <a:gd name="connsiteY43" fmla="*/ 5181600 h 5675086"/>
              <a:gd name="connsiteX44" fmla="*/ 7257143 w 9927772"/>
              <a:gd name="connsiteY44" fmla="*/ 5413829 h 5675086"/>
              <a:gd name="connsiteX45" fmla="*/ 6995886 w 9927772"/>
              <a:gd name="connsiteY45" fmla="*/ 5544457 h 5675086"/>
              <a:gd name="connsiteX46" fmla="*/ 6720115 w 9927772"/>
              <a:gd name="connsiteY46" fmla="*/ 5631543 h 5675086"/>
              <a:gd name="connsiteX47" fmla="*/ 6531429 w 9927772"/>
              <a:gd name="connsiteY47" fmla="*/ 5675086 h 5675086"/>
              <a:gd name="connsiteX48" fmla="*/ 6154057 w 9927772"/>
              <a:gd name="connsiteY48" fmla="*/ 5675086 h 5675086"/>
              <a:gd name="connsiteX49" fmla="*/ 5791200 w 9927772"/>
              <a:gd name="connsiteY49" fmla="*/ 5675086 h 5675086"/>
              <a:gd name="connsiteX50" fmla="*/ 5341257 w 9927772"/>
              <a:gd name="connsiteY50" fmla="*/ 5529943 h 5675086"/>
              <a:gd name="connsiteX51" fmla="*/ 5124995 w 9927772"/>
              <a:gd name="connsiteY51" fmla="*/ 5262154 h 5675086"/>
              <a:gd name="connsiteX52" fmla="*/ 4935583 w 9927772"/>
              <a:gd name="connsiteY52" fmla="*/ 4873897 h 5675086"/>
              <a:gd name="connsiteX53" fmla="*/ 4556035 w 9927772"/>
              <a:gd name="connsiteY53" fmla="*/ 5060769 h 5675086"/>
              <a:gd name="connsiteX54" fmla="*/ 4356463 w 9927772"/>
              <a:gd name="connsiteY54" fmla="*/ 4795883 h 5675086"/>
              <a:gd name="connsiteX55" fmla="*/ 4105729 w 9927772"/>
              <a:gd name="connsiteY55" fmla="*/ 4963886 h 5675086"/>
              <a:gd name="connsiteX56" fmla="*/ 3656512 w 9927772"/>
              <a:gd name="connsiteY56" fmla="*/ 5073831 h 5675086"/>
              <a:gd name="connsiteX57" fmla="*/ 3280229 w 9927772"/>
              <a:gd name="connsiteY57" fmla="*/ 5080000 h 5675086"/>
              <a:gd name="connsiteX58" fmla="*/ 3048000 w 9927772"/>
              <a:gd name="connsiteY58" fmla="*/ 5080000 h 5675086"/>
              <a:gd name="connsiteX59" fmla="*/ 2802709 w 9927772"/>
              <a:gd name="connsiteY59" fmla="*/ 5014323 h 5675086"/>
              <a:gd name="connsiteX60" fmla="*/ 2587172 w 9927772"/>
              <a:gd name="connsiteY60" fmla="*/ 4918891 h 5675086"/>
              <a:gd name="connsiteX61" fmla="*/ 2365829 w 9927772"/>
              <a:gd name="connsiteY61" fmla="*/ 4775200 h 5675086"/>
              <a:gd name="connsiteX62" fmla="*/ 2070826 w 9927772"/>
              <a:gd name="connsiteY62" fmla="*/ 4694283 h 5675086"/>
              <a:gd name="connsiteX63" fmla="*/ 1687649 w 9927772"/>
              <a:gd name="connsiteY63" fmla="*/ 4475117 h 5675086"/>
              <a:gd name="connsiteX64" fmla="*/ 1445986 w 9927772"/>
              <a:gd name="connsiteY64" fmla="*/ 4200071 h 5675086"/>
              <a:gd name="connsiteX65" fmla="*/ 1381760 w 9927772"/>
              <a:gd name="connsiteY65" fmla="*/ 3859349 h 5675086"/>
              <a:gd name="connsiteX66" fmla="*/ 1179649 w 9927772"/>
              <a:gd name="connsiteY66" fmla="*/ 4037149 h 5675086"/>
              <a:gd name="connsiteX67" fmla="*/ 874849 w 9927772"/>
              <a:gd name="connsiteY67" fmla="*/ 3989614 h 5675086"/>
              <a:gd name="connsiteX68" fmla="*/ 552632 w 9927772"/>
              <a:gd name="connsiteY68" fmla="*/ 3856809 h 5675086"/>
              <a:gd name="connsiteX69" fmla="*/ 217715 w 9927772"/>
              <a:gd name="connsiteY69" fmla="*/ 3468914 h 5675086"/>
              <a:gd name="connsiteX70" fmla="*/ 0 w 9927772"/>
              <a:gd name="connsiteY70" fmla="*/ 3033486 h 5675086"/>
              <a:gd name="connsiteX71" fmla="*/ 72572 w 9927772"/>
              <a:gd name="connsiteY71" fmla="*/ 2496457 h 5675086"/>
              <a:gd name="connsiteX72" fmla="*/ 304800 w 9927772"/>
              <a:gd name="connsiteY72" fmla="*/ 2075543 h 5675086"/>
              <a:gd name="connsiteX73" fmla="*/ 624115 w 9927772"/>
              <a:gd name="connsiteY73" fmla="*/ 1959429 h 5675086"/>
              <a:gd name="connsiteX74" fmla="*/ 522515 w 9927772"/>
              <a:gd name="connsiteY74" fmla="*/ 1538514 h 5675086"/>
              <a:gd name="connsiteX75" fmla="*/ 595086 w 9927772"/>
              <a:gd name="connsiteY75" fmla="*/ 1190171 h 5675086"/>
              <a:gd name="connsiteX76" fmla="*/ 696686 w 9927772"/>
              <a:gd name="connsiteY76" fmla="*/ 1001486 h 5675086"/>
              <a:gd name="connsiteX77" fmla="*/ 914400 w 9927772"/>
              <a:gd name="connsiteY77" fmla="*/ 769257 h 5675086"/>
              <a:gd name="connsiteX78" fmla="*/ 1262743 w 9927772"/>
              <a:gd name="connsiteY78" fmla="*/ 566057 h 5675086"/>
              <a:gd name="connsiteX79" fmla="*/ 1669143 w 9927772"/>
              <a:gd name="connsiteY79" fmla="*/ 464457 h 5675086"/>
              <a:gd name="connsiteX80" fmla="*/ 2177143 w 9927772"/>
              <a:gd name="connsiteY80" fmla="*/ 493486 h 5675086"/>
              <a:gd name="connsiteX81" fmla="*/ 2503352 w 9927772"/>
              <a:gd name="connsiteY81" fmla="*/ 572226 h 5675086"/>
              <a:gd name="connsiteX0" fmla="*/ 2477589 w 9912532"/>
              <a:gd name="connsiteY0" fmla="*/ 590369 h 5675086"/>
              <a:gd name="connsiteX1" fmla="*/ 2916646 w 9912532"/>
              <a:gd name="connsiteY1" fmla="*/ 261257 h 5675086"/>
              <a:gd name="connsiteX2" fmla="*/ 3424646 w 9912532"/>
              <a:gd name="connsiteY2" fmla="*/ 72571 h 5675086"/>
              <a:gd name="connsiteX3" fmla="*/ 3947160 w 9912532"/>
              <a:gd name="connsiteY3" fmla="*/ 0 h 5675086"/>
              <a:gd name="connsiteX4" fmla="*/ 4411617 w 9912532"/>
              <a:gd name="connsiteY4" fmla="*/ 58057 h 5675086"/>
              <a:gd name="connsiteX5" fmla="*/ 4730932 w 9912532"/>
              <a:gd name="connsiteY5" fmla="*/ 203200 h 5675086"/>
              <a:gd name="connsiteX6" fmla="*/ 4934132 w 9912532"/>
              <a:gd name="connsiteY6" fmla="*/ 406400 h 5675086"/>
              <a:gd name="connsiteX7" fmla="*/ 5050246 w 9912532"/>
              <a:gd name="connsiteY7" fmla="*/ 624114 h 5675086"/>
              <a:gd name="connsiteX8" fmla="*/ 5151846 w 9912532"/>
              <a:gd name="connsiteY8" fmla="*/ 928914 h 5675086"/>
              <a:gd name="connsiteX9" fmla="*/ 5384075 w 9912532"/>
              <a:gd name="connsiteY9" fmla="*/ 725714 h 5675086"/>
              <a:gd name="connsiteX10" fmla="*/ 5543732 w 9912532"/>
              <a:gd name="connsiteY10" fmla="*/ 696686 h 5675086"/>
              <a:gd name="connsiteX11" fmla="*/ 5688875 w 9912532"/>
              <a:gd name="connsiteY11" fmla="*/ 783771 h 5675086"/>
              <a:gd name="connsiteX12" fmla="*/ 5775960 w 9912532"/>
              <a:gd name="connsiteY12" fmla="*/ 1001486 h 5675086"/>
              <a:gd name="connsiteX13" fmla="*/ 6066246 w 9912532"/>
              <a:gd name="connsiteY13" fmla="*/ 798286 h 5675086"/>
              <a:gd name="connsiteX14" fmla="*/ 6371046 w 9912532"/>
              <a:gd name="connsiteY14" fmla="*/ 725714 h 5675086"/>
              <a:gd name="connsiteX15" fmla="*/ 6777446 w 9912532"/>
              <a:gd name="connsiteY15" fmla="*/ 696686 h 5675086"/>
              <a:gd name="connsiteX16" fmla="*/ 7111275 w 9912532"/>
              <a:gd name="connsiteY16" fmla="*/ 711200 h 5675086"/>
              <a:gd name="connsiteX17" fmla="*/ 7488646 w 9912532"/>
              <a:gd name="connsiteY17" fmla="*/ 769257 h 5675086"/>
              <a:gd name="connsiteX18" fmla="*/ 7691846 w 9912532"/>
              <a:gd name="connsiteY18" fmla="*/ 870857 h 5675086"/>
              <a:gd name="connsiteX19" fmla="*/ 7895046 w 9912532"/>
              <a:gd name="connsiteY19" fmla="*/ 1059543 h 5675086"/>
              <a:gd name="connsiteX20" fmla="*/ 8054703 w 9912532"/>
              <a:gd name="connsiteY20" fmla="*/ 1219200 h 5675086"/>
              <a:gd name="connsiteX21" fmla="*/ 8344989 w 9912532"/>
              <a:gd name="connsiteY21" fmla="*/ 1407886 h 5675086"/>
              <a:gd name="connsiteX22" fmla="*/ 8562703 w 9912532"/>
              <a:gd name="connsiteY22" fmla="*/ 1741714 h 5675086"/>
              <a:gd name="connsiteX23" fmla="*/ 8620760 w 9912532"/>
              <a:gd name="connsiteY23" fmla="*/ 2017486 h 5675086"/>
              <a:gd name="connsiteX24" fmla="*/ 8794932 w 9912532"/>
              <a:gd name="connsiteY24" fmla="*/ 1915886 h 5675086"/>
              <a:gd name="connsiteX25" fmla="*/ 8998132 w 9912532"/>
              <a:gd name="connsiteY25" fmla="*/ 1915886 h 5675086"/>
              <a:gd name="connsiteX26" fmla="*/ 9201332 w 9912532"/>
              <a:gd name="connsiteY26" fmla="*/ 1959429 h 5675086"/>
              <a:gd name="connsiteX27" fmla="*/ 9520646 w 9912532"/>
              <a:gd name="connsiteY27" fmla="*/ 2090057 h 5675086"/>
              <a:gd name="connsiteX28" fmla="*/ 9680303 w 9912532"/>
              <a:gd name="connsiteY28" fmla="*/ 2394857 h 5675086"/>
              <a:gd name="connsiteX29" fmla="*/ 9868989 w 9912532"/>
              <a:gd name="connsiteY29" fmla="*/ 2670629 h 5675086"/>
              <a:gd name="connsiteX30" fmla="*/ 9912532 w 9912532"/>
              <a:gd name="connsiteY30" fmla="*/ 2960914 h 5675086"/>
              <a:gd name="connsiteX31" fmla="*/ 9883503 w 9912532"/>
              <a:gd name="connsiteY31" fmla="*/ 3309257 h 5675086"/>
              <a:gd name="connsiteX32" fmla="*/ 9709332 w 9912532"/>
              <a:gd name="connsiteY32" fmla="*/ 3628571 h 5675086"/>
              <a:gd name="connsiteX33" fmla="*/ 9506132 w 9912532"/>
              <a:gd name="connsiteY33" fmla="*/ 3802743 h 5675086"/>
              <a:gd name="connsiteX34" fmla="*/ 9302932 w 9912532"/>
              <a:gd name="connsiteY34" fmla="*/ 3802743 h 5675086"/>
              <a:gd name="connsiteX35" fmla="*/ 9331960 w 9912532"/>
              <a:gd name="connsiteY35" fmla="*/ 4165600 h 5675086"/>
              <a:gd name="connsiteX36" fmla="*/ 9273903 w 9912532"/>
              <a:gd name="connsiteY36" fmla="*/ 4731657 h 5675086"/>
              <a:gd name="connsiteX37" fmla="*/ 9027160 w 9912532"/>
              <a:gd name="connsiteY37" fmla="*/ 5036457 h 5675086"/>
              <a:gd name="connsiteX38" fmla="*/ 8838475 w 9912532"/>
              <a:gd name="connsiteY38" fmla="*/ 5138057 h 5675086"/>
              <a:gd name="connsiteX39" fmla="*/ 8562703 w 9912532"/>
              <a:gd name="connsiteY39" fmla="*/ 5225143 h 5675086"/>
              <a:gd name="connsiteX40" fmla="*/ 8403046 w 9912532"/>
              <a:gd name="connsiteY40" fmla="*/ 5254171 h 5675086"/>
              <a:gd name="connsiteX41" fmla="*/ 8141789 w 9912532"/>
              <a:gd name="connsiteY41" fmla="*/ 5297714 h 5675086"/>
              <a:gd name="connsiteX42" fmla="*/ 7749903 w 9912532"/>
              <a:gd name="connsiteY42" fmla="*/ 5297714 h 5675086"/>
              <a:gd name="connsiteX43" fmla="*/ 7459617 w 9912532"/>
              <a:gd name="connsiteY43" fmla="*/ 5181600 h 5675086"/>
              <a:gd name="connsiteX44" fmla="*/ 7241903 w 9912532"/>
              <a:gd name="connsiteY44" fmla="*/ 5413829 h 5675086"/>
              <a:gd name="connsiteX45" fmla="*/ 6980646 w 9912532"/>
              <a:gd name="connsiteY45" fmla="*/ 5544457 h 5675086"/>
              <a:gd name="connsiteX46" fmla="*/ 6704875 w 9912532"/>
              <a:gd name="connsiteY46" fmla="*/ 5631543 h 5675086"/>
              <a:gd name="connsiteX47" fmla="*/ 6516189 w 9912532"/>
              <a:gd name="connsiteY47" fmla="*/ 5675086 h 5675086"/>
              <a:gd name="connsiteX48" fmla="*/ 6138817 w 9912532"/>
              <a:gd name="connsiteY48" fmla="*/ 5675086 h 5675086"/>
              <a:gd name="connsiteX49" fmla="*/ 5775960 w 9912532"/>
              <a:gd name="connsiteY49" fmla="*/ 5675086 h 5675086"/>
              <a:gd name="connsiteX50" fmla="*/ 5326017 w 9912532"/>
              <a:gd name="connsiteY50" fmla="*/ 5529943 h 5675086"/>
              <a:gd name="connsiteX51" fmla="*/ 5109755 w 9912532"/>
              <a:gd name="connsiteY51" fmla="*/ 5262154 h 5675086"/>
              <a:gd name="connsiteX52" fmla="*/ 4920343 w 9912532"/>
              <a:gd name="connsiteY52" fmla="*/ 4873897 h 5675086"/>
              <a:gd name="connsiteX53" fmla="*/ 4540795 w 9912532"/>
              <a:gd name="connsiteY53" fmla="*/ 5060769 h 5675086"/>
              <a:gd name="connsiteX54" fmla="*/ 4341223 w 9912532"/>
              <a:gd name="connsiteY54" fmla="*/ 4795883 h 5675086"/>
              <a:gd name="connsiteX55" fmla="*/ 4090489 w 9912532"/>
              <a:gd name="connsiteY55" fmla="*/ 4963886 h 5675086"/>
              <a:gd name="connsiteX56" fmla="*/ 3641272 w 9912532"/>
              <a:gd name="connsiteY56" fmla="*/ 5073831 h 5675086"/>
              <a:gd name="connsiteX57" fmla="*/ 3264989 w 9912532"/>
              <a:gd name="connsiteY57" fmla="*/ 5080000 h 5675086"/>
              <a:gd name="connsiteX58" fmla="*/ 3032760 w 9912532"/>
              <a:gd name="connsiteY58" fmla="*/ 5080000 h 5675086"/>
              <a:gd name="connsiteX59" fmla="*/ 2787469 w 9912532"/>
              <a:gd name="connsiteY59" fmla="*/ 5014323 h 5675086"/>
              <a:gd name="connsiteX60" fmla="*/ 2571932 w 9912532"/>
              <a:gd name="connsiteY60" fmla="*/ 4918891 h 5675086"/>
              <a:gd name="connsiteX61" fmla="*/ 2350589 w 9912532"/>
              <a:gd name="connsiteY61" fmla="*/ 4775200 h 5675086"/>
              <a:gd name="connsiteX62" fmla="*/ 2055586 w 9912532"/>
              <a:gd name="connsiteY62" fmla="*/ 4694283 h 5675086"/>
              <a:gd name="connsiteX63" fmla="*/ 1672409 w 9912532"/>
              <a:gd name="connsiteY63" fmla="*/ 4475117 h 5675086"/>
              <a:gd name="connsiteX64" fmla="*/ 1430746 w 9912532"/>
              <a:gd name="connsiteY64" fmla="*/ 4200071 h 5675086"/>
              <a:gd name="connsiteX65" fmla="*/ 1366520 w 9912532"/>
              <a:gd name="connsiteY65" fmla="*/ 3859349 h 5675086"/>
              <a:gd name="connsiteX66" fmla="*/ 1164409 w 9912532"/>
              <a:gd name="connsiteY66" fmla="*/ 4037149 h 5675086"/>
              <a:gd name="connsiteX67" fmla="*/ 859609 w 9912532"/>
              <a:gd name="connsiteY67" fmla="*/ 3989614 h 5675086"/>
              <a:gd name="connsiteX68" fmla="*/ 537392 w 9912532"/>
              <a:gd name="connsiteY68" fmla="*/ 3856809 h 5675086"/>
              <a:gd name="connsiteX69" fmla="*/ 202475 w 9912532"/>
              <a:gd name="connsiteY69" fmla="*/ 3468914 h 5675086"/>
              <a:gd name="connsiteX70" fmla="*/ 0 w 9912532"/>
              <a:gd name="connsiteY70" fmla="*/ 2972526 h 5675086"/>
              <a:gd name="connsiteX71" fmla="*/ 57332 w 9912532"/>
              <a:gd name="connsiteY71" fmla="*/ 2496457 h 5675086"/>
              <a:gd name="connsiteX72" fmla="*/ 289560 w 9912532"/>
              <a:gd name="connsiteY72" fmla="*/ 2075543 h 5675086"/>
              <a:gd name="connsiteX73" fmla="*/ 608875 w 9912532"/>
              <a:gd name="connsiteY73" fmla="*/ 1959429 h 5675086"/>
              <a:gd name="connsiteX74" fmla="*/ 507275 w 9912532"/>
              <a:gd name="connsiteY74" fmla="*/ 1538514 h 5675086"/>
              <a:gd name="connsiteX75" fmla="*/ 579846 w 9912532"/>
              <a:gd name="connsiteY75" fmla="*/ 1190171 h 5675086"/>
              <a:gd name="connsiteX76" fmla="*/ 681446 w 9912532"/>
              <a:gd name="connsiteY76" fmla="*/ 1001486 h 5675086"/>
              <a:gd name="connsiteX77" fmla="*/ 899160 w 9912532"/>
              <a:gd name="connsiteY77" fmla="*/ 769257 h 5675086"/>
              <a:gd name="connsiteX78" fmla="*/ 1247503 w 9912532"/>
              <a:gd name="connsiteY78" fmla="*/ 566057 h 5675086"/>
              <a:gd name="connsiteX79" fmla="*/ 1653903 w 9912532"/>
              <a:gd name="connsiteY79" fmla="*/ 464457 h 5675086"/>
              <a:gd name="connsiteX80" fmla="*/ 2161903 w 9912532"/>
              <a:gd name="connsiteY80" fmla="*/ 493486 h 5675086"/>
              <a:gd name="connsiteX81" fmla="*/ 2488112 w 9912532"/>
              <a:gd name="connsiteY81" fmla="*/ 572226 h 5675086"/>
              <a:gd name="connsiteX0" fmla="*/ 2477589 w 9912532"/>
              <a:gd name="connsiteY0" fmla="*/ 590369 h 5675086"/>
              <a:gd name="connsiteX1" fmla="*/ 2916646 w 9912532"/>
              <a:gd name="connsiteY1" fmla="*/ 261257 h 5675086"/>
              <a:gd name="connsiteX2" fmla="*/ 3424646 w 9912532"/>
              <a:gd name="connsiteY2" fmla="*/ 72571 h 5675086"/>
              <a:gd name="connsiteX3" fmla="*/ 3947160 w 9912532"/>
              <a:gd name="connsiteY3" fmla="*/ 0 h 5675086"/>
              <a:gd name="connsiteX4" fmla="*/ 4411617 w 9912532"/>
              <a:gd name="connsiteY4" fmla="*/ 58057 h 5675086"/>
              <a:gd name="connsiteX5" fmla="*/ 4730932 w 9912532"/>
              <a:gd name="connsiteY5" fmla="*/ 203200 h 5675086"/>
              <a:gd name="connsiteX6" fmla="*/ 4934132 w 9912532"/>
              <a:gd name="connsiteY6" fmla="*/ 406400 h 5675086"/>
              <a:gd name="connsiteX7" fmla="*/ 5050246 w 9912532"/>
              <a:gd name="connsiteY7" fmla="*/ 624114 h 5675086"/>
              <a:gd name="connsiteX8" fmla="*/ 5151846 w 9912532"/>
              <a:gd name="connsiteY8" fmla="*/ 928914 h 5675086"/>
              <a:gd name="connsiteX9" fmla="*/ 5384075 w 9912532"/>
              <a:gd name="connsiteY9" fmla="*/ 725714 h 5675086"/>
              <a:gd name="connsiteX10" fmla="*/ 5543732 w 9912532"/>
              <a:gd name="connsiteY10" fmla="*/ 696686 h 5675086"/>
              <a:gd name="connsiteX11" fmla="*/ 5688875 w 9912532"/>
              <a:gd name="connsiteY11" fmla="*/ 783771 h 5675086"/>
              <a:gd name="connsiteX12" fmla="*/ 5775960 w 9912532"/>
              <a:gd name="connsiteY12" fmla="*/ 1001486 h 5675086"/>
              <a:gd name="connsiteX13" fmla="*/ 6066246 w 9912532"/>
              <a:gd name="connsiteY13" fmla="*/ 798286 h 5675086"/>
              <a:gd name="connsiteX14" fmla="*/ 6371046 w 9912532"/>
              <a:gd name="connsiteY14" fmla="*/ 725714 h 5675086"/>
              <a:gd name="connsiteX15" fmla="*/ 6777446 w 9912532"/>
              <a:gd name="connsiteY15" fmla="*/ 696686 h 5675086"/>
              <a:gd name="connsiteX16" fmla="*/ 7111275 w 9912532"/>
              <a:gd name="connsiteY16" fmla="*/ 711200 h 5675086"/>
              <a:gd name="connsiteX17" fmla="*/ 7488646 w 9912532"/>
              <a:gd name="connsiteY17" fmla="*/ 769257 h 5675086"/>
              <a:gd name="connsiteX18" fmla="*/ 7691846 w 9912532"/>
              <a:gd name="connsiteY18" fmla="*/ 870857 h 5675086"/>
              <a:gd name="connsiteX19" fmla="*/ 7895046 w 9912532"/>
              <a:gd name="connsiteY19" fmla="*/ 1059543 h 5675086"/>
              <a:gd name="connsiteX20" fmla="*/ 8054703 w 9912532"/>
              <a:gd name="connsiteY20" fmla="*/ 1219200 h 5675086"/>
              <a:gd name="connsiteX21" fmla="*/ 8344989 w 9912532"/>
              <a:gd name="connsiteY21" fmla="*/ 1407886 h 5675086"/>
              <a:gd name="connsiteX22" fmla="*/ 8562703 w 9912532"/>
              <a:gd name="connsiteY22" fmla="*/ 1741714 h 5675086"/>
              <a:gd name="connsiteX23" fmla="*/ 8620760 w 9912532"/>
              <a:gd name="connsiteY23" fmla="*/ 2017486 h 5675086"/>
              <a:gd name="connsiteX24" fmla="*/ 8794932 w 9912532"/>
              <a:gd name="connsiteY24" fmla="*/ 1915886 h 5675086"/>
              <a:gd name="connsiteX25" fmla="*/ 8998132 w 9912532"/>
              <a:gd name="connsiteY25" fmla="*/ 1915886 h 5675086"/>
              <a:gd name="connsiteX26" fmla="*/ 9201332 w 9912532"/>
              <a:gd name="connsiteY26" fmla="*/ 1959429 h 5675086"/>
              <a:gd name="connsiteX27" fmla="*/ 9520646 w 9912532"/>
              <a:gd name="connsiteY27" fmla="*/ 2090057 h 5675086"/>
              <a:gd name="connsiteX28" fmla="*/ 9680303 w 9912532"/>
              <a:gd name="connsiteY28" fmla="*/ 2394857 h 5675086"/>
              <a:gd name="connsiteX29" fmla="*/ 9868989 w 9912532"/>
              <a:gd name="connsiteY29" fmla="*/ 2670629 h 5675086"/>
              <a:gd name="connsiteX30" fmla="*/ 9912532 w 9912532"/>
              <a:gd name="connsiteY30" fmla="*/ 2960914 h 5675086"/>
              <a:gd name="connsiteX31" fmla="*/ 9883503 w 9912532"/>
              <a:gd name="connsiteY31" fmla="*/ 3309257 h 5675086"/>
              <a:gd name="connsiteX32" fmla="*/ 9709332 w 9912532"/>
              <a:gd name="connsiteY32" fmla="*/ 3628571 h 5675086"/>
              <a:gd name="connsiteX33" fmla="*/ 9506132 w 9912532"/>
              <a:gd name="connsiteY33" fmla="*/ 3802743 h 5675086"/>
              <a:gd name="connsiteX34" fmla="*/ 9302932 w 9912532"/>
              <a:gd name="connsiteY34" fmla="*/ 3802743 h 5675086"/>
              <a:gd name="connsiteX35" fmla="*/ 9331960 w 9912532"/>
              <a:gd name="connsiteY35" fmla="*/ 4165600 h 5675086"/>
              <a:gd name="connsiteX36" fmla="*/ 9273903 w 9912532"/>
              <a:gd name="connsiteY36" fmla="*/ 4731657 h 5675086"/>
              <a:gd name="connsiteX37" fmla="*/ 9027160 w 9912532"/>
              <a:gd name="connsiteY37" fmla="*/ 5036457 h 5675086"/>
              <a:gd name="connsiteX38" fmla="*/ 8838475 w 9912532"/>
              <a:gd name="connsiteY38" fmla="*/ 5138057 h 5675086"/>
              <a:gd name="connsiteX39" fmla="*/ 8562703 w 9912532"/>
              <a:gd name="connsiteY39" fmla="*/ 5225143 h 5675086"/>
              <a:gd name="connsiteX40" fmla="*/ 8403046 w 9912532"/>
              <a:gd name="connsiteY40" fmla="*/ 5254171 h 5675086"/>
              <a:gd name="connsiteX41" fmla="*/ 8141789 w 9912532"/>
              <a:gd name="connsiteY41" fmla="*/ 5297714 h 5675086"/>
              <a:gd name="connsiteX42" fmla="*/ 7749903 w 9912532"/>
              <a:gd name="connsiteY42" fmla="*/ 5297714 h 5675086"/>
              <a:gd name="connsiteX43" fmla="*/ 7459617 w 9912532"/>
              <a:gd name="connsiteY43" fmla="*/ 5181600 h 5675086"/>
              <a:gd name="connsiteX44" fmla="*/ 7241903 w 9912532"/>
              <a:gd name="connsiteY44" fmla="*/ 5413829 h 5675086"/>
              <a:gd name="connsiteX45" fmla="*/ 6980646 w 9912532"/>
              <a:gd name="connsiteY45" fmla="*/ 5544457 h 5675086"/>
              <a:gd name="connsiteX46" fmla="*/ 6704875 w 9912532"/>
              <a:gd name="connsiteY46" fmla="*/ 5631543 h 5675086"/>
              <a:gd name="connsiteX47" fmla="*/ 6516189 w 9912532"/>
              <a:gd name="connsiteY47" fmla="*/ 5675086 h 5675086"/>
              <a:gd name="connsiteX48" fmla="*/ 6138817 w 9912532"/>
              <a:gd name="connsiteY48" fmla="*/ 5675086 h 5675086"/>
              <a:gd name="connsiteX49" fmla="*/ 5775960 w 9912532"/>
              <a:gd name="connsiteY49" fmla="*/ 5675086 h 5675086"/>
              <a:gd name="connsiteX50" fmla="*/ 5326017 w 9912532"/>
              <a:gd name="connsiteY50" fmla="*/ 5529943 h 5675086"/>
              <a:gd name="connsiteX51" fmla="*/ 5109755 w 9912532"/>
              <a:gd name="connsiteY51" fmla="*/ 5262154 h 5675086"/>
              <a:gd name="connsiteX52" fmla="*/ 4920343 w 9912532"/>
              <a:gd name="connsiteY52" fmla="*/ 4873897 h 5675086"/>
              <a:gd name="connsiteX53" fmla="*/ 4540795 w 9912532"/>
              <a:gd name="connsiteY53" fmla="*/ 5060769 h 5675086"/>
              <a:gd name="connsiteX54" fmla="*/ 4341223 w 9912532"/>
              <a:gd name="connsiteY54" fmla="*/ 4795883 h 5675086"/>
              <a:gd name="connsiteX55" fmla="*/ 4090489 w 9912532"/>
              <a:gd name="connsiteY55" fmla="*/ 4963886 h 5675086"/>
              <a:gd name="connsiteX56" fmla="*/ 3641272 w 9912532"/>
              <a:gd name="connsiteY56" fmla="*/ 5073831 h 5675086"/>
              <a:gd name="connsiteX57" fmla="*/ 3264989 w 9912532"/>
              <a:gd name="connsiteY57" fmla="*/ 5080000 h 5675086"/>
              <a:gd name="connsiteX58" fmla="*/ 3032760 w 9912532"/>
              <a:gd name="connsiteY58" fmla="*/ 5080000 h 5675086"/>
              <a:gd name="connsiteX59" fmla="*/ 2787469 w 9912532"/>
              <a:gd name="connsiteY59" fmla="*/ 5014323 h 5675086"/>
              <a:gd name="connsiteX60" fmla="*/ 2571932 w 9912532"/>
              <a:gd name="connsiteY60" fmla="*/ 4918891 h 5675086"/>
              <a:gd name="connsiteX61" fmla="*/ 2350589 w 9912532"/>
              <a:gd name="connsiteY61" fmla="*/ 4775200 h 5675086"/>
              <a:gd name="connsiteX62" fmla="*/ 2055586 w 9912532"/>
              <a:gd name="connsiteY62" fmla="*/ 4694283 h 5675086"/>
              <a:gd name="connsiteX63" fmla="*/ 1672409 w 9912532"/>
              <a:gd name="connsiteY63" fmla="*/ 4475117 h 5675086"/>
              <a:gd name="connsiteX64" fmla="*/ 1430746 w 9912532"/>
              <a:gd name="connsiteY64" fmla="*/ 4200071 h 5675086"/>
              <a:gd name="connsiteX65" fmla="*/ 1366520 w 9912532"/>
              <a:gd name="connsiteY65" fmla="*/ 3859349 h 5675086"/>
              <a:gd name="connsiteX66" fmla="*/ 1164409 w 9912532"/>
              <a:gd name="connsiteY66" fmla="*/ 4037149 h 5675086"/>
              <a:gd name="connsiteX67" fmla="*/ 859609 w 9912532"/>
              <a:gd name="connsiteY67" fmla="*/ 3989614 h 5675086"/>
              <a:gd name="connsiteX68" fmla="*/ 537392 w 9912532"/>
              <a:gd name="connsiteY68" fmla="*/ 3856809 h 5675086"/>
              <a:gd name="connsiteX69" fmla="*/ 202475 w 9912532"/>
              <a:gd name="connsiteY69" fmla="*/ 3468914 h 5675086"/>
              <a:gd name="connsiteX70" fmla="*/ 0 w 9912532"/>
              <a:gd name="connsiteY70" fmla="*/ 2972526 h 5675086"/>
              <a:gd name="connsiteX71" fmla="*/ 57332 w 9912532"/>
              <a:gd name="connsiteY71" fmla="*/ 2496457 h 5675086"/>
              <a:gd name="connsiteX72" fmla="*/ 312420 w 9912532"/>
              <a:gd name="connsiteY72" fmla="*/ 2106023 h 5675086"/>
              <a:gd name="connsiteX73" fmla="*/ 608875 w 9912532"/>
              <a:gd name="connsiteY73" fmla="*/ 1959429 h 5675086"/>
              <a:gd name="connsiteX74" fmla="*/ 507275 w 9912532"/>
              <a:gd name="connsiteY74" fmla="*/ 1538514 h 5675086"/>
              <a:gd name="connsiteX75" fmla="*/ 579846 w 9912532"/>
              <a:gd name="connsiteY75" fmla="*/ 1190171 h 5675086"/>
              <a:gd name="connsiteX76" fmla="*/ 681446 w 9912532"/>
              <a:gd name="connsiteY76" fmla="*/ 1001486 h 5675086"/>
              <a:gd name="connsiteX77" fmla="*/ 899160 w 9912532"/>
              <a:gd name="connsiteY77" fmla="*/ 769257 h 5675086"/>
              <a:gd name="connsiteX78" fmla="*/ 1247503 w 9912532"/>
              <a:gd name="connsiteY78" fmla="*/ 566057 h 5675086"/>
              <a:gd name="connsiteX79" fmla="*/ 1653903 w 9912532"/>
              <a:gd name="connsiteY79" fmla="*/ 464457 h 5675086"/>
              <a:gd name="connsiteX80" fmla="*/ 2161903 w 9912532"/>
              <a:gd name="connsiteY80" fmla="*/ 493486 h 5675086"/>
              <a:gd name="connsiteX81" fmla="*/ 2488112 w 9912532"/>
              <a:gd name="connsiteY81" fmla="*/ 572226 h 5675086"/>
              <a:gd name="connsiteX0" fmla="*/ 2477589 w 9912532"/>
              <a:gd name="connsiteY0" fmla="*/ 590369 h 5675086"/>
              <a:gd name="connsiteX1" fmla="*/ 2916646 w 9912532"/>
              <a:gd name="connsiteY1" fmla="*/ 261257 h 5675086"/>
              <a:gd name="connsiteX2" fmla="*/ 3424646 w 9912532"/>
              <a:gd name="connsiteY2" fmla="*/ 72571 h 5675086"/>
              <a:gd name="connsiteX3" fmla="*/ 3947160 w 9912532"/>
              <a:gd name="connsiteY3" fmla="*/ 0 h 5675086"/>
              <a:gd name="connsiteX4" fmla="*/ 4411617 w 9912532"/>
              <a:gd name="connsiteY4" fmla="*/ 58057 h 5675086"/>
              <a:gd name="connsiteX5" fmla="*/ 4730932 w 9912532"/>
              <a:gd name="connsiteY5" fmla="*/ 203200 h 5675086"/>
              <a:gd name="connsiteX6" fmla="*/ 4934132 w 9912532"/>
              <a:gd name="connsiteY6" fmla="*/ 406400 h 5675086"/>
              <a:gd name="connsiteX7" fmla="*/ 5050246 w 9912532"/>
              <a:gd name="connsiteY7" fmla="*/ 624114 h 5675086"/>
              <a:gd name="connsiteX8" fmla="*/ 5151846 w 9912532"/>
              <a:gd name="connsiteY8" fmla="*/ 928914 h 5675086"/>
              <a:gd name="connsiteX9" fmla="*/ 5384075 w 9912532"/>
              <a:gd name="connsiteY9" fmla="*/ 725714 h 5675086"/>
              <a:gd name="connsiteX10" fmla="*/ 5543732 w 9912532"/>
              <a:gd name="connsiteY10" fmla="*/ 696686 h 5675086"/>
              <a:gd name="connsiteX11" fmla="*/ 5688875 w 9912532"/>
              <a:gd name="connsiteY11" fmla="*/ 783771 h 5675086"/>
              <a:gd name="connsiteX12" fmla="*/ 5775960 w 9912532"/>
              <a:gd name="connsiteY12" fmla="*/ 1001486 h 5675086"/>
              <a:gd name="connsiteX13" fmla="*/ 6066246 w 9912532"/>
              <a:gd name="connsiteY13" fmla="*/ 798286 h 5675086"/>
              <a:gd name="connsiteX14" fmla="*/ 6371046 w 9912532"/>
              <a:gd name="connsiteY14" fmla="*/ 725714 h 5675086"/>
              <a:gd name="connsiteX15" fmla="*/ 6777446 w 9912532"/>
              <a:gd name="connsiteY15" fmla="*/ 696686 h 5675086"/>
              <a:gd name="connsiteX16" fmla="*/ 7111275 w 9912532"/>
              <a:gd name="connsiteY16" fmla="*/ 711200 h 5675086"/>
              <a:gd name="connsiteX17" fmla="*/ 7488646 w 9912532"/>
              <a:gd name="connsiteY17" fmla="*/ 769257 h 5675086"/>
              <a:gd name="connsiteX18" fmla="*/ 7691846 w 9912532"/>
              <a:gd name="connsiteY18" fmla="*/ 870857 h 5675086"/>
              <a:gd name="connsiteX19" fmla="*/ 7895046 w 9912532"/>
              <a:gd name="connsiteY19" fmla="*/ 1059543 h 5675086"/>
              <a:gd name="connsiteX20" fmla="*/ 8054703 w 9912532"/>
              <a:gd name="connsiteY20" fmla="*/ 1219200 h 5675086"/>
              <a:gd name="connsiteX21" fmla="*/ 8344989 w 9912532"/>
              <a:gd name="connsiteY21" fmla="*/ 1407886 h 5675086"/>
              <a:gd name="connsiteX22" fmla="*/ 8562703 w 9912532"/>
              <a:gd name="connsiteY22" fmla="*/ 1741714 h 5675086"/>
              <a:gd name="connsiteX23" fmla="*/ 8620760 w 9912532"/>
              <a:gd name="connsiteY23" fmla="*/ 2017486 h 5675086"/>
              <a:gd name="connsiteX24" fmla="*/ 8794932 w 9912532"/>
              <a:gd name="connsiteY24" fmla="*/ 1915886 h 5675086"/>
              <a:gd name="connsiteX25" fmla="*/ 8998132 w 9912532"/>
              <a:gd name="connsiteY25" fmla="*/ 1915886 h 5675086"/>
              <a:gd name="connsiteX26" fmla="*/ 9201332 w 9912532"/>
              <a:gd name="connsiteY26" fmla="*/ 1959429 h 5675086"/>
              <a:gd name="connsiteX27" fmla="*/ 9520646 w 9912532"/>
              <a:gd name="connsiteY27" fmla="*/ 2090057 h 5675086"/>
              <a:gd name="connsiteX28" fmla="*/ 9680303 w 9912532"/>
              <a:gd name="connsiteY28" fmla="*/ 2394857 h 5675086"/>
              <a:gd name="connsiteX29" fmla="*/ 9868989 w 9912532"/>
              <a:gd name="connsiteY29" fmla="*/ 2670629 h 5675086"/>
              <a:gd name="connsiteX30" fmla="*/ 9912532 w 9912532"/>
              <a:gd name="connsiteY30" fmla="*/ 2960914 h 5675086"/>
              <a:gd name="connsiteX31" fmla="*/ 9883503 w 9912532"/>
              <a:gd name="connsiteY31" fmla="*/ 3309257 h 5675086"/>
              <a:gd name="connsiteX32" fmla="*/ 9709332 w 9912532"/>
              <a:gd name="connsiteY32" fmla="*/ 3628571 h 5675086"/>
              <a:gd name="connsiteX33" fmla="*/ 9506132 w 9912532"/>
              <a:gd name="connsiteY33" fmla="*/ 3802743 h 5675086"/>
              <a:gd name="connsiteX34" fmla="*/ 9302932 w 9912532"/>
              <a:gd name="connsiteY34" fmla="*/ 3802743 h 5675086"/>
              <a:gd name="connsiteX35" fmla="*/ 9331960 w 9912532"/>
              <a:gd name="connsiteY35" fmla="*/ 4165600 h 5675086"/>
              <a:gd name="connsiteX36" fmla="*/ 9273903 w 9912532"/>
              <a:gd name="connsiteY36" fmla="*/ 4731657 h 5675086"/>
              <a:gd name="connsiteX37" fmla="*/ 9027160 w 9912532"/>
              <a:gd name="connsiteY37" fmla="*/ 5036457 h 5675086"/>
              <a:gd name="connsiteX38" fmla="*/ 8838475 w 9912532"/>
              <a:gd name="connsiteY38" fmla="*/ 5138057 h 5675086"/>
              <a:gd name="connsiteX39" fmla="*/ 8562703 w 9912532"/>
              <a:gd name="connsiteY39" fmla="*/ 5225143 h 5675086"/>
              <a:gd name="connsiteX40" fmla="*/ 8403046 w 9912532"/>
              <a:gd name="connsiteY40" fmla="*/ 5254171 h 5675086"/>
              <a:gd name="connsiteX41" fmla="*/ 8141789 w 9912532"/>
              <a:gd name="connsiteY41" fmla="*/ 5297714 h 5675086"/>
              <a:gd name="connsiteX42" fmla="*/ 7749903 w 9912532"/>
              <a:gd name="connsiteY42" fmla="*/ 5297714 h 5675086"/>
              <a:gd name="connsiteX43" fmla="*/ 7459617 w 9912532"/>
              <a:gd name="connsiteY43" fmla="*/ 5181600 h 5675086"/>
              <a:gd name="connsiteX44" fmla="*/ 7241903 w 9912532"/>
              <a:gd name="connsiteY44" fmla="*/ 5413829 h 5675086"/>
              <a:gd name="connsiteX45" fmla="*/ 6980646 w 9912532"/>
              <a:gd name="connsiteY45" fmla="*/ 5544457 h 5675086"/>
              <a:gd name="connsiteX46" fmla="*/ 6704875 w 9912532"/>
              <a:gd name="connsiteY46" fmla="*/ 5631543 h 5675086"/>
              <a:gd name="connsiteX47" fmla="*/ 6516189 w 9912532"/>
              <a:gd name="connsiteY47" fmla="*/ 5675086 h 5675086"/>
              <a:gd name="connsiteX48" fmla="*/ 6138817 w 9912532"/>
              <a:gd name="connsiteY48" fmla="*/ 5675086 h 5675086"/>
              <a:gd name="connsiteX49" fmla="*/ 5775960 w 9912532"/>
              <a:gd name="connsiteY49" fmla="*/ 5675086 h 5675086"/>
              <a:gd name="connsiteX50" fmla="*/ 5326017 w 9912532"/>
              <a:gd name="connsiteY50" fmla="*/ 5529943 h 5675086"/>
              <a:gd name="connsiteX51" fmla="*/ 5109755 w 9912532"/>
              <a:gd name="connsiteY51" fmla="*/ 5262154 h 5675086"/>
              <a:gd name="connsiteX52" fmla="*/ 4920343 w 9912532"/>
              <a:gd name="connsiteY52" fmla="*/ 4873897 h 5675086"/>
              <a:gd name="connsiteX53" fmla="*/ 4540795 w 9912532"/>
              <a:gd name="connsiteY53" fmla="*/ 5060769 h 5675086"/>
              <a:gd name="connsiteX54" fmla="*/ 4341223 w 9912532"/>
              <a:gd name="connsiteY54" fmla="*/ 4795883 h 5675086"/>
              <a:gd name="connsiteX55" fmla="*/ 4090489 w 9912532"/>
              <a:gd name="connsiteY55" fmla="*/ 4963886 h 5675086"/>
              <a:gd name="connsiteX56" fmla="*/ 3641272 w 9912532"/>
              <a:gd name="connsiteY56" fmla="*/ 5073831 h 5675086"/>
              <a:gd name="connsiteX57" fmla="*/ 3264989 w 9912532"/>
              <a:gd name="connsiteY57" fmla="*/ 5080000 h 5675086"/>
              <a:gd name="connsiteX58" fmla="*/ 3032760 w 9912532"/>
              <a:gd name="connsiteY58" fmla="*/ 5080000 h 5675086"/>
              <a:gd name="connsiteX59" fmla="*/ 2787469 w 9912532"/>
              <a:gd name="connsiteY59" fmla="*/ 5014323 h 5675086"/>
              <a:gd name="connsiteX60" fmla="*/ 2571932 w 9912532"/>
              <a:gd name="connsiteY60" fmla="*/ 4918891 h 5675086"/>
              <a:gd name="connsiteX61" fmla="*/ 2350589 w 9912532"/>
              <a:gd name="connsiteY61" fmla="*/ 4775200 h 5675086"/>
              <a:gd name="connsiteX62" fmla="*/ 2055586 w 9912532"/>
              <a:gd name="connsiteY62" fmla="*/ 4694283 h 5675086"/>
              <a:gd name="connsiteX63" fmla="*/ 1672409 w 9912532"/>
              <a:gd name="connsiteY63" fmla="*/ 4475117 h 5675086"/>
              <a:gd name="connsiteX64" fmla="*/ 1430746 w 9912532"/>
              <a:gd name="connsiteY64" fmla="*/ 4200071 h 5675086"/>
              <a:gd name="connsiteX65" fmla="*/ 1366520 w 9912532"/>
              <a:gd name="connsiteY65" fmla="*/ 3859349 h 5675086"/>
              <a:gd name="connsiteX66" fmla="*/ 1164409 w 9912532"/>
              <a:gd name="connsiteY66" fmla="*/ 4037149 h 5675086"/>
              <a:gd name="connsiteX67" fmla="*/ 859609 w 9912532"/>
              <a:gd name="connsiteY67" fmla="*/ 3989614 h 5675086"/>
              <a:gd name="connsiteX68" fmla="*/ 537392 w 9912532"/>
              <a:gd name="connsiteY68" fmla="*/ 3856809 h 5675086"/>
              <a:gd name="connsiteX69" fmla="*/ 202475 w 9912532"/>
              <a:gd name="connsiteY69" fmla="*/ 3468914 h 5675086"/>
              <a:gd name="connsiteX70" fmla="*/ 0 w 9912532"/>
              <a:gd name="connsiteY70" fmla="*/ 2972526 h 5675086"/>
              <a:gd name="connsiteX71" fmla="*/ 57332 w 9912532"/>
              <a:gd name="connsiteY71" fmla="*/ 2496457 h 5675086"/>
              <a:gd name="connsiteX72" fmla="*/ 312420 w 9912532"/>
              <a:gd name="connsiteY72" fmla="*/ 2106023 h 5675086"/>
              <a:gd name="connsiteX73" fmla="*/ 669835 w 9912532"/>
              <a:gd name="connsiteY73" fmla="*/ 1951809 h 5675086"/>
              <a:gd name="connsiteX74" fmla="*/ 507275 w 9912532"/>
              <a:gd name="connsiteY74" fmla="*/ 1538514 h 5675086"/>
              <a:gd name="connsiteX75" fmla="*/ 579846 w 9912532"/>
              <a:gd name="connsiteY75" fmla="*/ 1190171 h 5675086"/>
              <a:gd name="connsiteX76" fmla="*/ 681446 w 9912532"/>
              <a:gd name="connsiteY76" fmla="*/ 1001486 h 5675086"/>
              <a:gd name="connsiteX77" fmla="*/ 899160 w 9912532"/>
              <a:gd name="connsiteY77" fmla="*/ 769257 h 5675086"/>
              <a:gd name="connsiteX78" fmla="*/ 1247503 w 9912532"/>
              <a:gd name="connsiteY78" fmla="*/ 566057 h 5675086"/>
              <a:gd name="connsiteX79" fmla="*/ 1653903 w 9912532"/>
              <a:gd name="connsiteY79" fmla="*/ 464457 h 5675086"/>
              <a:gd name="connsiteX80" fmla="*/ 2161903 w 9912532"/>
              <a:gd name="connsiteY80" fmla="*/ 493486 h 5675086"/>
              <a:gd name="connsiteX81" fmla="*/ 2488112 w 9912532"/>
              <a:gd name="connsiteY81" fmla="*/ 572226 h 5675086"/>
              <a:gd name="connsiteX0" fmla="*/ 2477589 w 9912532"/>
              <a:gd name="connsiteY0" fmla="*/ 590369 h 5675086"/>
              <a:gd name="connsiteX1" fmla="*/ 2916646 w 9912532"/>
              <a:gd name="connsiteY1" fmla="*/ 261257 h 5675086"/>
              <a:gd name="connsiteX2" fmla="*/ 3424646 w 9912532"/>
              <a:gd name="connsiteY2" fmla="*/ 72571 h 5675086"/>
              <a:gd name="connsiteX3" fmla="*/ 3947160 w 9912532"/>
              <a:gd name="connsiteY3" fmla="*/ 0 h 5675086"/>
              <a:gd name="connsiteX4" fmla="*/ 4411617 w 9912532"/>
              <a:gd name="connsiteY4" fmla="*/ 58057 h 5675086"/>
              <a:gd name="connsiteX5" fmla="*/ 4730932 w 9912532"/>
              <a:gd name="connsiteY5" fmla="*/ 203200 h 5675086"/>
              <a:gd name="connsiteX6" fmla="*/ 4934132 w 9912532"/>
              <a:gd name="connsiteY6" fmla="*/ 406400 h 5675086"/>
              <a:gd name="connsiteX7" fmla="*/ 5050246 w 9912532"/>
              <a:gd name="connsiteY7" fmla="*/ 624114 h 5675086"/>
              <a:gd name="connsiteX8" fmla="*/ 5151846 w 9912532"/>
              <a:gd name="connsiteY8" fmla="*/ 928914 h 5675086"/>
              <a:gd name="connsiteX9" fmla="*/ 5384075 w 9912532"/>
              <a:gd name="connsiteY9" fmla="*/ 725714 h 5675086"/>
              <a:gd name="connsiteX10" fmla="*/ 5543732 w 9912532"/>
              <a:gd name="connsiteY10" fmla="*/ 696686 h 5675086"/>
              <a:gd name="connsiteX11" fmla="*/ 5688875 w 9912532"/>
              <a:gd name="connsiteY11" fmla="*/ 783771 h 5675086"/>
              <a:gd name="connsiteX12" fmla="*/ 5775960 w 9912532"/>
              <a:gd name="connsiteY12" fmla="*/ 1001486 h 5675086"/>
              <a:gd name="connsiteX13" fmla="*/ 6066246 w 9912532"/>
              <a:gd name="connsiteY13" fmla="*/ 798286 h 5675086"/>
              <a:gd name="connsiteX14" fmla="*/ 6371046 w 9912532"/>
              <a:gd name="connsiteY14" fmla="*/ 725714 h 5675086"/>
              <a:gd name="connsiteX15" fmla="*/ 6777446 w 9912532"/>
              <a:gd name="connsiteY15" fmla="*/ 696686 h 5675086"/>
              <a:gd name="connsiteX16" fmla="*/ 7111275 w 9912532"/>
              <a:gd name="connsiteY16" fmla="*/ 711200 h 5675086"/>
              <a:gd name="connsiteX17" fmla="*/ 7488646 w 9912532"/>
              <a:gd name="connsiteY17" fmla="*/ 769257 h 5675086"/>
              <a:gd name="connsiteX18" fmla="*/ 7691846 w 9912532"/>
              <a:gd name="connsiteY18" fmla="*/ 870857 h 5675086"/>
              <a:gd name="connsiteX19" fmla="*/ 7895046 w 9912532"/>
              <a:gd name="connsiteY19" fmla="*/ 1059543 h 5675086"/>
              <a:gd name="connsiteX20" fmla="*/ 8054703 w 9912532"/>
              <a:gd name="connsiteY20" fmla="*/ 1219200 h 5675086"/>
              <a:gd name="connsiteX21" fmla="*/ 8344989 w 9912532"/>
              <a:gd name="connsiteY21" fmla="*/ 1407886 h 5675086"/>
              <a:gd name="connsiteX22" fmla="*/ 8562703 w 9912532"/>
              <a:gd name="connsiteY22" fmla="*/ 1741714 h 5675086"/>
              <a:gd name="connsiteX23" fmla="*/ 8620760 w 9912532"/>
              <a:gd name="connsiteY23" fmla="*/ 2017486 h 5675086"/>
              <a:gd name="connsiteX24" fmla="*/ 8794932 w 9912532"/>
              <a:gd name="connsiteY24" fmla="*/ 1915886 h 5675086"/>
              <a:gd name="connsiteX25" fmla="*/ 8998132 w 9912532"/>
              <a:gd name="connsiteY25" fmla="*/ 1915886 h 5675086"/>
              <a:gd name="connsiteX26" fmla="*/ 9201332 w 9912532"/>
              <a:gd name="connsiteY26" fmla="*/ 1959429 h 5675086"/>
              <a:gd name="connsiteX27" fmla="*/ 9520646 w 9912532"/>
              <a:gd name="connsiteY27" fmla="*/ 2090057 h 5675086"/>
              <a:gd name="connsiteX28" fmla="*/ 9680303 w 9912532"/>
              <a:gd name="connsiteY28" fmla="*/ 2394857 h 5675086"/>
              <a:gd name="connsiteX29" fmla="*/ 9868989 w 9912532"/>
              <a:gd name="connsiteY29" fmla="*/ 2670629 h 5675086"/>
              <a:gd name="connsiteX30" fmla="*/ 9912532 w 9912532"/>
              <a:gd name="connsiteY30" fmla="*/ 2960914 h 5675086"/>
              <a:gd name="connsiteX31" fmla="*/ 9883503 w 9912532"/>
              <a:gd name="connsiteY31" fmla="*/ 3309257 h 5675086"/>
              <a:gd name="connsiteX32" fmla="*/ 9709332 w 9912532"/>
              <a:gd name="connsiteY32" fmla="*/ 3628571 h 5675086"/>
              <a:gd name="connsiteX33" fmla="*/ 9506132 w 9912532"/>
              <a:gd name="connsiteY33" fmla="*/ 3802743 h 5675086"/>
              <a:gd name="connsiteX34" fmla="*/ 9302932 w 9912532"/>
              <a:gd name="connsiteY34" fmla="*/ 3802743 h 5675086"/>
              <a:gd name="connsiteX35" fmla="*/ 9331960 w 9912532"/>
              <a:gd name="connsiteY35" fmla="*/ 4165600 h 5675086"/>
              <a:gd name="connsiteX36" fmla="*/ 9273903 w 9912532"/>
              <a:gd name="connsiteY36" fmla="*/ 4731657 h 5675086"/>
              <a:gd name="connsiteX37" fmla="*/ 9027160 w 9912532"/>
              <a:gd name="connsiteY37" fmla="*/ 5036457 h 5675086"/>
              <a:gd name="connsiteX38" fmla="*/ 8838475 w 9912532"/>
              <a:gd name="connsiteY38" fmla="*/ 5138057 h 5675086"/>
              <a:gd name="connsiteX39" fmla="*/ 8562703 w 9912532"/>
              <a:gd name="connsiteY39" fmla="*/ 5225143 h 5675086"/>
              <a:gd name="connsiteX40" fmla="*/ 8403046 w 9912532"/>
              <a:gd name="connsiteY40" fmla="*/ 5254171 h 5675086"/>
              <a:gd name="connsiteX41" fmla="*/ 8141789 w 9912532"/>
              <a:gd name="connsiteY41" fmla="*/ 5297714 h 5675086"/>
              <a:gd name="connsiteX42" fmla="*/ 7749903 w 9912532"/>
              <a:gd name="connsiteY42" fmla="*/ 5297714 h 5675086"/>
              <a:gd name="connsiteX43" fmla="*/ 7459617 w 9912532"/>
              <a:gd name="connsiteY43" fmla="*/ 5181600 h 5675086"/>
              <a:gd name="connsiteX44" fmla="*/ 7241903 w 9912532"/>
              <a:gd name="connsiteY44" fmla="*/ 5413829 h 5675086"/>
              <a:gd name="connsiteX45" fmla="*/ 6980646 w 9912532"/>
              <a:gd name="connsiteY45" fmla="*/ 5544457 h 5675086"/>
              <a:gd name="connsiteX46" fmla="*/ 6704875 w 9912532"/>
              <a:gd name="connsiteY46" fmla="*/ 5631543 h 5675086"/>
              <a:gd name="connsiteX47" fmla="*/ 6516189 w 9912532"/>
              <a:gd name="connsiteY47" fmla="*/ 5675086 h 5675086"/>
              <a:gd name="connsiteX48" fmla="*/ 6138817 w 9912532"/>
              <a:gd name="connsiteY48" fmla="*/ 5675086 h 5675086"/>
              <a:gd name="connsiteX49" fmla="*/ 5775960 w 9912532"/>
              <a:gd name="connsiteY49" fmla="*/ 5675086 h 5675086"/>
              <a:gd name="connsiteX50" fmla="*/ 5326017 w 9912532"/>
              <a:gd name="connsiteY50" fmla="*/ 5529943 h 5675086"/>
              <a:gd name="connsiteX51" fmla="*/ 5109755 w 9912532"/>
              <a:gd name="connsiteY51" fmla="*/ 5262154 h 5675086"/>
              <a:gd name="connsiteX52" fmla="*/ 4920343 w 9912532"/>
              <a:gd name="connsiteY52" fmla="*/ 4873897 h 5675086"/>
              <a:gd name="connsiteX53" fmla="*/ 4540795 w 9912532"/>
              <a:gd name="connsiteY53" fmla="*/ 5060769 h 5675086"/>
              <a:gd name="connsiteX54" fmla="*/ 4341223 w 9912532"/>
              <a:gd name="connsiteY54" fmla="*/ 4795883 h 5675086"/>
              <a:gd name="connsiteX55" fmla="*/ 4090489 w 9912532"/>
              <a:gd name="connsiteY55" fmla="*/ 4963886 h 5675086"/>
              <a:gd name="connsiteX56" fmla="*/ 3641272 w 9912532"/>
              <a:gd name="connsiteY56" fmla="*/ 5073831 h 5675086"/>
              <a:gd name="connsiteX57" fmla="*/ 3264989 w 9912532"/>
              <a:gd name="connsiteY57" fmla="*/ 5080000 h 5675086"/>
              <a:gd name="connsiteX58" fmla="*/ 3032760 w 9912532"/>
              <a:gd name="connsiteY58" fmla="*/ 5080000 h 5675086"/>
              <a:gd name="connsiteX59" fmla="*/ 2787469 w 9912532"/>
              <a:gd name="connsiteY59" fmla="*/ 5014323 h 5675086"/>
              <a:gd name="connsiteX60" fmla="*/ 2571932 w 9912532"/>
              <a:gd name="connsiteY60" fmla="*/ 4918891 h 5675086"/>
              <a:gd name="connsiteX61" fmla="*/ 2350589 w 9912532"/>
              <a:gd name="connsiteY61" fmla="*/ 4775200 h 5675086"/>
              <a:gd name="connsiteX62" fmla="*/ 2055586 w 9912532"/>
              <a:gd name="connsiteY62" fmla="*/ 4694283 h 5675086"/>
              <a:gd name="connsiteX63" fmla="*/ 1672409 w 9912532"/>
              <a:gd name="connsiteY63" fmla="*/ 4475117 h 5675086"/>
              <a:gd name="connsiteX64" fmla="*/ 1430746 w 9912532"/>
              <a:gd name="connsiteY64" fmla="*/ 4200071 h 5675086"/>
              <a:gd name="connsiteX65" fmla="*/ 1366520 w 9912532"/>
              <a:gd name="connsiteY65" fmla="*/ 3859349 h 5675086"/>
              <a:gd name="connsiteX66" fmla="*/ 1164409 w 9912532"/>
              <a:gd name="connsiteY66" fmla="*/ 4037149 h 5675086"/>
              <a:gd name="connsiteX67" fmla="*/ 859609 w 9912532"/>
              <a:gd name="connsiteY67" fmla="*/ 3989614 h 5675086"/>
              <a:gd name="connsiteX68" fmla="*/ 537392 w 9912532"/>
              <a:gd name="connsiteY68" fmla="*/ 3856809 h 5675086"/>
              <a:gd name="connsiteX69" fmla="*/ 202475 w 9912532"/>
              <a:gd name="connsiteY69" fmla="*/ 3468914 h 5675086"/>
              <a:gd name="connsiteX70" fmla="*/ 0 w 9912532"/>
              <a:gd name="connsiteY70" fmla="*/ 2972526 h 5675086"/>
              <a:gd name="connsiteX71" fmla="*/ 57332 w 9912532"/>
              <a:gd name="connsiteY71" fmla="*/ 2496457 h 5675086"/>
              <a:gd name="connsiteX72" fmla="*/ 304800 w 9912532"/>
              <a:gd name="connsiteY72" fmla="*/ 2098403 h 5675086"/>
              <a:gd name="connsiteX73" fmla="*/ 669835 w 9912532"/>
              <a:gd name="connsiteY73" fmla="*/ 1951809 h 5675086"/>
              <a:gd name="connsiteX74" fmla="*/ 507275 w 9912532"/>
              <a:gd name="connsiteY74" fmla="*/ 1538514 h 5675086"/>
              <a:gd name="connsiteX75" fmla="*/ 579846 w 9912532"/>
              <a:gd name="connsiteY75" fmla="*/ 1190171 h 5675086"/>
              <a:gd name="connsiteX76" fmla="*/ 681446 w 9912532"/>
              <a:gd name="connsiteY76" fmla="*/ 1001486 h 5675086"/>
              <a:gd name="connsiteX77" fmla="*/ 899160 w 9912532"/>
              <a:gd name="connsiteY77" fmla="*/ 769257 h 5675086"/>
              <a:gd name="connsiteX78" fmla="*/ 1247503 w 9912532"/>
              <a:gd name="connsiteY78" fmla="*/ 566057 h 5675086"/>
              <a:gd name="connsiteX79" fmla="*/ 1653903 w 9912532"/>
              <a:gd name="connsiteY79" fmla="*/ 464457 h 5675086"/>
              <a:gd name="connsiteX80" fmla="*/ 2161903 w 9912532"/>
              <a:gd name="connsiteY80" fmla="*/ 493486 h 5675086"/>
              <a:gd name="connsiteX81" fmla="*/ 2488112 w 9912532"/>
              <a:gd name="connsiteY81" fmla="*/ 572226 h 5675086"/>
              <a:gd name="connsiteX0" fmla="*/ 2477589 w 9912532"/>
              <a:gd name="connsiteY0" fmla="*/ 590369 h 5675086"/>
              <a:gd name="connsiteX1" fmla="*/ 2916646 w 9912532"/>
              <a:gd name="connsiteY1" fmla="*/ 261257 h 5675086"/>
              <a:gd name="connsiteX2" fmla="*/ 3424646 w 9912532"/>
              <a:gd name="connsiteY2" fmla="*/ 72571 h 5675086"/>
              <a:gd name="connsiteX3" fmla="*/ 3947160 w 9912532"/>
              <a:gd name="connsiteY3" fmla="*/ 0 h 5675086"/>
              <a:gd name="connsiteX4" fmla="*/ 4411617 w 9912532"/>
              <a:gd name="connsiteY4" fmla="*/ 58057 h 5675086"/>
              <a:gd name="connsiteX5" fmla="*/ 4730932 w 9912532"/>
              <a:gd name="connsiteY5" fmla="*/ 203200 h 5675086"/>
              <a:gd name="connsiteX6" fmla="*/ 4934132 w 9912532"/>
              <a:gd name="connsiteY6" fmla="*/ 406400 h 5675086"/>
              <a:gd name="connsiteX7" fmla="*/ 5050246 w 9912532"/>
              <a:gd name="connsiteY7" fmla="*/ 624114 h 5675086"/>
              <a:gd name="connsiteX8" fmla="*/ 5151846 w 9912532"/>
              <a:gd name="connsiteY8" fmla="*/ 928914 h 5675086"/>
              <a:gd name="connsiteX9" fmla="*/ 5384075 w 9912532"/>
              <a:gd name="connsiteY9" fmla="*/ 725714 h 5675086"/>
              <a:gd name="connsiteX10" fmla="*/ 5543732 w 9912532"/>
              <a:gd name="connsiteY10" fmla="*/ 696686 h 5675086"/>
              <a:gd name="connsiteX11" fmla="*/ 5688875 w 9912532"/>
              <a:gd name="connsiteY11" fmla="*/ 783771 h 5675086"/>
              <a:gd name="connsiteX12" fmla="*/ 5775960 w 9912532"/>
              <a:gd name="connsiteY12" fmla="*/ 1001486 h 5675086"/>
              <a:gd name="connsiteX13" fmla="*/ 6066246 w 9912532"/>
              <a:gd name="connsiteY13" fmla="*/ 798286 h 5675086"/>
              <a:gd name="connsiteX14" fmla="*/ 6371046 w 9912532"/>
              <a:gd name="connsiteY14" fmla="*/ 725714 h 5675086"/>
              <a:gd name="connsiteX15" fmla="*/ 6777446 w 9912532"/>
              <a:gd name="connsiteY15" fmla="*/ 696686 h 5675086"/>
              <a:gd name="connsiteX16" fmla="*/ 7111275 w 9912532"/>
              <a:gd name="connsiteY16" fmla="*/ 711200 h 5675086"/>
              <a:gd name="connsiteX17" fmla="*/ 7488646 w 9912532"/>
              <a:gd name="connsiteY17" fmla="*/ 769257 h 5675086"/>
              <a:gd name="connsiteX18" fmla="*/ 7691846 w 9912532"/>
              <a:gd name="connsiteY18" fmla="*/ 870857 h 5675086"/>
              <a:gd name="connsiteX19" fmla="*/ 7895046 w 9912532"/>
              <a:gd name="connsiteY19" fmla="*/ 1059543 h 5675086"/>
              <a:gd name="connsiteX20" fmla="*/ 8054703 w 9912532"/>
              <a:gd name="connsiteY20" fmla="*/ 1219200 h 5675086"/>
              <a:gd name="connsiteX21" fmla="*/ 8344989 w 9912532"/>
              <a:gd name="connsiteY21" fmla="*/ 1407886 h 5675086"/>
              <a:gd name="connsiteX22" fmla="*/ 8562703 w 9912532"/>
              <a:gd name="connsiteY22" fmla="*/ 1741714 h 5675086"/>
              <a:gd name="connsiteX23" fmla="*/ 8620760 w 9912532"/>
              <a:gd name="connsiteY23" fmla="*/ 2017486 h 5675086"/>
              <a:gd name="connsiteX24" fmla="*/ 8794932 w 9912532"/>
              <a:gd name="connsiteY24" fmla="*/ 1915886 h 5675086"/>
              <a:gd name="connsiteX25" fmla="*/ 8998132 w 9912532"/>
              <a:gd name="connsiteY25" fmla="*/ 1915886 h 5675086"/>
              <a:gd name="connsiteX26" fmla="*/ 9201332 w 9912532"/>
              <a:gd name="connsiteY26" fmla="*/ 1959429 h 5675086"/>
              <a:gd name="connsiteX27" fmla="*/ 9520646 w 9912532"/>
              <a:gd name="connsiteY27" fmla="*/ 2090057 h 5675086"/>
              <a:gd name="connsiteX28" fmla="*/ 9680303 w 9912532"/>
              <a:gd name="connsiteY28" fmla="*/ 2394857 h 5675086"/>
              <a:gd name="connsiteX29" fmla="*/ 9868989 w 9912532"/>
              <a:gd name="connsiteY29" fmla="*/ 2670629 h 5675086"/>
              <a:gd name="connsiteX30" fmla="*/ 9912532 w 9912532"/>
              <a:gd name="connsiteY30" fmla="*/ 2960914 h 5675086"/>
              <a:gd name="connsiteX31" fmla="*/ 9883503 w 9912532"/>
              <a:gd name="connsiteY31" fmla="*/ 3309257 h 5675086"/>
              <a:gd name="connsiteX32" fmla="*/ 9709332 w 9912532"/>
              <a:gd name="connsiteY32" fmla="*/ 3628571 h 5675086"/>
              <a:gd name="connsiteX33" fmla="*/ 9506132 w 9912532"/>
              <a:gd name="connsiteY33" fmla="*/ 3802743 h 5675086"/>
              <a:gd name="connsiteX34" fmla="*/ 9302932 w 9912532"/>
              <a:gd name="connsiteY34" fmla="*/ 3802743 h 5675086"/>
              <a:gd name="connsiteX35" fmla="*/ 9331960 w 9912532"/>
              <a:gd name="connsiteY35" fmla="*/ 4165600 h 5675086"/>
              <a:gd name="connsiteX36" fmla="*/ 9273903 w 9912532"/>
              <a:gd name="connsiteY36" fmla="*/ 4731657 h 5675086"/>
              <a:gd name="connsiteX37" fmla="*/ 9027160 w 9912532"/>
              <a:gd name="connsiteY37" fmla="*/ 5036457 h 5675086"/>
              <a:gd name="connsiteX38" fmla="*/ 8838475 w 9912532"/>
              <a:gd name="connsiteY38" fmla="*/ 5138057 h 5675086"/>
              <a:gd name="connsiteX39" fmla="*/ 8562703 w 9912532"/>
              <a:gd name="connsiteY39" fmla="*/ 5225143 h 5675086"/>
              <a:gd name="connsiteX40" fmla="*/ 8403046 w 9912532"/>
              <a:gd name="connsiteY40" fmla="*/ 5254171 h 5675086"/>
              <a:gd name="connsiteX41" fmla="*/ 8141789 w 9912532"/>
              <a:gd name="connsiteY41" fmla="*/ 5297714 h 5675086"/>
              <a:gd name="connsiteX42" fmla="*/ 7749903 w 9912532"/>
              <a:gd name="connsiteY42" fmla="*/ 5297714 h 5675086"/>
              <a:gd name="connsiteX43" fmla="*/ 7459617 w 9912532"/>
              <a:gd name="connsiteY43" fmla="*/ 5181600 h 5675086"/>
              <a:gd name="connsiteX44" fmla="*/ 7241903 w 9912532"/>
              <a:gd name="connsiteY44" fmla="*/ 5413829 h 5675086"/>
              <a:gd name="connsiteX45" fmla="*/ 6980646 w 9912532"/>
              <a:gd name="connsiteY45" fmla="*/ 5544457 h 5675086"/>
              <a:gd name="connsiteX46" fmla="*/ 6704875 w 9912532"/>
              <a:gd name="connsiteY46" fmla="*/ 5631543 h 5675086"/>
              <a:gd name="connsiteX47" fmla="*/ 6516189 w 9912532"/>
              <a:gd name="connsiteY47" fmla="*/ 5675086 h 5675086"/>
              <a:gd name="connsiteX48" fmla="*/ 6138817 w 9912532"/>
              <a:gd name="connsiteY48" fmla="*/ 5675086 h 5675086"/>
              <a:gd name="connsiteX49" fmla="*/ 5775960 w 9912532"/>
              <a:gd name="connsiteY49" fmla="*/ 5675086 h 5675086"/>
              <a:gd name="connsiteX50" fmla="*/ 5326017 w 9912532"/>
              <a:gd name="connsiteY50" fmla="*/ 5529943 h 5675086"/>
              <a:gd name="connsiteX51" fmla="*/ 5109755 w 9912532"/>
              <a:gd name="connsiteY51" fmla="*/ 5262154 h 5675086"/>
              <a:gd name="connsiteX52" fmla="*/ 4920343 w 9912532"/>
              <a:gd name="connsiteY52" fmla="*/ 4873897 h 5675086"/>
              <a:gd name="connsiteX53" fmla="*/ 4540795 w 9912532"/>
              <a:gd name="connsiteY53" fmla="*/ 5060769 h 5675086"/>
              <a:gd name="connsiteX54" fmla="*/ 4341223 w 9912532"/>
              <a:gd name="connsiteY54" fmla="*/ 4795883 h 5675086"/>
              <a:gd name="connsiteX55" fmla="*/ 4090489 w 9912532"/>
              <a:gd name="connsiteY55" fmla="*/ 4963886 h 5675086"/>
              <a:gd name="connsiteX56" fmla="*/ 3641272 w 9912532"/>
              <a:gd name="connsiteY56" fmla="*/ 5073831 h 5675086"/>
              <a:gd name="connsiteX57" fmla="*/ 3264989 w 9912532"/>
              <a:gd name="connsiteY57" fmla="*/ 5080000 h 5675086"/>
              <a:gd name="connsiteX58" fmla="*/ 3032760 w 9912532"/>
              <a:gd name="connsiteY58" fmla="*/ 5080000 h 5675086"/>
              <a:gd name="connsiteX59" fmla="*/ 2787469 w 9912532"/>
              <a:gd name="connsiteY59" fmla="*/ 5014323 h 5675086"/>
              <a:gd name="connsiteX60" fmla="*/ 2571932 w 9912532"/>
              <a:gd name="connsiteY60" fmla="*/ 4918891 h 5675086"/>
              <a:gd name="connsiteX61" fmla="*/ 2350589 w 9912532"/>
              <a:gd name="connsiteY61" fmla="*/ 4775200 h 5675086"/>
              <a:gd name="connsiteX62" fmla="*/ 2055586 w 9912532"/>
              <a:gd name="connsiteY62" fmla="*/ 4694283 h 5675086"/>
              <a:gd name="connsiteX63" fmla="*/ 1672409 w 9912532"/>
              <a:gd name="connsiteY63" fmla="*/ 4475117 h 5675086"/>
              <a:gd name="connsiteX64" fmla="*/ 1430746 w 9912532"/>
              <a:gd name="connsiteY64" fmla="*/ 4200071 h 5675086"/>
              <a:gd name="connsiteX65" fmla="*/ 1366520 w 9912532"/>
              <a:gd name="connsiteY65" fmla="*/ 3859349 h 5675086"/>
              <a:gd name="connsiteX66" fmla="*/ 1164409 w 9912532"/>
              <a:gd name="connsiteY66" fmla="*/ 4037149 h 5675086"/>
              <a:gd name="connsiteX67" fmla="*/ 859609 w 9912532"/>
              <a:gd name="connsiteY67" fmla="*/ 3989614 h 5675086"/>
              <a:gd name="connsiteX68" fmla="*/ 537392 w 9912532"/>
              <a:gd name="connsiteY68" fmla="*/ 3856809 h 5675086"/>
              <a:gd name="connsiteX69" fmla="*/ 202475 w 9912532"/>
              <a:gd name="connsiteY69" fmla="*/ 3468914 h 5675086"/>
              <a:gd name="connsiteX70" fmla="*/ 0 w 9912532"/>
              <a:gd name="connsiteY70" fmla="*/ 2972526 h 5675086"/>
              <a:gd name="connsiteX71" fmla="*/ 57332 w 9912532"/>
              <a:gd name="connsiteY71" fmla="*/ 2496457 h 5675086"/>
              <a:gd name="connsiteX72" fmla="*/ 304800 w 9912532"/>
              <a:gd name="connsiteY72" fmla="*/ 2098403 h 5675086"/>
              <a:gd name="connsiteX73" fmla="*/ 669835 w 9912532"/>
              <a:gd name="connsiteY73" fmla="*/ 1951809 h 5675086"/>
              <a:gd name="connsiteX74" fmla="*/ 507275 w 9912532"/>
              <a:gd name="connsiteY74" fmla="*/ 1538514 h 5675086"/>
              <a:gd name="connsiteX75" fmla="*/ 579846 w 9912532"/>
              <a:gd name="connsiteY75" fmla="*/ 1190171 h 5675086"/>
              <a:gd name="connsiteX76" fmla="*/ 681446 w 9912532"/>
              <a:gd name="connsiteY76" fmla="*/ 1001486 h 5675086"/>
              <a:gd name="connsiteX77" fmla="*/ 899160 w 9912532"/>
              <a:gd name="connsiteY77" fmla="*/ 769257 h 5675086"/>
              <a:gd name="connsiteX78" fmla="*/ 1247503 w 9912532"/>
              <a:gd name="connsiteY78" fmla="*/ 566057 h 5675086"/>
              <a:gd name="connsiteX79" fmla="*/ 1653903 w 9912532"/>
              <a:gd name="connsiteY79" fmla="*/ 464457 h 5675086"/>
              <a:gd name="connsiteX80" fmla="*/ 2161903 w 9912532"/>
              <a:gd name="connsiteY80" fmla="*/ 493486 h 5675086"/>
              <a:gd name="connsiteX81" fmla="*/ 2488112 w 9912532"/>
              <a:gd name="connsiteY81" fmla="*/ 572226 h 5675086"/>
              <a:gd name="connsiteX0" fmla="*/ 2477589 w 9912532"/>
              <a:gd name="connsiteY0" fmla="*/ 590369 h 5675086"/>
              <a:gd name="connsiteX1" fmla="*/ 2916646 w 9912532"/>
              <a:gd name="connsiteY1" fmla="*/ 261257 h 5675086"/>
              <a:gd name="connsiteX2" fmla="*/ 3424646 w 9912532"/>
              <a:gd name="connsiteY2" fmla="*/ 72571 h 5675086"/>
              <a:gd name="connsiteX3" fmla="*/ 3947160 w 9912532"/>
              <a:gd name="connsiteY3" fmla="*/ 0 h 5675086"/>
              <a:gd name="connsiteX4" fmla="*/ 4411617 w 9912532"/>
              <a:gd name="connsiteY4" fmla="*/ 58057 h 5675086"/>
              <a:gd name="connsiteX5" fmla="*/ 4730932 w 9912532"/>
              <a:gd name="connsiteY5" fmla="*/ 203200 h 5675086"/>
              <a:gd name="connsiteX6" fmla="*/ 4934132 w 9912532"/>
              <a:gd name="connsiteY6" fmla="*/ 406400 h 5675086"/>
              <a:gd name="connsiteX7" fmla="*/ 5050246 w 9912532"/>
              <a:gd name="connsiteY7" fmla="*/ 624114 h 5675086"/>
              <a:gd name="connsiteX8" fmla="*/ 5151846 w 9912532"/>
              <a:gd name="connsiteY8" fmla="*/ 928914 h 5675086"/>
              <a:gd name="connsiteX9" fmla="*/ 5384075 w 9912532"/>
              <a:gd name="connsiteY9" fmla="*/ 725714 h 5675086"/>
              <a:gd name="connsiteX10" fmla="*/ 5543732 w 9912532"/>
              <a:gd name="connsiteY10" fmla="*/ 696686 h 5675086"/>
              <a:gd name="connsiteX11" fmla="*/ 5688875 w 9912532"/>
              <a:gd name="connsiteY11" fmla="*/ 783771 h 5675086"/>
              <a:gd name="connsiteX12" fmla="*/ 5775960 w 9912532"/>
              <a:gd name="connsiteY12" fmla="*/ 1001486 h 5675086"/>
              <a:gd name="connsiteX13" fmla="*/ 6066246 w 9912532"/>
              <a:gd name="connsiteY13" fmla="*/ 798286 h 5675086"/>
              <a:gd name="connsiteX14" fmla="*/ 6371046 w 9912532"/>
              <a:gd name="connsiteY14" fmla="*/ 725714 h 5675086"/>
              <a:gd name="connsiteX15" fmla="*/ 6777446 w 9912532"/>
              <a:gd name="connsiteY15" fmla="*/ 696686 h 5675086"/>
              <a:gd name="connsiteX16" fmla="*/ 7111275 w 9912532"/>
              <a:gd name="connsiteY16" fmla="*/ 711200 h 5675086"/>
              <a:gd name="connsiteX17" fmla="*/ 7488646 w 9912532"/>
              <a:gd name="connsiteY17" fmla="*/ 769257 h 5675086"/>
              <a:gd name="connsiteX18" fmla="*/ 7691846 w 9912532"/>
              <a:gd name="connsiteY18" fmla="*/ 870857 h 5675086"/>
              <a:gd name="connsiteX19" fmla="*/ 7895046 w 9912532"/>
              <a:gd name="connsiteY19" fmla="*/ 1059543 h 5675086"/>
              <a:gd name="connsiteX20" fmla="*/ 8054703 w 9912532"/>
              <a:gd name="connsiteY20" fmla="*/ 1219200 h 5675086"/>
              <a:gd name="connsiteX21" fmla="*/ 8344989 w 9912532"/>
              <a:gd name="connsiteY21" fmla="*/ 1407886 h 5675086"/>
              <a:gd name="connsiteX22" fmla="*/ 8562703 w 9912532"/>
              <a:gd name="connsiteY22" fmla="*/ 1741714 h 5675086"/>
              <a:gd name="connsiteX23" fmla="*/ 8620760 w 9912532"/>
              <a:gd name="connsiteY23" fmla="*/ 2017486 h 5675086"/>
              <a:gd name="connsiteX24" fmla="*/ 8794932 w 9912532"/>
              <a:gd name="connsiteY24" fmla="*/ 1915886 h 5675086"/>
              <a:gd name="connsiteX25" fmla="*/ 8998132 w 9912532"/>
              <a:gd name="connsiteY25" fmla="*/ 1915886 h 5675086"/>
              <a:gd name="connsiteX26" fmla="*/ 9201332 w 9912532"/>
              <a:gd name="connsiteY26" fmla="*/ 1959429 h 5675086"/>
              <a:gd name="connsiteX27" fmla="*/ 9520646 w 9912532"/>
              <a:gd name="connsiteY27" fmla="*/ 2090057 h 5675086"/>
              <a:gd name="connsiteX28" fmla="*/ 9680303 w 9912532"/>
              <a:gd name="connsiteY28" fmla="*/ 2394857 h 5675086"/>
              <a:gd name="connsiteX29" fmla="*/ 9868989 w 9912532"/>
              <a:gd name="connsiteY29" fmla="*/ 2670629 h 5675086"/>
              <a:gd name="connsiteX30" fmla="*/ 9912532 w 9912532"/>
              <a:gd name="connsiteY30" fmla="*/ 2960914 h 5675086"/>
              <a:gd name="connsiteX31" fmla="*/ 9883503 w 9912532"/>
              <a:gd name="connsiteY31" fmla="*/ 3309257 h 5675086"/>
              <a:gd name="connsiteX32" fmla="*/ 9709332 w 9912532"/>
              <a:gd name="connsiteY32" fmla="*/ 3628571 h 5675086"/>
              <a:gd name="connsiteX33" fmla="*/ 9506132 w 9912532"/>
              <a:gd name="connsiteY33" fmla="*/ 3802743 h 5675086"/>
              <a:gd name="connsiteX34" fmla="*/ 9302932 w 9912532"/>
              <a:gd name="connsiteY34" fmla="*/ 3802743 h 5675086"/>
              <a:gd name="connsiteX35" fmla="*/ 9331960 w 9912532"/>
              <a:gd name="connsiteY35" fmla="*/ 4165600 h 5675086"/>
              <a:gd name="connsiteX36" fmla="*/ 9273903 w 9912532"/>
              <a:gd name="connsiteY36" fmla="*/ 4731657 h 5675086"/>
              <a:gd name="connsiteX37" fmla="*/ 9027160 w 9912532"/>
              <a:gd name="connsiteY37" fmla="*/ 5036457 h 5675086"/>
              <a:gd name="connsiteX38" fmla="*/ 8838475 w 9912532"/>
              <a:gd name="connsiteY38" fmla="*/ 5138057 h 5675086"/>
              <a:gd name="connsiteX39" fmla="*/ 8562703 w 9912532"/>
              <a:gd name="connsiteY39" fmla="*/ 5225143 h 5675086"/>
              <a:gd name="connsiteX40" fmla="*/ 8403046 w 9912532"/>
              <a:gd name="connsiteY40" fmla="*/ 5254171 h 5675086"/>
              <a:gd name="connsiteX41" fmla="*/ 8141789 w 9912532"/>
              <a:gd name="connsiteY41" fmla="*/ 5297714 h 5675086"/>
              <a:gd name="connsiteX42" fmla="*/ 7749903 w 9912532"/>
              <a:gd name="connsiteY42" fmla="*/ 5297714 h 5675086"/>
              <a:gd name="connsiteX43" fmla="*/ 7459617 w 9912532"/>
              <a:gd name="connsiteY43" fmla="*/ 5181600 h 5675086"/>
              <a:gd name="connsiteX44" fmla="*/ 7241903 w 9912532"/>
              <a:gd name="connsiteY44" fmla="*/ 5413829 h 5675086"/>
              <a:gd name="connsiteX45" fmla="*/ 6980646 w 9912532"/>
              <a:gd name="connsiteY45" fmla="*/ 5544457 h 5675086"/>
              <a:gd name="connsiteX46" fmla="*/ 6704875 w 9912532"/>
              <a:gd name="connsiteY46" fmla="*/ 5631543 h 5675086"/>
              <a:gd name="connsiteX47" fmla="*/ 6516189 w 9912532"/>
              <a:gd name="connsiteY47" fmla="*/ 5675086 h 5675086"/>
              <a:gd name="connsiteX48" fmla="*/ 6138817 w 9912532"/>
              <a:gd name="connsiteY48" fmla="*/ 5675086 h 5675086"/>
              <a:gd name="connsiteX49" fmla="*/ 5775960 w 9912532"/>
              <a:gd name="connsiteY49" fmla="*/ 5675086 h 5675086"/>
              <a:gd name="connsiteX50" fmla="*/ 5326017 w 9912532"/>
              <a:gd name="connsiteY50" fmla="*/ 5529943 h 5675086"/>
              <a:gd name="connsiteX51" fmla="*/ 5109755 w 9912532"/>
              <a:gd name="connsiteY51" fmla="*/ 5262154 h 5675086"/>
              <a:gd name="connsiteX52" fmla="*/ 4920343 w 9912532"/>
              <a:gd name="connsiteY52" fmla="*/ 4873897 h 5675086"/>
              <a:gd name="connsiteX53" fmla="*/ 4540795 w 9912532"/>
              <a:gd name="connsiteY53" fmla="*/ 5060769 h 5675086"/>
              <a:gd name="connsiteX54" fmla="*/ 4341223 w 9912532"/>
              <a:gd name="connsiteY54" fmla="*/ 4795883 h 5675086"/>
              <a:gd name="connsiteX55" fmla="*/ 4090489 w 9912532"/>
              <a:gd name="connsiteY55" fmla="*/ 4963886 h 5675086"/>
              <a:gd name="connsiteX56" fmla="*/ 3641272 w 9912532"/>
              <a:gd name="connsiteY56" fmla="*/ 5073831 h 5675086"/>
              <a:gd name="connsiteX57" fmla="*/ 3264989 w 9912532"/>
              <a:gd name="connsiteY57" fmla="*/ 5080000 h 5675086"/>
              <a:gd name="connsiteX58" fmla="*/ 3032760 w 9912532"/>
              <a:gd name="connsiteY58" fmla="*/ 5080000 h 5675086"/>
              <a:gd name="connsiteX59" fmla="*/ 2787469 w 9912532"/>
              <a:gd name="connsiteY59" fmla="*/ 5014323 h 5675086"/>
              <a:gd name="connsiteX60" fmla="*/ 2571932 w 9912532"/>
              <a:gd name="connsiteY60" fmla="*/ 4918891 h 5675086"/>
              <a:gd name="connsiteX61" fmla="*/ 2350589 w 9912532"/>
              <a:gd name="connsiteY61" fmla="*/ 4775200 h 5675086"/>
              <a:gd name="connsiteX62" fmla="*/ 2055586 w 9912532"/>
              <a:gd name="connsiteY62" fmla="*/ 4694283 h 5675086"/>
              <a:gd name="connsiteX63" fmla="*/ 1672409 w 9912532"/>
              <a:gd name="connsiteY63" fmla="*/ 4475117 h 5675086"/>
              <a:gd name="connsiteX64" fmla="*/ 1430746 w 9912532"/>
              <a:gd name="connsiteY64" fmla="*/ 4200071 h 5675086"/>
              <a:gd name="connsiteX65" fmla="*/ 1366520 w 9912532"/>
              <a:gd name="connsiteY65" fmla="*/ 3859349 h 5675086"/>
              <a:gd name="connsiteX66" fmla="*/ 1164409 w 9912532"/>
              <a:gd name="connsiteY66" fmla="*/ 4037149 h 5675086"/>
              <a:gd name="connsiteX67" fmla="*/ 859609 w 9912532"/>
              <a:gd name="connsiteY67" fmla="*/ 3989614 h 5675086"/>
              <a:gd name="connsiteX68" fmla="*/ 537392 w 9912532"/>
              <a:gd name="connsiteY68" fmla="*/ 3856809 h 5675086"/>
              <a:gd name="connsiteX69" fmla="*/ 202475 w 9912532"/>
              <a:gd name="connsiteY69" fmla="*/ 3468914 h 5675086"/>
              <a:gd name="connsiteX70" fmla="*/ 0 w 9912532"/>
              <a:gd name="connsiteY70" fmla="*/ 2972526 h 5675086"/>
              <a:gd name="connsiteX71" fmla="*/ 57332 w 9912532"/>
              <a:gd name="connsiteY71" fmla="*/ 2496457 h 5675086"/>
              <a:gd name="connsiteX72" fmla="*/ 304800 w 9912532"/>
              <a:gd name="connsiteY72" fmla="*/ 2098403 h 5675086"/>
              <a:gd name="connsiteX73" fmla="*/ 669835 w 9912532"/>
              <a:gd name="connsiteY73" fmla="*/ 1951809 h 5675086"/>
              <a:gd name="connsiteX74" fmla="*/ 507275 w 9912532"/>
              <a:gd name="connsiteY74" fmla="*/ 1538514 h 5675086"/>
              <a:gd name="connsiteX75" fmla="*/ 579846 w 9912532"/>
              <a:gd name="connsiteY75" fmla="*/ 1190171 h 5675086"/>
              <a:gd name="connsiteX76" fmla="*/ 681446 w 9912532"/>
              <a:gd name="connsiteY76" fmla="*/ 1001486 h 5675086"/>
              <a:gd name="connsiteX77" fmla="*/ 899160 w 9912532"/>
              <a:gd name="connsiteY77" fmla="*/ 769257 h 5675086"/>
              <a:gd name="connsiteX78" fmla="*/ 1247503 w 9912532"/>
              <a:gd name="connsiteY78" fmla="*/ 566057 h 5675086"/>
              <a:gd name="connsiteX79" fmla="*/ 1653903 w 9912532"/>
              <a:gd name="connsiteY79" fmla="*/ 464457 h 5675086"/>
              <a:gd name="connsiteX80" fmla="*/ 2161903 w 9912532"/>
              <a:gd name="connsiteY80" fmla="*/ 493486 h 5675086"/>
              <a:gd name="connsiteX81" fmla="*/ 2488112 w 9912532"/>
              <a:gd name="connsiteY81" fmla="*/ 572226 h 5675086"/>
              <a:gd name="connsiteX0" fmla="*/ 2477589 w 9912532"/>
              <a:gd name="connsiteY0" fmla="*/ 590369 h 5675086"/>
              <a:gd name="connsiteX1" fmla="*/ 2916646 w 9912532"/>
              <a:gd name="connsiteY1" fmla="*/ 261257 h 5675086"/>
              <a:gd name="connsiteX2" fmla="*/ 3424646 w 9912532"/>
              <a:gd name="connsiteY2" fmla="*/ 72571 h 5675086"/>
              <a:gd name="connsiteX3" fmla="*/ 3947160 w 9912532"/>
              <a:gd name="connsiteY3" fmla="*/ 0 h 5675086"/>
              <a:gd name="connsiteX4" fmla="*/ 4411617 w 9912532"/>
              <a:gd name="connsiteY4" fmla="*/ 58057 h 5675086"/>
              <a:gd name="connsiteX5" fmla="*/ 4730932 w 9912532"/>
              <a:gd name="connsiteY5" fmla="*/ 203200 h 5675086"/>
              <a:gd name="connsiteX6" fmla="*/ 4934132 w 9912532"/>
              <a:gd name="connsiteY6" fmla="*/ 406400 h 5675086"/>
              <a:gd name="connsiteX7" fmla="*/ 5050246 w 9912532"/>
              <a:gd name="connsiteY7" fmla="*/ 624114 h 5675086"/>
              <a:gd name="connsiteX8" fmla="*/ 5151846 w 9912532"/>
              <a:gd name="connsiteY8" fmla="*/ 928914 h 5675086"/>
              <a:gd name="connsiteX9" fmla="*/ 5384075 w 9912532"/>
              <a:gd name="connsiteY9" fmla="*/ 725714 h 5675086"/>
              <a:gd name="connsiteX10" fmla="*/ 5543732 w 9912532"/>
              <a:gd name="connsiteY10" fmla="*/ 696686 h 5675086"/>
              <a:gd name="connsiteX11" fmla="*/ 5688875 w 9912532"/>
              <a:gd name="connsiteY11" fmla="*/ 783771 h 5675086"/>
              <a:gd name="connsiteX12" fmla="*/ 5775960 w 9912532"/>
              <a:gd name="connsiteY12" fmla="*/ 1001486 h 5675086"/>
              <a:gd name="connsiteX13" fmla="*/ 6066246 w 9912532"/>
              <a:gd name="connsiteY13" fmla="*/ 798286 h 5675086"/>
              <a:gd name="connsiteX14" fmla="*/ 6371046 w 9912532"/>
              <a:gd name="connsiteY14" fmla="*/ 725714 h 5675086"/>
              <a:gd name="connsiteX15" fmla="*/ 6777446 w 9912532"/>
              <a:gd name="connsiteY15" fmla="*/ 696686 h 5675086"/>
              <a:gd name="connsiteX16" fmla="*/ 7111275 w 9912532"/>
              <a:gd name="connsiteY16" fmla="*/ 711200 h 5675086"/>
              <a:gd name="connsiteX17" fmla="*/ 7488646 w 9912532"/>
              <a:gd name="connsiteY17" fmla="*/ 769257 h 5675086"/>
              <a:gd name="connsiteX18" fmla="*/ 7691846 w 9912532"/>
              <a:gd name="connsiteY18" fmla="*/ 870857 h 5675086"/>
              <a:gd name="connsiteX19" fmla="*/ 7895046 w 9912532"/>
              <a:gd name="connsiteY19" fmla="*/ 1059543 h 5675086"/>
              <a:gd name="connsiteX20" fmla="*/ 8054703 w 9912532"/>
              <a:gd name="connsiteY20" fmla="*/ 1219200 h 5675086"/>
              <a:gd name="connsiteX21" fmla="*/ 8344989 w 9912532"/>
              <a:gd name="connsiteY21" fmla="*/ 1407886 h 5675086"/>
              <a:gd name="connsiteX22" fmla="*/ 8562703 w 9912532"/>
              <a:gd name="connsiteY22" fmla="*/ 1741714 h 5675086"/>
              <a:gd name="connsiteX23" fmla="*/ 8620760 w 9912532"/>
              <a:gd name="connsiteY23" fmla="*/ 2017486 h 5675086"/>
              <a:gd name="connsiteX24" fmla="*/ 8794932 w 9912532"/>
              <a:gd name="connsiteY24" fmla="*/ 1915886 h 5675086"/>
              <a:gd name="connsiteX25" fmla="*/ 8998132 w 9912532"/>
              <a:gd name="connsiteY25" fmla="*/ 1915886 h 5675086"/>
              <a:gd name="connsiteX26" fmla="*/ 9201332 w 9912532"/>
              <a:gd name="connsiteY26" fmla="*/ 1959429 h 5675086"/>
              <a:gd name="connsiteX27" fmla="*/ 9520646 w 9912532"/>
              <a:gd name="connsiteY27" fmla="*/ 2090057 h 5675086"/>
              <a:gd name="connsiteX28" fmla="*/ 9680303 w 9912532"/>
              <a:gd name="connsiteY28" fmla="*/ 2394857 h 5675086"/>
              <a:gd name="connsiteX29" fmla="*/ 9868989 w 9912532"/>
              <a:gd name="connsiteY29" fmla="*/ 2670629 h 5675086"/>
              <a:gd name="connsiteX30" fmla="*/ 9912532 w 9912532"/>
              <a:gd name="connsiteY30" fmla="*/ 2960914 h 5675086"/>
              <a:gd name="connsiteX31" fmla="*/ 9883503 w 9912532"/>
              <a:gd name="connsiteY31" fmla="*/ 3309257 h 5675086"/>
              <a:gd name="connsiteX32" fmla="*/ 9709332 w 9912532"/>
              <a:gd name="connsiteY32" fmla="*/ 3628571 h 5675086"/>
              <a:gd name="connsiteX33" fmla="*/ 9506132 w 9912532"/>
              <a:gd name="connsiteY33" fmla="*/ 3802743 h 5675086"/>
              <a:gd name="connsiteX34" fmla="*/ 9302932 w 9912532"/>
              <a:gd name="connsiteY34" fmla="*/ 3802743 h 5675086"/>
              <a:gd name="connsiteX35" fmla="*/ 9331960 w 9912532"/>
              <a:gd name="connsiteY35" fmla="*/ 4165600 h 5675086"/>
              <a:gd name="connsiteX36" fmla="*/ 9273903 w 9912532"/>
              <a:gd name="connsiteY36" fmla="*/ 4731657 h 5675086"/>
              <a:gd name="connsiteX37" fmla="*/ 9027160 w 9912532"/>
              <a:gd name="connsiteY37" fmla="*/ 5036457 h 5675086"/>
              <a:gd name="connsiteX38" fmla="*/ 8838475 w 9912532"/>
              <a:gd name="connsiteY38" fmla="*/ 5138057 h 5675086"/>
              <a:gd name="connsiteX39" fmla="*/ 8562703 w 9912532"/>
              <a:gd name="connsiteY39" fmla="*/ 5225143 h 5675086"/>
              <a:gd name="connsiteX40" fmla="*/ 8403046 w 9912532"/>
              <a:gd name="connsiteY40" fmla="*/ 5254171 h 5675086"/>
              <a:gd name="connsiteX41" fmla="*/ 8141789 w 9912532"/>
              <a:gd name="connsiteY41" fmla="*/ 5297714 h 5675086"/>
              <a:gd name="connsiteX42" fmla="*/ 7749903 w 9912532"/>
              <a:gd name="connsiteY42" fmla="*/ 5297714 h 5675086"/>
              <a:gd name="connsiteX43" fmla="*/ 7459617 w 9912532"/>
              <a:gd name="connsiteY43" fmla="*/ 5181600 h 5675086"/>
              <a:gd name="connsiteX44" fmla="*/ 7241903 w 9912532"/>
              <a:gd name="connsiteY44" fmla="*/ 5413829 h 5675086"/>
              <a:gd name="connsiteX45" fmla="*/ 6980646 w 9912532"/>
              <a:gd name="connsiteY45" fmla="*/ 5544457 h 5675086"/>
              <a:gd name="connsiteX46" fmla="*/ 6704875 w 9912532"/>
              <a:gd name="connsiteY46" fmla="*/ 5631543 h 5675086"/>
              <a:gd name="connsiteX47" fmla="*/ 6516189 w 9912532"/>
              <a:gd name="connsiteY47" fmla="*/ 5675086 h 5675086"/>
              <a:gd name="connsiteX48" fmla="*/ 6138817 w 9912532"/>
              <a:gd name="connsiteY48" fmla="*/ 5675086 h 5675086"/>
              <a:gd name="connsiteX49" fmla="*/ 5775960 w 9912532"/>
              <a:gd name="connsiteY49" fmla="*/ 5675086 h 5675086"/>
              <a:gd name="connsiteX50" fmla="*/ 5326017 w 9912532"/>
              <a:gd name="connsiteY50" fmla="*/ 5529943 h 5675086"/>
              <a:gd name="connsiteX51" fmla="*/ 5109755 w 9912532"/>
              <a:gd name="connsiteY51" fmla="*/ 5262154 h 5675086"/>
              <a:gd name="connsiteX52" fmla="*/ 4920343 w 9912532"/>
              <a:gd name="connsiteY52" fmla="*/ 4873897 h 5675086"/>
              <a:gd name="connsiteX53" fmla="*/ 4540795 w 9912532"/>
              <a:gd name="connsiteY53" fmla="*/ 5060769 h 5675086"/>
              <a:gd name="connsiteX54" fmla="*/ 4341223 w 9912532"/>
              <a:gd name="connsiteY54" fmla="*/ 4795883 h 5675086"/>
              <a:gd name="connsiteX55" fmla="*/ 4090489 w 9912532"/>
              <a:gd name="connsiteY55" fmla="*/ 4963886 h 5675086"/>
              <a:gd name="connsiteX56" fmla="*/ 3641272 w 9912532"/>
              <a:gd name="connsiteY56" fmla="*/ 5073831 h 5675086"/>
              <a:gd name="connsiteX57" fmla="*/ 3264989 w 9912532"/>
              <a:gd name="connsiteY57" fmla="*/ 5080000 h 5675086"/>
              <a:gd name="connsiteX58" fmla="*/ 3032760 w 9912532"/>
              <a:gd name="connsiteY58" fmla="*/ 5080000 h 5675086"/>
              <a:gd name="connsiteX59" fmla="*/ 2787469 w 9912532"/>
              <a:gd name="connsiteY59" fmla="*/ 5014323 h 5675086"/>
              <a:gd name="connsiteX60" fmla="*/ 2571932 w 9912532"/>
              <a:gd name="connsiteY60" fmla="*/ 4918891 h 5675086"/>
              <a:gd name="connsiteX61" fmla="*/ 2350589 w 9912532"/>
              <a:gd name="connsiteY61" fmla="*/ 4775200 h 5675086"/>
              <a:gd name="connsiteX62" fmla="*/ 2055586 w 9912532"/>
              <a:gd name="connsiteY62" fmla="*/ 4694283 h 5675086"/>
              <a:gd name="connsiteX63" fmla="*/ 1672409 w 9912532"/>
              <a:gd name="connsiteY63" fmla="*/ 4475117 h 5675086"/>
              <a:gd name="connsiteX64" fmla="*/ 1430746 w 9912532"/>
              <a:gd name="connsiteY64" fmla="*/ 4200071 h 5675086"/>
              <a:gd name="connsiteX65" fmla="*/ 1366520 w 9912532"/>
              <a:gd name="connsiteY65" fmla="*/ 3859349 h 5675086"/>
              <a:gd name="connsiteX66" fmla="*/ 1164409 w 9912532"/>
              <a:gd name="connsiteY66" fmla="*/ 4037149 h 5675086"/>
              <a:gd name="connsiteX67" fmla="*/ 859609 w 9912532"/>
              <a:gd name="connsiteY67" fmla="*/ 3989614 h 5675086"/>
              <a:gd name="connsiteX68" fmla="*/ 537392 w 9912532"/>
              <a:gd name="connsiteY68" fmla="*/ 3856809 h 5675086"/>
              <a:gd name="connsiteX69" fmla="*/ 202475 w 9912532"/>
              <a:gd name="connsiteY69" fmla="*/ 3468914 h 5675086"/>
              <a:gd name="connsiteX70" fmla="*/ 0 w 9912532"/>
              <a:gd name="connsiteY70" fmla="*/ 2972526 h 5675086"/>
              <a:gd name="connsiteX71" fmla="*/ 57332 w 9912532"/>
              <a:gd name="connsiteY71" fmla="*/ 2496457 h 5675086"/>
              <a:gd name="connsiteX72" fmla="*/ 304800 w 9912532"/>
              <a:gd name="connsiteY72" fmla="*/ 2098403 h 5675086"/>
              <a:gd name="connsiteX73" fmla="*/ 669835 w 9912532"/>
              <a:gd name="connsiteY73" fmla="*/ 1951809 h 5675086"/>
              <a:gd name="connsiteX74" fmla="*/ 507275 w 9912532"/>
              <a:gd name="connsiteY74" fmla="*/ 1538514 h 5675086"/>
              <a:gd name="connsiteX75" fmla="*/ 579846 w 9912532"/>
              <a:gd name="connsiteY75" fmla="*/ 1190171 h 5675086"/>
              <a:gd name="connsiteX76" fmla="*/ 681446 w 9912532"/>
              <a:gd name="connsiteY76" fmla="*/ 1001486 h 5675086"/>
              <a:gd name="connsiteX77" fmla="*/ 899160 w 9912532"/>
              <a:gd name="connsiteY77" fmla="*/ 769257 h 5675086"/>
              <a:gd name="connsiteX78" fmla="*/ 1247503 w 9912532"/>
              <a:gd name="connsiteY78" fmla="*/ 566057 h 5675086"/>
              <a:gd name="connsiteX79" fmla="*/ 1653903 w 9912532"/>
              <a:gd name="connsiteY79" fmla="*/ 464457 h 5675086"/>
              <a:gd name="connsiteX80" fmla="*/ 2161903 w 9912532"/>
              <a:gd name="connsiteY80" fmla="*/ 493486 h 5675086"/>
              <a:gd name="connsiteX81" fmla="*/ 2488112 w 9912532"/>
              <a:gd name="connsiteY81" fmla="*/ 572226 h 5675086"/>
              <a:gd name="connsiteX0" fmla="*/ 2477589 w 9912532"/>
              <a:gd name="connsiteY0" fmla="*/ 590369 h 5675086"/>
              <a:gd name="connsiteX1" fmla="*/ 2916646 w 9912532"/>
              <a:gd name="connsiteY1" fmla="*/ 261257 h 5675086"/>
              <a:gd name="connsiteX2" fmla="*/ 3424646 w 9912532"/>
              <a:gd name="connsiteY2" fmla="*/ 72571 h 5675086"/>
              <a:gd name="connsiteX3" fmla="*/ 3947160 w 9912532"/>
              <a:gd name="connsiteY3" fmla="*/ 0 h 5675086"/>
              <a:gd name="connsiteX4" fmla="*/ 4411617 w 9912532"/>
              <a:gd name="connsiteY4" fmla="*/ 58057 h 5675086"/>
              <a:gd name="connsiteX5" fmla="*/ 4730932 w 9912532"/>
              <a:gd name="connsiteY5" fmla="*/ 203200 h 5675086"/>
              <a:gd name="connsiteX6" fmla="*/ 4934132 w 9912532"/>
              <a:gd name="connsiteY6" fmla="*/ 406400 h 5675086"/>
              <a:gd name="connsiteX7" fmla="*/ 5050246 w 9912532"/>
              <a:gd name="connsiteY7" fmla="*/ 624114 h 5675086"/>
              <a:gd name="connsiteX8" fmla="*/ 5151846 w 9912532"/>
              <a:gd name="connsiteY8" fmla="*/ 928914 h 5675086"/>
              <a:gd name="connsiteX9" fmla="*/ 5384075 w 9912532"/>
              <a:gd name="connsiteY9" fmla="*/ 725714 h 5675086"/>
              <a:gd name="connsiteX10" fmla="*/ 5543732 w 9912532"/>
              <a:gd name="connsiteY10" fmla="*/ 696686 h 5675086"/>
              <a:gd name="connsiteX11" fmla="*/ 5688875 w 9912532"/>
              <a:gd name="connsiteY11" fmla="*/ 783771 h 5675086"/>
              <a:gd name="connsiteX12" fmla="*/ 5775960 w 9912532"/>
              <a:gd name="connsiteY12" fmla="*/ 1001486 h 5675086"/>
              <a:gd name="connsiteX13" fmla="*/ 6066246 w 9912532"/>
              <a:gd name="connsiteY13" fmla="*/ 798286 h 5675086"/>
              <a:gd name="connsiteX14" fmla="*/ 6371046 w 9912532"/>
              <a:gd name="connsiteY14" fmla="*/ 725714 h 5675086"/>
              <a:gd name="connsiteX15" fmla="*/ 6777446 w 9912532"/>
              <a:gd name="connsiteY15" fmla="*/ 696686 h 5675086"/>
              <a:gd name="connsiteX16" fmla="*/ 7111275 w 9912532"/>
              <a:gd name="connsiteY16" fmla="*/ 711200 h 5675086"/>
              <a:gd name="connsiteX17" fmla="*/ 7488646 w 9912532"/>
              <a:gd name="connsiteY17" fmla="*/ 769257 h 5675086"/>
              <a:gd name="connsiteX18" fmla="*/ 7691846 w 9912532"/>
              <a:gd name="connsiteY18" fmla="*/ 870857 h 5675086"/>
              <a:gd name="connsiteX19" fmla="*/ 7895046 w 9912532"/>
              <a:gd name="connsiteY19" fmla="*/ 1059543 h 5675086"/>
              <a:gd name="connsiteX20" fmla="*/ 8054703 w 9912532"/>
              <a:gd name="connsiteY20" fmla="*/ 1219200 h 5675086"/>
              <a:gd name="connsiteX21" fmla="*/ 8344989 w 9912532"/>
              <a:gd name="connsiteY21" fmla="*/ 1407886 h 5675086"/>
              <a:gd name="connsiteX22" fmla="*/ 8562703 w 9912532"/>
              <a:gd name="connsiteY22" fmla="*/ 1741714 h 5675086"/>
              <a:gd name="connsiteX23" fmla="*/ 8620760 w 9912532"/>
              <a:gd name="connsiteY23" fmla="*/ 2017486 h 5675086"/>
              <a:gd name="connsiteX24" fmla="*/ 8794932 w 9912532"/>
              <a:gd name="connsiteY24" fmla="*/ 1915886 h 5675086"/>
              <a:gd name="connsiteX25" fmla="*/ 8998132 w 9912532"/>
              <a:gd name="connsiteY25" fmla="*/ 1915886 h 5675086"/>
              <a:gd name="connsiteX26" fmla="*/ 9201332 w 9912532"/>
              <a:gd name="connsiteY26" fmla="*/ 1959429 h 5675086"/>
              <a:gd name="connsiteX27" fmla="*/ 9520646 w 9912532"/>
              <a:gd name="connsiteY27" fmla="*/ 2090057 h 5675086"/>
              <a:gd name="connsiteX28" fmla="*/ 9680303 w 9912532"/>
              <a:gd name="connsiteY28" fmla="*/ 2394857 h 5675086"/>
              <a:gd name="connsiteX29" fmla="*/ 9868989 w 9912532"/>
              <a:gd name="connsiteY29" fmla="*/ 2670629 h 5675086"/>
              <a:gd name="connsiteX30" fmla="*/ 9912532 w 9912532"/>
              <a:gd name="connsiteY30" fmla="*/ 2960914 h 5675086"/>
              <a:gd name="connsiteX31" fmla="*/ 9883503 w 9912532"/>
              <a:gd name="connsiteY31" fmla="*/ 3309257 h 5675086"/>
              <a:gd name="connsiteX32" fmla="*/ 9709332 w 9912532"/>
              <a:gd name="connsiteY32" fmla="*/ 3628571 h 5675086"/>
              <a:gd name="connsiteX33" fmla="*/ 9506132 w 9912532"/>
              <a:gd name="connsiteY33" fmla="*/ 3802743 h 5675086"/>
              <a:gd name="connsiteX34" fmla="*/ 9302932 w 9912532"/>
              <a:gd name="connsiteY34" fmla="*/ 3802743 h 5675086"/>
              <a:gd name="connsiteX35" fmla="*/ 9331960 w 9912532"/>
              <a:gd name="connsiteY35" fmla="*/ 4165600 h 5675086"/>
              <a:gd name="connsiteX36" fmla="*/ 9273903 w 9912532"/>
              <a:gd name="connsiteY36" fmla="*/ 4731657 h 5675086"/>
              <a:gd name="connsiteX37" fmla="*/ 9027160 w 9912532"/>
              <a:gd name="connsiteY37" fmla="*/ 5036457 h 5675086"/>
              <a:gd name="connsiteX38" fmla="*/ 8838475 w 9912532"/>
              <a:gd name="connsiteY38" fmla="*/ 5138057 h 5675086"/>
              <a:gd name="connsiteX39" fmla="*/ 8562703 w 9912532"/>
              <a:gd name="connsiteY39" fmla="*/ 5225143 h 5675086"/>
              <a:gd name="connsiteX40" fmla="*/ 8403046 w 9912532"/>
              <a:gd name="connsiteY40" fmla="*/ 5254171 h 5675086"/>
              <a:gd name="connsiteX41" fmla="*/ 8141789 w 9912532"/>
              <a:gd name="connsiteY41" fmla="*/ 5297714 h 5675086"/>
              <a:gd name="connsiteX42" fmla="*/ 7749903 w 9912532"/>
              <a:gd name="connsiteY42" fmla="*/ 5297714 h 5675086"/>
              <a:gd name="connsiteX43" fmla="*/ 7459617 w 9912532"/>
              <a:gd name="connsiteY43" fmla="*/ 5181600 h 5675086"/>
              <a:gd name="connsiteX44" fmla="*/ 7241903 w 9912532"/>
              <a:gd name="connsiteY44" fmla="*/ 5413829 h 5675086"/>
              <a:gd name="connsiteX45" fmla="*/ 6980646 w 9912532"/>
              <a:gd name="connsiteY45" fmla="*/ 5544457 h 5675086"/>
              <a:gd name="connsiteX46" fmla="*/ 6704875 w 9912532"/>
              <a:gd name="connsiteY46" fmla="*/ 5631543 h 5675086"/>
              <a:gd name="connsiteX47" fmla="*/ 6516189 w 9912532"/>
              <a:gd name="connsiteY47" fmla="*/ 5675086 h 5675086"/>
              <a:gd name="connsiteX48" fmla="*/ 6138817 w 9912532"/>
              <a:gd name="connsiteY48" fmla="*/ 5675086 h 5675086"/>
              <a:gd name="connsiteX49" fmla="*/ 5775960 w 9912532"/>
              <a:gd name="connsiteY49" fmla="*/ 5675086 h 5675086"/>
              <a:gd name="connsiteX50" fmla="*/ 5326017 w 9912532"/>
              <a:gd name="connsiteY50" fmla="*/ 5529943 h 5675086"/>
              <a:gd name="connsiteX51" fmla="*/ 5109755 w 9912532"/>
              <a:gd name="connsiteY51" fmla="*/ 5262154 h 5675086"/>
              <a:gd name="connsiteX52" fmla="*/ 4920343 w 9912532"/>
              <a:gd name="connsiteY52" fmla="*/ 4873897 h 5675086"/>
              <a:gd name="connsiteX53" fmla="*/ 4540795 w 9912532"/>
              <a:gd name="connsiteY53" fmla="*/ 5060769 h 5675086"/>
              <a:gd name="connsiteX54" fmla="*/ 4341223 w 9912532"/>
              <a:gd name="connsiteY54" fmla="*/ 4795883 h 5675086"/>
              <a:gd name="connsiteX55" fmla="*/ 4090489 w 9912532"/>
              <a:gd name="connsiteY55" fmla="*/ 4963886 h 5675086"/>
              <a:gd name="connsiteX56" fmla="*/ 3641272 w 9912532"/>
              <a:gd name="connsiteY56" fmla="*/ 5073831 h 5675086"/>
              <a:gd name="connsiteX57" fmla="*/ 3264989 w 9912532"/>
              <a:gd name="connsiteY57" fmla="*/ 5080000 h 5675086"/>
              <a:gd name="connsiteX58" fmla="*/ 3032760 w 9912532"/>
              <a:gd name="connsiteY58" fmla="*/ 5080000 h 5675086"/>
              <a:gd name="connsiteX59" fmla="*/ 2787469 w 9912532"/>
              <a:gd name="connsiteY59" fmla="*/ 5014323 h 5675086"/>
              <a:gd name="connsiteX60" fmla="*/ 2571932 w 9912532"/>
              <a:gd name="connsiteY60" fmla="*/ 4918891 h 5675086"/>
              <a:gd name="connsiteX61" fmla="*/ 2350589 w 9912532"/>
              <a:gd name="connsiteY61" fmla="*/ 4775200 h 5675086"/>
              <a:gd name="connsiteX62" fmla="*/ 2055586 w 9912532"/>
              <a:gd name="connsiteY62" fmla="*/ 4694283 h 5675086"/>
              <a:gd name="connsiteX63" fmla="*/ 1672409 w 9912532"/>
              <a:gd name="connsiteY63" fmla="*/ 4475117 h 5675086"/>
              <a:gd name="connsiteX64" fmla="*/ 1430746 w 9912532"/>
              <a:gd name="connsiteY64" fmla="*/ 4200071 h 5675086"/>
              <a:gd name="connsiteX65" fmla="*/ 1366520 w 9912532"/>
              <a:gd name="connsiteY65" fmla="*/ 3859349 h 5675086"/>
              <a:gd name="connsiteX66" fmla="*/ 1164409 w 9912532"/>
              <a:gd name="connsiteY66" fmla="*/ 4037149 h 5675086"/>
              <a:gd name="connsiteX67" fmla="*/ 859609 w 9912532"/>
              <a:gd name="connsiteY67" fmla="*/ 3989614 h 5675086"/>
              <a:gd name="connsiteX68" fmla="*/ 537392 w 9912532"/>
              <a:gd name="connsiteY68" fmla="*/ 3856809 h 5675086"/>
              <a:gd name="connsiteX69" fmla="*/ 202475 w 9912532"/>
              <a:gd name="connsiteY69" fmla="*/ 3468914 h 5675086"/>
              <a:gd name="connsiteX70" fmla="*/ 0 w 9912532"/>
              <a:gd name="connsiteY70" fmla="*/ 2972526 h 5675086"/>
              <a:gd name="connsiteX71" fmla="*/ 57332 w 9912532"/>
              <a:gd name="connsiteY71" fmla="*/ 2496457 h 5675086"/>
              <a:gd name="connsiteX72" fmla="*/ 304800 w 9912532"/>
              <a:gd name="connsiteY72" fmla="*/ 2098403 h 5675086"/>
              <a:gd name="connsiteX73" fmla="*/ 669835 w 9912532"/>
              <a:gd name="connsiteY73" fmla="*/ 1951809 h 5675086"/>
              <a:gd name="connsiteX74" fmla="*/ 552995 w 9912532"/>
              <a:gd name="connsiteY74" fmla="*/ 1538514 h 5675086"/>
              <a:gd name="connsiteX75" fmla="*/ 579846 w 9912532"/>
              <a:gd name="connsiteY75" fmla="*/ 1190171 h 5675086"/>
              <a:gd name="connsiteX76" fmla="*/ 681446 w 9912532"/>
              <a:gd name="connsiteY76" fmla="*/ 1001486 h 5675086"/>
              <a:gd name="connsiteX77" fmla="*/ 899160 w 9912532"/>
              <a:gd name="connsiteY77" fmla="*/ 769257 h 5675086"/>
              <a:gd name="connsiteX78" fmla="*/ 1247503 w 9912532"/>
              <a:gd name="connsiteY78" fmla="*/ 566057 h 5675086"/>
              <a:gd name="connsiteX79" fmla="*/ 1653903 w 9912532"/>
              <a:gd name="connsiteY79" fmla="*/ 464457 h 5675086"/>
              <a:gd name="connsiteX80" fmla="*/ 2161903 w 9912532"/>
              <a:gd name="connsiteY80" fmla="*/ 493486 h 5675086"/>
              <a:gd name="connsiteX81" fmla="*/ 2488112 w 9912532"/>
              <a:gd name="connsiteY81" fmla="*/ 572226 h 5675086"/>
              <a:gd name="connsiteX0" fmla="*/ 2477589 w 9912532"/>
              <a:gd name="connsiteY0" fmla="*/ 590369 h 5675086"/>
              <a:gd name="connsiteX1" fmla="*/ 2916646 w 9912532"/>
              <a:gd name="connsiteY1" fmla="*/ 261257 h 5675086"/>
              <a:gd name="connsiteX2" fmla="*/ 3424646 w 9912532"/>
              <a:gd name="connsiteY2" fmla="*/ 72571 h 5675086"/>
              <a:gd name="connsiteX3" fmla="*/ 3947160 w 9912532"/>
              <a:gd name="connsiteY3" fmla="*/ 0 h 5675086"/>
              <a:gd name="connsiteX4" fmla="*/ 4411617 w 9912532"/>
              <a:gd name="connsiteY4" fmla="*/ 58057 h 5675086"/>
              <a:gd name="connsiteX5" fmla="*/ 4730932 w 9912532"/>
              <a:gd name="connsiteY5" fmla="*/ 203200 h 5675086"/>
              <a:gd name="connsiteX6" fmla="*/ 4934132 w 9912532"/>
              <a:gd name="connsiteY6" fmla="*/ 406400 h 5675086"/>
              <a:gd name="connsiteX7" fmla="*/ 5050246 w 9912532"/>
              <a:gd name="connsiteY7" fmla="*/ 624114 h 5675086"/>
              <a:gd name="connsiteX8" fmla="*/ 5151846 w 9912532"/>
              <a:gd name="connsiteY8" fmla="*/ 928914 h 5675086"/>
              <a:gd name="connsiteX9" fmla="*/ 5384075 w 9912532"/>
              <a:gd name="connsiteY9" fmla="*/ 725714 h 5675086"/>
              <a:gd name="connsiteX10" fmla="*/ 5543732 w 9912532"/>
              <a:gd name="connsiteY10" fmla="*/ 696686 h 5675086"/>
              <a:gd name="connsiteX11" fmla="*/ 5688875 w 9912532"/>
              <a:gd name="connsiteY11" fmla="*/ 783771 h 5675086"/>
              <a:gd name="connsiteX12" fmla="*/ 5775960 w 9912532"/>
              <a:gd name="connsiteY12" fmla="*/ 1001486 h 5675086"/>
              <a:gd name="connsiteX13" fmla="*/ 6066246 w 9912532"/>
              <a:gd name="connsiteY13" fmla="*/ 798286 h 5675086"/>
              <a:gd name="connsiteX14" fmla="*/ 6371046 w 9912532"/>
              <a:gd name="connsiteY14" fmla="*/ 725714 h 5675086"/>
              <a:gd name="connsiteX15" fmla="*/ 6777446 w 9912532"/>
              <a:gd name="connsiteY15" fmla="*/ 696686 h 5675086"/>
              <a:gd name="connsiteX16" fmla="*/ 7111275 w 9912532"/>
              <a:gd name="connsiteY16" fmla="*/ 711200 h 5675086"/>
              <a:gd name="connsiteX17" fmla="*/ 7488646 w 9912532"/>
              <a:gd name="connsiteY17" fmla="*/ 769257 h 5675086"/>
              <a:gd name="connsiteX18" fmla="*/ 7691846 w 9912532"/>
              <a:gd name="connsiteY18" fmla="*/ 870857 h 5675086"/>
              <a:gd name="connsiteX19" fmla="*/ 7895046 w 9912532"/>
              <a:gd name="connsiteY19" fmla="*/ 1059543 h 5675086"/>
              <a:gd name="connsiteX20" fmla="*/ 8054703 w 9912532"/>
              <a:gd name="connsiteY20" fmla="*/ 1219200 h 5675086"/>
              <a:gd name="connsiteX21" fmla="*/ 8344989 w 9912532"/>
              <a:gd name="connsiteY21" fmla="*/ 1407886 h 5675086"/>
              <a:gd name="connsiteX22" fmla="*/ 8562703 w 9912532"/>
              <a:gd name="connsiteY22" fmla="*/ 1741714 h 5675086"/>
              <a:gd name="connsiteX23" fmla="*/ 8620760 w 9912532"/>
              <a:gd name="connsiteY23" fmla="*/ 2017486 h 5675086"/>
              <a:gd name="connsiteX24" fmla="*/ 8794932 w 9912532"/>
              <a:gd name="connsiteY24" fmla="*/ 1915886 h 5675086"/>
              <a:gd name="connsiteX25" fmla="*/ 8998132 w 9912532"/>
              <a:gd name="connsiteY25" fmla="*/ 1915886 h 5675086"/>
              <a:gd name="connsiteX26" fmla="*/ 9201332 w 9912532"/>
              <a:gd name="connsiteY26" fmla="*/ 1959429 h 5675086"/>
              <a:gd name="connsiteX27" fmla="*/ 9520646 w 9912532"/>
              <a:gd name="connsiteY27" fmla="*/ 2090057 h 5675086"/>
              <a:gd name="connsiteX28" fmla="*/ 9680303 w 9912532"/>
              <a:gd name="connsiteY28" fmla="*/ 2394857 h 5675086"/>
              <a:gd name="connsiteX29" fmla="*/ 9868989 w 9912532"/>
              <a:gd name="connsiteY29" fmla="*/ 2670629 h 5675086"/>
              <a:gd name="connsiteX30" fmla="*/ 9912532 w 9912532"/>
              <a:gd name="connsiteY30" fmla="*/ 2960914 h 5675086"/>
              <a:gd name="connsiteX31" fmla="*/ 9883503 w 9912532"/>
              <a:gd name="connsiteY31" fmla="*/ 3309257 h 5675086"/>
              <a:gd name="connsiteX32" fmla="*/ 9709332 w 9912532"/>
              <a:gd name="connsiteY32" fmla="*/ 3628571 h 5675086"/>
              <a:gd name="connsiteX33" fmla="*/ 9506132 w 9912532"/>
              <a:gd name="connsiteY33" fmla="*/ 3802743 h 5675086"/>
              <a:gd name="connsiteX34" fmla="*/ 9302932 w 9912532"/>
              <a:gd name="connsiteY34" fmla="*/ 3802743 h 5675086"/>
              <a:gd name="connsiteX35" fmla="*/ 9331960 w 9912532"/>
              <a:gd name="connsiteY35" fmla="*/ 4165600 h 5675086"/>
              <a:gd name="connsiteX36" fmla="*/ 9273903 w 9912532"/>
              <a:gd name="connsiteY36" fmla="*/ 4731657 h 5675086"/>
              <a:gd name="connsiteX37" fmla="*/ 9027160 w 9912532"/>
              <a:gd name="connsiteY37" fmla="*/ 5036457 h 5675086"/>
              <a:gd name="connsiteX38" fmla="*/ 8838475 w 9912532"/>
              <a:gd name="connsiteY38" fmla="*/ 5138057 h 5675086"/>
              <a:gd name="connsiteX39" fmla="*/ 8562703 w 9912532"/>
              <a:gd name="connsiteY39" fmla="*/ 5225143 h 5675086"/>
              <a:gd name="connsiteX40" fmla="*/ 8403046 w 9912532"/>
              <a:gd name="connsiteY40" fmla="*/ 5254171 h 5675086"/>
              <a:gd name="connsiteX41" fmla="*/ 8141789 w 9912532"/>
              <a:gd name="connsiteY41" fmla="*/ 5297714 h 5675086"/>
              <a:gd name="connsiteX42" fmla="*/ 7749903 w 9912532"/>
              <a:gd name="connsiteY42" fmla="*/ 5297714 h 5675086"/>
              <a:gd name="connsiteX43" fmla="*/ 7459617 w 9912532"/>
              <a:gd name="connsiteY43" fmla="*/ 5181600 h 5675086"/>
              <a:gd name="connsiteX44" fmla="*/ 7241903 w 9912532"/>
              <a:gd name="connsiteY44" fmla="*/ 5413829 h 5675086"/>
              <a:gd name="connsiteX45" fmla="*/ 6980646 w 9912532"/>
              <a:gd name="connsiteY45" fmla="*/ 5544457 h 5675086"/>
              <a:gd name="connsiteX46" fmla="*/ 6704875 w 9912532"/>
              <a:gd name="connsiteY46" fmla="*/ 5631543 h 5675086"/>
              <a:gd name="connsiteX47" fmla="*/ 6516189 w 9912532"/>
              <a:gd name="connsiteY47" fmla="*/ 5675086 h 5675086"/>
              <a:gd name="connsiteX48" fmla="*/ 6138817 w 9912532"/>
              <a:gd name="connsiteY48" fmla="*/ 5675086 h 5675086"/>
              <a:gd name="connsiteX49" fmla="*/ 5775960 w 9912532"/>
              <a:gd name="connsiteY49" fmla="*/ 5675086 h 5675086"/>
              <a:gd name="connsiteX50" fmla="*/ 5326017 w 9912532"/>
              <a:gd name="connsiteY50" fmla="*/ 5529943 h 5675086"/>
              <a:gd name="connsiteX51" fmla="*/ 5109755 w 9912532"/>
              <a:gd name="connsiteY51" fmla="*/ 5262154 h 5675086"/>
              <a:gd name="connsiteX52" fmla="*/ 4920343 w 9912532"/>
              <a:gd name="connsiteY52" fmla="*/ 4873897 h 5675086"/>
              <a:gd name="connsiteX53" fmla="*/ 4540795 w 9912532"/>
              <a:gd name="connsiteY53" fmla="*/ 5060769 h 5675086"/>
              <a:gd name="connsiteX54" fmla="*/ 4341223 w 9912532"/>
              <a:gd name="connsiteY54" fmla="*/ 4795883 h 5675086"/>
              <a:gd name="connsiteX55" fmla="*/ 4090489 w 9912532"/>
              <a:gd name="connsiteY55" fmla="*/ 4963886 h 5675086"/>
              <a:gd name="connsiteX56" fmla="*/ 3641272 w 9912532"/>
              <a:gd name="connsiteY56" fmla="*/ 5073831 h 5675086"/>
              <a:gd name="connsiteX57" fmla="*/ 3264989 w 9912532"/>
              <a:gd name="connsiteY57" fmla="*/ 5080000 h 5675086"/>
              <a:gd name="connsiteX58" fmla="*/ 3032760 w 9912532"/>
              <a:gd name="connsiteY58" fmla="*/ 5080000 h 5675086"/>
              <a:gd name="connsiteX59" fmla="*/ 2787469 w 9912532"/>
              <a:gd name="connsiteY59" fmla="*/ 5014323 h 5675086"/>
              <a:gd name="connsiteX60" fmla="*/ 2571932 w 9912532"/>
              <a:gd name="connsiteY60" fmla="*/ 4918891 h 5675086"/>
              <a:gd name="connsiteX61" fmla="*/ 2350589 w 9912532"/>
              <a:gd name="connsiteY61" fmla="*/ 4775200 h 5675086"/>
              <a:gd name="connsiteX62" fmla="*/ 2055586 w 9912532"/>
              <a:gd name="connsiteY62" fmla="*/ 4694283 h 5675086"/>
              <a:gd name="connsiteX63" fmla="*/ 1672409 w 9912532"/>
              <a:gd name="connsiteY63" fmla="*/ 4475117 h 5675086"/>
              <a:gd name="connsiteX64" fmla="*/ 1430746 w 9912532"/>
              <a:gd name="connsiteY64" fmla="*/ 4200071 h 5675086"/>
              <a:gd name="connsiteX65" fmla="*/ 1366520 w 9912532"/>
              <a:gd name="connsiteY65" fmla="*/ 3859349 h 5675086"/>
              <a:gd name="connsiteX66" fmla="*/ 1164409 w 9912532"/>
              <a:gd name="connsiteY66" fmla="*/ 4037149 h 5675086"/>
              <a:gd name="connsiteX67" fmla="*/ 859609 w 9912532"/>
              <a:gd name="connsiteY67" fmla="*/ 3989614 h 5675086"/>
              <a:gd name="connsiteX68" fmla="*/ 537392 w 9912532"/>
              <a:gd name="connsiteY68" fmla="*/ 3856809 h 5675086"/>
              <a:gd name="connsiteX69" fmla="*/ 202475 w 9912532"/>
              <a:gd name="connsiteY69" fmla="*/ 3468914 h 5675086"/>
              <a:gd name="connsiteX70" fmla="*/ 0 w 9912532"/>
              <a:gd name="connsiteY70" fmla="*/ 2972526 h 5675086"/>
              <a:gd name="connsiteX71" fmla="*/ 57332 w 9912532"/>
              <a:gd name="connsiteY71" fmla="*/ 2496457 h 5675086"/>
              <a:gd name="connsiteX72" fmla="*/ 304800 w 9912532"/>
              <a:gd name="connsiteY72" fmla="*/ 2098403 h 5675086"/>
              <a:gd name="connsiteX73" fmla="*/ 669835 w 9912532"/>
              <a:gd name="connsiteY73" fmla="*/ 1951809 h 5675086"/>
              <a:gd name="connsiteX74" fmla="*/ 552995 w 9912532"/>
              <a:gd name="connsiteY74" fmla="*/ 1538514 h 5675086"/>
              <a:gd name="connsiteX75" fmla="*/ 579846 w 9912532"/>
              <a:gd name="connsiteY75" fmla="*/ 1190171 h 5675086"/>
              <a:gd name="connsiteX76" fmla="*/ 681446 w 9912532"/>
              <a:gd name="connsiteY76" fmla="*/ 1001486 h 5675086"/>
              <a:gd name="connsiteX77" fmla="*/ 899160 w 9912532"/>
              <a:gd name="connsiteY77" fmla="*/ 769257 h 5675086"/>
              <a:gd name="connsiteX78" fmla="*/ 1247503 w 9912532"/>
              <a:gd name="connsiteY78" fmla="*/ 566057 h 5675086"/>
              <a:gd name="connsiteX79" fmla="*/ 1653903 w 9912532"/>
              <a:gd name="connsiteY79" fmla="*/ 464457 h 5675086"/>
              <a:gd name="connsiteX80" fmla="*/ 2161903 w 9912532"/>
              <a:gd name="connsiteY80" fmla="*/ 493486 h 5675086"/>
              <a:gd name="connsiteX81" fmla="*/ 2488112 w 9912532"/>
              <a:gd name="connsiteY81" fmla="*/ 572226 h 5675086"/>
              <a:gd name="connsiteX0" fmla="*/ 2477589 w 9912532"/>
              <a:gd name="connsiteY0" fmla="*/ 590369 h 5675086"/>
              <a:gd name="connsiteX1" fmla="*/ 2916646 w 9912532"/>
              <a:gd name="connsiteY1" fmla="*/ 261257 h 5675086"/>
              <a:gd name="connsiteX2" fmla="*/ 3424646 w 9912532"/>
              <a:gd name="connsiteY2" fmla="*/ 72571 h 5675086"/>
              <a:gd name="connsiteX3" fmla="*/ 3947160 w 9912532"/>
              <a:gd name="connsiteY3" fmla="*/ 0 h 5675086"/>
              <a:gd name="connsiteX4" fmla="*/ 4411617 w 9912532"/>
              <a:gd name="connsiteY4" fmla="*/ 58057 h 5675086"/>
              <a:gd name="connsiteX5" fmla="*/ 4730932 w 9912532"/>
              <a:gd name="connsiteY5" fmla="*/ 203200 h 5675086"/>
              <a:gd name="connsiteX6" fmla="*/ 4934132 w 9912532"/>
              <a:gd name="connsiteY6" fmla="*/ 406400 h 5675086"/>
              <a:gd name="connsiteX7" fmla="*/ 5050246 w 9912532"/>
              <a:gd name="connsiteY7" fmla="*/ 624114 h 5675086"/>
              <a:gd name="connsiteX8" fmla="*/ 5151846 w 9912532"/>
              <a:gd name="connsiteY8" fmla="*/ 928914 h 5675086"/>
              <a:gd name="connsiteX9" fmla="*/ 5384075 w 9912532"/>
              <a:gd name="connsiteY9" fmla="*/ 725714 h 5675086"/>
              <a:gd name="connsiteX10" fmla="*/ 5543732 w 9912532"/>
              <a:gd name="connsiteY10" fmla="*/ 696686 h 5675086"/>
              <a:gd name="connsiteX11" fmla="*/ 5688875 w 9912532"/>
              <a:gd name="connsiteY11" fmla="*/ 783771 h 5675086"/>
              <a:gd name="connsiteX12" fmla="*/ 5775960 w 9912532"/>
              <a:gd name="connsiteY12" fmla="*/ 1001486 h 5675086"/>
              <a:gd name="connsiteX13" fmla="*/ 6066246 w 9912532"/>
              <a:gd name="connsiteY13" fmla="*/ 798286 h 5675086"/>
              <a:gd name="connsiteX14" fmla="*/ 6371046 w 9912532"/>
              <a:gd name="connsiteY14" fmla="*/ 725714 h 5675086"/>
              <a:gd name="connsiteX15" fmla="*/ 6777446 w 9912532"/>
              <a:gd name="connsiteY15" fmla="*/ 696686 h 5675086"/>
              <a:gd name="connsiteX16" fmla="*/ 7111275 w 9912532"/>
              <a:gd name="connsiteY16" fmla="*/ 711200 h 5675086"/>
              <a:gd name="connsiteX17" fmla="*/ 7488646 w 9912532"/>
              <a:gd name="connsiteY17" fmla="*/ 769257 h 5675086"/>
              <a:gd name="connsiteX18" fmla="*/ 7691846 w 9912532"/>
              <a:gd name="connsiteY18" fmla="*/ 870857 h 5675086"/>
              <a:gd name="connsiteX19" fmla="*/ 7895046 w 9912532"/>
              <a:gd name="connsiteY19" fmla="*/ 1059543 h 5675086"/>
              <a:gd name="connsiteX20" fmla="*/ 8054703 w 9912532"/>
              <a:gd name="connsiteY20" fmla="*/ 1219200 h 5675086"/>
              <a:gd name="connsiteX21" fmla="*/ 8344989 w 9912532"/>
              <a:gd name="connsiteY21" fmla="*/ 1407886 h 5675086"/>
              <a:gd name="connsiteX22" fmla="*/ 8562703 w 9912532"/>
              <a:gd name="connsiteY22" fmla="*/ 1741714 h 5675086"/>
              <a:gd name="connsiteX23" fmla="*/ 8620760 w 9912532"/>
              <a:gd name="connsiteY23" fmla="*/ 2017486 h 5675086"/>
              <a:gd name="connsiteX24" fmla="*/ 8794932 w 9912532"/>
              <a:gd name="connsiteY24" fmla="*/ 1915886 h 5675086"/>
              <a:gd name="connsiteX25" fmla="*/ 8998132 w 9912532"/>
              <a:gd name="connsiteY25" fmla="*/ 1915886 h 5675086"/>
              <a:gd name="connsiteX26" fmla="*/ 9201332 w 9912532"/>
              <a:gd name="connsiteY26" fmla="*/ 1959429 h 5675086"/>
              <a:gd name="connsiteX27" fmla="*/ 9520646 w 9912532"/>
              <a:gd name="connsiteY27" fmla="*/ 2090057 h 5675086"/>
              <a:gd name="connsiteX28" fmla="*/ 9680303 w 9912532"/>
              <a:gd name="connsiteY28" fmla="*/ 2394857 h 5675086"/>
              <a:gd name="connsiteX29" fmla="*/ 9868989 w 9912532"/>
              <a:gd name="connsiteY29" fmla="*/ 2670629 h 5675086"/>
              <a:gd name="connsiteX30" fmla="*/ 9912532 w 9912532"/>
              <a:gd name="connsiteY30" fmla="*/ 2960914 h 5675086"/>
              <a:gd name="connsiteX31" fmla="*/ 9883503 w 9912532"/>
              <a:gd name="connsiteY31" fmla="*/ 3309257 h 5675086"/>
              <a:gd name="connsiteX32" fmla="*/ 9709332 w 9912532"/>
              <a:gd name="connsiteY32" fmla="*/ 3628571 h 5675086"/>
              <a:gd name="connsiteX33" fmla="*/ 9506132 w 9912532"/>
              <a:gd name="connsiteY33" fmla="*/ 3802743 h 5675086"/>
              <a:gd name="connsiteX34" fmla="*/ 9302932 w 9912532"/>
              <a:gd name="connsiteY34" fmla="*/ 3802743 h 5675086"/>
              <a:gd name="connsiteX35" fmla="*/ 9331960 w 9912532"/>
              <a:gd name="connsiteY35" fmla="*/ 4165600 h 5675086"/>
              <a:gd name="connsiteX36" fmla="*/ 9273903 w 9912532"/>
              <a:gd name="connsiteY36" fmla="*/ 4731657 h 5675086"/>
              <a:gd name="connsiteX37" fmla="*/ 9027160 w 9912532"/>
              <a:gd name="connsiteY37" fmla="*/ 5036457 h 5675086"/>
              <a:gd name="connsiteX38" fmla="*/ 8838475 w 9912532"/>
              <a:gd name="connsiteY38" fmla="*/ 5138057 h 5675086"/>
              <a:gd name="connsiteX39" fmla="*/ 8562703 w 9912532"/>
              <a:gd name="connsiteY39" fmla="*/ 5225143 h 5675086"/>
              <a:gd name="connsiteX40" fmla="*/ 8403046 w 9912532"/>
              <a:gd name="connsiteY40" fmla="*/ 5254171 h 5675086"/>
              <a:gd name="connsiteX41" fmla="*/ 8141789 w 9912532"/>
              <a:gd name="connsiteY41" fmla="*/ 5297714 h 5675086"/>
              <a:gd name="connsiteX42" fmla="*/ 7749903 w 9912532"/>
              <a:gd name="connsiteY42" fmla="*/ 5297714 h 5675086"/>
              <a:gd name="connsiteX43" fmla="*/ 7459617 w 9912532"/>
              <a:gd name="connsiteY43" fmla="*/ 5181600 h 5675086"/>
              <a:gd name="connsiteX44" fmla="*/ 7241903 w 9912532"/>
              <a:gd name="connsiteY44" fmla="*/ 5413829 h 5675086"/>
              <a:gd name="connsiteX45" fmla="*/ 6980646 w 9912532"/>
              <a:gd name="connsiteY45" fmla="*/ 5544457 h 5675086"/>
              <a:gd name="connsiteX46" fmla="*/ 6704875 w 9912532"/>
              <a:gd name="connsiteY46" fmla="*/ 5631543 h 5675086"/>
              <a:gd name="connsiteX47" fmla="*/ 6516189 w 9912532"/>
              <a:gd name="connsiteY47" fmla="*/ 5675086 h 5675086"/>
              <a:gd name="connsiteX48" fmla="*/ 6138817 w 9912532"/>
              <a:gd name="connsiteY48" fmla="*/ 5675086 h 5675086"/>
              <a:gd name="connsiteX49" fmla="*/ 5775960 w 9912532"/>
              <a:gd name="connsiteY49" fmla="*/ 5675086 h 5675086"/>
              <a:gd name="connsiteX50" fmla="*/ 5326017 w 9912532"/>
              <a:gd name="connsiteY50" fmla="*/ 5529943 h 5675086"/>
              <a:gd name="connsiteX51" fmla="*/ 5109755 w 9912532"/>
              <a:gd name="connsiteY51" fmla="*/ 5262154 h 5675086"/>
              <a:gd name="connsiteX52" fmla="*/ 4920343 w 9912532"/>
              <a:gd name="connsiteY52" fmla="*/ 4873897 h 5675086"/>
              <a:gd name="connsiteX53" fmla="*/ 4540795 w 9912532"/>
              <a:gd name="connsiteY53" fmla="*/ 5060769 h 5675086"/>
              <a:gd name="connsiteX54" fmla="*/ 4341223 w 9912532"/>
              <a:gd name="connsiteY54" fmla="*/ 4795883 h 5675086"/>
              <a:gd name="connsiteX55" fmla="*/ 4090489 w 9912532"/>
              <a:gd name="connsiteY55" fmla="*/ 4963886 h 5675086"/>
              <a:gd name="connsiteX56" fmla="*/ 3641272 w 9912532"/>
              <a:gd name="connsiteY56" fmla="*/ 5073831 h 5675086"/>
              <a:gd name="connsiteX57" fmla="*/ 3264989 w 9912532"/>
              <a:gd name="connsiteY57" fmla="*/ 5080000 h 5675086"/>
              <a:gd name="connsiteX58" fmla="*/ 3032760 w 9912532"/>
              <a:gd name="connsiteY58" fmla="*/ 5080000 h 5675086"/>
              <a:gd name="connsiteX59" fmla="*/ 2787469 w 9912532"/>
              <a:gd name="connsiteY59" fmla="*/ 5014323 h 5675086"/>
              <a:gd name="connsiteX60" fmla="*/ 2571932 w 9912532"/>
              <a:gd name="connsiteY60" fmla="*/ 4918891 h 5675086"/>
              <a:gd name="connsiteX61" fmla="*/ 2350589 w 9912532"/>
              <a:gd name="connsiteY61" fmla="*/ 4775200 h 5675086"/>
              <a:gd name="connsiteX62" fmla="*/ 2055586 w 9912532"/>
              <a:gd name="connsiteY62" fmla="*/ 4694283 h 5675086"/>
              <a:gd name="connsiteX63" fmla="*/ 1672409 w 9912532"/>
              <a:gd name="connsiteY63" fmla="*/ 4475117 h 5675086"/>
              <a:gd name="connsiteX64" fmla="*/ 1430746 w 9912532"/>
              <a:gd name="connsiteY64" fmla="*/ 4200071 h 5675086"/>
              <a:gd name="connsiteX65" fmla="*/ 1366520 w 9912532"/>
              <a:gd name="connsiteY65" fmla="*/ 3859349 h 5675086"/>
              <a:gd name="connsiteX66" fmla="*/ 1164409 w 9912532"/>
              <a:gd name="connsiteY66" fmla="*/ 4037149 h 5675086"/>
              <a:gd name="connsiteX67" fmla="*/ 859609 w 9912532"/>
              <a:gd name="connsiteY67" fmla="*/ 3989614 h 5675086"/>
              <a:gd name="connsiteX68" fmla="*/ 537392 w 9912532"/>
              <a:gd name="connsiteY68" fmla="*/ 3856809 h 5675086"/>
              <a:gd name="connsiteX69" fmla="*/ 202475 w 9912532"/>
              <a:gd name="connsiteY69" fmla="*/ 3468914 h 5675086"/>
              <a:gd name="connsiteX70" fmla="*/ 0 w 9912532"/>
              <a:gd name="connsiteY70" fmla="*/ 2972526 h 5675086"/>
              <a:gd name="connsiteX71" fmla="*/ 57332 w 9912532"/>
              <a:gd name="connsiteY71" fmla="*/ 2496457 h 5675086"/>
              <a:gd name="connsiteX72" fmla="*/ 304800 w 9912532"/>
              <a:gd name="connsiteY72" fmla="*/ 2098403 h 5675086"/>
              <a:gd name="connsiteX73" fmla="*/ 669835 w 9912532"/>
              <a:gd name="connsiteY73" fmla="*/ 1951809 h 5675086"/>
              <a:gd name="connsiteX74" fmla="*/ 552995 w 9912532"/>
              <a:gd name="connsiteY74" fmla="*/ 1538514 h 5675086"/>
              <a:gd name="connsiteX75" fmla="*/ 579846 w 9912532"/>
              <a:gd name="connsiteY75" fmla="*/ 1190171 h 5675086"/>
              <a:gd name="connsiteX76" fmla="*/ 696686 w 9912532"/>
              <a:gd name="connsiteY76" fmla="*/ 1016726 h 5675086"/>
              <a:gd name="connsiteX77" fmla="*/ 899160 w 9912532"/>
              <a:gd name="connsiteY77" fmla="*/ 769257 h 5675086"/>
              <a:gd name="connsiteX78" fmla="*/ 1247503 w 9912532"/>
              <a:gd name="connsiteY78" fmla="*/ 566057 h 5675086"/>
              <a:gd name="connsiteX79" fmla="*/ 1653903 w 9912532"/>
              <a:gd name="connsiteY79" fmla="*/ 464457 h 5675086"/>
              <a:gd name="connsiteX80" fmla="*/ 2161903 w 9912532"/>
              <a:gd name="connsiteY80" fmla="*/ 493486 h 5675086"/>
              <a:gd name="connsiteX81" fmla="*/ 2488112 w 9912532"/>
              <a:gd name="connsiteY81" fmla="*/ 572226 h 5675086"/>
              <a:gd name="connsiteX0" fmla="*/ 2477589 w 9912532"/>
              <a:gd name="connsiteY0" fmla="*/ 590369 h 5675086"/>
              <a:gd name="connsiteX1" fmla="*/ 2916646 w 9912532"/>
              <a:gd name="connsiteY1" fmla="*/ 261257 h 5675086"/>
              <a:gd name="connsiteX2" fmla="*/ 3424646 w 9912532"/>
              <a:gd name="connsiteY2" fmla="*/ 72571 h 5675086"/>
              <a:gd name="connsiteX3" fmla="*/ 3947160 w 9912532"/>
              <a:gd name="connsiteY3" fmla="*/ 0 h 5675086"/>
              <a:gd name="connsiteX4" fmla="*/ 4411617 w 9912532"/>
              <a:gd name="connsiteY4" fmla="*/ 58057 h 5675086"/>
              <a:gd name="connsiteX5" fmla="*/ 4730932 w 9912532"/>
              <a:gd name="connsiteY5" fmla="*/ 203200 h 5675086"/>
              <a:gd name="connsiteX6" fmla="*/ 4934132 w 9912532"/>
              <a:gd name="connsiteY6" fmla="*/ 406400 h 5675086"/>
              <a:gd name="connsiteX7" fmla="*/ 5050246 w 9912532"/>
              <a:gd name="connsiteY7" fmla="*/ 624114 h 5675086"/>
              <a:gd name="connsiteX8" fmla="*/ 5151846 w 9912532"/>
              <a:gd name="connsiteY8" fmla="*/ 928914 h 5675086"/>
              <a:gd name="connsiteX9" fmla="*/ 5384075 w 9912532"/>
              <a:gd name="connsiteY9" fmla="*/ 725714 h 5675086"/>
              <a:gd name="connsiteX10" fmla="*/ 5543732 w 9912532"/>
              <a:gd name="connsiteY10" fmla="*/ 696686 h 5675086"/>
              <a:gd name="connsiteX11" fmla="*/ 5688875 w 9912532"/>
              <a:gd name="connsiteY11" fmla="*/ 783771 h 5675086"/>
              <a:gd name="connsiteX12" fmla="*/ 5775960 w 9912532"/>
              <a:gd name="connsiteY12" fmla="*/ 1001486 h 5675086"/>
              <a:gd name="connsiteX13" fmla="*/ 6066246 w 9912532"/>
              <a:gd name="connsiteY13" fmla="*/ 798286 h 5675086"/>
              <a:gd name="connsiteX14" fmla="*/ 6371046 w 9912532"/>
              <a:gd name="connsiteY14" fmla="*/ 725714 h 5675086"/>
              <a:gd name="connsiteX15" fmla="*/ 6777446 w 9912532"/>
              <a:gd name="connsiteY15" fmla="*/ 696686 h 5675086"/>
              <a:gd name="connsiteX16" fmla="*/ 7111275 w 9912532"/>
              <a:gd name="connsiteY16" fmla="*/ 711200 h 5675086"/>
              <a:gd name="connsiteX17" fmla="*/ 7488646 w 9912532"/>
              <a:gd name="connsiteY17" fmla="*/ 769257 h 5675086"/>
              <a:gd name="connsiteX18" fmla="*/ 7691846 w 9912532"/>
              <a:gd name="connsiteY18" fmla="*/ 870857 h 5675086"/>
              <a:gd name="connsiteX19" fmla="*/ 7895046 w 9912532"/>
              <a:gd name="connsiteY19" fmla="*/ 1059543 h 5675086"/>
              <a:gd name="connsiteX20" fmla="*/ 8054703 w 9912532"/>
              <a:gd name="connsiteY20" fmla="*/ 1219200 h 5675086"/>
              <a:gd name="connsiteX21" fmla="*/ 8344989 w 9912532"/>
              <a:gd name="connsiteY21" fmla="*/ 1407886 h 5675086"/>
              <a:gd name="connsiteX22" fmla="*/ 8562703 w 9912532"/>
              <a:gd name="connsiteY22" fmla="*/ 1741714 h 5675086"/>
              <a:gd name="connsiteX23" fmla="*/ 8620760 w 9912532"/>
              <a:gd name="connsiteY23" fmla="*/ 2017486 h 5675086"/>
              <a:gd name="connsiteX24" fmla="*/ 8794932 w 9912532"/>
              <a:gd name="connsiteY24" fmla="*/ 1915886 h 5675086"/>
              <a:gd name="connsiteX25" fmla="*/ 8998132 w 9912532"/>
              <a:gd name="connsiteY25" fmla="*/ 1915886 h 5675086"/>
              <a:gd name="connsiteX26" fmla="*/ 9201332 w 9912532"/>
              <a:gd name="connsiteY26" fmla="*/ 1959429 h 5675086"/>
              <a:gd name="connsiteX27" fmla="*/ 9520646 w 9912532"/>
              <a:gd name="connsiteY27" fmla="*/ 2090057 h 5675086"/>
              <a:gd name="connsiteX28" fmla="*/ 9680303 w 9912532"/>
              <a:gd name="connsiteY28" fmla="*/ 2394857 h 5675086"/>
              <a:gd name="connsiteX29" fmla="*/ 9868989 w 9912532"/>
              <a:gd name="connsiteY29" fmla="*/ 2670629 h 5675086"/>
              <a:gd name="connsiteX30" fmla="*/ 9912532 w 9912532"/>
              <a:gd name="connsiteY30" fmla="*/ 2960914 h 5675086"/>
              <a:gd name="connsiteX31" fmla="*/ 9883503 w 9912532"/>
              <a:gd name="connsiteY31" fmla="*/ 3309257 h 5675086"/>
              <a:gd name="connsiteX32" fmla="*/ 9709332 w 9912532"/>
              <a:gd name="connsiteY32" fmla="*/ 3628571 h 5675086"/>
              <a:gd name="connsiteX33" fmla="*/ 9506132 w 9912532"/>
              <a:gd name="connsiteY33" fmla="*/ 3802743 h 5675086"/>
              <a:gd name="connsiteX34" fmla="*/ 9302932 w 9912532"/>
              <a:gd name="connsiteY34" fmla="*/ 3802743 h 5675086"/>
              <a:gd name="connsiteX35" fmla="*/ 9331960 w 9912532"/>
              <a:gd name="connsiteY35" fmla="*/ 4165600 h 5675086"/>
              <a:gd name="connsiteX36" fmla="*/ 9273903 w 9912532"/>
              <a:gd name="connsiteY36" fmla="*/ 4731657 h 5675086"/>
              <a:gd name="connsiteX37" fmla="*/ 9027160 w 9912532"/>
              <a:gd name="connsiteY37" fmla="*/ 5036457 h 5675086"/>
              <a:gd name="connsiteX38" fmla="*/ 8838475 w 9912532"/>
              <a:gd name="connsiteY38" fmla="*/ 5138057 h 5675086"/>
              <a:gd name="connsiteX39" fmla="*/ 8562703 w 9912532"/>
              <a:gd name="connsiteY39" fmla="*/ 5225143 h 5675086"/>
              <a:gd name="connsiteX40" fmla="*/ 8403046 w 9912532"/>
              <a:gd name="connsiteY40" fmla="*/ 5254171 h 5675086"/>
              <a:gd name="connsiteX41" fmla="*/ 8141789 w 9912532"/>
              <a:gd name="connsiteY41" fmla="*/ 5297714 h 5675086"/>
              <a:gd name="connsiteX42" fmla="*/ 7749903 w 9912532"/>
              <a:gd name="connsiteY42" fmla="*/ 5297714 h 5675086"/>
              <a:gd name="connsiteX43" fmla="*/ 7459617 w 9912532"/>
              <a:gd name="connsiteY43" fmla="*/ 5181600 h 5675086"/>
              <a:gd name="connsiteX44" fmla="*/ 7241903 w 9912532"/>
              <a:gd name="connsiteY44" fmla="*/ 5413829 h 5675086"/>
              <a:gd name="connsiteX45" fmla="*/ 6980646 w 9912532"/>
              <a:gd name="connsiteY45" fmla="*/ 5544457 h 5675086"/>
              <a:gd name="connsiteX46" fmla="*/ 6704875 w 9912532"/>
              <a:gd name="connsiteY46" fmla="*/ 5631543 h 5675086"/>
              <a:gd name="connsiteX47" fmla="*/ 6516189 w 9912532"/>
              <a:gd name="connsiteY47" fmla="*/ 5675086 h 5675086"/>
              <a:gd name="connsiteX48" fmla="*/ 6138817 w 9912532"/>
              <a:gd name="connsiteY48" fmla="*/ 5675086 h 5675086"/>
              <a:gd name="connsiteX49" fmla="*/ 5775960 w 9912532"/>
              <a:gd name="connsiteY49" fmla="*/ 5675086 h 5675086"/>
              <a:gd name="connsiteX50" fmla="*/ 5326017 w 9912532"/>
              <a:gd name="connsiteY50" fmla="*/ 5529943 h 5675086"/>
              <a:gd name="connsiteX51" fmla="*/ 5109755 w 9912532"/>
              <a:gd name="connsiteY51" fmla="*/ 5262154 h 5675086"/>
              <a:gd name="connsiteX52" fmla="*/ 4920343 w 9912532"/>
              <a:gd name="connsiteY52" fmla="*/ 4873897 h 5675086"/>
              <a:gd name="connsiteX53" fmla="*/ 4540795 w 9912532"/>
              <a:gd name="connsiteY53" fmla="*/ 5060769 h 5675086"/>
              <a:gd name="connsiteX54" fmla="*/ 4341223 w 9912532"/>
              <a:gd name="connsiteY54" fmla="*/ 4795883 h 5675086"/>
              <a:gd name="connsiteX55" fmla="*/ 4090489 w 9912532"/>
              <a:gd name="connsiteY55" fmla="*/ 4963886 h 5675086"/>
              <a:gd name="connsiteX56" fmla="*/ 3641272 w 9912532"/>
              <a:gd name="connsiteY56" fmla="*/ 5073831 h 5675086"/>
              <a:gd name="connsiteX57" fmla="*/ 3264989 w 9912532"/>
              <a:gd name="connsiteY57" fmla="*/ 5080000 h 5675086"/>
              <a:gd name="connsiteX58" fmla="*/ 3032760 w 9912532"/>
              <a:gd name="connsiteY58" fmla="*/ 5080000 h 5675086"/>
              <a:gd name="connsiteX59" fmla="*/ 2787469 w 9912532"/>
              <a:gd name="connsiteY59" fmla="*/ 5014323 h 5675086"/>
              <a:gd name="connsiteX60" fmla="*/ 2571932 w 9912532"/>
              <a:gd name="connsiteY60" fmla="*/ 4918891 h 5675086"/>
              <a:gd name="connsiteX61" fmla="*/ 2350589 w 9912532"/>
              <a:gd name="connsiteY61" fmla="*/ 4775200 h 5675086"/>
              <a:gd name="connsiteX62" fmla="*/ 2055586 w 9912532"/>
              <a:gd name="connsiteY62" fmla="*/ 4694283 h 5675086"/>
              <a:gd name="connsiteX63" fmla="*/ 1672409 w 9912532"/>
              <a:gd name="connsiteY63" fmla="*/ 4475117 h 5675086"/>
              <a:gd name="connsiteX64" fmla="*/ 1430746 w 9912532"/>
              <a:gd name="connsiteY64" fmla="*/ 4200071 h 5675086"/>
              <a:gd name="connsiteX65" fmla="*/ 1366520 w 9912532"/>
              <a:gd name="connsiteY65" fmla="*/ 3859349 h 5675086"/>
              <a:gd name="connsiteX66" fmla="*/ 1164409 w 9912532"/>
              <a:gd name="connsiteY66" fmla="*/ 4037149 h 5675086"/>
              <a:gd name="connsiteX67" fmla="*/ 859609 w 9912532"/>
              <a:gd name="connsiteY67" fmla="*/ 3989614 h 5675086"/>
              <a:gd name="connsiteX68" fmla="*/ 537392 w 9912532"/>
              <a:gd name="connsiteY68" fmla="*/ 3856809 h 5675086"/>
              <a:gd name="connsiteX69" fmla="*/ 202475 w 9912532"/>
              <a:gd name="connsiteY69" fmla="*/ 3468914 h 5675086"/>
              <a:gd name="connsiteX70" fmla="*/ 0 w 9912532"/>
              <a:gd name="connsiteY70" fmla="*/ 2972526 h 5675086"/>
              <a:gd name="connsiteX71" fmla="*/ 57332 w 9912532"/>
              <a:gd name="connsiteY71" fmla="*/ 2496457 h 5675086"/>
              <a:gd name="connsiteX72" fmla="*/ 304800 w 9912532"/>
              <a:gd name="connsiteY72" fmla="*/ 2098403 h 5675086"/>
              <a:gd name="connsiteX73" fmla="*/ 669835 w 9912532"/>
              <a:gd name="connsiteY73" fmla="*/ 1951809 h 5675086"/>
              <a:gd name="connsiteX74" fmla="*/ 552995 w 9912532"/>
              <a:gd name="connsiteY74" fmla="*/ 1538514 h 5675086"/>
              <a:gd name="connsiteX75" fmla="*/ 610326 w 9912532"/>
              <a:gd name="connsiteY75" fmla="*/ 1197791 h 5675086"/>
              <a:gd name="connsiteX76" fmla="*/ 696686 w 9912532"/>
              <a:gd name="connsiteY76" fmla="*/ 1016726 h 5675086"/>
              <a:gd name="connsiteX77" fmla="*/ 899160 w 9912532"/>
              <a:gd name="connsiteY77" fmla="*/ 769257 h 5675086"/>
              <a:gd name="connsiteX78" fmla="*/ 1247503 w 9912532"/>
              <a:gd name="connsiteY78" fmla="*/ 566057 h 5675086"/>
              <a:gd name="connsiteX79" fmla="*/ 1653903 w 9912532"/>
              <a:gd name="connsiteY79" fmla="*/ 464457 h 5675086"/>
              <a:gd name="connsiteX80" fmla="*/ 2161903 w 9912532"/>
              <a:gd name="connsiteY80" fmla="*/ 493486 h 5675086"/>
              <a:gd name="connsiteX81" fmla="*/ 2488112 w 9912532"/>
              <a:gd name="connsiteY81" fmla="*/ 572226 h 5675086"/>
              <a:gd name="connsiteX0" fmla="*/ 2477589 w 9912532"/>
              <a:gd name="connsiteY0" fmla="*/ 590369 h 5675086"/>
              <a:gd name="connsiteX1" fmla="*/ 2916646 w 9912532"/>
              <a:gd name="connsiteY1" fmla="*/ 261257 h 5675086"/>
              <a:gd name="connsiteX2" fmla="*/ 3424646 w 9912532"/>
              <a:gd name="connsiteY2" fmla="*/ 72571 h 5675086"/>
              <a:gd name="connsiteX3" fmla="*/ 3947160 w 9912532"/>
              <a:gd name="connsiteY3" fmla="*/ 0 h 5675086"/>
              <a:gd name="connsiteX4" fmla="*/ 4411617 w 9912532"/>
              <a:gd name="connsiteY4" fmla="*/ 58057 h 5675086"/>
              <a:gd name="connsiteX5" fmla="*/ 4730932 w 9912532"/>
              <a:gd name="connsiteY5" fmla="*/ 203200 h 5675086"/>
              <a:gd name="connsiteX6" fmla="*/ 4934132 w 9912532"/>
              <a:gd name="connsiteY6" fmla="*/ 406400 h 5675086"/>
              <a:gd name="connsiteX7" fmla="*/ 5050246 w 9912532"/>
              <a:gd name="connsiteY7" fmla="*/ 624114 h 5675086"/>
              <a:gd name="connsiteX8" fmla="*/ 5151846 w 9912532"/>
              <a:gd name="connsiteY8" fmla="*/ 928914 h 5675086"/>
              <a:gd name="connsiteX9" fmla="*/ 5384075 w 9912532"/>
              <a:gd name="connsiteY9" fmla="*/ 725714 h 5675086"/>
              <a:gd name="connsiteX10" fmla="*/ 5543732 w 9912532"/>
              <a:gd name="connsiteY10" fmla="*/ 696686 h 5675086"/>
              <a:gd name="connsiteX11" fmla="*/ 5688875 w 9912532"/>
              <a:gd name="connsiteY11" fmla="*/ 783771 h 5675086"/>
              <a:gd name="connsiteX12" fmla="*/ 5775960 w 9912532"/>
              <a:gd name="connsiteY12" fmla="*/ 1001486 h 5675086"/>
              <a:gd name="connsiteX13" fmla="*/ 6066246 w 9912532"/>
              <a:gd name="connsiteY13" fmla="*/ 798286 h 5675086"/>
              <a:gd name="connsiteX14" fmla="*/ 6371046 w 9912532"/>
              <a:gd name="connsiteY14" fmla="*/ 725714 h 5675086"/>
              <a:gd name="connsiteX15" fmla="*/ 6777446 w 9912532"/>
              <a:gd name="connsiteY15" fmla="*/ 696686 h 5675086"/>
              <a:gd name="connsiteX16" fmla="*/ 7111275 w 9912532"/>
              <a:gd name="connsiteY16" fmla="*/ 711200 h 5675086"/>
              <a:gd name="connsiteX17" fmla="*/ 7488646 w 9912532"/>
              <a:gd name="connsiteY17" fmla="*/ 769257 h 5675086"/>
              <a:gd name="connsiteX18" fmla="*/ 7691846 w 9912532"/>
              <a:gd name="connsiteY18" fmla="*/ 870857 h 5675086"/>
              <a:gd name="connsiteX19" fmla="*/ 7895046 w 9912532"/>
              <a:gd name="connsiteY19" fmla="*/ 1059543 h 5675086"/>
              <a:gd name="connsiteX20" fmla="*/ 8054703 w 9912532"/>
              <a:gd name="connsiteY20" fmla="*/ 1219200 h 5675086"/>
              <a:gd name="connsiteX21" fmla="*/ 8344989 w 9912532"/>
              <a:gd name="connsiteY21" fmla="*/ 1407886 h 5675086"/>
              <a:gd name="connsiteX22" fmla="*/ 8562703 w 9912532"/>
              <a:gd name="connsiteY22" fmla="*/ 1741714 h 5675086"/>
              <a:gd name="connsiteX23" fmla="*/ 8620760 w 9912532"/>
              <a:gd name="connsiteY23" fmla="*/ 2017486 h 5675086"/>
              <a:gd name="connsiteX24" fmla="*/ 8794932 w 9912532"/>
              <a:gd name="connsiteY24" fmla="*/ 1915886 h 5675086"/>
              <a:gd name="connsiteX25" fmla="*/ 8998132 w 9912532"/>
              <a:gd name="connsiteY25" fmla="*/ 1915886 h 5675086"/>
              <a:gd name="connsiteX26" fmla="*/ 9201332 w 9912532"/>
              <a:gd name="connsiteY26" fmla="*/ 1959429 h 5675086"/>
              <a:gd name="connsiteX27" fmla="*/ 9520646 w 9912532"/>
              <a:gd name="connsiteY27" fmla="*/ 2090057 h 5675086"/>
              <a:gd name="connsiteX28" fmla="*/ 9680303 w 9912532"/>
              <a:gd name="connsiteY28" fmla="*/ 2394857 h 5675086"/>
              <a:gd name="connsiteX29" fmla="*/ 9868989 w 9912532"/>
              <a:gd name="connsiteY29" fmla="*/ 2670629 h 5675086"/>
              <a:gd name="connsiteX30" fmla="*/ 9912532 w 9912532"/>
              <a:gd name="connsiteY30" fmla="*/ 2960914 h 5675086"/>
              <a:gd name="connsiteX31" fmla="*/ 9883503 w 9912532"/>
              <a:gd name="connsiteY31" fmla="*/ 3309257 h 5675086"/>
              <a:gd name="connsiteX32" fmla="*/ 9709332 w 9912532"/>
              <a:gd name="connsiteY32" fmla="*/ 3628571 h 5675086"/>
              <a:gd name="connsiteX33" fmla="*/ 9506132 w 9912532"/>
              <a:gd name="connsiteY33" fmla="*/ 3802743 h 5675086"/>
              <a:gd name="connsiteX34" fmla="*/ 9302932 w 9912532"/>
              <a:gd name="connsiteY34" fmla="*/ 3802743 h 5675086"/>
              <a:gd name="connsiteX35" fmla="*/ 9331960 w 9912532"/>
              <a:gd name="connsiteY35" fmla="*/ 4165600 h 5675086"/>
              <a:gd name="connsiteX36" fmla="*/ 9273903 w 9912532"/>
              <a:gd name="connsiteY36" fmla="*/ 4731657 h 5675086"/>
              <a:gd name="connsiteX37" fmla="*/ 9027160 w 9912532"/>
              <a:gd name="connsiteY37" fmla="*/ 5036457 h 5675086"/>
              <a:gd name="connsiteX38" fmla="*/ 8838475 w 9912532"/>
              <a:gd name="connsiteY38" fmla="*/ 5138057 h 5675086"/>
              <a:gd name="connsiteX39" fmla="*/ 8562703 w 9912532"/>
              <a:gd name="connsiteY39" fmla="*/ 5225143 h 5675086"/>
              <a:gd name="connsiteX40" fmla="*/ 8403046 w 9912532"/>
              <a:gd name="connsiteY40" fmla="*/ 5254171 h 5675086"/>
              <a:gd name="connsiteX41" fmla="*/ 8141789 w 9912532"/>
              <a:gd name="connsiteY41" fmla="*/ 5297714 h 5675086"/>
              <a:gd name="connsiteX42" fmla="*/ 7749903 w 9912532"/>
              <a:gd name="connsiteY42" fmla="*/ 5297714 h 5675086"/>
              <a:gd name="connsiteX43" fmla="*/ 7459617 w 9912532"/>
              <a:gd name="connsiteY43" fmla="*/ 5181600 h 5675086"/>
              <a:gd name="connsiteX44" fmla="*/ 7241903 w 9912532"/>
              <a:gd name="connsiteY44" fmla="*/ 5413829 h 5675086"/>
              <a:gd name="connsiteX45" fmla="*/ 6980646 w 9912532"/>
              <a:gd name="connsiteY45" fmla="*/ 5544457 h 5675086"/>
              <a:gd name="connsiteX46" fmla="*/ 6704875 w 9912532"/>
              <a:gd name="connsiteY46" fmla="*/ 5631543 h 5675086"/>
              <a:gd name="connsiteX47" fmla="*/ 6516189 w 9912532"/>
              <a:gd name="connsiteY47" fmla="*/ 5675086 h 5675086"/>
              <a:gd name="connsiteX48" fmla="*/ 6138817 w 9912532"/>
              <a:gd name="connsiteY48" fmla="*/ 5675086 h 5675086"/>
              <a:gd name="connsiteX49" fmla="*/ 5775960 w 9912532"/>
              <a:gd name="connsiteY49" fmla="*/ 5675086 h 5675086"/>
              <a:gd name="connsiteX50" fmla="*/ 5326017 w 9912532"/>
              <a:gd name="connsiteY50" fmla="*/ 5529943 h 5675086"/>
              <a:gd name="connsiteX51" fmla="*/ 5109755 w 9912532"/>
              <a:gd name="connsiteY51" fmla="*/ 5262154 h 5675086"/>
              <a:gd name="connsiteX52" fmla="*/ 4920343 w 9912532"/>
              <a:gd name="connsiteY52" fmla="*/ 4873897 h 5675086"/>
              <a:gd name="connsiteX53" fmla="*/ 4540795 w 9912532"/>
              <a:gd name="connsiteY53" fmla="*/ 5060769 h 5675086"/>
              <a:gd name="connsiteX54" fmla="*/ 4341223 w 9912532"/>
              <a:gd name="connsiteY54" fmla="*/ 4795883 h 5675086"/>
              <a:gd name="connsiteX55" fmla="*/ 4090489 w 9912532"/>
              <a:gd name="connsiteY55" fmla="*/ 4963886 h 5675086"/>
              <a:gd name="connsiteX56" fmla="*/ 3641272 w 9912532"/>
              <a:gd name="connsiteY56" fmla="*/ 5073831 h 5675086"/>
              <a:gd name="connsiteX57" fmla="*/ 3264989 w 9912532"/>
              <a:gd name="connsiteY57" fmla="*/ 5080000 h 5675086"/>
              <a:gd name="connsiteX58" fmla="*/ 3032760 w 9912532"/>
              <a:gd name="connsiteY58" fmla="*/ 5080000 h 5675086"/>
              <a:gd name="connsiteX59" fmla="*/ 2787469 w 9912532"/>
              <a:gd name="connsiteY59" fmla="*/ 5014323 h 5675086"/>
              <a:gd name="connsiteX60" fmla="*/ 2571932 w 9912532"/>
              <a:gd name="connsiteY60" fmla="*/ 4918891 h 5675086"/>
              <a:gd name="connsiteX61" fmla="*/ 2350589 w 9912532"/>
              <a:gd name="connsiteY61" fmla="*/ 4775200 h 5675086"/>
              <a:gd name="connsiteX62" fmla="*/ 2055586 w 9912532"/>
              <a:gd name="connsiteY62" fmla="*/ 4694283 h 5675086"/>
              <a:gd name="connsiteX63" fmla="*/ 1672409 w 9912532"/>
              <a:gd name="connsiteY63" fmla="*/ 4475117 h 5675086"/>
              <a:gd name="connsiteX64" fmla="*/ 1430746 w 9912532"/>
              <a:gd name="connsiteY64" fmla="*/ 4200071 h 5675086"/>
              <a:gd name="connsiteX65" fmla="*/ 1366520 w 9912532"/>
              <a:gd name="connsiteY65" fmla="*/ 3859349 h 5675086"/>
              <a:gd name="connsiteX66" fmla="*/ 1164409 w 9912532"/>
              <a:gd name="connsiteY66" fmla="*/ 4037149 h 5675086"/>
              <a:gd name="connsiteX67" fmla="*/ 859609 w 9912532"/>
              <a:gd name="connsiteY67" fmla="*/ 3989614 h 5675086"/>
              <a:gd name="connsiteX68" fmla="*/ 537392 w 9912532"/>
              <a:gd name="connsiteY68" fmla="*/ 3856809 h 5675086"/>
              <a:gd name="connsiteX69" fmla="*/ 202475 w 9912532"/>
              <a:gd name="connsiteY69" fmla="*/ 3468914 h 5675086"/>
              <a:gd name="connsiteX70" fmla="*/ 0 w 9912532"/>
              <a:gd name="connsiteY70" fmla="*/ 2972526 h 5675086"/>
              <a:gd name="connsiteX71" fmla="*/ 57332 w 9912532"/>
              <a:gd name="connsiteY71" fmla="*/ 2496457 h 5675086"/>
              <a:gd name="connsiteX72" fmla="*/ 304800 w 9912532"/>
              <a:gd name="connsiteY72" fmla="*/ 2098403 h 5675086"/>
              <a:gd name="connsiteX73" fmla="*/ 669835 w 9912532"/>
              <a:gd name="connsiteY73" fmla="*/ 1951809 h 5675086"/>
              <a:gd name="connsiteX74" fmla="*/ 552995 w 9912532"/>
              <a:gd name="connsiteY74" fmla="*/ 1538514 h 5675086"/>
              <a:gd name="connsiteX75" fmla="*/ 610326 w 9912532"/>
              <a:gd name="connsiteY75" fmla="*/ 1197791 h 5675086"/>
              <a:gd name="connsiteX76" fmla="*/ 696686 w 9912532"/>
              <a:gd name="connsiteY76" fmla="*/ 1016726 h 5675086"/>
              <a:gd name="connsiteX77" fmla="*/ 922020 w 9912532"/>
              <a:gd name="connsiteY77" fmla="*/ 776877 h 5675086"/>
              <a:gd name="connsiteX78" fmla="*/ 1247503 w 9912532"/>
              <a:gd name="connsiteY78" fmla="*/ 566057 h 5675086"/>
              <a:gd name="connsiteX79" fmla="*/ 1653903 w 9912532"/>
              <a:gd name="connsiteY79" fmla="*/ 464457 h 5675086"/>
              <a:gd name="connsiteX80" fmla="*/ 2161903 w 9912532"/>
              <a:gd name="connsiteY80" fmla="*/ 493486 h 5675086"/>
              <a:gd name="connsiteX81" fmla="*/ 2488112 w 9912532"/>
              <a:gd name="connsiteY81" fmla="*/ 572226 h 5675086"/>
              <a:gd name="connsiteX0" fmla="*/ 2477589 w 9912532"/>
              <a:gd name="connsiteY0" fmla="*/ 590369 h 5675086"/>
              <a:gd name="connsiteX1" fmla="*/ 2916646 w 9912532"/>
              <a:gd name="connsiteY1" fmla="*/ 261257 h 5675086"/>
              <a:gd name="connsiteX2" fmla="*/ 3424646 w 9912532"/>
              <a:gd name="connsiteY2" fmla="*/ 72571 h 5675086"/>
              <a:gd name="connsiteX3" fmla="*/ 3947160 w 9912532"/>
              <a:gd name="connsiteY3" fmla="*/ 0 h 5675086"/>
              <a:gd name="connsiteX4" fmla="*/ 4411617 w 9912532"/>
              <a:gd name="connsiteY4" fmla="*/ 58057 h 5675086"/>
              <a:gd name="connsiteX5" fmla="*/ 4730932 w 9912532"/>
              <a:gd name="connsiteY5" fmla="*/ 203200 h 5675086"/>
              <a:gd name="connsiteX6" fmla="*/ 4934132 w 9912532"/>
              <a:gd name="connsiteY6" fmla="*/ 406400 h 5675086"/>
              <a:gd name="connsiteX7" fmla="*/ 5050246 w 9912532"/>
              <a:gd name="connsiteY7" fmla="*/ 624114 h 5675086"/>
              <a:gd name="connsiteX8" fmla="*/ 5151846 w 9912532"/>
              <a:gd name="connsiteY8" fmla="*/ 928914 h 5675086"/>
              <a:gd name="connsiteX9" fmla="*/ 5384075 w 9912532"/>
              <a:gd name="connsiteY9" fmla="*/ 725714 h 5675086"/>
              <a:gd name="connsiteX10" fmla="*/ 5543732 w 9912532"/>
              <a:gd name="connsiteY10" fmla="*/ 696686 h 5675086"/>
              <a:gd name="connsiteX11" fmla="*/ 5688875 w 9912532"/>
              <a:gd name="connsiteY11" fmla="*/ 783771 h 5675086"/>
              <a:gd name="connsiteX12" fmla="*/ 5775960 w 9912532"/>
              <a:gd name="connsiteY12" fmla="*/ 1001486 h 5675086"/>
              <a:gd name="connsiteX13" fmla="*/ 6066246 w 9912532"/>
              <a:gd name="connsiteY13" fmla="*/ 798286 h 5675086"/>
              <a:gd name="connsiteX14" fmla="*/ 6371046 w 9912532"/>
              <a:gd name="connsiteY14" fmla="*/ 725714 h 5675086"/>
              <a:gd name="connsiteX15" fmla="*/ 6777446 w 9912532"/>
              <a:gd name="connsiteY15" fmla="*/ 696686 h 5675086"/>
              <a:gd name="connsiteX16" fmla="*/ 7111275 w 9912532"/>
              <a:gd name="connsiteY16" fmla="*/ 711200 h 5675086"/>
              <a:gd name="connsiteX17" fmla="*/ 7488646 w 9912532"/>
              <a:gd name="connsiteY17" fmla="*/ 769257 h 5675086"/>
              <a:gd name="connsiteX18" fmla="*/ 7691846 w 9912532"/>
              <a:gd name="connsiteY18" fmla="*/ 870857 h 5675086"/>
              <a:gd name="connsiteX19" fmla="*/ 7895046 w 9912532"/>
              <a:gd name="connsiteY19" fmla="*/ 1059543 h 5675086"/>
              <a:gd name="connsiteX20" fmla="*/ 8054703 w 9912532"/>
              <a:gd name="connsiteY20" fmla="*/ 1219200 h 5675086"/>
              <a:gd name="connsiteX21" fmla="*/ 8344989 w 9912532"/>
              <a:gd name="connsiteY21" fmla="*/ 1407886 h 5675086"/>
              <a:gd name="connsiteX22" fmla="*/ 8562703 w 9912532"/>
              <a:gd name="connsiteY22" fmla="*/ 1741714 h 5675086"/>
              <a:gd name="connsiteX23" fmla="*/ 8620760 w 9912532"/>
              <a:gd name="connsiteY23" fmla="*/ 2017486 h 5675086"/>
              <a:gd name="connsiteX24" fmla="*/ 8794932 w 9912532"/>
              <a:gd name="connsiteY24" fmla="*/ 1915886 h 5675086"/>
              <a:gd name="connsiteX25" fmla="*/ 8998132 w 9912532"/>
              <a:gd name="connsiteY25" fmla="*/ 1915886 h 5675086"/>
              <a:gd name="connsiteX26" fmla="*/ 9201332 w 9912532"/>
              <a:gd name="connsiteY26" fmla="*/ 1959429 h 5675086"/>
              <a:gd name="connsiteX27" fmla="*/ 9520646 w 9912532"/>
              <a:gd name="connsiteY27" fmla="*/ 2090057 h 5675086"/>
              <a:gd name="connsiteX28" fmla="*/ 9680303 w 9912532"/>
              <a:gd name="connsiteY28" fmla="*/ 2394857 h 5675086"/>
              <a:gd name="connsiteX29" fmla="*/ 9868989 w 9912532"/>
              <a:gd name="connsiteY29" fmla="*/ 2670629 h 5675086"/>
              <a:gd name="connsiteX30" fmla="*/ 9912532 w 9912532"/>
              <a:gd name="connsiteY30" fmla="*/ 2960914 h 5675086"/>
              <a:gd name="connsiteX31" fmla="*/ 9883503 w 9912532"/>
              <a:gd name="connsiteY31" fmla="*/ 3309257 h 5675086"/>
              <a:gd name="connsiteX32" fmla="*/ 9709332 w 9912532"/>
              <a:gd name="connsiteY32" fmla="*/ 3628571 h 5675086"/>
              <a:gd name="connsiteX33" fmla="*/ 9506132 w 9912532"/>
              <a:gd name="connsiteY33" fmla="*/ 3802743 h 5675086"/>
              <a:gd name="connsiteX34" fmla="*/ 9302932 w 9912532"/>
              <a:gd name="connsiteY34" fmla="*/ 3802743 h 5675086"/>
              <a:gd name="connsiteX35" fmla="*/ 9331960 w 9912532"/>
              <a:gd name="connsiteY35" fmla="*/ 4165600 h 5675086"/>
              <a:gd name="connsiteX36" fmla="*/ 9273903 w 9912532"/>
              <a:gd name="connsiteY36" fmla="*/ 4731657 h 5675086"/>
              <a:gd name="connsiteX37" fmla="*/ 9027160 w 9912532"/>
              <a:gd name="connsiteY37" fmla="*/ 5036457 h 5675086"/>
              <a:gd name="connsiteX38" fmla="*/ 8838475 w 9912532"/>
              <a:gd name="connsiteY38" fmla="*/ 5138057 h 5675086"/>
              <a:gd name="connsiteX39" fmla="*/ 8562703 w 9912532"/>
              <a:gd name="connsiteY39" fmla="*/ 5225143 h 5675086"/>
              <a:gd name="connsiteX40" fmla="*/ 8403046 w 9912532"/>
              <a:gd name="connsiteY40" fmla="*/ 5254171 h 5675086"/>
              <a:gd name="connsiteX41" fmla="*/ 8141789 w 9912532"/>
              <a:gd name="connsiteY41" fmla="*/ 5297714 h 5675086"/>
              <a:gd name="connsiteX42" fmla="*/ 7749903 w 9912532"/>
              <a:gd name="connsiteY42" fmla="*/ 5297714 h 5675086"/>
              <a:gd name="connsiteX43" fmla="*/ 7459617 w 9912532"/>
              <a:gd name="connsiteY43" fmla="*/ 5181600 h 5675086"/>
              <a:gd name="connsiteX44" fmla="*/ 7241903 w 9912532"/>
              <a:gd name="connsiteY44" fmla="*/ 5413829 h 5675086"/>
              <a:gd name="connsiteX45" fmla="*/ 6980646 w 9912532"/>
              <a:gd name="connsiteY45" fmla="*/ 5544457 h 5675086"/>
              <a:gd name="connsiteX46" fmla="*/ 6704875 w 9912532"/>
              <a:gd name="connsiteY46" fmla="*/ 5631543 h 5675086"/>
              <a:gd name="connsiteX47" fmla="*/ 6516189 w 9912532"/>
              <a:gd name="connsiteY47" fmla="*/ 5675086 h 5675086"/>
              <a:gd name="connsiteX48" fmla="*/ 6138817 w 9912532"/>
              <a:gd name="connsiteY48" fmla="*/ 5675086 h 5675086"/>
              <a:gd name="connsiteX49" fmla="*/ 5775960 w 9912532"/>
              <a:gd name="connsiteY49" fmla="*/ 5675086 h 5675086"/>
              <a:gd name="connsiteX50" fmla="*/ 5326017 w 9912532"/>
              <a:gd name="connsiteY50" fmla="*/ 5529943 h 5675086"/>
              <a:gd name="connsiteX51" fmla="*/ 5109755 w 9912532"/>
              <a:gd name="connsiteY51" fmla="*/ 5262154 h 5675086"/>
              <a:gd name="connsiteX52" fmla="*/ 4920343 w 9912532"/>
              <a:gd name="connsiteY52" fmla="*/ 4873897 h 5675086"/>
              <a:gd name="connsiteX53" fmla="*/ 4540795 w 9912532"/>
              <a:gd name="connsiteY53" fmla="*/ 5060769 h 5675086"/>
              <a:gd name="connsiteX54" fmla="*/ 4341223 w 9912532"/>
              <a:gd name="connsiteY54" fmla="*/ 4795883 h 5675086"/>
              <a:gd name="connsiteX55" fmla="*/ 4090489 w 9912532"/>
              <a:gd name="connsiteY55" fmla="*/ 4963886 h 5675086"/>
              <a:gd name="connsiteX56" fmla="*/ 3641272 w 9912532"/>
              <a:gd name="connsiteY56" fmla="*/ 5073831 h 5675086"/>
              <a:gd name="connsiteX57" fmla="*/ 3264989 w 9912532"/>
              <a:gd name="connsiteY57" fmla="*/ 5080000 h 5675086"/>
              <a:gd name="connsiteX58" fmla="*/ 3032760 w 9912532"/>
              <a:gd name="connsiteY58" fmla="*/ 5080000 h 5675086"/>
              <a:gd name="connsiteX59" fmla="*/ 2787469 w 9912532"/>
              <a:gd name="connsiteY59" fmla="*/ 5014323 h 5675086"/>
              <a:gd name="connsiteX60" fmla="*/ 2571932 w 9912532"/>
              <a:gd name="connsiteY60" fmla="*/ 4918891 h 5675086"/>
              <a:gd name="connsiteX61" fmla="*/ 2350589 w 9912532"/>
              <a:gd name="connsiteY61" fmla="*/ 4775200 h 5675086"/>
              <a:gd name="connsiteX62" fmla="*/ 2055586 w 9912532"/>
              <a:gd name="connsiteY62" fmla="*/ 4694283 h 5675086"/>
              <a:gd name="connsiteX63" fmla="*/ 1672409 w 9912532"/>
              <a:gd name="connsiteY63" fmla="*/ 4475117 h 5675086"/>
              <a:gd name="connsiteX64" fmla="*/ 1430746 w 9912532"/>
              <a:gd name="connsiteY64" fmla="*/ 4200071 h 5675086"/>
              <a:gd name="connsiteX65" fmla="*/ 1366520 w 9912532"/>
              <a:gd name="connsiteY65" fmla="*/ 3859349 h 5675086"/>
              <a:gd name="connsiteX66" fmla="*/ 1164409 w 9912532"/>
              <a:gd name="connsiteY66" fmla="*/ 4037149 h 5675086"/>
              <a:gd name="connsiteX67" fmla="*/ 859609 w 9912532"/>
              <a:gd name="connsiteY67" fmla="*/ 3989614 h 5675086"/>
              <a:gd name="connsiteX68" fmla="*/ 537392 w 9912532"/>
              <a:gd name="connsiteY68" fmla="*/ 3856809 h 5675086"/>
              <a:gd name="connsiteX69" fmla="*/ 202475 w 9912532"/>
              <a:gd name="connsiteY69" fmla="*/ 3468914 h 5675086"/>
              <a:gd name="connsiteX70" fmla="*/ 0 w 9912532"/>
              <a:gd name="connsiteY70" fmla="*/ 2972526 h 5675086"/>
              <a:gd name="connsiteX71" fmla="*/ 57332 w 9912532"/>
              <a:gd name="connsiteY71" fmla="*/ 2496457 h 5675086"/>
              <a:gd name="connsiteX72" fmla="*/ 304800 w 9912532"/>
              <a:gd name="connsiteY72" fmla="*/ 2098403 h 5675086"/>
              <a:gd name="connsiteX73" fmla="*/ 669835 w 9912532"/>
              <a:gd name="connsiteY73" fmla="*/ 1951809 h 5675086"/>
              <a:gd name="connsiteX74" fmla="*/ 552995 w 9912532"/>
              <a:gd name="connsiteY74" fmla="*/ 1538514 h 5675086"/>
              <a:gd name="connsiteX75" fmla="*/ 610326 w 9912532"/>
              <a:gd name="connsiteY75" fmla="*/ 1197791 h 5675086"/>
              <a:gd name="connsiteX76" fmla="*/ 696686 w 9912532"/>
              <a:gd name="connsiteY76" fmla="*/ 1016726 h 5675086"/>
              <a:gd name="connsiteX77" fmla="*/ 922020 w 9912532"/>
              <a:gd name="connsiteY77" fmla="*/ 776877 h 5675086"/>
              <a:gd name="connsiteX78" fmla="*/ 1262743 w 9912532"/>
              <a:gd name="connsiteY78" fmla="*/ 588917 h 5675086"/>
              <a:gd name="connsiteX79" fmla="*/ 1653903 w 9912532"/>
              <a:gd name="connsiteY79" fmla="*/ 464457 h 5675086"/>
              <a:gd name="connsiteX80" fmla="*/ 2161903 w 9912532"/>
              <a:gd name="connsiteY80" fmla="*/ 493486 h 5675086"/>
              <a:gd name="connsiteX81" fmla="*/ 2488112 w 9912532"/>
              <a:gd name="connsiteY81" fmla="*/ 572226 h 5675086"/>
              <a:gd name="connsiteX0" fmla="*/ 2477589 w 9912532"/>
              <a:gd name="connsiteY0" fmla="*/ 590369 h 5675086"/>
              <a:gd name="connsiteX1" fmla="*/ 2916646 w 9912532"/>
              <a:gd name="connsiteY1" fmla="*/ 261257 h 5675086"/>
              <a:gd name="connsiteX2" fmla="*/ 3424646 w 9912532"/>
              <a:gd name="connsiteY2" fmla="*/ 72571 h 5675086"/>
              <a:gd name="connsiteX3" fmla="*/ 3947160 w 9912532"/>
              <a:gd name="connsiteY3" fmla="*/ 0 h 5675086"/>
              <a:gd name="connsiteX4" fmla="*/ 4411617 w 9912532"/>
              <a:gd name="connsiteY4" fmla="*/ 58057 h 5675086"/>
              <a:gd name="connsiteX5" fmla="*/ 4730932 w 9912532"/>
              <a:gd name="connsiteY5" fmla="*/ 203200 h 5675086"/>
              <a:gd name="connsiteX6" fmla="*/ 4934132 w 9912532"/>
              <a:gd name="connsiteY6" fmla="*/ 406400 h 5675086"/>
              <a:gd name="connsiteX7" fmla="*/ 5050246 w 9912532"/>
              <a:gd name="connsiteY7" fmla="*/ 624114 h 5675086"/>
              <a:gd name="connsiteX8" fmla="*/ 5151846 w 9912532"/>
              <a:gd name="connsiteY8" fmla="*/ 928914 h 5675086"/>
              <a:gd name="connsiteX9" fmla="*/ 5384075 w 9912532"/>
              <a:gd name="connsiteY9" fmla="*/ 725714 h 5675086"/>
              <a:gd name="connsiteX10" fmla="*/ 5543732 w 9912532"/>
              <a:gd name="connsiteY10" fmla="*/ 696686 h 5675086"/>
              <a:gd name="connsiteX11" fmla="*/ 5688875 w 9912532"/>
              <a:gd name="connsiteY11" fmla="*/ 783771 h 5675086"/>
              <a:gd name="connsiteX12" fmla="*/ 5775960 w 9912532"/>
              <a:gd name="connsiteY12" fmla="*/ 1001486 h 5675086"/>
              <a:gd name="connsiteX13" fmla="*/ 6066246 w 9912532"/>
              <a:gd name="connsiteY13" fmla="*/ 798286 h 5675086"/>
              <a:gd name="connsiteX14" fmla="*/ 6371046 w 9912532"/>
              <a:gd name="connsiteY14" fmla="*/ 725714 h 5675086"/>
              <a:gd name="connsiteX15" fmla="*/ 6777446 w 9912532"/>
              <a:gd name="connsiteY15" fmla="*/ 696686 h 5675086"/>
              <a:gd name="connsiteX16" fmla="*/ 7111275 w 9912532"/>
              <a:gd name="connsiteY16" fmla="*/ 711200 h 5675086"/>
              <a:gd name="connsiteX17" fmla="*/ 7488646 w 9912532"/>
              <a:gd name="connsiteY17" fmla="*/ 769257 h 5675086"/>
              <a:gd name="connsiteX18" fmla="*/ 7691846 w 9912532"/>
              <a:gd name="connsiteY18" fmla="*/ 870857 h 5675086"/>
              <a:gd name="connsiteX19" fmla="*/ 7895046 w 9912532"/>
              <a:gd name="connsiteY19" fmla="*/ 1059543 h 5675086"/>
              <a:gd name="connsiteX20" fmla="*/ 8054703 w 9912532"/>
              <a:gd name="connsiteY20" fmla="*/ 1219200 h 5675086"/>
              <a:gd name="connsiteX21" fmla="*/ 8344989 w 9912532"/>
              <a:gd name="connsiteY21" fmla="*/ 1407886 h 5675086"/>
              <a:gd name="connsiteX22" fmla="*/ 8562703 w 9912532"/>
              <a:gd name="connsiteY22" fmla="*/ 1741714 h 5675086"/>
              <a:gd name="connsiteX23" fmla="*/ 8620760 w 9912532"/>
              <a:gd name="connsiteY23" fmla="*/ 2017486 h 5675086"/>
              <a:gd name="connsiteX24" fmla="*/ 8794932 w 9912532"/>
              <a:gd name="connsiteY24" fmla="*/ 1915886 h 5675086"/>
              <a:gd name="connsiteX25" fmla="*/ 8998132 w 9912532"/>
              <a:gd name="connsiteY25" fmla="*/ 1915886 h 5675086"/>
              <a:gd name="connsiteX26" fmla="*/ 9201332 w 9912532"/>
              <a:gd name="connsiteY26" fmla="*/ 1959429 h 5675086"/>
              <a:gd name="connsiteX27" fmla="*/ 9520646 w 9912532"/>
              <a:gd name="connsiteY27" fmla="*/ 2090057 h 5675086"/>
              <a:gd name="connsiteX28" fmla="*/ 9680303 w 9912532"/>
              <a:gd name="connsiteY28" fmla="*/ 2394857 h 5675086"/>
              <a:gd name="connsiteX29" fmla="*/ 9868989 w 9912532"/>
              <a:gd name="connsiteY29" fmla="*/ 2670629 h 5675086"/>
              <a:gd name="connsiteX30" fmla="*/ 9912532 w 9912532"/>
              <a:gd name="connsiteY30" fmla="*/ 2960914 h 5675086"/>
              <a:gd name="connsiteX31" fmla="*/ 9883503 w 9912532"/>
              <a:gd name="connsiteY31" fmla="*/ 3309257 h 5675086"/>
              <a:gd name="connsiteX32" fmla="*/ 9709332 w 9912532"/>
              <a:gd name="connsiteY32" fmla="*/ 3628571 h 5675086"/>
              <a:gd name="connsiteX33" fmla="*/ 9506132 w 9912532"/>
              <a:gd name="connsiteY33" fmla="*/ 3802743 h 5675086"/>
              <a:gd name="connsiteX34" fmla="*/ 9302932 w 9912532"/>
              <a:gd name="connsiteY34" fmla="*/ 3802743 h 5675086"/>
              <a:gd name="connsiteX35" fmla="*/ 9331960 w 9912532"/>
              <a:gd name="connsiteY35" fmla="*/ 4165600 h 5675086"/>
              <a:gd name="connsiteX36" fmla="*/ 9273903 w 9912532"/>
              <a:gd name="connsiteY36" fmla="*/ 4731657 h 5675086"/>
              <a:gd name="connsiteX37" fmla="*/ 9027160 w 9912532"/>
              <a:gd name="connsiteY37" fmla="*/ 5036457 h 5675086"/>
              <a:gd name="connsiteX38" fmla="*/ 8838475 w 9912532"/>
              <a:gd name="connsiteY38" fmla="*/ 5138057 h 5675086"/>
              <a:gd name="connsiteX39" fmla="*/ 8562703 w 9912532"/>
              <a:gd name="connsiteY39" fmla="*/ 5225143 h 5675086"/>
              <a:gd name="connsiteX40" fmla="*/ 8403046 w 9912532"/>
              <a:gd name="connsiteY40" fmla="*/ 5254171 h 5675086"/>
              <a:gd name="connsiteX41" fmla="*/ 8141789 w 9912532"/>
              <a:gd name="connsiteY41" fmla="*/ 5297714 h 5675086"/>
              <a:gd name="connsiteX42" fmla="*/ 7749903 w 9912532"/>
              <a:gd name="connsiteY42" fmla="*/ 5297714 h 5675086"/>
              <a:gd name="connsiteX43" fmla="*/ 7459617 w 9912532"/>
              <a:gd name="connsiteY43" fmla="*/ 5181600 h 5675086"/>
              <a:gd name="connsiteX44" fmla="*/ 7241903 w 9912532"/>
              <a:gd name="connsiteY44" fmla="*/ 5413829 h 5675086"/>
              <a:gd name="connsiteX45" fmla="*/ 6980646 w 9912532"/>
              <a:gd name="connsiteY45" fmla="*/ 5544457 h 5675086"/>
              <a:gd name="connsiteX46" fmla="*/ 6704875 w 9912532"/>
              <a:gd name="connsiteY46" fmla="*/ 5631543 h 5675086"/>
              <a:gd name="connsiteX47" fmla="*/ 6516189 w 9912532"/>
              <a:gd name="connsiteY47" fmla="*/ 5675086 h 5675086"/>
              <a:gd name="connsiteX48" fmla="*/ 6138817 w 9912532"/>
              <a:gd name="connsiteY48" fmla="*/ 5675086 h 5675086"/>
              <a:gd name="connsiteX49" fmla="*/ 5775960 w 9912532"/>
              <a:gd name="connsiteY49" fmla="*/ 5675086 h 5675086"/>
              <a:gd name="connsiteX50" fmla="*/ 5326017 w 9912532"/>
              <a:gd name="connsiteY50" fmla="*/ 5529943 h 5675086"/>
              <a:gd name="connsiteX51" fmla="*/ 5109755 w 9912532"/>
              <a:gd name="connsiteY51" fmla="*/ 5262154 h 5675086"/>
              <a:gd name="connsiteX52" fmla="*/ 4920343 w 9912532"/>
              <a:gd name="connsiteY52" fmla="*/ 4873897 h 5675086"/>
              <a:gd name="connsiteX53" fmla="*/ 4540795 w 9912532"/>
              <a:gd name="connsiteY53" fmla="*/ 5060769 h 5675086"/>
              <a:gd name="connsiteX54" fmla="*/ 4341223 w 9912532"/>
              <a:gd name="connsiteY54" fmla="*/ 4795883 h 5675086"/>
              <a:gd name="connsiteX55" fmla="*/ 4090489 w 9912532"/>
              <a:gd name="connsiteY55" fmla="*/ 4963886 h 5675086"/>
              <a:gd name="connsiteX56" fmla="*/ 3641272 w 9912532"/>
              <a:gd name="connsiteY56" fmla="*/ 5073831 h 5675086"/>
              <a:gd name="connsiteX57" fmla="*/ 3264989 w 9912532"/>
              <a:gd name="connsiteY57" fmla="*/ 5080000 h 5675086"/>
              <a:gd name="connsiteX58" fmla="*/ 3032760 w 9912532"/>
              <a:gd name="connsiteY58" fmla="*/ 5080000 h 5675086"/>
              <a:gd name="connsiteX59" fmla="*/ 2787469 w 9912532"/>
              <a:gd name="connsiteY59" fmla="*/ 5014323 h 5675086"/>
              <a:gd name="connsiteX60" fmla="*/ 2571932 w 9912532"/>
              <a:gd name="connsiteY60" fmla="*/ 4918891 h 5675086"/>
              <a:gd name="connsiteX61" fmla="*/ 2350589 w 9912532"/>
              <a:gd name="connsiteY61" fmla="*/ 4775200 h 5675086"/>
              <a:gd name="connsiteX62" fmla="*/ 2055586 w 9912532"/>
              <a:gd name="connsiteY62" fmla="*/ 4694283 h 5675086"/>
              <a:gd name="connsiteX63" fmla="*/ 1672409 w 9912532"/>
              <a:gd name="connsiteY63" fmla="*/ 4475117 h 5675086"/>
              <a:gd name="connsiteX64" fmla="*/ 1430746 w 9912532"/>
              <a:gd name="connsiteY64" fmla="*/ 4200071 h 5675086"/>
              <a:gd name="connsiteX65" fmla="*/ 1366520 w 9912532"/>
              <a:gd name="connsiteY65" fmla="*/ 3859349 h 5675086"/>
              <a:gd name="connsiteX66" fmla="*/ 1164409 w 9912532"/>
              <a:gd name="connsiteY66" fmla="*/ 4037149 h 5675086"/>
              <a:gd name="connsiteX67" fmla="*/ 859609 w 9912532"/>
              <a:gd name="connsiteY67" fmla="*/ 3989614 h 5675086"/>
              <a:gd name="connsiteX68" fmla="*/ 537392 w 9912532"/>
              <a:gd name="connsiteY68" fmla="*/ 3856809 h 5675086"/>
              <a:gd name="connsiteX69" fmla="*/ 202475 w 9912532"/>
              <a:gd name="connsiteY69" fmla="*/ 3468914 h 5675086"/>
              <a:gd name="connsiteX70" fmla="*/ 0 w 9912532"/>
              <a:gd name="connsiteY70" fmla="*/ 2972526 h 5675086"/>
              <a:gd name="connsiteX71" fmla="*/ 57332 w 9912532"/>
              <a:gd name="connsiteY71" fmla="*/ 2496457 h 5675086"/>
              <a:gd name="connsiteX72" fmla="*/ 304800 w 9912532"/>
              <a:gd name="connsiteY72" fmla="*/ 2098403 h 5675086"/>
              <a:gd name="connsiteX73" fmla="*/ 669835 w 9912532"/>
              <a:gd name="connsiteY73" fmla="*/ 1951809 h 5675086"/>
              <a:gd name="connsiteX74" fmla="*/ 552995 w 9912532"/>
              <a:gd name="connsiteY74" fmla="*/ 1538514 h 5675086"/>
              <a:gd name="connsiteX75" fmla="*/ 610326 w 9912532"/>
              <a:gd name="connsiteY75" fmla="*/ 1197791 h 5675086"/>
              <a:gd name="connsiteX76" fmla="*/ 696686 w 9912532"/>
              <a:gd name="connsiteY76" fmla="*/ 1016726 h 5675086"/>
              <a:gd name="connsiteX77" fmla="*/ 922020 w 9912532"/>
              <a:gd name="connsiteY77" fmla="*/ 776877 h 5675086"/>
              <a:gd name="connsiteX78" fmla="*/ 1262743 w 9912532"/>
              <a:gd name="connsiteY78" fmla="*/ 588917 h 5675086"/>
              <a:gd name="connsiteX79" fmla="*/ 1669143 w 9912532"/>
              <a:gd name="connsiteY79" fmla="*/ 540657 h 5675086"/>
              <a:gd name="connsiteX80" fmla="*/ 2161903 w 9912532"/>
              <a:gd name="connsiteY80" fmla="*/ 493486 h 5675086"/>
              <a:gd name="connsiteX81" fmla="*/ 2488112 w 9912532"/>
              <a:gd name="connsiteY81" fmla="*/ 572226 h 5675086"/>
              <a:gd name="connsiteX0" fmla="*/ 2477589 w 9912532"/>
              <a:gd name="connsiteY0" fmla="*/ 590369 h 5675086"/>
              <a:gd name="connsiteX1" fmla="*/ 2916646 w 9912532"/>
              <a:gd name="connsiteY1" fmla="*/ 261257 h 5675086"/>
              <a:gd name="connsiteX2" fmla="*/ 3424646 w 9912532"/>
              <a:gd name="connsiteY2" fmla="*/ 72571 h 5675086"/>
              <a:gd name="connsiteX3" fmla="*/ 3947160 w 9912532"/>
              <a:gd name="connsiteY3" fmla="*/ 0 h 5675086"/>
              <a:gd name="connsiteX4" fmla="*/ 4411617 w 9912532"/>
              <a:gd name="connsiteY4" fmla="*/ 58057 h 5675086"/>
              <a:gd name="connsiteX5" fmla="*/ 4730932 w 9912532"/>
              <a:gd name="connsiteY5" fmla="*/ 203200 h 5675086"/>
              <a:gd name="connsiteX6" fmla="*/ 4934132 w 9912532"/>
              <a:gd name="connsiteY6" fmla="*/ 406400 h 5675086"/>
              <a:gd name="connsiteX7" fmla="*/ 5050246 w 9912532"/>
              <a:gd name="connsiteY7" fmla="*/ 624114 h 5675086"/>
              <a:gd name="connsiteX8" fmla="*/ 5151846 w 9912532"/>
              <a:gd name="connsiteY8" fmla="*/ 928914 h 5675086"/>
              <a:gd name="connsiteX9" fmla="*/ 5384075 w 9912532"/>
              <a:gd name="connsiteY9" fmla="*/ 725714 h 5675086"/>
              <a:gd name="connsiteX10" fmla="*/ 5543732 w 9912532"/>
              <a:gd name="connsiteY10" fmla="*/ 696686 h 5675086"/>
              <a:gd name="connsiteX11" fmla="*/ 5688875 w 9912532"/>
              <a:gd name="connsiteY11" fmla="*/ 783771 h 5675086"/>
              <a:gd name="connsiteX12" fmla="*/ 5775960 w 9912532"/>
              <a:gd name="connsiteY12" fmla="*/ 1001486 h 5675086"/>
              <a:gd name="connsiteX13" fmla="*/ 6066246 w 9912532"/>
              <a:gd name="connsiteY13" fmla="*/ 798286 h 5675086"/>
              <a:gd name="connsiteX14" fmla="*/ 6371046 w 9912532"/>
              <a:gd name="connsiteY14" fmla="*/ 725714 h 5675086"/>
              <a:gd name="connsiteX15" fmla="*/ 6777446 w 9912532"/>
              <a:gd name="connsiteY15" fmla="*/ 696686 h 5675086"/>
              <a:gd name="connsiteX16" fmla="*/ 7111275 w 9912532"/>
              <a:gd name="connsiteY16" fmla="*/ 711200 h 5675086"/>
              <a:gd name="connsiteX17" fmla="*/ 7488646 w 9912532"/>
              <a:gd name="connsiteY17" fmla="*/ 769257 h 5675086"/>
              <a:gd name="connsiteX18" fmla="*/ 7691846 w 9912532"/>
              <a:gd name="connsiteY18" fmla="*/ 870857 h 5675086"/>
              <a:gd name="connsiteX19" fmla="*/ 7895046 w 9912532"/>
              <a:gd name="connsiteY19" fmla="*/ 1059543 h 5675086"/>
              <a:gd name="connsiteX20" fmla="*/ 8054703 w 9912532"/>
              <a:gd name="connsiteY20" fmla="*/ 1219200 h 5675086"/>
              <a:gd name="connsiteX21" fmla="*/ 8344989 w 9912532"/>
              <a:gd name="connsiteY21" fmla="*/ 1407886 h 5675086"/>
              <a:gd name="connsiteX22" fmla="*/ 8562703 w 9912532"/>
              <a:gd name="connsiteY22" fmla="*/ 1741714 h 5675086"/>
              <a:gd name="connsiteX23" fmla="*/ 8620760 w 9912532"/>
              <a:gd name="connsiteY23" fmla="*/ 2017486 h 5675086"/>
              <a:gd name="connsiteX24" fmla="*/ 8794932 w 9912532"/>
              <a:gd name="connsiteY24" fmla="*/ 1915886 h 5675086"/>
              <a:gd name="connsiteX25" fmla="*/ 8998132 w 9912532"/>
              <a:gd name="connsiteY25" fmla="*/ 1915886 h 5675086"/>
              <a:gd name="connsiteX26" fmla="*/ 9201332 w 9912532"/>
              <a:gd name="connsiteY26" fmla="*/ 1959429 h 5675086"/>
              <a:gd name="connsiteX27" fmla="*/ 9520646 w 9912532"/>
              <a:gd name="connsiteY27" fmla="*/ 2090057 h 5675086"/>
              <a:gd name="connsiteX28" fmla="*/ 9680303 w 9912532"/>
              <a:gd name="connsiteY28" fmla="*/ 2394857 h 5675086"/>
              <a:gd name="connsiteX29" fmla="*/ 9868989 w 9912532"/>
              <a:gd name="connsiteY29" fmla="*/ 2670629 h 5675086"/>
              <a:gd name="connsiteX30" fmla="*/ 9912532 w 9912532"/>
              <a:gd name="connsiteY30" fmla="*/ 2960914 h 5675086"/>
              <a:gd name="connsiteX31" fmla="*/ 9883503 w 9912532"/>
              <a:gd name="connsiteY31" fmla="*/ 3309257 h 5675086"/>
              <a:gd name="connsiteX32" fmla="*/ 9709332 w 9912532"/>
              <a:gd name="connsiteY32" fmla="*/ 3628571 h 5675086"/>
              <a:gd name="connsiteX33" fmla="*/ 9506132 w 9912532"/>
              <a:gd name="connsiteY33" fmla="*/ 3802743 h 5675086"/>
              <a:gd name="connsiteX34" fmla="*/ 9302932 w 9912532"/>
              <a:gd name="connsiteY34" fmla="*/ 3802743 h 5675086"/>
              <a:gd name="connsiteX35" fmla="*/ 9331960 w 9912532"/>
              <a:gd name="connsiteY35" fmla="*/ 4165600 h 5675086"/>
              <a:gd name="connsiteX36" fmla="*/ 9273903 w 9912532"/>
              <a:gd name="connsiteY36" fmla="*/ 4731657 h 5675086"/>
              <a:gd name="connsiteX37" fmla="*/ 9027160 w 9912532"/>
              <a:gd name="connsiteY37" fmla="*/ 5036457 h 5675086"/>
              <a:gd name="connsiteX38" fmla="*/ 8838475 w 9912532"/>
              <a:gd name="connsiteY38" fmla="*/ 5138057 h 5675086"/>
              <a:gd name="connsiteX39" fmla="*/ 8562703 w 9912532"/>
              <a:gd name="connsiteY39" fmla="*/ 5225143 h 5675086"/>
              <a:gd name="connsiteX40" fmla="*/ 8403046 w 9912532"/>
              <a:gd name="connsiteY40" fmla="*/ 5254171 h 5675086"/>
              <a:gd name="connsiteX41" fmla="*/ 8141789 w 9912532"/>
              <a:gd name="connsiteY41" fmla="*/ 5297714 h 5675086"/>
              <a:gd name="connsiteX42" fmla="*/ 7749903 w 9912532"/>
              <a:gd name="connsiteY42" fmla="*/ 5297714 h 5675086"/>
              <a:gd name="connsiteX43" fmla="*/ 7459617 w 9912532"/>
              <a:gd name="connsiteY43" fmla="*/ 5181600 h 5675086"/>
              <a:gd name="connsiteX44" fmla="*/ 7241903 w 9912532"/>
              <a:gd name="connsiteY44" fmla="*/ 5413829 h 5675086"/>
              <a:gd name="connsiteX45" fmla="*/ 6980646 w 9912532"/>
              <a:gd name="connsiteY45" fmla="*/ 5544457 h 5675086"/>
              <a:gd name="connsiteX46" fmla="*/ 6704875 w 9912532"/>
              <a:gd name="connsiteY46" fmla="*/ 5631543 h 5675086"/>
              <a:gd name="connsiteX47" fmla="*/ 6516189 w 9912532"/>
              <a:gd name="connsiteY47" fmla="*/ 5675086 h 5675086"/>
              <a:gd name="connsiteX48" fmla="*/ 6138817 w 9912532"/>
              <a:gd name="connsiteY48" fmla="*/ 5675086 h 5675086"/>
              <a:gd name="connsiteX49" fmla="*/ 5775960 w 9912532"/>
              <a:gd name="connsiteY49" fmla="*/ 5675086 h 5675086"/>
              <a:gd name="connsiteX50" fmla="*/ 5326017 w 9912532"/>
              <a:gd name="connsiteY50" fmla="*/ 5529943 h 5675086"/>
              <a:gd name="connsiteX51" fmla="*/ 5109755 w 9912532"/>
              <a:gd name="connsiteY51" fmla="*/ 5262154 h 5675086"/>
              <a:gd name="connsiteX52" fmla="*/ 4920343 w 9912532"/>
              <a:gd name="connsiteY52" fmla="*/ 4873897 h 5675086"/>
              <a:gd name="connsiteX53" fmla="*/ 4540795 w 9912532"/>
              <a:gd name="connsiteY53" fmla="*/ 5060769 h 5675086"/>
              <a:gd name="connsiteX54" fmla="*/ 4341223 w 9912532"/>
              <a:gd name="connsiteY54" fmla="*/ 4795883 h 5675086"/>
              <a:gd name="connsiteX55" fmla="*/ 4090489 w 9912532"/>
              <a:gd name="connsiteY55" fmla="*/ 4963886 h 5675086"/>
              <a:gd name="connsiteX56" fmla="*/ 3641272 w 9912532"/>
              <a:gd name="connsiteY56" fmla="*/ 5073831 h 5675086"/>
              <a:gd name="connsiteX57" fmla="*/ 3264989 w 9912532"/>
              <a:gd name="connsiteY57" fmla="*/ 5080000 h 5675086"/>
              <a:gd name="connsiteX58" fmla="*/ 3032760 w 9912532"/>
              <a:gd name="connsiteY58" fmla="*/ 5080000 h 5675086"/>
              <a:gd name="connsiteX59" fmla="*/ 2787469 w 9912532"/>
              <a:gd name="connsiteY59" fmla="*/ 5014323 h 5675086"/>
              <a:gd name="connsiteX60" fmla="*/ 2571932 w 9912532"/>
              <a:gd name="connsiteY60" fmla="*/ 4918891 h 5675086"/>
              <a:gd name="connsiteX61" fmla="*/ 2350589 w 9912532"/>
              <a:gd name="connsiteY61" fmla="*/ 4775200 h 5675086"/>
              <a:gd name="connsiteX62" fmla="*/ 2055586 w 9912532"/>
              <a:gd name="connsiteY62" fmla="*/ 4694283 h 5675086"/>
              <a:gd name="connsiteX63" fmla="*/ 1672409 w 9912532"/>
              <a:gd name="connsiteY63" fmla="*/ 4475117 h 5675086"/>
              <a:gd name="connsiteX64" fmla="*/ 1430746 w 9912532"/>
              <a:gd name="connsiteY64" fmla="*/ 4200071 h 5675086"/>
              <a:gd name="connsiteX65" fmla="*/ 1366520 w 9912532"/>
              <a:gd name="connsiteY65" fmla="*/ 3859349 h 5675086"/>
              <a:gd name="connsiteX66" fmla="*/ 1164409 w 9912532"/>
              <a:gd name="connsiteY66" fmla="*/ 4037149 h 5675086"/>
              <a:gd name="connsiteX67" fmla="*/ 859609 w 9912532"/>
              <a:gd name="connsiteY67" fmla="*/ 3989614 h 5675086"/>
              <a:gd name="connsiteX68" fmla="*/ 537392 w 9912532"/>
              <a:gd name="connsiteY68" fmla="*/ 3856809 h 5675086"/>
              <a:gd name="connsiteX69" fmla="*/ 202475 w 9912532"/>
              <a:gd name="connsiteY69" fmla="*/ 3468914 h 5675086"/>
              <a:gd name="connsiteX70" fmla="*/ 0 w 9912532"/>
              <a:gd name="connsiteY70" fmla="*/ 2972526 h 5675086"/>
              <a:gd name="connsiteX71" fmla="*/ 57332 w 9912532"/>
              <a:gd name="connsiteY71" fmla="*/ 2496457 h 5675086"/>
              <a:gd name="connsiteX72" fmla="*/ 304800 w 9912532"/>
              <a:gd name="connsiteY72" fmla="*/ 2098403 h 5675086"/>
              <a:gd name="connsiteX73" fmla="*/ 669835 w 9912532"/>
              <a:gd name="connsiteY73" fmla="*/ 1951809 h 5675086"/>
              <a:gd name="connsiteX74" fmla="*/ 552995 w 9912532"/>
              <a:gd name="connsiteY74" fmla="*/ 1538514 h 5675086"/>
              <a:gd name="connsiteX75" fmla="*/ 610326 w 9912532"/>
              <a:gd name="connsiteY75" fmla="*/ 1197791 h 5675086"/>
              <a:gd name="connsiteX76" fmla="*/ 696686 w 9912532"/>
              <a:gd name="connsiteY76" fmla="*/ 1016726 h 5675086"/>
              <a:gd name="connsiteX77" fmla="*/ 922020 w 9912532"/>
              <a:gd name="connsiteY77" fmla="*/ 776877 h 5675086"/>
              <a:gd name="connsiteX78" fmla="*/ 1262743 w 9912532"/>
              <a:gd name="connsiteY78" fmla="*/ 588917 h 5675086"/>
              <a:gd name="connsiteX79" fmla="*/ 1676763 w 9912532"/>
              <a:gd name="connsiteY79" fmla="*/ 472077 h 5675086"/>
              <a:gd name="connsiteX80" fmla="*/ 2161903 w 9912532"/>
              <a:gd name="connsiteY80" fmla="*/ 493486 h 5675086"/>
              <a:gd name="connsiteX81" fmla="*/ 2488112 w 9912532"/>
              <a:gd name="connsiteY81" fmla="*/ 572226 h 5675086"/>
              <a:gd name="connsiteX0" fmla="*/ 2477589 w 9912532"/>
              <a:gd name="connsiteY0" fmla="*/ 590369 h 5675086"/>
              <a:gd name="connsiteX1" fmla="*/ 2916646 w 9912532"/>
              <a:gd name="connsiteY1" fmla="*/ 261257 h 5675086"/>
              <a:gd name="connsiteX2" fmla="*/ 3424646 w 9912532"/>
              <a:gd name="connsiteY2" fmla="*/ 72571 h 5675086"/>
              <a:gd name="connsiteX3" fmla="*/ 3947160 w 9912532"/>
              <a:gd name="connsiteY3" fmla="*/ 0 h 5675086"/>
              <a:gd name="connsiteX4" fmla="*/ 4411617 w 9912532"/>
              <a:gd name="connsiteY4" fmla="*/ 58057 h 5675086"/>
              <a:gd name="connsiteX5" fmla="*/ 4730932 w 9912532"/>
              <a:gd name="connsiteY5" fmla="*/ 203200 h 5675086"/>
              <a:gd name="connsiteX6" fmla="*/ 4934132 w 9912532"/>
              <a:gd name="connsiteY6" fmla="*/ 406400 h 5675086"/>
              <a:gd name="connsiteX7" fmla="*/ 5050246 w 9912532"/>
              <a:gd name="connsiteY7" fmla="*/ 624114 h 5675086"/>
              <a:gd name="connsiteX8" fmla="*/ 5151846 w 9912532"/>
              <a:gd name="connsiteY8" fmla="*/ 928914 h 5675086"/>
              <a:gd name="connsiteX9" fmla="*/ 5384075 w 9912532"/>
              <a:gd name="connsiteY9" fmla="*/ 725714 h 5675086"/>
              <a:gd name="connsiteX10" fmla="*/ 5543732 w 9912532"/>
              <a:gd name="connsiteY10" fmla="*/ 696686 h 5675086"/>
              <a:gd name="connsiteX11" fmla="*/ 5688875 w 9912532"/>
              <a:gd name="connsiteY11" fmla="*/ 783771 h 5675086"/>
              <a:gd name="connsiteX12" fmla="*/ 5775960 w 9912532"/>
              <a:gd name="connsiteY12" fmla="*/ 1001486 h 5675086"/>
              <a:gd name="connsiteX13" fmla="*/ 6066246 w 9912532"/>
              <a:gd name="connsiteY13" fmla="*/ 798286 h 5675086"/>
              <a:gd name="connsiteX14" fmla="*/ 6371046 w 9912532"/>
              <a:gd name="connsiteY14" fmla="*/ 725714 h 5675086"/>
              <a:gd name="connsiteX15" fmla="*/ 6777446 w 9912532"/>
              <a:gd name="connsiteY15" fmla="*/ 696686 h 5675086"/>
              <a:gd name="connsiteX16" fmla="*/ 7111275 w 9912532"/>
              <a:gd name="connsiteY16" fmla="*/ 711200 h 5675086"/>
              <a:gd name="connsiteX17" fmla="*/ 7488646 w 9912532"/>
              <a:gd name="connsiteY17" fmla="*/ 769257 h 5675086"/>
              <a:gd name="connsiteX18" fmla="*/ 7691846 w 9912532"/>
              <a:gd name="connsiteY18" fmla="*/ 870857 h 5675086"/>
              <a:gd name="connsiteX19" fmla="*/ 7895046 w 9912532"/>
              <a:gd name="connsiteY19" fmla="*/ 1059543 h 5675086"/>
              <a:gd name="connsiteX20" fmla="*/ 8054703 w 9912532"/>
              <a:gd name="connsiteY20" fmla="*/ 1219200 h 5675086"/>
              <a:gd name="connsiteX21" fmla="*/ 8344989 w 9912532"/>
              <a:gd name="connsiteY21" fmla="*/ 1407886 h 5675086"/>
              <a:gd name="connsiteX22" fmla="*/ 8562703 w 9912532"/>
              <a:gd name="connsiteY22" fmla="*/ 1741714 h 5675086"/>
              <a:gd name="connsiteX23" fmla="*/ 8620760 w 9912532"/>
              <a:gd name="connsiteY23" fmla="*/ 2017486 h 5675086"/>
              <a:gd name="connsiteX24" fmla="*/ 8794932 w 9912532"/>
              <a:gd name="connsiteY24" fmla="*/ 1915886 h 5675086"/>
              <a:gd name="connsiteX25" fmla="*/ 8998132 w 9912532"/>
              <a:gd name="connsiteY25" fmla="*/ 1915886 h 5675086"/>
              <a:gd name="connsiteX26" fmla="*/ 9201332 w 9912532"/>
              <a:gd name="connsiteY26" fmla="*/ 1959429 h 5675086"/>
              <a:gd name="connsiteX27" fmla="*/ 9520646 w 9912532"/>
              <a:gd name="connsiteY27" fmla="*/ 2090057 h 5675086"/>
              <a:gd name="connsiteX28" fmla="*/ 9680303 w 9912532"/>
              <a:gd name="connsiteY28" fmla="*/ 2394857 h 5675086"/>
              <a:gd name="connsiteX29" fmla="*/ 9868989 w 9912532"/>
              <a:gd name="connsiteY29" fmla="*/ 2670629 h 5675086"/>
              <a:gd name="connsiteX30" fmla="*/ 9912532 w 9912532"/>
              <a:gd name="connsiteY30" fmla="*/ 2960914 h 5675086"/>
              <a:gd name="connsiteX31" fmla="*/ 9883503 w 9912532"/>
              <a:gd name="connsiteY31" fmla="*/ 3309257 h 5675086"/>
              <a:gd name="connsiteX32" fmla="*/ 9709332 w 9912532"/>
              <a:gd name="connsiteY32" fmla="*/ 3628571 h 5675086"/>
              <a:gd name="connsiteX33" fmla="*/ 9506132 w 9912532"/>
              <a:gd name="connsiteY33" fmla="*/ 3802743 h 5675086"/>
              <a:gd name="connsiteX34" fmla="*/ 9302932 w 9912532"/>
              <a:gd name="connsiteY34" fmla="*/ 3802743 h 5675086"/>
              <a:gd name="connsiteX35" fmla="*/ 9331960 w 9912532"/>
              <a:gd name="connsiteY35" fmla="*/ 4165600 h 5675086"/>
              <a:gd name="connsiteX36" fmla="*/ 9273903 w 9912532"/>
              <a:gd name="connsiteY36" fmla="*/ 4731657 h 5675086"/>
              <a:gd name="connsiteX37" fmla="*/ 9027160 w 9912532"/>
              <a:gd name="connsiteY37" fmla="*/ 5036457 h 5675086"/>
              <a:gd name="connsiteX38" fmla="*/ 8838475 w 9912532"/>
              <a:gd name="connsiteY38" fmla="*/ 5138057 h 5675086"/>
              <a:gd name="connsiteX39" fmla="*/ 8562703 w 9912532"/>
              <a:gd name="connsiteY39" fmla="*/ 5225143 h 5675086"/>
              <a:gd name="connsiteX40" fmla="*/ 8403046 w 9912532"/>
              <a:gd name="connsiteY40" fmla="*/ 5254171 h 5675086"/>
              <a:gd name="connsiteX41" fmla="*/ 8141789 w 9912532"/>
              <a:gd name="connsiteY41" fmla="*/ 5297714 h 5675086"/>
              <a:gd name="connsiteX42" fmla="*/ 7749903 w 9912532"/>
              <a:gd name="connsiteY42" fmla="*/ 5297714 h 5675086"/>
              <a:gd name="connsiteX43" fmla="*/ 7459617 w 9912532"/>
              <a:gd name="connsiteY43" fmla="*/ 5181600 h 5675086"/>
              <a:gd name="connsiteX44" fmla="*/ 7241903 w 9912532"/>
              <a:gd name="connsiteY44" fmla="*/ 5413829 h 5675086"/>
              <a:gd name="connsiteX45" fmla="*/ 6980646 w 9912532"/>
              <a:gd name="connsiteY45" fmla="*/ 5544457 h 5675086"/>
              <a:gd name="connsiteX46" fmla="*/ 6704875 w 9912532"/>
              <a:gd name="connsiteY46" fmla="*/ 5631543 h 5675086"/>
              <a:gd name="connsiteX47" fmla="*/ 6516189 w 9912532"/>
              <a:gd name="connsiteY47" fmla="*/ 5675086 h 5675086"/>
              <a:gd name="connsiteX48" fmla="*/ 6138817 w 9912532"/>
              <a:gd name="connsiteY48" fmla="*/ 5675086 h 5675086"/>
              <a:gd name="connsiteX49" fmla="*/ 5775960 w 9912532"/>
              <a:gd name="connsiteY49" fmla="*/ 5675086 h 5675086"/>
              <a:gd name="connsiteX50" fmla="*/ 5326017 w 9912532"/>
              <a:gd name="connsiteY50" fmla="*/ 5529943 h 5675086"/>
              <a:gd name="connsiteX51" fmla="*/ 5109755 w 9912532"/>
              <a:gd name="connsiteY51" fmla="*/ 5262154 h 5675086"/>
              <a:gd name="connsiteX52" fmla="*/ 4920343 w 9912532"/>
              <a:gd name="connsiteY52" fmla="*/ 4873897 h 5675086"/>
              <a:gd name="connsiteX53" fmla="*/ 4540795 w 9912532"/>
              <a:gd name="connsiteY53" fmla="*/ 5060769 h 5675086"/>
              <a:gd name="connsiteX54" fmla="*/ 4341223 w 9912532"/>
              <a:gd name="connsiteY54" fmla="*/ 4795883 h 5675086"/>
              <a:gd name="connsiteX55" fmla="*/ 4090489 w 9912532"/>
              <a:gd name="connsiteY55" fmla="*/ 4963886 h 5675086"/>
              <a:gd name="connsiteX56" fmla="*/ 3641272 w 9912532"/>
              <a:gd name="connsiteY56" fmla="*/ 5073831 h 5675086"/>
              <a:gd name="connsiteX57" fmla="*/ 3264989 w 9912532"/>
              <a:gd name="connsiteY57" fmla="*/ 5080000 h 5675086"/>
              <a:gd name="connsiteX58" fmla="*/ 3032760 w 9912532"/>
              <a:gd name="connsiteY58" fmla="*/ 5080000 h 5675086"/>
              <a:gd name="connsiteX59" fmla="*/ 2787469 w 9912532"/>
              <a:gd name="connsiteY59" fmla="*/ 5014323 h 5675086"/>
              <a:gd name="connsiteX60" fmla="*/ 2571932 w 9912532"/>
              <a:gd name="connsiteY60" fmla="*/ 4918891 h 5675086"/>
              <a:gd name="connsiteX61" fmla="*/ 2350589 w 9912532"/>
              <a:gd name="connsiteY61" fmla="*/ 4775200 h 5675086"/>
              <a:gd name="connsiteX62" fmla="*/ 2055586 w 9912532"/>
              <a:gd name="connsiteY62" fmla="*/ 4694283 h 5675086"/>
              <a:gd name="connsiteX63" fmla="*/ 1672409 w 9912532"/>
              <a:gd name="connsiteY63" fmla="*/ 4475117 h 5675086"/>
              <a:gd name="connsiteX64" fmla="*/ 1430746 w 9912532"/>
              <a:gd name="connsiteY64" fmla="*/ 4200071 h 5675086"/>
              <a:gd name="connsiteX65" fmla="*/ 1366520 w 9912532"/>
              <a:gd name="connsiteY65" fmla="*/ 3859349 h 5675086"/>
              <a:gd name="connsiteX66" fmla="*/ 1164409 w 9912532"/>
              <a:gd name="connsiteY66" fmla="*/ 4037149 h 5675086"/>
              <a:gd name="connsiteX67" fmla="*/ 859609 w 9912532"/>
              <a:gd name="connsiteY67" fmla="*/ 3989614 h 5675086"/>
              <a:gd name="connsiteX68" fmla="*/ 537392 w 9912532"/>
              <a:gd name="connsiteY68" fmla="*/ 3856809 h 5675086"/>
              <a:gd name="connsiteX69" fmla="*/ 202475 w 9912532"/>
              <a:gd name="connsiteY69" fmla="*/ 3468914 h 5675086"/>
              <a:gd name="connsiteX70" fmla="*/ 0 w 9912532"/>
              <a:gd name="connsiteY70" fmla="*/ 2972526 h 5675086"/>
              <a:gd name="connsiteX71" fmla="*/ 57332 w 9912532"/>
              <a:gd name="connsiteY71" fmla="*/ 2496457 h 5675086"/>
              <a:gd name="connsiteX72" fmla="*/ 304800 w 9912532"/>
              <a:gd name="connsiteY72" fmla="*/ 2098403 h 5675086"/>
              <a:gd name="connsiteX73" fmla="*/ 669835 w 9912532"/>
              <a:gd name="connsiteY73" fmla="*/ 1951809 h 5675086"/>
              <a:gd name="connsiteX74" fmla="*/ 552995 w 9912532"/>
              <a:gd name="connsiteY74" fmla="*/ 1538514 h 5675086"/>
              <a:gd name="connsiteX75" fmla="*/ 610326 w 9912532"/>
              <a:gd name="connsiteY75" fmla="*/ 1197791 h 5675086"/>
              <a:gd name="connsiteX76" fmla="*/ 696686 w 9912532"/>
              <a:gd name="connsiteY76" fmla="*/ 1016726 h 5675086"/>
              <a:gd name="connsiteX77" fmla="*/ 922020 w 9912532"/>
              <a:gd name="connsiteY77" fmla="*/ 776877 h 5675086"/>
              <a:gd name="connsiteX78" fmla="*/ 1262743 w 9912532"/>
              <a:gd name="connsiteY78" fmla="*/ 588917 h 5675086"/>
              <a:gd name="connsiteX79" fmla="*/ 1676763 w 9912532"/>
              <a:gd name="connsiteY79" fmla="*/ 472077 h 5675086"/>
              <a:gd name="connsiteX80" fmla="*/ 2161903 w 9912532"/>
              <a:gd name="connsiteY80" fmla="*/ 493486 h 5675086"/>
              <a:gd name="connsiteX81" fmla="*/ 2488112 w 9912532"/>
              <a:gd name="connsiteY81" fmla="*/ 572226 h 5675086"/>
              <a:gd name="connsiteX0" fmla="*/ 2477589 w 9912532"/>
              <a:gd name="connsiteY0" fmla="*/ 590369 h 5675086"/>
              <a:gd name="connsiteX1" fmla="*/ 2916646 w 9912532"/>
              <a:gd name="connsiteY1" fmla="*/ 261257 h 5675086"/>
              <a:gd name="connsiteX2" fmla="*/ 3424646 w 9912532"/>
              <a:gd name="connsiteY2" fmla="*/ 72571 h 5675086"/>
              <a:gd name="connsiteX3" fmla="*/ 3947160 w 9912532"/>
              <a:gd name="connsiteY3" fmla="*/ 0 h 5675086"/>
              <a:gd name="connsiteX4" fmla="*/ 4411617 w 9912532"/>
              <a:gd name="connsiteY4" fmla="*/ 58057 h 5675086"/>
              <a:gd name="connsiteX5" fmla="*/ 4730932 w 9912532"/>
              <a:gd name="connsiteY5" fmla="*/ 203200 h 5675086"/>
              <a:gd name="connsiteX6" fmla="*/ 4934132 w 9912532"/>
              <a:gd name="connsiteY6" fmla="*/ 406400 h 5675086"/>
              <a:gd name="connsiteX7" fmla="*/ 5050246 w 9912532"/>
              <a:gd name="connsiteY7" fmla="*/ 624114 h 5675086"/>
              <a:gd name="connsiteX8" fmla="*/ 5151846 w 9912532"/>
              <a:gd name="connsiteY8" fmla="*/ 928914 h 5675086"/>
              <a:gd name="connsiteX9" fmla="*/ 5384075 w 9912532"/>
              <a:gd name="connsiteY9" fmla="*/ 725714 h 5675086"/>
              <a:gd name="connsiteX10" fmla="*/ 5543732 w 9912532"/>
              <a:gd name="connsiteY10" fmla="*/ 696686 h 5675086"/>
              <a:gd name="connsiteX11" fmla="*/ 5688875 w 9912532"/>
              <a:gd name="connsiteY11" fmla="*/ 783771 h 5675086"/>
              <a:gd name="connsiteX12" fmla="*/ 5775960 w 9912532"/>
              <a:gd name="connsiteY12" fmla="*/ 1001486 h 5675086"/>
              <a:gd name="connsiteX13" fmla="*/ 6066246 w 9912532"/>
              <a:gd name="connsiteY13" fmla="*/ 798286 h 5675086"/>
              <a:gd name="connsiteX14" fmla="*/ 6371046 w 9912532"/>
              <a:gd name="connsiteY14" fmla="*/ 725714 h 5675086"/>
              <a:gd name="connsiteX15" fmla="*/ 6777446 w 9912532"/>
              <a:gd name="connsiteY15" fmla="*/ 696686 h 5675086"/>
              <a:gd name="connsiteX16" fmla="*/ 7111275 w 9912532"/>
              <a:gd name="connsiteY16" fmla="*/ 711200 h 5675086"/>
              <a:gd name="connsiteX17" fmla="*/ 7488646 w 9912532"/>
              <a:gd name="connsiteY17" fmla="*/ 769257 h 5675086"/>
              <a:gd name="connsiteX18" fmla="*/ 7691846 w 9912532"/>
              <a:gd name="connsiteY18" fmla="*/ 870857 h 5675086"/>
              <a:gd name="connsiteX19" fmla="*/ 7895046 w 9912532"/>
              <a:gd name="connsiteY19" fmla="*/ 1059543 h 5675086"/>
              <a:gd name="connsiteX20" fmla="*/ 8054703 w 9912532"/>
              <a:gd name="connsiteY20" fmla="*/ 1219200 h 5675086"/>
              <a:gd name="connsiteX21" fmla="*/ 8344989 w 9912532"/>
              <a:gd name="connsiteY21" fmla="*/ 1407886 h 5675086"/>
              <a:gd name="connsiteX22" fmla="*/ 8562703 w 9912532"/>
              <a:gd name="connsiteY22" fmla="*/ 1741714 h 5675086"/>
              <a:gd name="connsiteX23" fmla="*/ 8620760 w 9912532"/>
              <a:gd name="connsiteY23" fmla="*/ 2017486 h 5675086"/>
              <a:gd name="connsiteX24" fmla="*/ 8794932 w 9912532"/>
              <a:gd name="connsiteY24" fmla="*/ 1915886 h 5675086"/>
              <a:gd name="connsiteX25" fmla="*/ 8998132 w 9912532"/>
              <a:gd name="connsiteY25" fmla="*/ 1915886 h 5675086"/>
              <a:gd name="connsiteX26" fmla="*/ 9201332 w 9912532"/>
              <a:gd name="connsiteY26" fmla="*/ 1959429 h 5675086"/>
              <a:gd name="connsiteX27" fmla="*/ 9520646 w 9912532"/>
              <a:gd name="connsiteY27" fmla="*/ 2090057 h 5675086"/>
              <a:gd name="connsiteX28" fmla="*/ 9680303 w 9912532"/>
              <a:gd name="connsiteY28" fmla="*/ 2394857 h 5675086"/>
              <a:gd name="connsiteX29" fmla="*/ 9868989 w 9912532"/>
              <a:gd name="connsiteY29" fmla="*/ 2670629 h 5675086"/>
              <a:gd name="connsiteX30" fmla="*/ 9912532 w 9912532"/>
              <a:gd name="connsiteY30" fmla="*/ 2960914 h 5675086"/>
              <a:gd name="connsiteX31" fmla="*/ 9883503 w 9912532"/>
              <a:gd name="connsiteY31" fmla="*/ 3309257 h 5675086"/>
              <a:gd name="connsiteX32" fmla="*/ 9709332 w 9912532"/>
              <a:gd name="connsiteY32" fmla="*/ 3628571 h 5675086"/>
              <a:gd name="connsiteX33" fmla="*/ 9506132 w 9912532"/>
              <a:gd name="connsiteY33" fmla="*/ 3802743 h 5675086"/>
              <a:gd name="connsiteX34" fmla="*/ 9302932 w 9912532"/>
              <a:gd name="connsiteY34" fmla="*/ 3802743 h 5675086"/>
              <a:gd name="connsiteX35" fmla="*/ 9331960 w 9912532"/>
              <a:gd name="connsiteY35" fmla="*/ 4165600 h 5675086"/>
              <a:gd name="connsiteX36" fmla="*/ 9273903 w 9912532"/>
              <a:gd name="connsiteY36" fmla="*/ 4731657 h 5675086"/>
              <a:gd name="connsiteX37" fmla="*/ 9027160 w 9912532"/>
              <a:gd name="connsiteY37" fmla="*/ 5036457 h 5675086"/>
              <a:gd name="connsiteX38" fmla="*/ 8838475 w 9912532"/>
              <a:gd name="connsiteY38" fmla="*/ 5138057 h 5675086"/>
              <a:gd name="connsiteX39" fmla="*/ 8562703 w 9912532"/>
              <a:gd name="connsiteY39" fmla="*/ 5225143 h 5675086"/>
              <a:gd name="connsiteX40" fmla="*/ 8403046 w 9912532"/>
              <a:gd name="connsiteY40" fmla="*/ 5254171 h 5675086"/>
              <a:gd name="connsiteX41" fmla="*/ 8141789 w 9912532"/>
              <a:gd name="connsiteY41" fmla="*/ 5297714 h 5675086"/>
              <a:gd name="connsiteX42" fmla="*/ 7749903 w 9912532"/>
              <a:gd name="connsiteY42" fmla="*/ 5297714 h 5675086"/>
              <a:gd name="connsiteX43" fmla="*/ 7459617 w 9912532"/>
              <a:gd name="connsiteY43" fmla="*/ 5181600 h 5675086"/>
              <a:gd name="connsiteX44" fmla="*/ 7241903 w 9912532"/>
              <a:gd name="connsiteY44" fmla="*/ 5413829 h 5675086"/>
              <a:gd name="connsiteX45" fmla="*/ 6980646 w 9912532"/>
              <a:gd name="connsiteY45" fmla="*/ 5544457 h 5675086"/>
              <a:gd name="connsiteX46" fmla="*/ 6704875 w 9912532"/>
              <a:gd name="connsiteY46" fmla="*/ 5631543 h 5675086"/>
              <a:gd name="connsiteX47" fmla="*/ 6516189 w 9912532"/>
              <a:gd name="connsiteY47" fmla="*/ 5675086 h 5675086"/>
              <a:gd name="connsiteX48" fmla="*/ 6138817 w 9912532"/>
              <a:gd name="connsiteY48" fmla="*/ 5675086 h 5675086"/>
              <a:gd name="connsiteX49" fmla="*/ 5775960 w 9912532"/>
              <a:gd name="connsiteY49" fmla="*/ 5675086 h 5675086"/>
              <a:gd name="connsiteX50" fmla="*/ 5326017 w 9912532"/>
              <a:gd name="connsiteY50" fmla="*/ 5529943 h 5675086"/>
              <a:gd name="connsiteX51" fmla="*/ 5109755 w 9912532"/>
              <a:gd name="connsiteY51" fmla="*/ 5262154 h 5675086"/>
              <a:gd name="connsiteX52" fmla="*/ 4920343 w 9912532"/>
              <a:gd name="connsiteY52" fmla="*/ 4873897 h 5675086"/>
              <a:gd name="connsiteX53" fmla="*/ 4540795 w 9912532"/>
              <a:gd name="connsiteY53" fmla="*/ 5060769 h 5675086"/>
              <a:gd name="connsiteX54" fmla="*/ 4341223 w 9912532"/>
              <a:gd name="connsiteY54" fmla="*/ 4795883 h 5675086"/>
              <a:gd name="connsiteX55" fmla="*/ 4090489 w 9912532"/>
              <a:gd name="connsiteY55" fmla="*/ 4963886 h 5675086"/>
              <a:gd name="connsiteX56" fmla="*/ 3641272 w 9912532"/>
              <a:gd name="connsiteY56" fmla="*/ 5073831 h 5675086"/>
              <a:gd name="connsiteX57" fmla="*/ 3264989 w 9912532"/>
              <a:gd name="connsiteY57" fmla="*/ 5080000 h 5675086"/>
              <a:gd name="connsiteX58" fmla="*/ 3032760 w 9912532"/>
              <a:gd name="connsiteY58" fmla="*/ 5080000 h 5675086"/>
              <a:gd name="connsiteX59" fmla="*/ 2787469 w 9912532"/>
              <a:gd name="connsiteY59" fmla="*/ 5014323 h 5675086"/>
              <a:gd name="connsiteX60" fmla="*/ 2571932 w 9912532"/>
              <a:gd name="connsiteY60" fmla="*/ 4918891 h 5675086"/>
              <a:gd name="connsiteX61" fmla="*/ 2350589 w 9912532"/>
              <a:gd name="connsiteY61" fmla="*/ 4775200 h 5675086"/>
              <a:gd name="connsiteX62" fmla="*/ 2055586 w 9912532"/>
              <a:gd name="connsiteY62" fmla="*/ 4694283 h 5675086"/>
              <a:gd name="connsiteX63" fmla="*/ 1672409 w 9912532"/>
              <a:gd name="connsiteY63" fmla="*/ 4475117 h 5675086"/>
              <a:gd name="connsiteX64" fmla="*/ 1430746 w 9912532"/>
              <a:gd name="connsiteY64" fmla="*/ 4200071 h 5675086"/>
              <a:gd name="connsiteX65" fmla="*/ 1366520 w 9912532"/>
              <a:gd name="connsiteY65" fmla="*/ 3859349 h 5675086"/>
              <a:gd name="connsiteX66" fmla="*/ 1164409 w 9912532"/>
              <a:gd name="connsiteY66" fmla="*/ 4037149 h 5675086"/>
              <a:gd name="connsiteX67" fmla="*/ 859609 w 9912532"/>
              <a:gd name="connsiteY67" fmla="*/ 3989614 h 5675086"/>
              <a:gd name="connsiteX68" fmla="*/ 537392 w 9912532"/>
              <a:gd name="connsiteY68" fmla="*/ 3856809 h 5675086"/>
              <a:gd name="connsiteX69" fmla="*/ 202475 w 9912532"/>
              <a:gd name="connsiteY69" fmla="*/ 3468914 h 5675086"/>
              <a:gd name="connsiteX70" fmla="*/ 0 w 9912532"/>
              <a:gd name="connsiteY70" fmla="*/ 2972526 h 5675086"/>
              <a:gd name="connsiteX71" fmla="*/ 57332 w 9912532"/>
              <a:gd name="connsiteY71" fmla="*/ 2496457 h 5675086"/>
              <a:gd name="connsiteX72" fmla="*/ 304800 w 9912532"/>
              <a:gd name="connsiteY72" fmla="*/ 2098403 h 5675086"/>
              <a:gd name="connsiteX73" fmla="*/ 669835 w 9912532"/>
              <a:gd name="connsiteY73" fmla="*/ 1951809 h 5675086"/>
              <a:gd name="connsiteX74" fmla="*/ 552995 w 9912532"/>
              <a:gd name="connsiteY74" fmla="*/ 1538514 h 5675086"/>
              <a:gd name="connsiteX75" fmla="*/ 610326 w 9912532"/>
              <a:gd name="connsiteY75" fmla="*/ 1197791 h 5675086"/>
              <a:gd name="connsiteX76" fmla="*/ 696686 w 9912532"/>
              <a:gd name="connsiteY76" fmla="*/ 1016726 h 5675086"/>
              <a:gd name="connsiteX77" fmla="*/ 922020 w 9912532"/>
              <a:gd name="connsiteY77" fmla="*/ 776877 h 5675086"/>
              <a:gd name="connsiteX78" fmla="*/ 1262743 w 9912532"/>
              <a:gd name="connsiteY78" fmla="*/ 588917 h 5675086"/>
              <a:gd name="connsiteX79" fmla="*/ 1676763 w 9912532"/>
              <a:gd name="connsiteY79" fmla="*/ 472077 h 5675086"/>
              <a:gd name="connsiteX80" fmla="*/ 2192383 w 9912532"/>
              <a:gd name="connsiteY80" fmla="*/ 455386 h 5675086"/>
              <a:gd name="connsiteX81" fmla="*/ 2488112 w 9912532"/>
              <a:gd name="connsiteY81" fmla="*/ 572226 h 5675086"/>
              <a:gd name="connsiteX0" fmla="*/ 2477589 w 9912532"/>
              <a:gd name="connsiteY0" fmla="*/ 590369 h 5675086"/>
              <a:gd name="connsiteX1" fmla="*/ 2916646 w 9912532"/>
              <a:gd name="connsiteY1" fmla="*/ 261257 h 5675086"/>
              <a:gd name="connsiteX2" fmla="*/ 3424646 w 9912532"/>
              <a:gd name="connsiteY2" fmla="*/ 72571 h 5675086"/>
              <a:gd name="connsiteX3" fmla="*/ 3947160 w 9912532"/>
              <a:gd name="connsiteY3" fmla="*/ 0 h 5675086"/>
              <a:gd name="connsiteX4" fmla="*/ 4411617 w 9912532"/>
              <a:gd name="connsiteY4" fmla="*/ 58057 h 5675086"/>
              <a:gd name="connsiteX5" fmla="*/ 4730932 w 9912532"/>
              <a:gd name="connsiteY5" fmla="*/ 203200 h 5675086"/>
              <a:gd name="connsiteX6" fmla="*/ 4934132 w 9912532"/>
              <a:gd name="connsiteY6" fmla="*/ 406400 h 5675086"/>
              <a:gd name="connsiteX7" fmla="*/ 5050246 w 9912532"/>
              <a:gd name="connsiteY7" fmla="*/ 624114 h 5675086"/>
              <a:gd name="connsiteX8" fmla="*/ 5205186 w 9912532"/>
              <a:gd name="connsiteY8" fmla="*/ 951774 h 5675086"/>
              <a:gd name="connsiteX9" fmla="*/ 5384075 w 9912532"/>
              <a:gd name="connsiteY9" fmla="*/ 725714 h 5675086"/>
              <a:gd name="connsiteX10" fmla="*/ 5543732 w 9912532"/>
              <a:gd name="connsiteY10" fmla="*/ 696686 h 5675086"/>
              <a:gd name="connsiteX11" fmla="*/ 5688875 w 9912532"/>
              <a:gd name="connsiteY11" fmla="*/ 783771 h 5675086"/>
              <a:gd name="connsiteX12" fmla="*/ 5775960 w 9912532"/>
              <a:gd name="connsiteY12" fmla="*/ 1001486 h 5675086"/>
              <a:gd name="connsiteX13" fmla="*/ 6066246 w 9912532"/>
              <a:gd name="connsiteY13" fmla="*/ 798286 h 5675086"/>
              <a:gd name="connsiteX14" fmla="*/ 6371046 w 9912532"/>
              <a:gd name="connsiteY14" fmla="*/ 725714 h 5675086"/>
              <a:gd name="connsiteX15" fmla="*/ 6777446 w 9912532"/>
              <a:gd name="connsiteY15" fmla="*/ 696686 h 5675086"/>
              <a:gd name="connsiteX16" fmla="*/ 7111275 w 9912532"/>
              <a:gd name="connsiteY16" fmla="*/ 711200 h 5675086"/>
              <a:gd name="connsiteX17" fmla="*/ 7488646 w 9912532"/>
              <a:gd name="connsiteY17" fmla="*/ 769257 h 5675086"/>
              <a:gd name="connsiteX18" fmla="*/ 7691846 w 9912532"/>
              <a:gd name="connsiteY18" fmla="*/ 870857 h 5675086"/>
              <a:gd name="connsiteX19" fmla="*/ 7895046 w 9912532"/>
              <a:gd name="connsiteY19" fmla="*/ 1059543 h 5675086"/>
              <a:gd name="connsiteX20" fmla="*/ 8054703 w 9912532"/>
              <a:gd name="connsiteY20" fmla="*/ 1219200 h 5675086"/>
              <a:gd name="connsiteX21" fmla="*/ 8344989 w 9912532"/>
              <a:gd name="connsiteY21" fmla="*/ 1407886 h 5675086"/>
              <a:gd name="connsiteX22" fmla="*/ 8562703 w 9912532"/>
              <a:gd name="connsiteY22" fmla="*/ 1741714 h 5675086"/>
              <a:gd name="connsiteX23" fmla="*/ 8620760 w 9912532"/>
              <a:gd name="connsiteY23" fmla="*/ 2017486 h 5675086"/>
              <a:gd name="connsiteX24" fmla="*/ 8794932 w 9912532"/>
              <a:gd name="connsiteY24" fmla="*/ 1915886 h 5675086"/>
              <a:gd name="connsiteX25" fmla="*/ 8998132 w 9912532"/>
              <a:gd name="connsiteY25" fmla="*/ 1915886 h 5675086"/>
              <a:gd name="connsiteX26" fmla="*/ 9201332 w 9912532"/>
              <a:gd name="connsiteY26" fmla="*/ 1959429 h 5675086"/>
              <a:gd name="connsiteX27" fmla="*/ 9520646 w 9912532"/>
              <a:gd name="connsiteY27" fmla="*/ 2090057 h 5675086"/>
              <a:gd name="connsiteX28" fmla="*/ 9680303 w 9912532"/>
              <a:gd name="connsiteY28" fmla="*/ 2394857 h 5675086"/>
              <a:gd name="connsiteX29" fmla="*/ 9868989 w 9912532"/>
              <a:gd name="connsiteY29" fmla="*/ 2670629 h 5675086"/>
              <a:gd name="connsiteX30" fmla="*/ 9912532 w 9912532"/>
              <a:gd name="connsiteY30" fmla="*/ 2960914 h 5675086"/>
              <a:gd name="connsiteX31" fmla="*/ 9883503 w 9912532"/>
              <a:gd name="connsiteY31" fmla="*/ 3309257 h 5675086"/>
              <a:gd name="connsiteX32" fmla="*/ 9709332 w 9912532"/>
              <a:gd name="connsiteY32" fmla="*/ 3628571 h 5675086"/>
              <a:gd name="connsiteX33" fmla="*/ 9506132 w 9912532"/>
              <a:gd name="connsiteY33" fmla="*/ 3802743 h 5675086"/>
              <a:gd name="connsiteX34" fmla="*/ 9302932 w 9912532"/>
              <a:gd name="connsiteY34" fmla="*/ 3802743 h 5675086"/>
              <a:gd name="connsiteX35" fmla="*/ 9331960 w 9912532"/>
              <a:gd name="connsiteY35" fmla="*/ 4165600 h 5675086"/>
              <a:gd name="connsiteX36" fmla="*/ 9273903 w 9912532"/>
              <a:gd name="connsiteY36" fmla="*/ 4731657 h 5675086"/>
              <a:gd name="connsiteX37" fmla="*/ 9027160 w 9912532"/>
              <a:gd name="connsiteY37" fmla="*/ 5036457 h 5675086"/>
              <a:gd name="connsiteX38" fmla="*/ 8838475 w 9912532"/>
              <a:gd name="connsiteY38" fmla="*/ 5138057 h 5675086"/>
              <a:gd name="connsiteX39" fmla="*/ 8562703 w 9912532"/>
              <a:gd name="connsiteY39" fmla="*/ 5225143 h 5675086"/>
              <a:gd name="connsiteX40" fmla="*/ 8403046 w 9912532"/>
              <a:gd name="connsiteY40" fmla="*/ 5254171 h 5675086"/>
              <a:gd name="connsiteX41" fmla="*/ 8141789 w 9912532"/>
              <a:gd name="connsiteY41" fmla="*/ 5297714 h 5675086"/>
              <a:gd name="connsiteX42" fmla="*/ 7749903 w 9912532"/>
              <a:gd name="connsiteY42" fmla="*/ 5297714 h 5675086"/>
              <a:gd name="connsiteX43" fmla="*/ 7459617 w 9912532"/>
              <a:gd name="connsiteY43" fmla="*/ 5181600 h 5675086"/>
              <a:gd name="connsiteX44" fmla="*/ 7241903 w 9912532"/>
              <a:gd name="connsiteY44" fmla="*/ 5413829 h 5675086"/>
              <a:gd name="connsiteX45" fmla="*/ 6980646 w 9912532"/>
              <a:gd name="connsiteY45" fmla="*/ 5544457 h 5675086"/>
              <a:gd name="connsiteX46" fmla="*/ 6704875 w 9912532"/>
              <a:gd name="connsiteY46" fmla="*/ 5631543 h 5675086"/>
              <a:gd name="connsiteX47" fmla="*/ 6516189 w 9912532"/>
              <a:gd name="connsiteY47" fmla="*/ 5675086 h 5675086"/>
              <a:gd name="connsiteX48" fmla="*/ 6138817 w 9912532"/>
              <a:gd name="connsiteY48" fmla="*/ 5675086 h 5675086"/>
              <a:gd name="connsiteX49" fmla="*/ 5775960 w 9912532"/>
              <a:gd name="connsiteY49" fmla="*/ 5675086 h 5675086"/>
              <a:gd name="connsiteX50" fmla="*/ 5326017 w 9912532"/>
              <a:gd name="connsiteY50" fmla="*/ 5529943 h 5675086"/>
              <a:gd name="connsiteX51" fmla="*/ 5109755 w 9912532"/>
              <a:gd name="connsiteY51" fmla="*/ 5262154 h 5675086"/>
              <a:gd name="connsiteX52" fmla="*/ 4920343 w 9912532"/>
              <a:gd name="connsiteY52" fmla="*/ 4873897 h 5675086"/>
              <a:gd name="connsiteX53" fmla="*/ 4540795 w 9912532"/>
              <a:gd name="connsiteY53" fmla="*/ 5060769 h 5675086"/>
              <a:gd name="connsiteX54" fmla="*/ 4341223 w 9912532"/>
              <a:gd name="connsiteY54" fmla="*/ 4795883 h 5675086"/>
              <a:gd name="connsiteX55" fmla="*/ 4090489 w 9912532"/>
              <a:gd name="connsiteY55" fmla="*/ 4963886 h 5675086"/>
              <a:gd name="connsiteX56" fmla="*/ 3641272 w 9912532"/>
              <a:gd name="connsiteY56" fmla="*/ 5073831 h 5675086"/>
              <a:gd name="connsiteX57" fmla="*/ 3264989 w 9912532"/>
              <a:gd name="connsiteY57" fmla="*/ 5080000 h 5675086"/>
              <a:gd name="connsiteX58" fmla="*/ 3032760 w 9912532"/>
              <a:gd name="connsiteY58" fmla="*/ 5080000 h 5675086"/>
              <a:gd name="connsiteX59" fmla="*/ 2787469 w 9912532"/>
              <a:gd name="connsiteY59" fmla="*/ 5014323 h 5675086"/>
              <a:gd name="connsiteX60" fmla="*/ 2571932 w 9912532"/>
              <a:gd name="connsiteY60" fmla="*/ 4918891 h 5675086"/>
              <a:gd name="connsiteX61" fmla="*/ 2350589 w 9912532"/>
              <a:gd name="connsiteY61" fmla="*/ 4775200 h 5675086"/>
              <a:gd name="connsiteX62" fmla="*/ 2055586 w 9912532"/>
              <a:gd name="connsiteY62" fmla="*/ 4694283 h 5675086"/>
              <a:gd name="connsiteX63" fmla="*/ 1672409 w 9912532"/>
              <a:gd name="connsiteY63" fmla="*/ 4475117 h 5675086"/>
              <a:gd name="connsiteX64" fmla="*/ 1430746 w 9912532"/>
              <a:gd name="connsiteY64" fmla="*/ 4200071 h 5675086"/>
              <a:gd name="connsiteX65" fmla="*/ 1366520 w 9912532"/>
              <a:gd name="connsiteY65" fmla="*/ 3859349 h 5675086"/>
              <a:gd name="connsiteX66" fmla="*/ 1164409 w 9912532"/>
              <a:gd name="connsiteY66" fmla="*/ 4037149 h 5675086"/>
              <a:gd name="connsiteX67" fmla="*/ 859609 w 9912532"/>
              <a:gd name="connsiteY67" fmla="*/ 3989614 h 5675086"/>
              <a:gd name="connsiteX68" fmla="*/ 537392 w 9912532"/>
              <a:gd name="connsiteY68" fmla="*/ 3856809 h 5675086"/>
              <a:gd name="connsiteX69" fmla="*/ 202475 w 9912532"/>
              <a:gd name="connsiteY69" fmla="*/ 3468914 h 5675086"/>
              <a:gd name="connsiteX70" fmla="*/ 0 w 9912532"/>
              <a:gd name="connsiteY70" fmla="*/ 2972526 h 5675086"/>
              <a:gd name="connsiteX71" fmla="*/ 57332 w 9912532"/>
              <a:gd name="connsiteY71" fmla="*/ 2496457 h 5675086"/>
              <a:gd name="connsiteX72" fmla="*/ 304800 w 9912532"/>
              <a:gd name="connsiteY72" fmla="*/ 2098403 h 5675086"/>
              <a:gd name="connsiteX73" fmla="*/ 669835 w 9912532"/>
              <a:gd name="connsiteY73" fmla="*/ 1951809 h 5675086"/>
              <a:gd name="connsiteX74" fmla="*/ 552995 w 9912532"/>
              <a:gd name="connsiteY74" fmla="*/ 1538514 h 5675086"/>
              <a:gd name="connsiteX75" fmla="*/ 610326 w 9912532"/>
              <a:gd name="connsiteY75" fmla="*/ 1197791 h 5675086"/>
              <a:gd name="connsiteX76" fmla="*/ 696686 w 9912532"/>
              <a:gd name="connsiteY76" fmla="*/ 1016726 h 5675086"/>
              <a:gd name="connsiteX77" fmla="*/ 922020 w 9912532"/>
              <a:gd name="connsiteY77" fmla="*/ 776877 h 5675086"/>
              <a:gd name="connsiteX78" fmla="*/ 1262743 w 9912532"/>
              <a:gd name="connsiteY78" fmla="*/ 588917 h 5675086"/>
              <a:gd name="connsiteX79" fmla="*/ 1676763 w 9912532"/>
              <a:gd name="connsiteY79" fmla="*/ 472077 h 5675086"/>
              <a:gd name="connsiteX80" fmla="*/ 2192383 w 9912532"/>
              <a:gd name="connsiteY80" fmla="*/ 455386 h 5675086"/>
              <a:gd name="connsiteX81" fmla="*/ 2488112 w 9912532"/>
              <a:gd name="connsiteY81" fmla="*/ 572226 h 5675086"/>
              <a:gd name="connsiteX0" fmla="*/ 2477589 w 9912532"/>
              <a:gd name="connsiteY0" fmla="*/ 590369 h 5675086"/>
              <a:gd name="connsiteX1" fmla="*/ 2916646 w 9912532"/>
              <a:gd name="connsiteY1" fmla="*/ 261257 h 5675086"/>
              <a:gd name="connsiteX2" fmla="*/ 3424646 w 9912532"/>
              <a:gd name="connsiteY2" fmla="*/ 72571 h 5675086"/>
              <a:gd name="connsiteX3" fmla="*/ 3947160 w 9912532"/>
              <a:gd name="connsiteY3" fmla="*/ 0 h 5675086"/>
              <a:gd name="connsiteX4" fmla="*/ 4411617 w 9912532"/>
              <a:gd name="connsiteY4" fmla="*/ 58057 h 5675086"/>
              <a:gd name="connsiteX5" fmla="*/ 4730932 w 9912532"/>
              <a:gd name="connsiteY5" fmla="*/ 203200 h 5675086"/>
              <a:gd name="connsiteX6" fmla="*/ 4934132 w 9912532"/>
              <a:gd name="connsiteY6" fmla="*/ 406400 h 5675086"/>
              <a:gd name="connsiteX7" fmla="*/ 5050246 w 9912532"/>
              <a:gd name="connsiteY7" fmla="*/ 624114 h 5675086"/>
              <a:gd name="connsiteX8" fmla="*/ 5205186 w 9912532"/>
              <a:gd name="connsiteY8" fmla="*/ 951774 h 5675086"/>
              <a:gd name="connsiteX9" fmla="*/ 5384075 w 9912532"/>
              <a:gd name="connsiteY9" fmla="*/ 725714 h 5675086"/>
              <a:gd name="connsiteX10" fmla="*/ 5543732 w 9912532"/>
              <a:gd name="connsiteY10" fmla="*/ 696686 h 5675086"/>
              <a:gd name="connsiteX11" fmla="*/ 5688875 w 9912532"/>
              <a:gd name="connsiteY11" fmla="*/ 783771 h 5675086"/>
              <a:gd name="connsiteX12" fmla="*/ 5775960 w 9912532"/>
              <a:gd name="connsiteY12" fmla="*/ 1001486 h 5675086"/>
              <a:gd name="connsiteX13" fmla="*/ 6066246 w 9912532"/>
              <a:gd name="connsiteY13" fmla="*/ 798286 h 5675086"/>
              <a:gd name="connsiteX14" fmla="*/ 6371046 w 9912532"/>
              <a:gd name="connsiteY14" fmla="*/ 725714 h 5675086"/>
              <a:gd name="connsiteX15" fmla="*/ 6777446 w 9912532"/>
              <a:gd name="connsiteY15" fmla="*/ 696686 h 5675086"/>
              <a:gd name="connsiteX16" fmla="*/ 7111275 w 9912532"/>
              <a:gd name="connsiteY16" fmla="*/ 711200 h 5675086"/>
              <a:gd name="connsiteX17" fmla="*/ 7488646 w 9912532"/>
              <a:gd name="connsiteY17" fmla="*/ 769257 h 5675086"/>
              <a:gd name="connsiteX18" fmla="*/ 7691846 w 9912532"/>
              <a:gd name="connsiteY18" fmla="*/ 870857 h 5675086"/>
              <a:gd name="connsiteX19" fmla="*/ 7895046 w 9912532"/>
              <a:gd name="connsiteY19" fmla="*/ 1059543 h 5675086"/>
              <a:gd name="connsiteX20" fmla="*/ 8054703 w 9912532"/>
              <a:gd name="connsiteY20" fmla="*/ 1219200 h 5675086"/>
              <a:gd name="connsiteX21" fmla="*/ 8344989 w 9912532"/>
              <a:gd name="connsiteY21" fmla="*/ 1407886 h 5675086"/>
              <a:gd name="connsiteX22" fmla="*/ 8562703 w 9912532"/>
              <a:gd name="connsiteY22" fmla="*/ 1741714 h 5675086"/>
              <a:gd name="connsiteX23" fmla="*/ 8620760 w 9912532"/>
              <a:gd name="connsiteY23" fmla="*/ 2017486 h 5675086"/>
              <a:gd name="connsiteX24" fmla="*/ 8794932 w 9912532"/>
              <a:gd name="connsiteY24" fmla="*/ 1915886 h 5675086"/>
              <a:gd name="connsiteX25" fmla="*/ 8998132 w 9912532"/>
              <a:gd name="connsiteY25" fmla="*/ 1915886 h 5675086"/>
              <a:gd name="connsiteX26" fmla="*/ 9201332 w 9912532"/>
              <a:gd name="connsiteY26" fmla="*/ 1959429 h 5675086"/>
              <a:gd name="connsiteX27" fmla="*/ 9520646 w 9912532"/>
              <a:gd name="connsiteY27" fmla="*/ 2090057 h 5675086"/>
              <a:gd name="connsiteX28" fmla="*/ 9680303 w 9912532"/>
              <a:gd name="connsiteY28" fmla="*/ 2394857 h 5675086"/>
              <a:gd name="connsiteX29" fmla="*/ 9868989 w 9912532"/>
              <a:gd name="connsiteY29" fmla="*/ 2670629 h 5675086"/>
              <a:gd name="connsiteX30" fmla="*/ 9912532 w 9912532"/>
              <a:gd name="connsiteY30" fmla="*/ 2960914 h 5675086"/>
              <a:gd name="connsiteX31" fmla="*/ 9883503 w 9912532"/>
              <a:gd name="connsiteY31" fmla="*/ 3309257 h 5675086"/>
              <a:gd name="connsiteX32" fmla="*/ 9709332 w 9912532"/>
              <a:gd name="connsiteY32" fmla="*/ 3628571 h 5675086"/>
              <a:gd name="connsiteX33" fmla="*/ 9506132 w 9912532"/>
              <a:gd name="connsiteY33" fmla="*/ 3802743 h 5675086"/>
              <a:gd name="connsiteX34" fmla="*/ 9302932 w 9912532"/>
              <a:gd name="connsiteY34" fmla="*/ 3802743 h 5675086"/>
              <a:gd name="connsiteX35" fmla="*/ 9331960 w 9912532"/>
              <a:gd name="connsiteY35" fmla="*/ 4165600 h 5675086"/>
              <a:gd name="connsiteX36" fmla="*/ 9273903 w 9912532"/>
              <a:gd name="connsiteY36" fmla="*/ 4731657 h 5675086"/>
              <a:gd name="connsiteX37" fmla="*/ 9027160 w 9912532"/>
              <a:gd name="connsiteY37" fmla="*/ 5036457 h 5675086"/>
              <a:gd name="connsiteX38" fmla="*/ 8838475 w 9912532"/>
              <a:gd name="connsiteY38" fmla="*/ 5138057 h 5675086"/>
              <a:gd name="connsiteX39" fmla="*/ 8562703 w 9912532"/>
              <a:gd name="connsiteY39" fmla="*/ 5225143 h 5675086"/>
              <a:gd name="connsiteX40" fmla="*/ 8403046 w 9912532"/>
              <a:gd name="connsiteY40" fmla="*/ 5254171 h 5675086"/>
              <a:gd name="connsiteX41" fmla="*/ 8141789 w 9912532"/>
              <a:gd name="connsiteY41" fmla="*/ 5297714 h 5675086"/>
              <a:gd name="connsiteX42" fmla="*/ 7749903 w 9912532"/>
              <a:gd name="connsiteY42" fmla="*/ 5297714 h 5675086"/>
              <a:gd name="connsiteX43" fmla="*/ 7459617 w 9912532"/>
              <a:gd name="connsiteY43" fmla="*/ 5181600 h 5675086"/>
              <a:gd name="connsiteX44" fmla="*/ 7241903 w 9912532"/>
              <a:gd name="connsiteY44" fmla="*/ 5413829 h 5675086"/>
              <a:gd name="connsiteX45" fmla="*/ 6980646 w 9912532"/>
              <a:gd name="connsiteY45" fmla="*/ 5544457 h 5675086"/>
              <a:gd name="connsiteX46" fmla="*/ 6704875 w 9912532"/>
              <a:gd name="connsiteY46" fmla="*/ 5631543 h 5675086"/>
              <a:gd name="connsiteX47" fmla="*/ 6516189 w 9912532"/>
              <a:gd name="connsiteY47" fmla="*/ 5675086 h 5675086"/>
              <a:gd name="connsiteX48" fmla="*/ 6138817 w 9912532"/>
              <a:gd name="connsiteY48" fmla="*/ 5675086 h 5675086"/>
              <a:gd name="connsiteX49" fmla="*/ 5775960 w 9912532"/>
              <a:gd name="connsiteY49" fmla="*/ 5675086 h 5675086"/>
              <a:gd name="connsiteX50" fmla="*/ 5326017 w 9912532"/>
              <a:gd name="connsiteY50" fmla="*/ 5529943 h 5675086"/>
              <a:gd name="connsiteX51" fmla="*/ 5109755 w 9912532"/>
              <a:gd name="connsiteY51" fmla="*/ 5262154 h 5675086"/>
              <a:gd name="connsiteX52" fmla="*/ 4920343 w 9912532"/>
              <a:gd name="connsiteY52" fmla="*/ 4873897 h 5675086"/>
              <a:gd name="connsiteX53" fmla="*/ 4540795 w 9912532"/>
              <a:gd name="connsiteY53" fmla="*/ 5060769 h 5675086"/>
              <a:gd name="connsiteX54" fmla="*/ 4341223 w 9912532"/>
              <a:gd name="connsiteY54" fmla="*/ 4795883 h 5675086"/>
              <a:gd name="connsiteX55" fmla="*/ 4090489 w 9912532"/>
              <a:gd name="connsiteY55" fmla="*/ 4963886 h 5675086"/>
              <a:gd name="connsiteX56" fmla="*/ 3641272 w 9912532"/>
              <a:gd name="connsiteY56" fmla="*/ 5073831 h 5675086"/>
              <a:gd name="connsiteX57" fmla="*/ 3264989 w 9912532"/>
              <a:gd name="connsiteY57" fmla="*/ 5080000 h 5675086"/>
              <a:gd name="connsiteX58" fmla="*/ 3032760 w 9912532"/>
              <a:gd name="connsiteY58" fmla="*/ 5080000 h 5675086"/>
              <a:gd name="connsiteX59" fmla="*/ 2787469 w 9912532"/>
              <a:gd name="connsiteY59" fmla="*/ 5014323 h 5675086"/>
              <a:gd name="connsiteX60" fmla="*/ 2571932 w 9912532"/>
              <a:gd name="connsiteY60" fmla="*/ 4918891 h 5675086"/>
              <a:gd name="connsiteX61" fmla="*/ 2350589 w 9912532"/>
              <a:gd name="connsiteY61" fmla="*/ 4775200 h 5675086"/>
              <a:gd name="connsiteX62" fmla="*/ 2055586 w 9912532"/>
              <a:gd name="connsiteY62" fmla="*/ 4694283 h 5675086"/>
              <a:gd name="connsiteX63" fmla="*/ 1672409 w 9912532"/>
              <a:gd name="connsiteY63" fmla="*/ 4475117 h 5675086"/>
              <a:gd name="connsiteX64" fmla="*/ 1430746 w 9912532"/>
              <a:gd name="connsiteY64" fmla="*/ 4200071 h 5675086"/>
              <a:gd name="connsiteX65" fmla="*/ 1366520 w 9912532"/>
              <a:gd name="connsiteY65" fmla="*/ 3859349 h 5675086"/>
              <a:gd name="connsiteX66" fmla="*/ 1164409 w 9912532"/>
              <a:gd name="connsiteY66" fmla="*/ 4037149 h 5675086"/>
              <a:gd name="connsiteX67" fmla="*/ 859609 w 9912532"/>
              <a:gd name="connsiteY67" fmla="*/ 3989614 h 5675086"/>
              <a:gd name="connsiteX68" fmla="*/ 537392 w 9912532"/>
              <a:gd name="connsiteY68" fmla="*/ 3856809 h 5675086"/>
              <a:gd name="connsiteX69" fmla="*/ 202475 w 9912532"/>
              <a:gd name="connsiteY69" fmla="*/ 3468914 h 5675086"/>
              <a:gd name="connsiteX70" fmla="*/ 0 w 9912532"/>
              <a:gd name="connsiteY70" fmla="*/ 2972526 h 5675086"/>
              <a:gd name="connsiteX71" fmla="*/ 57332 w 9912532"/>
              <a:gd name="connsiteY71" fmla="*/ 2496457 h 5675086"/>
              <a:gd name="connsiteX72" fmla="*/ 304800 w 9912532"/>
              <a:gd name="connsiteY72" fmla="*/ 2098403 h 5675086"/>
              <a:gd name="connsiteX73" fmla="*/ 669835 w 9912532"/>
              <a:gd name="connsiteY73" fmla="*/ 1951809 h 5675086"/>
              <a:gd name="connsiteX74" fmla="*/ 552995 w 9912532"/>
              <a:gd name="connsiteY74" fmla="*/ 1538514 h 5675086"/>
              <a:gd name="connsiteX75" fmla="*/ 610326 w 9912532"/>
              <a:gd name="connsiteY75" fmla="*/ 1197791 h 5675086"/>
              <a:gd name="connsiteX76" fmla="*/ 696686 w 9912532"/>
              <a:gd name="connsiteY76" fmla="*/ 1016726 h 5675086"/>
              <a:gd name="connsiteX77" fmla="*/ 922020 w 9912532"/>
              <a:gd name="connsiteY77" fmla="*/ 776877 h 5675086"/>
              <a:gd name="connsiteX78" fmla="*/ 1262743 w 9912532"/>
              <a:gd name="connsiteY78" fmla="*/ 588917 h 5675086"/>
              <a:gd name="connsiteX79" fmla="*/ 1676763 w 9912532"/>
              <a:gd name="connsiteY79" fmla="*/ 472077 h 5675086"/>
              <a:gd name="connsiteX80" fmla="*/ 2192383 w 9912532"/>
              <a:gd name="connsiteY80" fmla="*/ 455386 h 5675086"/>
              <a:gd name="connsiteX81" fmla="*/ 2488112 w 9912532"/>
              <a:gd name="connsiteY81" fmla="*/ 572226 h 5675086"/>
              <a:gd name="connsiteX0" fmla="*/ 2477589 w 9912532"/>
              <a:gd name="connsiteY0" fmla="*/ 590369 h 5675086"/>
              <a:gd name="connsiteX1" fmla="*/ 2916646 w 9912532"/>
              <a:gd name="connsiteY1" fmla="*/ 261257 h 5675086"/>
              <a:gd name="connsiteX2" fmla="*/ 3424646 w 9912532"/>
              <a:gd name="connsiteY2" fmla="*/ 72571 h 5675086"/>
              <a:gd name="connsiteX3" fmla="*/ 3947160 w 9912532"/>
              <a:gd name="connsiteY3" fmla="*/ 0 h 5675086"/>
              <a:gd name="connsiteX4" fmla="*/ 4411617 w 9912532"/>
              <a:gd name="connsiteY4" fmla="*/ 58057 h 5675086"/>
              <a:gd name="connsiteX5" fmla="*/ 4730932 w 9912532"/>
              <a:gd name="connsiteY5" fmla="*/ 203200 h 5675086"/>
              <a:gd name="connsiteX6" fmla="*/ 4934132 w 9912532"/>
              <a:gd name="connsiteY6" fmla="*/ 406400 h 5675086"/>
              <a:gd name="connsiteX7" fmla="*/ 5050246 w 9912532"/>
              <a:gd name="connsiteY7" fmla="*/ 624114 h 5675086"/>
              <a:gd name="connsiteX8" fmla="*/ 5205186 w 9912532"/>
              <a:gd name="connsiteY8" fmla="*/ 951774 h 5675086"/>
              <a:gd name="connsiteX9" fmla="*/ 5384075 w 9912532"/>
              <a:gd name="connsiteY9" fmla="*/ 725714 h 5675086"/>
              <a:gd name="connsiteX10" fmla="*/ 5543732 w 9912532"/>
              <a:gd name="connsiteY10" fmla="*/ 696686 h 5675086"/>
              <a:gd name="connsiteX11" fmla="*/ 5688875 w 9912532"/>
              <a:gd name="connsiteY11" fmla="*/ 783771 h 5675086"/>
              <a:gd name="connsiteX12" fmla="*/ 5798820 w 9912532"/>
              <a:gd name="connsiteY12" fmla="*/ 1001486 h 5675086"/>
              <a:gd name="connsiteX13" fmla="*/ 6066246 w 9912532"/>
              <a:gd name="connsiteY13" fmla="*/ 798286 h 5675086"/>
              <a:gd name="connsiteX14" fmla="*/ 6371046 w 9912532"/>
              <a:gd name="connsiteY14" fmla="*/ 725714 h 5675086"/>
              <a:gd name="connsiteX15" fmla="*/ 6777446 w 9912532"/>
              <a:gd name="connsiteY15" fmla="*/ 696686 h 5675086"/>
              <a:gd name="connsiteX16" fmla="*/ 7111275 w 9912532"/>
              <a:gd name="connsiteY16" fmla="*/ 711200 h 5675086"/>
              <a:gd name="connsiteX17" fmla="*/ 7488646 w 9912532"/>
              <a:gd name="connsiteY17" fmla="*/ 769257 h 5675086"/>
              <a:gd name="connsiteX18" fmla="*/ 7691846 w 9912532"/>
              <a:gd name="connsiteY18" fmla="*/ 870857 h 5675086"/>
              <a:gd name="connsiteX19" fmla="*/ 7895046 w 9912532"/>
              <a:gd name="connsiteY19" fmla="*/ 1059543 h 5675086"/>
              <a:gd name="connsiteX20" fmla="*/ 8054703 w 9912532"/>
              <a:gd name="connsiteY20" fmla="*/ 1219200 h 5675086"/>
              <a:gd name="connsiteX21" fmla="*/ 8344989 w 9912532"/>
              <a:gd name="connsiteY21" fmla="*/ 1407886 h 5675086"/>
              <a:gd name="connsiteX22" fmla="*/ 8562703 w 9912532"/>
              <a:gd name="connsiteY22" fmla="*/ 1741714 h 5675086"/>
              <a:gd name="connsiteX23" fmla="*/ 8620760 w 9912532"/>
              <a:gd name="connsiteY23" fmla="*/ 2017486 h 5675086"/>
              <a:gd name="connsiteX24" fmla="*/ 8794932 w 9912532"/>
              <a:gd name="connsiteY24" fmla="*/ 1915886 h 5675086"/>
              <a:gd name="connsiteX25" fmla="*/ 8998132 w 9912532"/>
              <a:gd name="connsiteY25" fmla="*/ 1915886 h 5675086"/>
              <a:gd name="connsiteX26" fmla="*/ 9201332 w 9912532"/>
              <a:gd name="connsiteY26" fmla="*/ 1959429 h 5675086"/>
              <a:gd name="connsiteX27" fmla="*/ 9520646 w 9912532"/>
              <a:gd name="connsiteY27" fmla="*/ 2090057 h 5675086"/>
              <a:gd name="connsiteX28" fmla="*/ 9680303 w 9912532"/>
              <a:gd name="connsiteY28" fmla="*/ 2394857 h 5675086"/>
              <a:gd name="connsiteX29" fmla="*/ 9868989 w 9912532"/>
              <a:gd name="connsiteY29" fmla="*/ 2670629 h 5675086"/>
              <a:gd name="connsiteX30" fmla="*/ 9912532 w 9912532"/>
              <a:gd name="connsiteY30" fmla="*/ 2960914 h 5675086"/>
              <a:gd name="connsiteX31" fmla="*/ 9883503 w 9912532"/>
              <a:gd name="connsiteY31" fmla="*/ 3309257 h 5675086"/>
              <a:gd name="connsiteX32" fmla="*/ 9709332 w 9912532"/>
              <a:gd name="connsiteY32" fmla="*/ 3628571 h 5675086"/>
              <a:gd name="connsiteX33" fmla="*/ 9506132 w 9912532"/>
              <a:gd name="connsiteY33" fmla="*/ 3802743 h 5675086"/>
              <a:gd name="connsiteX34" fmla="*/ 9302932 w 9912532"/>
              <a:gd name="connsiteY34" fmla="*/ 3802743 h 5675086"/>
              <a:gd name="connsiteX35" fmla="*/ 9331960 w 9912532"/>
              <a:gd name="connsiteY35" fmla="*/ 4165600 h 5675086"/>
              <a:gd name="connsiteX36" fmla="*/ 9273903 w 9912532"/>
              <a:gd name="connsiteY36" fmla="*/ 4731657 h 5675086"/>
              <a:gd name="connsiteX37" fmla="*/ 9027160 w 9912532"/>
              <a:gd name="connsiteY37" fmla="*/ 5036457 h 5675086"/>
              <a:gd name="connsiteX38" fmla="*/ 8838475 w 9912532"/>
              <a:gd name="connsiteY38" fmla="*/ 5138057 h 5675086"/>
              <a:gd name="connsiteX39" fmla="*/ 8562703 w 9912532"/>
              <a:gd name="connsiteY39" fmla="*/ 5225143 h 5675086"/>
              <a:gd name="connsiteX40" fmla="*/ 8403046 w 9912532"/>
              <a:gd name="connsiteY40" fmla="*/ 5254171 h 5675086"/>
              <a:gd name="connsiteX41" fmla="*/ 8141789 w 9912532"/>
              <a:gd name="connsiteY41" fmla="*/ 5297714 h 5675086"/>
              <a:gd name="connsiteX42" fmla="*/ 7749903 w 9912532"/>
              <a:gd name="connsiteY42" fmla="*/ 5297714 h 5675086"/>
              <a:gd name="connsiteX43" fmla="*/ 7459617 w 9912532"/>
              <a:gd name="connsiteY43" fmla="*/ 5181600 h 5675086"/>
              <a:gd name="connsiteX44" fmla="*/ 7241903 w 9912532"/>
              <a:gd name="connsiteY44" fmla="*/ 5413829 h 5675086"/>
              <a:gd name="connsiteX45" fmla="*/ 6980646 w 9912532"/>
              <a:gd name="connsiteY45" fmla="*/ 5544457 h 5675086"/>
              <a:gd name="connsiteX46" fmla="*/ 6704875 w 9912532"/>
              <a:gd name="connsiteY46" fmla="*/ 5631543 h 5675086"/>
              <a:gd name="connsiteX47" fmla="*/ 6516189 w 9912532"/>
              <a:gd name="connsiteY47" fmla="*/ 5675086 h 5675086"/>
              <a:gd name="connsiteX48" fmla="*/ 6138817 w 9912532"/>
              <a:gd name="connsiteY48" fmla="*/ 5675086 h 5675086"/>
              <a:gd name="connsiteX49" fmla="*/ 5775960 w 9912532"/>
              <a:gd name="connsiteY49" fmla="*/ 5675086 h 5675086"/>
              <a:gd name="connsiteX50" fmla="*/ 5326017 w 9912532"/>
              <a:gd name="connsiteY50" fmla="*/ 5529943 h 5675086"/>
              <a:gd name="connsiteX51" fmla="*/ 5109755 w 9912532"/>
              <a:gd name="connsiteY51" fmla="*/ 5262154 h 5675086"/>
              <a:gd name="connsiteX52" fmla="*/ 4920343 w 9912532"/>
              <a:gd name="connsiteY52" fmla="*/ 4873897 h 5675086"/>
              <a:gd name="connsiteX53" fmla="*/ 4540795 w 9912532"/>
              <a:gd name="connsiteY53" fmla="*/ 5060769 h 5675086"/>
              <a:gd name="connsiteX54" fmla="*/ 4341223 w 9912532"/>
              <a:gd name="connsiteY54" fmla="*/ 4795883 h 5675086"/>
              <a:gd name="connsiteX55" fmla="*/ 4090489 w 9912532"/>
              <a:gd name="connsiteY55" fmla="*/ 4963886 h 5675086"/>
              <a:gd name="connsiteX56" fmla="*/ 3641272 w 9912532"/>
              <a:gd name="connsiteY56" fmla="*/ 5073831 h 5675086"/>
              <a:gd name="connsiteX57" fmla="*/ 3264989 w 9912532"/>
              <a:gd name="connsiteY57" fmla="*/ 5080000 h 5675086"/>
              <a:gd name="connsiteX58" fmla="*/ 3032760 w 9912532"/>
              <a:gd name="connsiteY58" fmla="*/ 5080000 h 5675086"/>
              <a:gd name="connsiteX59" fmla="*/ 2787469 w 9912532"/>
              <a:gd name="connsiteY59" fmla="*/ 5014323 h 5675086"/>
              <a:gd name="connsiteX60" fmla="*/ 2571932 w 9912532"/>
              <a:gd name="connsiteY60" fmla="*/ 4918891 h 5675086"/>
              <a:gd name="connsiteX61" fmla="*/ 2350589 w 9912532"/>
              <a:gd name="connsiteY61" fmla="*/ 4775200 h 5675086"/>
              <a:gd name="connsiteX62" fmla="*/ 2055586 w 9912532"/>
              <a:gd name="connsiteY62" fmla="*/ 4694283 h 5675086"/>
              <a:gd name="connsiteX63" fmla="*/ 1672409 w 9912532"/>
              <a:gd name="connsiteY63" fmla="*/ 4475117 h 5675086"/>
              <a:gd name="connsiteX64" fmla="*/ 1430746 w 9912532"/>
              <a:gd name="connsiteY64" fmla="*/ 4200071 h 5675086"/>
              <a:gd name="connsiteX65" fmla="*/ 1366520 w 9912532"/>
              <a:gd name="connsiteY65" fmla="*/ 3859349 h 5675086"/>
              <a:gd name="connsiteX66" fmla="*/ 1164409 w 9912532"/>
              <a:gd name="connsiteY66" fmla="*/ 4037149 h 5675086"/>
              <a:gd name="connsiteX67" fmla="*/ 859609 w 9912532"/>
              <a:gd name="connsiteY67" fmla="*/ 3989614 h 5675086"/>
              <a:gd name="connsiteX68" fmla="*/ 537392 w 9912532"/>
              <a:gd name="connsiteY68" fmla="*/ 3856809 h 5675086"/>
              <a:gd name="connsiteX69" fmla="*/ 202475 w 9912532"/>
              <a:gd name="connsiteY69" fmla="*/ 3468914 h 5675086"/>
              <a:gd name="connsiteX70" fmla="*/ 0 w 9912532"/>
              <a:gd name="connsiteY70" fmla="*/ 2972526 h 5675086"/>
              <a:gd name="connsiteX71" fmla="*/ 57332 w 9912532"/>
              <a:gd name="connsiteY71" fmla="*/ 2496457 h 5675086"/>
              <a:gd name="connsiteX72" fmla="*/ 304800 w 9912532"/>
              <a:gd name="connsiteY72" fmla="*/ 2098403 h 5675086"/>
              <a:gd name="connsiteX73" fmla="*/ 669835 w 9912532"/>
              <a:gd name="connsiteY73" fmla="*/ 1951809 h 5675086"/>
              <a:gd name="connsiteX74" fmla="*/ 552995 w 9912532"/>
              <a:gd name="connsiteY74" fmla="*/ 1538514 h 5675086"/>
              <a:gd name="connsiteX75" fmla="*/ 610326 w 9912532"/>
              <a:gd name="connsiteY75" fmla="*/ 1197791 h 5675086"/>
              <a:gd name="connsiteX76" fmla="*/ 696686 w 9912532"/>
              <a:gd name="connsiteY76" fmla="*/ 1016726 h 5675086"/>
              <a:gd name="connsiteX77" fmla="*/ 922020 w 9912532"/>
              <a:gd name="connsiteY77" fmla="*/ 776877 h 5675086"/>
              <a:gd name="connsiteX78" fmla="*/ 1262743 w 9912532"/>
              <a:gd name="connsiteY78" fmla="*/ 588917 h 5675086"/>
              <a:gd name="connsiteX79" fmla="*/ 1676763 w 9912532"/>
              <a:gd name="connsiteY79" fmla="*/ 472077 h 5675086"/>
              <a:gd name="connsiteX80" fmla="*/ 2192383 w 9912532"/>
              <a:gd name="connsiteY80" fmla="*/ 455386 h 5675086"/>
              <a:gd name="connsiteX81" fmla="*/ 2488112 w 9912532"/>
              <a:gd name="connsiteY81" fmla="*/ 572226 h 5675086"/>
              <a:gd name="connsiteX0" fmla="*/ 2477589 w 9912532"/>
              <a:gd name="connsiteY0" fmla="*/ 590369 h 5675086"/>
              <a:gd name="connsiteX1" fmla="*/ 2916646 w 9912532"/>
              <a:gd name="connsiteY1" fmla="*/ 261257 h 5675086"/>
              <a:gd name="connsiteX2" fmla="*/ 3424646 w 9912532"/>
              <a:gd name="connsiteY2" fmla="*/ 72571 h 5675086"/>
              <a:gd name="connsiteX3" fmla="*/ 3947160 w 9912532"/>
              <a:gd name="connsiteY3" fmla="*/ 0 h 5675086"/>
              <a:gd name="connsiteX4" fmla="*/ 4411617 w 9912532"/>
              <a:gd name="connsiteY4" fmla="*/ 58057 h 5675086"/>
              <a:gd name="connsiteX5" fmla="*/ 4730932 w 9912532"/>
              <a:gd name="connsiteY5" fmla="*/ 203200 h 5675086"/>
              <a:gd name="connsiteX6" fmla="*/ 4934132 w 9912532"/>
              <a:gd name="connsiteY6" fmla="*/ 406400 h 5675086"/>
              <a:gd name="connsiteX7" fmla="*/ 5050246 w 9912532"/>
              <a:gd name="connsiteY7" fmla="*/ 624114 h 5675086"/>
              <a:gd name="connsiteX8" fmla="*/ 5205186 w 9912532"/>
              <a:gd name="connsiteY8" fmla="*/ 951774 h 5675086"/>
              <a:gd name="connsiteX9" fmla="*/ 5384075 w 9912532"/>
              <a:gd name="connsiteY9" fmla="*/ 725714 h 5675086"/>
              <a:gd name="connsiteX10" fmla="*/ 5543732 w 9912532"/>
              <a:gd name="connsiteY10" fmla="*/ 696686 h 5675086"/>
              <a:gd name="connsiteX11" fmla="*/ 5688875 w 9912532"/>
              <a:gd name="connsiteY11" fmla="*/ 783771 h 5675086"/>
              <a:gd name="connsiteX12" fmla="*/ 5798820 w 9912532"/>
              <a:gd name="connsiteY12" fmla="*/ 1001486 h 5675086"/>
              <a:gd name="connsiteX13" fmla="*/ 6066246 w 9912532"/>
              <a:gd name="connsiteY13" fmla="*/ 798286 h 5675086"/>
              <a:gd name="connsiteX14" fmla="*/ 6371046 w 9912532"/>
              <a:gd name="connsiteY14" fmla="*/ 725714 h 5675086"/>
              <a:gd name="connsiteX15" fmla="*/ 6777446 w 9912532"/>
              <a:gd name="connsiteY15" fmla="*/ 696686 h 5675086"/>
              <a:gd name="connsiteX16" fmla="*/ 7111275 w 9912532"/>
              <a:gd name="connsiteY16" fmla="*/ 711200 h 5675086"/>
              <a:gd name="connsiteX17" fmla="*/ 7488646 w 9912532"/>
              <a:gd name="connsiteY17" fmla="*/ 769257 h 5675086"/>
              <a:gd name="connsiteX18" fmla="*/ 7691846 w 9912532"/>
              <a:gd name="connsiteY18" fmla="*/ 870857 h 5675086"/>
              <a:gd name="connsiteX19" fmla="*/ 7895046 w 9912532"/>
              <a:gd name="connsiteY19" fmla="*/ 1059543 h 5675086"/>
              <a:gd name="connsiteX20" fmla="*/ 8054703 w 9912532"/>
              <a:gd name="connsiteY20" fmla="*/ 1219200 h 5675086"/>
              <a:gd name="connsiteX21" fmla="*/ 8299269 w 9912532"/>
              <a:gd name="connsiteY21" fmla="*/ 1415506 h 5675086"/>
              <a:gd name="connsiteX22" fmla="*/ 8562703 w 9912532"/>
              <a:gd name="connsiteY22" fmla="*/ 1741714 h 5675086"/>
              <a:gd name="connsiteX23" fmla="*/ 8620760 w 9912532"/>
              <a:gd name="connsiteY23" fmla="*/ 2017486 h 5675086"/>
              <a:gd name="connsiteX24" fmla="*/ 8794932 w 9912532"/>
              <a:gd name="connsiteY24" fmla="*/ 1915886 h 5675086"/>
              <a:gd name="connsiteX25" fmla="*/ 8998132 w 9912532"/>
              <a:gd name="connsiteY25" fmla="*/ 1915886 h 5675086"/>
              <a:gd name="connsiteX26" fmla="*/ 9201332 w 9912532"/>
              <a:gd name="connsiteY26" fmla="*/ 1959429 h 5675086"/>
              <a:gd name="connsiteX27" fmla="*/ 9520646 w 9912532"/>
              <a:gd name="connsiteY27" fmla="*/ 2090057 h 5675086"/>
              <a:gd name="connsiteX28" fmla="*/ 9680303 w 9912532"/>
              <a:gd name="connsiteY28" fmla="*/ 2394857 h 5675086"/>
              <a:gd name="connsiteX29" fmla="*/ 9868989 w 9912532"/>
              <a:gd name="connsiteY29" fmla="*/ 2670629 h 5675086"/>
              <a:gd name="connsiteX30" fmla="*/ 9912532 w 9912532"/>
              <a:gd name="connsiteY30" fmla="*/ 2960914 h 5675086"/>
              <a:gd name="connsiteX31" fmla="*/ 9883503 w 9912532"/>
              <a:gd name="connsiteY31" fmla="*/ 3309257 h 5675086"/>
              <a:gd name="connsiteX32" fmla="*/ 9709332 w 9912532"/>
              <a:gd name="connsiteY32" fmla="*/ 3628571 h 5675086"/>
              <a:gd name="connsiteX33" fmla="*/ 9506132 w 9912532"/>
              <a:gd name="connsiteY33" fmla="*/ 3802743 h 5675086"/>
              <a:gd name="connsiteX34" fmla="*/ 9302932 w 9912532"/>
              <a:gd name="connsiteY34" fmla="*/ 3802743 h 5675086"/>
              <a:gd name="connsiteX35" fmla="*/ 9331960 w 9912532"/>
              <a:gd name="connsiteY35" fmla="*/ 4165600 h 5675086"/>
              <a:gd name="connsiteX36" fmla="*/ 9273903 w 9912532"/>
              <a:gd name="connsiteY36" fmla="*/ 4731657 h 5675086"/>
              <a:gd name="connsiteX37" fmla="*/ 9027160 w 9912532"/>
              <a:gd name="connsiteY37" fmla="*/ 5036457 h 5675086"/>
              <a:gd name="connsiteX38" fmla="*/ 8838475 w 9912532"/>
              <a:gd name="connsiteY38" fmla="*/ 5138057 h 5675086"/>
              <a:gd name="connsiteX39" fmla="*/ 8562703 w 9912532"/>
              <a:gd name="connsiteY39" fmla="*/ 5225143 h 5675086"/>
              <a:gd name="connsiteX40" fmla="*/ 8403046 w 9912532"/>
              <a:gd name="connsiteY40" fmla="*/ 5254171 h 5675086"/>
              <a:gd name="connsiteX41" fmla="*/ 8141789 w 9912532"/>
              <a:gd name="connsiteY41" fmla="*/ 5297714 h 5675086"/>
              <a:gd name="connsiteX42" fmla="*/ 7749903 w 9912532"/>
              <a:gd name="connsiteY42" fmla="*/ 5297714 h 5675086"/>
              <a:gd name="connsiteX43" fmla="*/ 7459617 w 9912532"/>
              <a:gd name="connsiteY43" fmla="*/ 5181600 h 5675086"/>
              <a:gd name="connsiteX44" fmla="*/ 7241903 w 9912532"/>
              <a:gd name="connsiteY44" fmla="*/ 5413829 h 5675086"/>
              <a:gd name="connsiteX45" fmla="*/ 6980646 w 9912532"/>
              <a:gd name="connsiteY45" fmla="*/ 5544457 h 5675086"/>
              <a:gd name="connsiteX46" fmla="*/ 6704875 w 9912532"/>
              <a:gd name="connsiteY46" fmla="*/ 5631543 h 5675086"/>
              <a:gd name="connsiteX47" fmla="*/ 6516189 w 9912532"/>
              <a:gd name="connsiteY47" fmla="*/ 5675086 h 5675086"/>
              <a:gd name="connsiteX48" fmla="*/ 6138817 w 9912532"/>
              <a:gd name="connsiteY48" fmla="*/ 5675086 h 5675086"/>
              <a:gd name="connsiteX49" fmla="*/ 5775960 w 9912532"/>
              <a:gd name="connsiteY49" fmla="*/ 5675086 h 5675086"/>
              <a:gd name="connsiteX50" fmla="*/ 5326017 w 9912532"/>
              <a:gd name="connsiteY50" fmla="*/ 5529943 h 5675086"/>
              <a:gd name="connsiteX51" fmla="*/ 5109755 w 9912532"/>
              <a:gd name="connsiteY51" fmla="*/ 5262154 h 5675086"/>
              <a:gd name="connsiteX52" fmla="*/ 4920343 w 9912532"/>
              <a:gd name="connsiteY52" fmla="*/ 4873897 h 5675086"/>
              <a:gd name="connsiteX53" fmla="*/ 4540795 w 9912532"/>
              <a:gd name="connsiteY53" fmla="*/ 5060769 h 5675086"/>
              <a:gd name="connsiteX54" fmla="*/ 4341223 w 9912532"/>
              <a:gd name="connsiteY54" fmla="*/ 4795883 h 5675086"/>
              <a:gd name="connsiteX55" fmla="*/ 4090489 w 9912532"/>
              <a:gd name="connsiteY55" fmla="*/ 4963886 h 5675086"/>
              <a:gd name="connsiteX56" fmla="*/ 3641272 w 9912532"/>
              <a:gd name="connsiteY56" fmla="*/ 5073831 h 5675086"/>
              <a:gd name="connsiteX57" fmla="*/ 3264989 w 9912532"/>
              <a:gd name="connsiteY57" fmla="*/ 5080000 h 5675086"/>
              <a:gd name="connsiteX58" fmla="*/ 3032760 w 9912532"/>
              <a:gd name="connsiteY58" fmla="*/ 5080000 h 5675086"/>
              <a:gd name="connsiteX59" fmla="*/ 2787469 w 9912532"/>
              <a:gd name="connsiteY59" fmla="*/ 5014323 h 5675086"/>
              <a:gd name="connsiteX60" fmla="*/ 2571932 w 9912532"/>
              <a:gd name="connsiteY60" fmla="*/ 4918891 h 5675086"/>
              <a:gd name="connsiteX61" fmla="*/ 2350589 w 9912532"/>
              <a:gd name="connsiteY61" fmla="*/ 4775200 h 5675086"/>
              <a:gd name="connsiteX62" fmla="*/ 2055586 w 9912532"/>
              <a:gd name="connsiteY62" fmla="*/ 4694283 h 5675086"/>
              <a:gd name="connsiteX63" fmla="*/ 1672409 w 9912532"/>
              <a:gd name="connsiteY63" fmla="*/ 4475117 h 5675086"/>
              <a:gd name="connsiteX64" fmla="*/ 1430746 w 9912532"/>
              <a:gd name="connsiteY64" fmla="*/ 4200071 h 5675086"/>
              <a:gd name="connsiteX65" fmla="*/ 1366520 w 9912532"/>
              <a:gd name="connsiteY65" fmla="*/ 3859349 h 5675086"/>
              <a:gd name="connsiteX66" fmla="*/ 1164409 w 9912532"/>
              <a:gd name="connsiteY66" fmla="*/ 4037149 h 5675086"/>
              <a:gd name="connsiteX67" fmla="*/ 859609 w 9912532"/>
              <a:gd name="connsiteY67" fmla="*/ 3989614 h 5675086"/>
              <a:gd name="connsiteX68" fmla="*/ 537392 w 9912532"/>
              <a:gd name="connsiteY68" fmla="*/ 3856809 h 5675086"/>
              <a:gd name="connsiteX69" fmla="*/ 202475 w 9912532"/>
              <a:gd name="connsiteY69" fmla="*/ 3468914 h 5675086"/>
              <a:gd name="connsiteX70" fmla="*/ 0 w 9912532"/>
              <a:gd name="connsiteY70" fmla="*/ 2972526 h 5675086"/>
              <a:gd name="connsiteX71" fmla="*/ 57332 w 9912532"/>
              <a:gd name="connsiteY71" fmla="*/ 2496457 h 5675086"/>
              <a:gd name="connsiteX72" fmla="*/ 304800 w 9912532"/>
              <a:gd name="connsiteY72" fmla="*/ 2098403 h 5675086"/>
              <a:gd name="connsiteX73" fmla="*/ 669835 w 9912532"/>
              <a:gd name="connsiteY73" fmla="*/ 1951809 h 5675086"/>
              <a:gd name="connsiteX74" fmla="*/ 552995 w 9912532"/>
              <a:gd name="connsiteY74" fmla="*/ 1538514 h 5675086"/>
              <a:gd name="connsiteX75" fmla="*/ 610326 w 9912532"/>
              <a:gd name="connsiteY75" fmla="*/ 1197791 h 5675086"/>
              <a:gd name="connsiteX76" fmla="*/ 696686 w 9912532"/>
              <a:gd name="connsiteY76" fmla="*/ 1016726 h 5675086"/>
              <a:gd name="connsiteX77" fmla="*/ 922020 w 9912532"/>
              <a:gd name="connsiteY77" fmla="*/ 776877 h 5675086"/>
              <a:gd name="connsiteX78" fmla="*/ 1262743 w 9912532"/>
              <a:gd name="connsiteY78" fmla="*/ 588917 h 5675086"/>
              <a:gd name="connsiteX79" fmla="*/ 1676763 w 9912532"/>
              <a:gd name="connsiteY79" fmla="*/ 472077 h 5675086"/>
              <a:gd name="connsiteX80" fmla="*/ 2192383 w 9912532"/>
              <a:gd name="connsiteY80" fmla="*/ 455386 h 5675086"/>
              <a:gd name="connsiteX81" fmla="*/ 2488112 w 9912532"/>
              <a:gd name="connsiteY81" fmla="*/ 572226 h 5675086"/>
              <a:gd name="connsiteX0" fmla="*/ 2477589 w 9912532"/>
              <a:gd name="connsiteY0" fmla="*/ 590369 h 5675086"/>
              <a:gd name="connsiteX1" fmla="*/ 2916646 w 9912532"/>
              <a:gd name="connsiteY1" fmla="*/ 261257 h 5675086"/>
              <a:gd name="connsiteX2" fmla="*/ 3424646 w 9912532"/>
              <a:gd name="connsiteY2" fmla="*/ 72571 h 5675086"/>
              <a:gd name="connsiteX3" fmla="*/ 3947160 w 9912532"/>
              <a:gd name="connsiteY3" fmla="*/ 0 h 5675086"/>
              <a:gd name="connsiteX4" fmla="*/ 4411617 w 9912532"/>
              <a:gd name="connsiteY4" fmla="*/ 58057 h 5675086"/>
              <a:gd name="connsiteX5" fmla="*/ 4730932 w 9912532"/>
              <a:gd name="connsiteY5" fmla="*/ 203200 h 5675086"/>
              <a:gd name="connsiteX6" fmla="*/ 4934132 w 9912532"/>
              <a:gd name="connsiteY6" fmla="*/ 406400 h 5675086"/>
              <a:gd name="connsiteX7" fmla="*/ 5050246 w 9912532"/>
              <a:gd name="connsiteY7" fmla="*/ 624114 h 5675086"/>
              <a:gd name="connsiteX8" fmla="*/ 5205186 w 9912532"/>
              <a:gd name="connsiteY8" fmla="*/ 951774 h 5675086"/>
              <a:gd name="connsiteX9" fmla="*/ 5384075 w 9912532"/>
              <a:gd name="connsiteY9" fmla="*/ 725714 h 5675086"/>
              <a:gd name="connsiteX10" fmla="*/ 5543732 w 9912532"/>
              <a:gd name="connsiteY10" fmla="*/ 696686 h 5675086"/>
              <a:gd name="connsiteX11" fmla="*/ 5688875 w 9912532"/>
              <a:gd name="connsiteY11" fmla="*/ 783771 h 5675086"/>
              <a:gd name="connsiteX12" fmla="*/ 5798820 w 9912532"/>
              <a:gd name="connsiteY12" fmla="*/ 1001486 h 5675086"/>
              <a:gd name="connsiteX13" fmla="*/ 6066246 w 9912532"/>
              <a:gd name="connsiteY13" fmla="*/ 798286 h 5675086"/>
              <a:gd name="connsiteX14" fmla="*/ 6371046 w 9912532"/>
              <a:gd name="connsiteY14" fmla="*/ 725714 h 5675086"/>
              <a:gd name="connsiteX15" fmla="*/ 6777446 w 9912532"/>
              <a:gd name="connsiteY15" fmla="*/ 696686 h 5675086"/>
              <a:gd name="connsiteX16" fmla="*/ 7111275 w 9912532"/>
              <a:gd name="connsiteY16" fmla="*/ 711200 h 5675086"/>
              <a:gd name="connsiteX17" fmla="*/ 7488646 w 9912532"/>
              <a:gd name="connsiteY17" fmla="*/ 769257 h 5675086"/>
              <a:gd name="connsiteX18" fmla="*/ 7691846 w 9912532"/>
              <a:gd name="connsiteY18" fmla="*/ 870857 h 5675086"/>
              <a:gd name="connsiteX19" fmla="*/ 7895046 w 9912532"/>
              <a:gd name="connsiteY19" fmla="*/ 1059543 h 5675086"/>
              <a:gd name="connsiteX20" fmla="*/ 8039463 w 9912532"/>
              <a:gd name="connsiteY20" fmla="*/ 1242060 h 5675086"/>
              <a:gd name="connsiteX21" fmla="*/ 8299269 w 9912532"/>
              <a:gd name="connsiteY21" fmla="*/ 1415506 h 5675086"/>
              <a:gd name="connsiteX22" fmla="*/ 8562703 w 9912532"/>
              <a:gd name="connsiteY22" fmla="*/ 1741714 h 5675086"/>
              <a:gd name="connsiteX23" fmla="*/ 8620760 w 9912532"/>
              <a:gd name="connsiteY23" fmla="*/ 2017486 h 5675086"/>
              <a:gd name="connsiteX24" fmla="*/ 8794932 w 9912532"/>
              <a:gd name="connsiteY24" fmla="*/ 1915886 h 5675086"/>
              <a:gd name="connsiteX25" fmla="*/ 8998132 w 9912532"/>
              <a:gd name="connsiteY25" fmla="*/ 1915886 h 5675086"/>
              <a:gd name="connsiteX26" fmla="*/ 9201332 w 9912532"/>
              <a:gd name="connsiteY26" fmla="*/ 1959429 h 5675086"/>
              <a:gd name="connsiteX27" fmla="*/ 9520646 w 9912532"/>
              <a:gd name="connsiteY27" fmla="*/ 2090057 h 5675086"/>
              <a:gd name="connsiteX28" fmla="*/ 9680303 w 9912532"/>
              <a:gd name="connsiteY28" fmla="*/ 2394857 h 5675086"/>
              <a:gd name="connsiteX29" fmla="*/ 9868989 w 9912532"/>
              <a:gd name="connsiteY29" fmla="*/ 2670629 h 5675086"/>
              <a:gd name="connsiteX30" fmla="*/ 9912532 w 9912532"/>
              <a:gd name="connsiteY30" fmla="*/ 2960914 h 5675086"/>
              <a:gd name="connsiteX31" fmla="*/ 9883503 w 9912532"/>
              <a:gd name="connsiteY31" fmla="*/ 3309257 h 5675086"/>
              <a:gd name="connsiteX32" fmla="*/ 9709332 w 9912532"/>
              <a:gd name="connsiteY32" fmla="*/ 3628571 h 5675086"/>
              <a:gd name="connsiteX33" fmla="*/ 9506132 w 9912532"/>
              <a:gd name="connsiteY33" fmla="*/ 3802743 h 5675086"/>
              <a:gd name="connsiteX34" fmla="*/ 9302932 w 9912532"/>
              <a:gd name="connsiteY34" fmla="*/ 3802743 h 5675086"/>
              <a:gd name="connsiteX35" fmla="*/ 9331960 w 9912532"/>
              <a:gd name="connsiteY35" fmla="*/ 4165600 h 5675086"/>
              <a:gd name="connsiteX36" fmla="*/ 9273903 w 9912532"/>
              <a:gd name="connsiteY36" fmla="*/ 4731657 h 5675086"/>
              <a:gd name="connsiteX37" fmla="*/ 9027160 w 9912532"/>
              <a:gd name="connsiteY37" fmla="*/ 5036457 h 5675086"/>
              <a:gd name="connsiteX38" fmla="*/ 8838475 w 9912532"/>
              <a:gd name="connsiteY38" fmla="*/ 5138057 h 5675086"/>
              <a:gd name="connsiteX39" fmla="*/ 8562703 w 9912532"/>
              <a:gd name="connsiteY39" fmla="*/ 5225143 h 5675086"/>
              <a:gd name="connsiteX40" fmla="*/ 8403046 w 9912532"/>
              <a:gd name="connsiteY40" fmla="*/ 5254171 h 5675086"/>
              <a:gd name="connsiteX41" fmla="*/ 8141789 w 9912532"/>
              <a:gd name="connsiteY41" fmla="*/ 5297714 h 5675086"/>
              <a:gd name="connsiteX42" fmla="*/ 7749903 w 9912532"/>
              <a:gd name="connsiteY42" fmla="*/ 5297714 h 5675086"/>
              <a:gd name="connsiteX43" fmla="*/ 7459617 w 9912532"/>
              <a:gd name="connsiteY43" fmla="*/ 5181600 h 5675086"/>
              <a:gd name="connsiteX44" fmla="*/ 7241903 w 9912532"/>
              <a:gd name="connsiteY44" fmla="*/ 5413829 h 5675086"/>
              <a:gd name="connsiteX45" fmla="*/ 6980646 w 9912532"/>
              <a:gd name="connsiteY45" fmla="*/ 5544457 h 5675086"/>
              <a:gd name="connsiteX46" fmla="*/ 6704875 w 9912532"/>
              <a:gd name="connsiteY46" fmla="*/ 5631543 h 5675086"/>
              <a:gd name="connsiteX47" fmla="*/ 6516189 w 9912532"/>
              <a:gd name="connsiteY47" fmla="*/ 5675086 h 5675086"/>
              <a:gd name="connsiteX48" fmla="*/ 6138817 w 9912532"/>
              <a:gd name="connsiteY48" fmla="*/ 5675086 h 5675086"/>
              <a:gd name="connsiteX49" fmla="*/ 5775960 w 9912532"/>
              <a:gd name="connsiteY49" fmla="*/ 5675086 h 5675086"/>
              <a:gd name="connsiteX50" fmla="*/ 5326017 w 9912532"/>
              <a:gd name="connsiteY50" fmla="*/ 5529943 h 5675086"/>
              <a:gd name="connsiteX51" fmla="*/ 5109755 w 9912532"/>
              <a:gd name="connsiteY51" fmla="*/ 5262154 h 5675086"/>
              <a:gd name="connsiteX52" fmla="*/ 4920343 w 9912532"/>
              <a:gd name="connsiteY52" fmla="*/ 4873897 h 5675086"/>
              <a:gd name="connsiteX53" fmla="*/ 4540795 w 9912532"/>
              <a:gd name="connsiteY53" fmla="*/ 5060769 h 5675086"/>
              <a:gd name="connsiteX54" fmla="*/ 4341223 w 9912532"/>
              <a:gd name="connsiteY54" fmla="*/ 4795883 h 5675086"/>
              <a:gd name="connsiteX55" fmla="*/ 4090489 w 9912532"/>
              <a:gd name="connsiteY55" fmla="*/ 4963886 h 5675086"/>
              <a:gd name="connsiteX56" fmla="*/ 3641272 w 9912532"/>
              <a:gd name="connsiteY56" fmla="*/ 5073831 h 5675086"/>
              <a:gd name="connsiteX57" fmla="*/ 3264989 w 9912532"/>
              <a:gd name="connsiteY57" fmla="*/ 5080000 h 5675086"/>
              <a:gd name="connsiteX58" fmla="*/ 3032760 w 9912532"/>
              <a:gd name="connsiteY58" fmla="*/ 5080000 h 5675086"/>
              <a:gd name="connsiteX59" fmla="*/ 2787469 w 9912532"/>
              <a:gd name="connsiteY59" fmla="*/ 5014323 h 5675086"/>
              <a:gd name="connsiteX60" fmla="*/ 2571932 w 9912532"/>
              <a:gd name="connsiteY60" fmla="*/ 4918891 h 5675086"/>
              <a:gd name="connsiteX61" fmla="*/ 2350589 w 9912532"/>
              <a:gd name="connsiteY61" fmla="*/ 4775200 h 5675086"/>
              <a:gd name="connsiteX62" fmla="*/ 2055586 w 9912532"/>
              <a:gd name="connsiteY62" fmla="*/ 4694283 h 5675086"/>
              <a:gd name="connsiteX63" fmla="*/ 1672409 w 9912532"/>
              <a:gd name="connsiteY63" fmla="*/ 4475117 h 5675086"/>
              <a:gd name="connsiteX64" fmla="*/ 1430746 w 9912532"/>
              <a:gd name="connsiteY64" fmla="*/ 4200071 h 5675086"/>
              <a:gd name="connsiteX65" fmla="*/ 1366520 w 9912532"/>
              <a:gd name="connsiteY65" fmla="*/ 3859349 h 5675086"/>
              <a:gd name="connsiteX66" fmla="*/ 1164409 w 9912532"/>
              <a:gd name="connsiteY66" fmla="*/ 4037149 h 5675086"/>
              <a:gd name="connsiteX67" fmla="*/ 859609 w 9912532"/>
              <a:gd name="connsiteY67" fmla="*/ 3989614 h 5675086"/>
              <a:gd name="connsiteX68" fmla="*/ 537392 w 9912532"/>
              <a:gd name="connsiteY68" fmla="*/ 3856809 h 5675086"/>
              <a:gd name="connsiteX69" fmla="*/ 202475 w 9912532"/>
              <a:gd name="connsiteY69" fmla="*/ 3468914 h 5675086"/>
              <a:gd name="connsiteX70" fmla="*/ 0 w 9912532"/>
              <a:gd name="connsiteY70" fmla="*/ 2972526 h 5675086"/>
              <a:gd name="connsiteX71" fmla="*/ 57332 w 9912532"/>
              <a:gd name="connsiteY71" fmla="*/ 2496457 h 5675086"/>
              <a:gd name="connsiteX72" fmla="*/ 304800 w 9912532"/>
              <a:gd name="connsiteY72" fmla="*/ 2098403 h 5675086"/>
              <a:gd name="connsiteX73" fmla="*/ 669835 w 9912532"/>
              <a:gd name="connsiteY73" fmla="*/ 1951809 h 5675086"/>
              <a:gd name="connsiteX74" fmla="*/ 552995 w 9912532"/>
              <a:gd name="connsiteY74" fmla="*/ 1538514 h 5675086"/>
              <a:gd name="connsiteX75" fmla="*/ 610326 w 9912532"/>
              <a:gd name="connsiteY75" fmla="*/ 1197791 h 5675086"/>
              <a:gd name="connsiteX76" fmla="*/ 696686 w 9912532"/>
              <a:gd name="connsiteY76" fmla="*/ 1016726 h 5675086"/>
              <a:gd name="connsiteX77" fmla="*/ 922020 w 9912532"/>
              <a:gd name="connsiteY77" fmla="*/ 776877 h 5675086"/>
              <a:gd name="connsiteX78" fmla="*/ 1262743 w 9912532"/>
              <a:gd name="connsiteY78" fmla="*/ 588917 h 5675086"/>
              <a:gd name="connsiteX79" fmla="*/ 1676763 w 9912532"/>
              <a:gd name="connsiteY79" fmla="*/ 472077 h 5675086"/>
              <a:gd name="connsiteX80" fmla="*/ 2192383 w 9912532"/>
              <a:gd name="connsiteY80" fmla="*/ 455386 h 5675086"/>
              <a:gd name="connsiteX81" fmla="*/ 2488112 w 9912532"/>
              <a:gd name="connsiteY81" fmla="*/ 572226 h 5675086"/>
              <a:gd name="connsiteX0" fmla="*/ 2477589 w 9912532"/>
              <a:gd name="connsiteY0" fmla="*/ 590369 h 5675086"/>
              <a:gd name="connsiteX1" fmla="*/ 2916646 w 9912532"/>
              <a:gd name="connsiteY1" fmla="*/ 261257 h 5675086"/>
              <a:gd name="connsiteX2" fmla="*/ 3424646 w 9912532"/>
              <a:gd name="connsiteY2" fmla="*/ 72571 h 5675086"/>
              <a:gd name="connsiteX3" fmla="*/ 3947160 w 9912532"/>
              <a:gd name="connsiteY3" fmla="*/ 0 h 5675086"/>
              <a:gd name="connsiteX4" fmla="*/ 4411617 w 9912532"/>
              <a:gd name="connsiteY4" fmla="*/ 58057 h 5675086"/>
              <a:gd name="connsiteX5" fmla="*/ 4730932 w 9912532"/>
              <a:gd name="connsiteY5" fmla="*/ 203200 h 5675086"/>
              <a:gd name="connsiteX6" fmla="*/ 4934132 w 9912532"/>
              <a:gd name="connsiteY6" fmla="*/ 406400 h 5675086"/>
              <a:gd name="connsiteX7" fmla="*/ 5050246 w 9912532"/>
              <a:gd name="connsiteY7" fmla="*/ 624114 h 5675086"/>
              <a:gd name="connsiteX8" fmla="*/ 5205186 w 9912532"/>
              <a:gd name="connsiteY8" fmla="*/ 951774 h 5675086"/>
              <a:gd name="connsiteX9" fmla="*/ 5384075 w 9912532"/>
              <a:gd name="connsiteY9" fmla="*/ 725714 h 5675086"/>
              <a:gd name="connsiteX10" fmla="*/ 5543732 w 9912532"/>
              <a:gd name="connsiteY10" fmla="*/ 696686 h 5675086"/>
              <a:gd name="connsiteX11" fmla="*/ 5688875 w 9912532"/>
              <a:gd name="connsiteY11" fmla="*/ 783771 h 5675086"/>
              <a:gd name="connsiteX12" fmla="*/ 5798820 w 9912532"/>
              <a:gd name="connsiteY12" fmla="*/ 1001486 h 5675086"/>
              <a:gd name="connsiteX13" fmla="*/ 6066246 w 9912532"/>
              <a:gd name="connsiteY13" fmla="*/ 798286 h 5675086"/>
              <a:gd name="connsiteX14" fmla="*/ 6371046 w 9912532"/>
              <a:gd name="connsiteY14" fmla="*/ 725714 h 5675086"/>
              <a:gd name="connsiteX15" fmla="*/ 6777446 w 9912532"/>
              <a:gd name="connsiteY15" fmla="*/ 696686 h 5675086"/>
              <a:gd name="connsiteX16" fmla="*/ 7111275 w 9912532"/>
              <a:gd name="connsiteY16" fmla="*/ 711200 h 5675086"/>
              <a:gd name="connsiteX17" fmla="*/ 7488646 w 9912532"/>
              <a:gd name="connsiteY17" fmla="*/ 769257 h 5675086"/>
              <a:gd name="connsiteX18" fmla="*/ 7691846 w 9912532"/>
              <a:gd name="connsiteY18" fmla="*/ 870857 h 5675086"/>
              <a:gd name="connsiteX19" fmla="*/ 7895046 w 9912532"/>
              <a:gd name="connsiteY19" fmla="*/ 1059543 h 5675086"/>
              <a:gd name="connsiteX20" fmla="*/ 8039463 w 9912532"/>
              <a:gd name="connsiteY20" fmla="*/ 1242060 h 5675086"/>
              <a:gd name="connsiteX21" fmla="*/ 8299269 w 9912532"/>
              <a:gd name="connsiteY21" fmla="*/ 1415506 h 5675086"/>
              <a:gd name="connsiteX22" fmla="*/ 8562703 w 9912532"/>
              <a:gd name="connsiteY22" fmla="*/ 1741714 h 5675086"/>
              <a:gd name="connsiteX23" fmla="*/ 8620760 w 9912532"/>
              <a:gd name="connsiteY23" fmla="*/ 2017486 h 5675086"/>
              <a:gd name="connsiteX24" fmla="*/ 8794932 w 9912532"/>
              <a:gd name="connsiteY24" fmla="*/ 1915886 h 5675086"/>
              <a:gd name="connsiteX25" fmla="*/ 9020992 w 9912532"/>
              <a:gd name="connsiteY25" fmla="*/ 1854926 h 5675086"/>
              <a:gd name="connsiteX26" fmla="*/ 9201332 w 9912532"/>
              <a:gd name="connsiteY26" fmla="*/ 1959429 h 5675086"/>
              <a:gd name="connsiteX27" fmla="*/ 9520646 w 9912532"/>
              <a:gd name="connsiteY27" fmla="*/ 2090057 h 5675086"/>
              <a:gd name="connsiteX28" fmla="*/ 9680303 w 9912532"/>
              <a:gd name="connsiteY28" fmla="*/ 2394857 h 5675086"/>
              <a:gd name="connsiteX29" fmla="*/ 9868989 w 9912532"/>
              <a:gd name="connsiteY29" fmla="*/ 2670629 h 5675086"/>
              <a:gd name="connsiteX30" fmla="*/ 9912532 w 9912532"/>
              <a:gd name="connsiteY30" fmla="*/ 2960914 h 5675086"/>
              <a:gd name="connsiteX31" fmla="*/ 9883503 w 9912532"/>
              <a:gd name="connsiteY31" fmla="*/ 3309257 h 5675086"/>
              <a:gd name="connsiteX32" fmla="*/ 9709332 w 9912532"/>
              <a:gd name="connsiteY32" fmla="*/ 3628571 h 5675086"/>
              <a:gd name="connsiteX33" fmla="*/ 9506132 w 9912532"/>
              <a:gd name="connsiteY33" fmla="*/ 3802743 h 5675086"/>
              <a:gd name="connsiteX34" fmla="*/ 9302932 w 9912532"/>
              <a:gd name="connsiteY34" fmla="*/ 3802743 h 5675086"/>
              <a:gd name="connsiteX35" fmla="*/ 9331960 w 9912532"/>
              <a:gd name="connsiteY35" fmla="*/ 4165600 h 5675086"/>
              <a:gd name="connsiteX36" fmla="*/ 9273903 w 9912532"/>
              <a:gd name="connsiteY36" fmla="*/ 4731657 h 5675086"/>
              <a:gd name="connsiteX37" fmla="*/ 9027160 w 9912532"/>
              <a:gd name="connsiteY37" fmla="*/ 5036457 h 5675086"/>
              <a:gd name="connsiteX38" fmla="*/ 8838475 w 9912532"/>
              <a:gd name="connsiteY38" fmla="*/ 5138057 h 5675086"/>
              <a:gd name="connsiteX39" fmla="*/ 8562703 w 9912532"/>
              <a:gd name="connsiteY39" fmla="*/ 5225143 h 5675086"/>
              <a:gd name="connsiteX40" fmla="*/ 8403046 w 9912532"/>
              <a:gd name="connsiteY40" fmla="*/ 5254171 h 5675086"/>
              <a:gd name="connsiteX41" fmla="*/ 8141789 w 9912532"/>
              <a:gd name="connsiteY41" fmla="*/ 5297714 h 5675086"/>
              <a:gd name="connsiteX42" fmla="*/ 7749903 w 9912532"/>
              <a:gd name="connsiteY42" fmla="*/ 5297714 h 5675086"/>
              <a:gd name="connsiteX43" fmla="*/ 7459617 w 9912532"/>
              <a:gd name="connsiteY43" fmla="*/ 5181600 h 5675086"/>
              <a:gd name="connsiteX44" fmla="*/ 7241903 w 9912532"/>
              <a:gd name="connsiteY44" fmla="*/ 5413829 h 5675086"/>
              <a:gd name="connsiteX45" fmla="*/ 6980646 w 9912532"/>
              <a:gd name="connsiteY45" fmla="*/ 5544457 h 5675086"/>
              <a:gd name="connsiteX46" fmla="*/ 6704875 w 9912532"/>
              <a:gd name="connsiteY46" fmla="*/ 5631543 h 5675086"/>
              <a:gd name="connsiteX47" fmla="*/ 6516189 w 9912532"/>
              <a:gd name="connsiteY47" fmla="*/ 5675086 h 5675086"/>
              <a:gd name="connsiteX48" fmla="*/ 6138817 w 9912532"/>
              <a:gd name="connsiteY48" fmla="*/ 5675086 h 5675086"/>
              <a:gd name="connsiteX49" fmla="*/ 5775960 w 9912532"/>
              <a:gd name="connsiteY49" fmla="*/ 5675086 h 5675086"/>
              <a:gd name="connsiteX50" fmla="*/ 5326017 w 9912532"/>
              <a:gd name="connsiteY50" fmla="*/ 5529943 h 5675086"/>
              <a:gd name="connsiteX51" fmla="*/ 5109755 w 9912532"/>
              <a:gd name="connsiteY51" fmla="*/ 5262154 h 5675086"/>
              <a:gd name="connsiteX52" fmla="*/ 4920343 w 9912532"/>
              <a:gd name="connsiteY52" fmla="*/ 4873897 h 5675086"/>
              <a:gd name="connsiteX53" fmla="*/ 4540795 w 9912532"/>
              <a:gd name="connsiteY53" fmla="*/ 5060769 h 5675086"/>
              <a:gd name="connsiteX54" fmla="*/ 4341223 w 9912532"/>
              <a:gd name="connsiteY54" fmla="*/ 4795883 h 5675086"/>
              <a:gd name="connsiteX55" fmla="*/ 4090489 w 9912532"/>
              <a:gd name="connsiteY55" fmla="*/ 4963886 h 5675086"/>
              <a:gd name="connsiteX56" fmla="*/ 3641272 w 9912532"/>
              <a:gd name="connsiteY56" fmla="*/ 5073831 h 5675086"/>
              <a:gd name="connsiteX57" fmla="*/ 3264989 w 9912532"/>
              <a:gd name="connsiteY57" fmla="*/ 5080000 h 5675086"/>
              <a:gd name="connsiteX58" fmla="*/ 3032760 w 9912532"/>
              <a:gd name="connsiteY58" fmla="*/ 5080000 h 5675086"/>
              <a:gd name="connsiteX59" fmla="*/ 2787469 w 9912532"/>
              <a:gd name="connsiteY59" fmla="*/ 5014323 h 5675086"/>
              <a:gd name="connsiteX60" fmla="*/ 2571932 w 9912532"/>
              <a:gd name="connsiteY60" fmla="*/ 4918891 h 5675086"/>
              <a:gd name="connsiteX61" fmla="*/ 2350589 w 9912532"/>
              <a:gd name="connsiteY61" fmla="*/ 4775200 h 5675086"/>
              <a:gd name="connsiteX62" fmla="*/ 2055586 w 9912532"/>
              <a:gd name="connsiteY62" fmla="*/ 4694283 h 5675086"/>
              <a:gd name="connsiteX63" fmla="*/ 1672409 w 9912532"/>
              <a:gd name="connsiteY63" fmla="*/ 4475117 h 5675086"/>
              <a:gd name="connsiteX64" fmla="*/ 1430746 w 9912532"/>
              <a:gd name="connsiteY64" fmla="*/ 4200071 h 5675086"/>
              <a:gd name="connsiteX65" fmla="*/ 1366520 w 9912532"/>
              <a:gd name="connsiteY65" fmla="*/ 3859349 h 5675086"/>
              <a:gd name="connsiteX66" fmla="*/ 1164409 w 9912532"/>
              <a:gd name="connsiteY66" fmla="*/ 4037149 h 5675086"/>
              <a:gd name="connsiteX67" fmla="*/ 859609 w 9912532"/>
              <a:gd name="connsiteY67" fmla="*/ 3989614 h 5675086"/>
              <a:gd name="connsiteX68" fmla="*/ 537392 w 9912532"/>
              <a:gd name="connsiteY68" fmla="*/ 3856809 h 5675086"/>
              <a:gd name="connsiteX69" fmla="*/ 202475 w 9912532"/>
              <a:gd name="connsiteY69" fmla="*/ 3468914 h 5675086"/>
              <a:gd name="connsiteX70" fmla="*/ 0 w 9912532"/>
              <a:gd name="connsiteY70" fmla="*/ 2972526 h 5675086"/>
              <a:gd name="connsiteX71" fmla="*/ 57332 w 9912532"/>
              <a:gd name="connsiteY71" fmla="*/ 2496457 h 5675086"/>
              <a:gd name="connsiteX72" fmla="*/ 304800 w 9912532"/>
              <a:gd name="connsiteY72" fmla="*/ 2098403 h 5675086"/>
              <a:gd name="connsiteX73" fmla="*/ 669835 w 9912532"/>
              <a:gd name="connsiteY73" fmla="*/ 1951809 h 5675086"/>
              <a:gd name="connsiteX74" fmla="*/ 552995 w 9912532"/>
              <a:gd name="connsiteY74" fmla="*/ 1538514 h 5675086"/>
              <a:gd name="connsiteX75" fmla="*/ 610326 w 9912532"/>
              <a:gd name="connsiteY75" fmla="*/ 1197791 h 5675086"/>
              <a:gd name="connsiteX76" fmla="*/ 696686 w 9912532"/>
              <a:gd name="connsiteY76" fmla="*/ 1016726 h 5675086"/>
              <a:gd name="connsiteX77" fmla="*/ 922020 w 9912532"/>
              <a:gd name="connsiteY77" fmla="*/ 776877 h 5675086"/>
              <a:gd name="connsiteX78" fmla="*/ 1262743 w 9912532"/>
              <a:gd name="connsiteY78" fmla="*/ 588917 h 5675086"/>
              <a:gd name="connsiteX79" fmla="*/ 1676763 w 9912532"/>
              <a:gd name="connsiteY79" fmla="*/ 472077 h 5675086"/>
              <a:gd name="connsiteX80" fmla="*/ 2192383 w 9912532"/>
              <a:gd name="connsiteY80" fmla="*/ 455386 h 5675086"/>
              <a:gd name="connsiteX81" fmla="*/ 2488112 w 9912532"/>
              <a:gd name="connsiteY81" fmla="*/ 572226 h 5675086"/>
              <a:gd name="connsiteX0" fmla="*/ 2477589 w 9912532"/>
              <a:gd name="connsiteY0" fmla="*/ 590369 h 5675086"/>
              <a:gd name="connsiteX1" fmla="*/ 2916646 w 9912532"/>
              <a:gd name="connsiteY1" fmla="*/ 261257 h 5675086"/>
              <a:gd name="connsiteX2" fmla="*/ 3424646 w 9912532"/>
              <a:gd name="connsiteY2" fmla="*/ 72571 h 5675086"/>
              <a:gd name="connsiteX3" fmla="*/ 3947160 w 9912532"/>
              <a:gd name="connsiteY3" fmla="*/ 0 h 5675086"/>
              <a:gd name="connsiteX4" fmla="*/ 4411617 w 9912532"/>
              <a:gd name="connsiteY4" fmla="*/ 58057 h 5675086"/>
              <a:gd name="connsiteX5" fmla="*/ 4730932 w 9912532"/>
              <a:gd name="connsiteY5" fmla="*/ 203200 h 5675086"/>
              <a:gd name="connsiteX6" fmla="*/ 4934132 w 9912532"/>
              <a:gd name="connsiteY6" fmla="*/ 406400 h 5675086"/>
              <a:gd name="connsiteX7" fmla="*/ 5050246 w 9912532"/>
              <a:gd name="connsiteY7" fmla="*/ 624114 h 5675086"/>
              <a:gd name="connsiteX8" fmla="*/ 5205186 w 9912532"/>
              <a:gd name="connsiteY8" fmla="*/ 951774 h 5675086"/>
              <a:gd name="connsiteX9" fmla="*/ 5384075 w 9912532"/>
              <a:gd name="connsiteY9" fmla="*/ 725714 h 5675086"/>
              <a:gd name="connsiteX10" fmla="*/ 5543732 w 9912532"/>
              <a:gd name="connsiteY10" fmla="*/ 696686 h 5675086"/>
              <a:gd name="connsiteX11" fmla="*/ 5688875 w 9912532"/>
              <a:gd name="connsiteY11" fmla="*/ 783771 h 5675086"/>
              <a:gd name="connsiteX12" fmla="*/ 5798820 w 9912532"/>
              <a:gd name="connsiteY12" fmla="*/ 1001486 h 5675086"/>
              <a:gd name="connsiteX13" fmla="*/ 6066246 w 9912532"/>
              <a:gd name="connsiteY13" fmla="*/ 798286 h 5675086"/>
              <a:gd name="connsiteX14" fmla="*/ 6371046 w 9912532"/>
              <a:gd name="connsiteY14" fmla="*/ 725714 h 5675086"/>
              <a:gd name="connsiteX15" fmla="*/ 6777446 w 9912532"/>
              <a:gd name="connsiteY15" fmla="*/ 696686 h 5675086"/>
              <a:gd name="connsiteX16" fmla="*/ 7111275 w 9912532"/>
              <a:gd name="connsiteY16" fmla="*/ 711200 h 5675086"/>
              <a:gd name="connsiteX17" fmla="*/ 7488646 w 9912532"/>
              <a:gd name="connsiteY17" fmla="*/ 769257 h 5675086"/>
              <a:gd name="connsiteX18" fmla="*/ 7691846 w 9912532"/>
              <a:gd name="connsiteY18" fmla="*/ 870857 h 5675086"/>
              <a:gd name="connsiteX19" fmla="*/ 7895046 w 9912532"/>
              <a:gd name="connsiteY19" fmla="*/ 1059543 h 5675086"/>
              <a:gd name="connsiteX20" fmla="*/ 8039463 w 9912532"/>
              <a:gd name="connsiteY20" fmla="*/ 1242060 h 5675086"/>
              <a:gd name="connsiteX21" fmla="*/ 8299269 w 9912532"/>
              <a:gd name="connsiteY21" fmla="*/ 1415506 h 5675086"/>
              <a:gd name="connsiteX22" fmla="*/ 8562703 w 9912532"/>
              <a:gd name="connsiteY22" fmla="*/ 1741714 h 5675086"/>
              <a:gd name="connsiteX23" fmla="*/ 8620760 w 9912532"/>
              <a:gd name="connsiteY23" fmla="*/ 2017486 h 5675086"/>
              <a:gd name="connsiteX24" fmla="*/ 8794932 w 9912532"/>
              <a:gd name="connsiteY24" fmla="*/ 1915886 h 5675086"/>
              <a:gd name="connsiteX25" fmla="*/ 9020992 w 9912532"/>
              <a:gd name="connsiteY25" fmla="*/ 1870166 h 5675086"/>
              <a:gd name="connsiteX26" fmla="*/ 9201332 w 9912532"/>
              <a:gd name="connsiteY26" fmla="*/ 1959429 h 5675086"/>
              <a:gd name="connsiteX27" fmla="*/ 9520646 w 9912532"/>
              <a:gd name="connsiteY27" fmla="*/ 2090057 h 5675086"/>
              <a:gd name="connsiteX28" fmla="*/ 9680303 w 9912532"/>
              <a:gd name="connsiteY28" fmla="*/ 2394857 h 5675086"/>
              <a:gd name="connsiteX29" fmla="*/ 9868989 w 9912532"/>
              <a:gd name="connsiteY29" fmla="*/ 2670629 h 5675086"/>
              <a:gd name="connsiteX30" fmla="*/ 9912532 w 9912532"/>
              <a:gd name="connsiteY30" fmla="*/ 2960914 h 5675086"/>
              <a:gd name="connsiteX31" fmla="*/ 9883503 w 9912532"/>
              <a:gd name="connsiteY31" fmla="*/ 3309257 h 5675086"/>
              <a:gd name="connsiteX32" fmla="*/ 9709332 w 9912532"/>
              <a:gd name="connsiteY32" fmla="*/ 3628571 h 5675086"/>
              <a:gd name="connsiteX33" fmla="*/ 9506132 w 9912532"/>
              <a:gd name="connsiteY33" fmla="*/ 3802743 h 5675086"/>
              <a:gd name="connsiteX34" fmla="*/ 9302932 w 9912532"/>
              <a:gd name="connsiteY34" fmla="*/ 3802743 h 5675086"/>
              <a:gd name="connsiteX35" fmla="*/ 9331960 w 9912532"/>
              <a:gd name="connsiteY35" fmla="*/ 4165600 h 5675086"/>
              <a:gd name="connsiteX36" fmla="*/ 9273903 w 9912532"/>
              <a:gd name="connsiteY36" fmla="*/ 4731657 h 5675086"/>
              <a:gd name="connsiteX37" fmla="*/ 9027160 w 9912532"/>
              <a:gd name="connsiteY37" fmla="*/ 5036457 h 5675086"/>
              <a:gd name="connsiteX38" fmla="*/ 8838475 w 9912532"/>
              <a:gd name="connsiteY38" fmla="*/ 5138057 h 5675086"/>
              <a:gd name="connsiteX39" fmla="*/ 8562703 w 9912532"/>
              <a:gd name="connsiteY39" fmla="*/ 5225143 h 5675086"/>
              <a:gd name="connsiteX40" fmla="*/ 8403046 w 9912532"/>
              <a:gd name="connsiteY40" fmla="*/ 5254171 h 5675086"/>
              <a:gd name="connsiteX41" fmla="*/ 8141789 w 9912532"/>
              <a:gd name="connsiteY41" fmla="*/ 5297714 h 5675086"/>
              <a:gd name="connsiteX42" fmla="*/ 7749903 w 9912532"/>
              <a:gd name="connsiteY42" fmla="*/ 5297714 h 5675086"/>
              <a:gd name="connsiteX43" fmla="*/ 7459617 w 9912532"/>
              <a:gd name="connsiteY43" fmla="*/ 5181600 h 5675086"/>
              <a:gd name="connsiteX44" fmla="*/ 7241903 w 9912532"/>
              <a:gd name="connsiteY44" fmla="*/ 5413829 h 5675086"/>
              <a:gd name="connsiteX45" fmla="*/ 6980646 w 9912532"/>
              <a:gd name="connsiteY45" fmla="*/ 5544457 h 5675086"/>
              <a:gd name="connsiteX46" fmla="*/ 6704875 w 9912532"/>
              <a:gd name="connsiteY46" fmla="*/ 5631543 h 5675086"/>
              <a:gd name="connsiteX47" fmla="*/ 6516189 w 9912532"/>
              <a:gd name="connsiteY47" fmla="*/ 5675086 h 5675086"/>
              <a:gd name="connsiteX48" fmla="*/ 6138817 w 9912532"/>
              <a:gd name="connsiteY48" fmla="*/ 5675086 h 5675086"/>
              <a:gd name="connsiteX49" fmla="*/ 5775960 w 9912532"/>
              <a:gd name="connsiteY49" fmla="*/ 5675086 h 5675086"/>
              <a:gd name="connsiteX50" fmla="*/ 5326017 w 9912532"/>
              <a:gd name="connsiteY50" fmla="*/ 5529943 h 5675086"/>
              <a:gd name="connsiteX51" fmla="*/ 5109755 w 9912532"/>
              <a:gd name="connsiteY51" fmla="*/ 5262154 h 5675086"/>
              <a:gd name="connsiteX52" fmla="*/ 4920343 w 9912532"/>
              <a:gd name="connsiteY52" fmla="*/ 4873897 h 5675086"/>
              <a:gd name="connsiteX53" fmla="*/ 4540795 w 9912532"/>
              <a:gd name="connsiteY53" fmla="*/ 5060769 h 5675086"/>
              <a:gd name="connsiteX54" fmla="*/ 4341223 w 9912532"/>
              <a:gd name="connsiteY54" fmla="*/ 4795883 h 5675086"/>
              <a:gd name="connsiteX55" fmla="*/ 4090489 w 9912532"/>
              <a:gd name="connsiteY55" fmla="*/ 4963886 h 5675086"/>
              <a:gd name="connsiteX56" fmla="*/ 3641272 w 9912532"/>
              <a:gd name="connsiteY56" fmla="*/ 5073831 h 5675086"/>
              <a:gd name="connsiteX57" fmla="*/ 3264989 w 9912532"/>
              <a:gd name="connsiteY57" fmla="*/ 5080000 h 5675086"/>
              <a:gd name="connsiteX58" fmla="*/ 3032760 w 9912532"/>
              <a:gd name="connsiteY58" fmla="*/ 5080000 h 5675086"/>
              <a:gd name="connsiteX59" fmla="*/ 2787469 w 9912532"/>
              <a:gd name="connsiteY59" fmla="*/ 5014323 h 5675086"/>
              <a:gd name="connsiteX60" fmla="*/ 2571932 w 9912532"/>
              <a:gd name="connsiteY60" fmla="*/ 4918891 h 5675086"/>
              <a:gd name="connsiteX61" fmla="*/ 2350589 w 9912532"/>
              <a:gd name="connsiteY61" fmla="*/ 4775200 h 5675086"/>
              <a:gd name="connsiteX62" fmla="*/ 2055586 w 9912532"/>
              <a:gd name="connsiteY62" fmla="*/ 4694283 h 5675086"/>
              <a:gd name="connsiteX63" fmla="*/ 1672409 w 9912532"/>
              <a:gd name="connsiteY63" fmla="*/ 4475117 h 5675086"/>
              <a:gd name="connsiteX64" fmla="*/ 1430746 w 9912532"/>
              <a:gd name="connsiteY64" fmla="*/ 4200071 h 5675086"/>
              <a:gd name="connsiteX65" fmla="*/ 1366520 w 9912532"/>
              <a:gd name="connsiteY65" fmla="*/ 3859349 h 5675086"/>
              <a:gd name="connsiteX66" fmla="*/ 1164409 w 9912532"/>
              <a:gd name="connsiteY66" fmla="*/ 4037149 h 5675086"/>
              <a:gd name="connsiteX67" fmla="*/ 859609 w 9912532"/>
              <a:gd name="connsiteY67" fmla="*/ 3989614 h 5675086"/>
              <a:gd name="connsiteX68" fmla="*/ 537392 w 9912532"/>
              <a:gd name="connsiteY68" fmla="*/ 3856809 h 5675086"/>
              <a:gd name="connsiteX69" fmla="*/ 202475 w 9912532"/>
              <a:gd name="connsiteY69" fmla="*/ 3468914 h 5675086"/>
              <a:gd name="connsiteX70" fmla="*/ 0 w 9912532"/>
              <a:gd name="connsiteY70" fmla="*/ 2972526 h 5675086"/>
              <a:gd name="connsiteX71" fmla="*/ 57332 w 9912532"/>
              <a:gd name="connsiteY71" fmla="*/ 2496457 h 5675086"/>
              <a:gd name="connsiteX72" fmla="*/ 304800 w 9912532"/>
              <a:gd name="connsiteY72" fmla="*/ 2098403 h 5675086"/>
              <a:gd name="connsiteX73" fmla="*/ 669835 w 9912532"/>
              <a:gd name="connsiteY73" fmla="*/ 1951809 h 5675086"/>
              <a:gd name="connsiteX74" fmla="*/ 552995 w 9912532"/>
              <a:gd name="connsiteY74" fmla="*/ 1538514 h 5675086"/>
              <a:gd name="connsiteX75" fmla="*/ 610326 w 9912532"/>
              <a:gd name="connsiteY75" fmla="*/ 1197791 h 5675086"/>
              <a:gd name="connsiteX76" fmla="*/ 696686 w 9912532"/>
              <a:gd name="connsiteY76" fmla="*/ 1016726 h 5675086"/>
              <a:gd name="connsiteX77" fmla="*/ 922020 w 9912532"/>
              <a:gd name="connsiteY77" fmla="*/ 776877 h 5675086"/>
              <a:gd name="connsiteX78" fmla="*/ 1262743 w 9912532"/>
              <a:gd name="connsiteY78" fmla="*/ 588917 h 5675086"/>
              <a:gd name="connsiteX79" fmla="*/ 1676763 w 9912532"/>
              <a:gd name="connsiteY79" fmla="*/ 472077 h 5675086"/>
              <a:gd name="connsiteX80" fmla="*/ 2192383 w 9912532"/>
              <a:gd name="connsiteY80" fmla="*/ 455386 h 5675086"/>
              <a:gd name="connsiteX81" fmla="*/ 2488112 w 9912532"/>
              <a:gd name="connsiteY81" fmla="*/ 572226 h 5675086"/>
              <a:gd name="connsiteX0" fmla="*/ 2477589 w 9912532"/>
              <a:gd name="connsiteY0" fmla="*/ 590369 h 5675086"/>
              <a:gd name="connsiteX1" fmla="*/ 2916646 w 9912532"/>
              <a:gd name="connsiteY1" fmla="*/ 261257 h 5675086"/>
              <a:gd name="connsiteX2" fmla="*/ 3424646 w 9912532"/>
              <a:gd name="connsiteY2" fmla="*/ 72571 h 5675086"/>
              <a:gd name="connsiteX3" fmla="*/ 3947160 w 9912532"/>
              <a:gd name="connsiteY3" fmla="*/ 0 h 5675086"/>
              <a:gd name="connsiteX4" fmla="*/ 4411617 w 9912532"/>
              <a:gd name="connsiteY4" fmla="*/ 58057 h 5675086"/>
              <a:gd name="connsiteX5" fmla="*/ 4730932 w 9912532"/>
              <a:gd name="connsiteY5" fmla="*/ 203200 h 5675086"/>
              <a:gd name="connsiteX6" fmla="*/ 4934132 w 9912532"/>
              <a:gd name="connsiteY6" fmla="*/ 406400 h 5675086"/>
              <a:gd name="connsiteX7" fmla="*/ 5050246 w 9912532"/>
              <a:gd name="connsiteY7" fmla="*/ 624114 h 5675086"/>
              <a:gd name="connsiteX8" fmla="*/ 5205186 w 9912532"/>
              <a:gd name="connsiteY8" fmla="*/ 951774 h 5675086"/>
              <a:gd name="connsiteX9" fmla="*/ 5384075 w 9912532"/>
              <a:gd name="connsiteY9" fmla="*/ 725714 h 5675086"/>
              <a:gd name="connsiteX10" fmla="*/ 5543732 w 9912532"/>
              <a:gd name="connsiteY10" fmla="*/ 696686 h 5675086"/>
              <a:gd name="connsiteX11" fmla="*/ 5688875 w 9912532"/>
              <a:gd name="connsiteY11" fmla="*/ 783771 h 5675086"/>
              <a:gd name="connsiteX12" fmla="*/ 5798820 w 9912532"/>
              <a:gd name="connsiteY12" fmla="*/ 1001486 h 5675086"/>
              <a:gd name="connsiteX13" fmla="*/ 6066246 w 9912532"/>
              <a:gd name="connsiteY13" fmla="*/ 798286 h 5675086"/>
              <a:gd name="connsiteX14" fmla="*/ 6371046 w 9912532"/>
              <a:gd name="connsiteY14" fmla="*/ 725714 h 5675086"/>
              <a:gd name="connsiteX15" fmla="*/ 6777446 w 9912532"/>
              <a:gd name="connsiteY15" fmla="*/ 696686 h 5675086"/>
              <a:gd name="connsiteX16" fmla="*/ 7111275 w 9912532"/>
              <a:gd name="connsiteY16" fmla="*/ 711200 h 5675086"/>
              <a:gd name="connsiteX17" fmla="*/ 7488646 w 9912532"/>
              <a:gd name="connsiteY17" fmla="*/ 769257 h 5675086"/>
              <a:gd name="connsiteX18" fmla="*/ 7691846 w 9912532"/>
              <a:gd name="connsiteY18" fmla="*/ 870857 h 5675086"/>
              <a:gd name="connsiteX19" fmla="*/ 7895046 w 9912532"/>
              <a:gd name="connsiteY19" fmla="*/ 1059543 h 5675086"/>
              <a:gd name="connsiteX20" fmla="*/ 8039463 w 9912532"/>
              <a:gd name="connsiteY20" fmla="*/ 1242060 h 5675086"/>
              <a:gd name="connsiteX21" fmla="*/ 8299269 w 9912532"/>
              <a:gd name="connsiteY21" fmla="*/ 1415506 h 5675086"/>
              <a:gd name="connsiteX22" fmla="*/ 8562703 w 9912532"/>
              <a:gd name="connsiteY22" fmla="*/ 1741714 h 5675086"/>
              <a:gd name="connsiteX23" fmla="*/ 8620760 w 9912532"/>
              <a:gd name="connsiteY23" fmla="*/ 2017486 h 5675086"/>
              <a:gd name="connsiteX24" fmla="*/ 8794932 w 9912532"/>
              <a:gd name="connsiteY24" fmla="*/ 1915886 h 5675086"/>
              <a:gd name="connsiteX25" fmla="*/ 9020992 w 9912532"/>
              <a:gd name="connsiteY25" fmla="*/ 1870166 h 5675086"/>
              <a:gd name="connsiteX26" fmla="*/ 9201332 w 9912532"/>
              <a:gd name="connsiteY26" fmla="*/ 1959429 h 5675086"/>
              <a:gd name="connsiteX27" fmla="*/ 9520646 w 9912532"/>
              <a:gd name="connsiteY27" fmla="*/ 2090057 h 5675086"/>
              <a:gd name="connsiteX28" fmla="*/ 9764123 w 9912532"/>
              <a:gd name="connsiteY28" fmla="*/ 2387237 h 5675086"/>
              <a:gd name="connsiteX29" fmla="*/ 9868989 w 9912532"/>
              <a:gd name="connsiteY29" fmla="*/ 2670629 h 5675086"/>
              <a:gd name="connsiteX30" fmla="*/ 9912532 w 9912532"/>
              <a:gd name="connsiteY30" fmla="*/ 2960914 h 5675086"/>
              <a:gd name="connsiteX31" fmla="*/ 9883503 w 9912532"/>
              <a:gd name="connsiteY31" fmla="*/ 3309257 h 5675086"/>
              <a:gd name="connsiteX32" fmla="*/ 9709332 w 9912532"/>
              <a:gd name="connsiteY32" fmla="*/ 3628571 h 5675086"/>
              <a:gd name="connsiteX33" fmla="*/ 9506132 w 9912532"/>
              <a:gd name="connsiteY33" fmla="*/ 3802743 h 5675086"/>
              <a:gd name="connsiteX34" fmla="*/ 9302932 w 9912532"/>
              <a:gd name="connsiteY34" fmla="*/ 3802743 h 5675086"/>
              <a:gd name="connsiteX35" fmla="*/ 9331960 w 9912532"/>
              <a:gd name="connsiteY35" fmla="*/ 4165600 h 5675086"/>
              <a:gd name="connsiteX36" fmla="*/ 9273903 w 9912532"/>
              <a:gd name="connsiteY36" fmla="*/ 4731657 h 5675086"/>
              <a:gd name="connsiteX37" fmla="*/ 9027160 w 9912532"/>
              <a:gd name="connsiteY37" fmla="*/ 5036457 h 5675086"/>
              <a:gd name="connsiteX38" fmla="*/ 8838475 w 9912532"/>
              <a:gd name="connsiteY38" fmla="*/ 5138057 h 5675086"/>
              <a:gd name="connsiteX39" fmla="*/ 8562703 w 9912532"/>
              <a:gd name="connsiteY39" fmla="*/ 5225143 h 5675086"/>
              <a:gd name="connsiteX40" fmla="*/ 8403046 w 9912532"/>
              <a:gd name="connsiteY40" fmla="*/ 5254171 h 5675086"/>
              <a:gd name="connsiteX41" fmla="*/ 8141789 w 9912532"/>
              <a:gd name="connsiteY41" fmla="*/ 5297714 h 5675086"/>
              <a:gd name="connsiteX42" fmla="*/ 7749903 w 9912532"/>
              <a:gd name="connsiteY42" fmla="*/ 5297714 h 5675086"/>
              <a:gd name="connsiteX43" fmla="*/ 7459617 w 9912532"/>
              <a:gd name="connsiteY43" fmla="*/ 5181600 h 5675086"/>
              <a:gd name="connsiteX44" fmla="*/ 7241903 w 9912532"/>
              <a:gd name="connsiteY44" fmla="*/ 5413829 h 5675086"/>
              <a:gd name="connsiteX45" fmla="*/ 6980646 w 9912532"/>
              <a:gd name="connsiteY45" fmla="*/ 5544457 h 5675086"/>
              <a:gd name="connsiteX46" fmla="*/ 6704875 w 9912532"/>
              <a:gd name="connsiteY46" fmla="*/ 5631543 h 5675086"/>
              <a:gd name="connsiteX47" fmla="*/ 6516189 w 9912532"/>
              <a:gd name="connsiteY47" fmla="*/ 5675086 h 5675086"/>
              <a:gd name="connsiteX48" fmla="*/ 6138817 w 9912532"/>
              <a:gd name="connsiteY48" fmla="*/ 5675086 h 5675086"/>
              <a:gd name="connsiteX49" fmla="*/ 5775960 w 9912532"/>
              <a:gd name="connsiteY49" fmla="*/ 5675086 h 5675086"/>
              <a:gd name="connsiteX50" fmla="*/ 5326017 w 9912532"/>
              <a:gd name="connsiteY50" fmla="*/ 5529943 h 5675086"/>
              <a:gd name="connsiteX51" fmla="*/ 5109755 w 9912532"/>
              <a:gd name="connsiteY51" fmla="*/ 5262154 h 5675086"/>
              <a:gd name="connsiteX52" fmla="*/ 4920343 w 9912532"/>
              <a:gd name="connsiteY52" fmla="*/ 4873897 h 5675086"/>
              <a:gd name="connsiteX53" fmla="*/ 4540795 w 9912532"/>
              <a:gd name="connsiteY53" fmla="*/ 5060769 h 5675086"/>
              <a:gd name="connsiteX54" fmla="*/ 4341223 w 9912532"/>
              <a:gd name="connsiteY54" fmla="*/ 4795883 h 5675086"/>
              <a:gd name="connsiteX55" fmla="*/ 4090489 w 9912532"/>
              <a:gd name="connsiteY55" fmla="*/ 4963886 h 5675086"/>
              <a:gd name="connsiteX56" fmla="*/ 3641272 w 9912532"/>
              <a:gd name="connsiteY56" fmla="*/ 5073831 h 5675086"/>
              <a:gd name="connsiteX57" fmla="*/ 3264989 w 9912532"/>
              <a:gd name="connsiteY57" fmla="*/ 5080000 h 5675086"/>
              <a:gd name="connsiteX58" fmla="*/ 3032760 w 9912532"/>
              <a:gd name="connsiteY58" fmla="*/ 5080000 h 5675086"/>
              <a:gd name="connsiteX59" fmla="*/ 2787469 w 9912532"/>
              <a:gd name="connsiteY59" fmla="*/ 5014323 h 5675086"/>
              <a:gd name="connsiteX60" fmla="*/ 2571932 w 9912532"/>
              <a:gd name="connsiteY60" fmla="*/ 4918891 h 5675086"/>
              <a:gd name="connsiteX61" fmla="*/ 2350589 w 9912532"/>
              <a:gd name="connsiteY61" fmla="*/ 4775200 h 5675086"/>
              <a:gd name="connsiteX62" fmla="*/ 2055586 w 9912532"/>
              <a:gd name="connsiteY62" fmla="*/ 4694283 h 5675086"/>
              <a:gd name="connsiteX63" fmla="*/ 1672409 w 9912532"/>
              <a:gd name="connsiteY63" fmla="*/ 4475117 h 5675086"/>
              <a:gd name="connsiteX64" fmla="*/ 1430746 w 9912532"/>
              <a:gd name="connsiteY64" fmla="*/ 4200071 h 5675086"/>
              <a:gd name="connsiteX65" fmla="*/ 1366520 w 9912532"/>
              <a:gd name="connsiteY65" fmla="*/ 3859349 h 5675086"/>
              <a:gd name="connsiteX66" fmla="*/ 1164409 w 9912532"/>
              <a:gd name="connsiteY66" fmla="*/ 4037149 h 5675086"/>
              <a:gd name="connsiteX67" fmla="*/ 859609 w 9912532"/>
              <a:gd name="connsiteY67" fmla="*/ 3989614 h 5675086"/>
              <a:gd name="connsiteX68" fmla="*/ 537392 w 9912532"/>
              <a:gd name="connsiteY68" fmla="*/ 3856809 h 5675086"/>
              <a:gd name="connsiteX69" fmla="*/ 202475 w 9912532"/>
              <a:gd name="connsiteY69" fmla="*/ 3468914 h 5675086"/>
              <a:gd name="connsiteX70" fmla="*/ 0 w 9912532"/>
              <a:gd name="connsiteY70" fmla="*/ 2972526 h 5675086"/>
              <a:gd name="connsiteX71" fmla="*/ 57332 w 9912532"/>
              <a:gd name="connsiteY71" fmla="*/ 2496457 h 5675086"/>
              <a:gd name="connsiteX72" fmla="*/ 304800 w 9912532"/>
              <a:gd name="connsiteY72" fmla="*/ 2098403 h 5675086"/>
              <a:gd name="connsiteX73" fmla="*/ 669835 w 9912532"/>
              <a:gd name="connsiteY73" fmla="*/ 1951809 h 5675086"/>
              <a:gd name="connsiteX74" fmla="*/ 552995 w 9912532"/>
              <a:gd name="connsiteY74" fmla="*/ 1538514 h 5675086"/>
              <a:gd name="connsiteX75" fmla="*/ 610326 w 9912532"/>
              <a:gd name="connsiteY75" fmla="*/ 1197791 h 5675086"/>
              <a:gd name="connsiteX76" fmla="*/ 696686 w 9912532"/>
              <a:gd name="connsiteY76" fmla="*/ 1016726 h 5675086"/>
              <a:gd name="connsiteX77" fmla="*/ 922020 w 9912532"/>
              <a:gd name="connsiteY77" fmla="*/ 776877 h 5675086"/>
              <a:gd name="connsiteX78" fmla="*/ 1262743 w 9912532"/>
              <a:gd name="connsiteY78" fmla="*/ 588917 h 5675086"/>
              <a:gd name="connsiteX79" fmla="*/ 1676763 w 9912532"/>
              <a:gd name="connsiteY79" fmla="*/ 472077 h 5675086"/>
              <a:gd name="connsiteX80" fmla="*/ 2192383 w 9912532"/>
              <a:gd name="connsiteY80" fmla="*/ 455386 h 5675086"/>
              <a:gd name="connsiteX81" fmla="*/ 2488112 w 9912532"/>
              <a:gd name="connsiteY81" fmla="*/ 572226 h 5675086"/>
              <a:gd name="connsiteX0" fmla="*/ 2477589 w 9912532"/>
              <a:gd name="connsiteY0" fmla="*/ 590369 h 5675086"/>
              <a:gd name="connsiteX1" fmla="*/ 2916646 w 9912532"/>
              <a:gd name="connsiteY1" fmla="*/ 261257 h 5675086"/>
              <a:gd name="connsiteX2" fmla="*/ 3424646 w 9912532"/>
              <a:gd name="connsiteY2" fmla="*/ 72571 h 5675086"/>
              <a:gd name="connsiteX3" fmla="*/ 3947160 w 9912532"/>
              <a:gd name="connsiteY3" fmla="*/ 0 h 5675086"/>
              <a:gd name="connsiteX4" fmla="*/ 4411617 w 9912532"/>
              <a:gd name="connsiteY4" fmla="*/ 58057 h 5675086"/>
              <a:gd name="connsiteX5" fmla="*/ 4730932 w 9912532"/>
              <a:gd name="connsiteY5" fmla="*/ 203200 h 5675086"/>
              <a:gd name="connsiteX6" fmla="*/ 4934132 w 9912532"/>
              <a:gd name="connsiteY6" fmla="*/ 406400 h 5675086"/>
              <a:gd name="connsiteX7" fmla="*/ 5050246 w 9912532"/>
              <a:gd name="connsiteY7" fmla="*/ 624114 h 5675086"/>
              <a:gd name="connsiteX8" fmla="*/ 5205186 w 9912532"/>
              <a:gd name="connsiteY8" fmla="*/ 951774 h 5675086"/>
              <a:gd name="connsiteX9" fmla="*/ 5384075 w 9912532"/>
              <a:gd name="connsiteY9" fmla="*/ 725714 h 5675086"/>
              <a:gd name="connsiteX10" fmla="*/ 5543732 w 9912532"/>
              <a:gd name="connsiteY10" fmla="*/ 696686 h 5675086"/>
              <a:gd name="connsiteX11" fmla="*/ 5688875 w 9912532"/>
              <a:gd name="connsiteY11" fmla="*/ 783771 h 5675086"/>
              <a:gd name="connsiteX12" fmla="*/ 5798820 w 9912532"/>
              <a:gd name="connsiteY12" fmla="*/ 1001486 h 5675086"/>
              <a:gd name="connsiteX13" fmla="*/ 6066246 w 9912532"/>
              <a:gd name="connsiteY13" fmla="*/ 798286 h 5675086"/>
              <a:gd name="connsiteX14" fmla="*/ 6371046 w 9912532"/>
              <a:gd name="connsiteY14" fmla="*/ 725714 h 5675086"/>
              <a:gd name="connsiteX15" fmla="*/ 6777446 w 9912532"/>
              <a:gd name="connsiteY15" fmla="*/ 696686 h 5675086"/>
              <a:gd name="connsiteX16" fmla="*/ 7111275 w 9912532"/>
              <a:gd name="connsiteY16" fmla="*/ 711200 h 5675086"/>
              <a:gd name="connsiteX17" fmla="*/ 7488646 w 9912532"/>
              <a:gd name="connsiteY17" fmla="*/ 769257 h 5675086"/>
              <a:gd name="connsiteX18" fmla="*/ 7691846 w 9912532"/>
              <a:gd name="connsiteY18" fmla="*/ 870857 h 5675086"/>
              <a:gd name="connsiteX19" fmla="*/ 7895046 w 9912532"/>
              <a:gd name="connsiteY19" fmla="*/ 1059543 h 5675086"/>
              <a:gd name="connsiteX20" fmla="*/ 8039463 w 9912532"/>
              <a:gd name="connsiteY20" fmla="*/ 1242060 h 5675086"/>
              <a:gd name="connsiteX21" fmla="*/ 8299269 w 9912532"/>
              <a:gd name="connsiteY21" fmla="*/ 1415506 h 5675086"/>
              <a:gd name="connsiteX22" fmla="*/ 8562703 w 9912532"/>
              <a:gd name="connsiteY22" fmla="*/ 1741714 h 5675086"/>
              <a:gd name="connsiteX23" fmla="*/ 8620760 w 9912532"/>
              <a:gd name="connsiteY23" fmla="*/ 2017486 h 5675086"/>
              <a:gd name="connsiteX24" fmla="*/ 8794932 w 9912532"/>
              <a:gd name="connsiteY24" fmla="*/ 1915886 h 5675086"/>
              <a:gd name="connsiteX25" fmla="*/ 9020992 w 9912532"/>
              <a:gd name="connsiteY25" fmla="*/ 1870166 h 5675086"/>
              <a:gd name="connsiteX26" fmla="*/ 9201332 w 9912532"/>
              <a:gd name="connsiteY26" fmla="*/ 1959429 h 5675086"/>
              <a:gd name="connsiteX27" fmla="*/ 9520646 w 9912532"/>
              <a:gd name="connsiteY27" fmla="*/ 2090057 h 5675086"/>
              <a:gd name="connsiteX28" fmla="*/ 9764123 w 9912532"/>
              <a:gd name="connsiteY28" fmla="*/ 2387237 h 5675086"/>
              <a:gd name="connsiteX29" fmla="*/ 9868989 w 9912532"/>
              <a:gd name="connsiteY29" fmla="*/ 2670629 h 5675086"/>
              <a:gd name="connsiteX30" fmla="*/ 9912532 w 9912532"/>
              <a:gd name="connsiteY30" fmla="*/ 2960914 h 5675086"/>
              <a:gd name="connsiteX31" fmla="*/ 9883503 w 9912532"/>
              <a:gd name="connsiteY31" fmla="*/ 3309257 h 5675086"/>
              <a:gd name="connsiteX32" fmla="*/ 9709332 w 9912532"/>
              <a:gd name="connsiteY32" fmla="*/ 3628571 h 5675086"/>
              <a:gd name="connsiteX33" fmla="*/ 9506132 w 9912532"/>
              <a:gd name="connsiteY33" fmla="*/ 3802743 h 5675086"/>
              <a:gd name="connsiteX34" fmla="*/ 9302932 w 9912532"/>
              <a:gd name="connsiteY34" fmla="*/ 3802743 h 5675086"/>
              <a:gd name="connsiteX35" fmla="*/ 9331960 w 9912532"/>
              <a:gd name="connsiteY35" fmla="*/ 4165600 h 5675086"/>
              <a:gd name="connsiteX36" fmla="*/ 9273903 w 9912532"/>
              <a:gd name="connsiteY36" fmla="*/ 4731657 h 5675086"/>
              <a:gd name="connsiteX37" fmla="*/ 9027160 w 9912532"/>
              <a:gd name="connsiteY37" fmla="*/ 5036457 h 5675086"/>
              <a:gd name="connsiteX38" fmla="*/ 8838475 w 9912532"/>
              <a:gd name="connsiteY38" fmla="*/ 5138057 h 5675086"/>
              <a:gd name="connsiteX39" fmla="*/ 8562703 w 9912532"/>
              <a:gd name="connsiteY39" fmla="*/ 5225143 h 5675086"/>
              <a:gd name="connsiteX40" fmla="*/ 8403046 w 9912532"/>
              <a:gd name="connsiteY40" fmla="*/ 5254171 h 5675086"/>
              <a:gd name="connsiteX41" fmla="*/ 8141789 w 9912532"/>
              <a:gd name="connsiteY41" fmla="*/ 5297714 h 5675086"/>
              <a:gd name="connsiteX42" fmla="*/ 7749903 w 9912532"/>
              <a:gd name="connsiteY42" fmla="*/ 5297714 h 5675086"/>
              <a:gd name="connsiteX43" fmla="*/ 7459617 w 9912532"/>
              <a:gd name="connsiteY43" fmla="*/ 5181600 h 5675086"/>
              <a:gd name="connsiteX44" fmla="*/ 7241903 w 9912532"/>
              <a:gd name="connsiteY44" fmla="*/ 5413829 h 5675086"/>
              <a:gd name="connsiteX45" fmla="*/ 6980646 w 9912532"/>
              <a:gd name="connsiteY45" fmla="*/ 5544457 h 5675086"/>
              <a:gd name="connsiteX46" fmla="*/ 6704875 w 9912532"/>
              <a:gd name="connsiteY46" fmla="*/ 5631543 h 5675086"/>
              <a:gd name="connsiteX47" fmla="*/ 6516189 w 9912532"/>
              <a:gd name="connsiteY47" fmla="*/ 5675086 h 5675086"/>
              <a:gd name="connsiteX48" fmla="*/ 6138817 w 9912532"/>
              <a:gd name="connsiteY48" fmla="*/ 5675086 h 5675086"/>
              <a:gd name="connsiteX49" fmla="*/ 5775960 w 9912532"/>
              <a:gd name="connsiteY49" fmla="*/ 5675086 h 5675086"/>
              <a:gd name="connsiteX50" fmla="*/ 5326017 w 9912532"/>
              <a:gd name="connsiteY50" fmla="*/ 5529943 h 5675086"/>
              <a:gd name="connsiteX51" fmla="*/ 5109755 w 9912532"/>
              <a:gd name="connsiteY51" fmla="*/ 5262154 h 5675086"/>
              <a:gd name="connsiteX52" fmla="*/ 4920343 w 9912532"/>
              <a:gd name="connsiteY52" fmla="*/ 4873897 h 5675086"/>
              <a:gd name="connsiteX53" fmla="*/ 4540795 w 9912532"/>
              <a:gd name="connsiteY53" fmla="*/ 5060769 h 5675086"/>
              <a:gd name="connsiteX54" fmla="*/ 4341223 w 9912532"/>
              <a:gd name="connsiteY54" fmla="*/ 4795883 h 5675086"/>
              <a:gd name="connsiteX55" fmla="*/ 4090489 w 9912532"/>
              <a:gd name="connsiteY55" fmla="*/ 4963886 h 5675086"/>
              <a:gd name="connsiteX56" fmla="*/ 3641272 w 9912532"/>
              <a:gd name="connsiteY56" fmla="*/ 5073831 h 5675086"/>
              <a:gd name="connsiteX57" fmla="*/ 3264989 w 9912532"/>
              <a:gd name="connsiteY57" fmla="*/ 5080000 h 5675086"/>
              <a:gd name="connsiteX58" fmla="*/ 3032760 w 9912532"/>
              <a:gd name="connsiteY58" fmla="*/ 5080000 h 5675086"/>
              <a:gd name="connsiteX59" fmla="*/ 2787469 w 9912532"/>
              <a:gd name="connsiteY59" fmla="*/ 5014323 h 5675086"/>
              <a:gd name="connsiteX60" fmla="*/ 2571932 w 9912532"/>
              <a:gd name="connsiteY60" fmla="*/ 4918891 h 5675086"/>
              <a:gd name="connsiteX61" fmla="*/ 2350589 w 9912532"/>
              <a:gd name="connsiteY61" fmla="*/ 4775200 h 5675086"/>
              <a:gd name="connsiteX62" fmla="*/ 2055586 w 9912532"/>
              <a:gd name="connsiteY62" fmla="*/ 4694283 h 5675086"/>
              <a:gd name="connsiteX63" fmla="*/ 1672409 w 9912532"/>
              <a:gd name="connsiteY63" fmla="*/ 4475117 h 5675086"/>
              <a:gd name="connsiteX64" fmla="*/ 1430746 w 9912532"/>
              <a:gd name="connsiteY64" fmla="*/ 4200071 h 5675086"/>
              <a:gd name="connsiteX65" fmla="*/ 1366520 w 9912532"/>
              <a:gd name="connsiteY65" fmla="*/ 3859349 h 5675086"/>
              <a:gd name="connsiteX66" fmla="*/ 1164409 w 9912532"/>
              <a:gd name="connsiteY66" fmla="*/ 4037149 h 5675086"/>
              <a:gd name="connsiteX67" fmla="*/ 859609 w 9912532"/>
              <a:gd name="connsiteY67" fmla="*/ 3989614 h 5675086"/>
              <a:gd name="connsiteX68" fmla="*/ 537392 w 9912532"/>
              <a:gd name="connsiteY68" fmla="*/ 3856809 h 5675086"/>
              <a:gd name="connsiteX69" fmla="*/ 202475 w 9912532"/>
              <a:gd name="connsiteY69" fmla="*/ 3468914 h 5675086"/>
              <a:gd name="connsiteX70" fmla="*/ 0 w 9912532"/>
              <a:gd name="connsiteY70" fmla="*/ 2972526 h 5675086"/>
              <a:gd name="connsiteX71" fmla="*/ 57332 w 9912532"/>
              <a:gd name="connsiteY71" fmla="*/ 2496457 h 5675086"/>
              <a:gd name="connsiteX72" fmla="*/ 304800 w 9912532"/>
              <a:gd name="connsiteY72" fmla="*/ 2098403 h 5675086"/>
              <a:gd name="connsiteX73" fmla="*/ 669835 w 9912532"/>
              <a:gd name="connsiteY73" fmla="*/ 1951809 h 5675086"/>
              <a:gd name="connsiteX74" fmla="*/ 552995 w 9912532"/>
              <a:gd name="connsiteY74" fmla="*/ 1538514 h 5675086"/>
              <a:gd name="connsiteX75" fmla="*/ 610326 w 9912532"/>
              <a:gd name="connsiteY75" fmla="*/ 1197791 h 5675086"/>
              <a:gd name="connsiteX76" fmla="*/ 696686 w 9912532"/>
              <a:gd name="connsiteY76" fmla="*/ 1016726 h 5675086"/>
              <a:gd name="connsiteX77" fmla="*/ 922020 w 9912532"/>
              <a:gd name="connsiteY77" fmla="*/ 776877 h 5675086"/>
              <a:gd name="connsiteX78" fmla="*/ 1262743 w 9912532"/>
              <a:gd name="connsiteY78" fmla="*/ 588917 h 5675086"/>
              <a:gd name="connsiteX79" fmla="*/ 1676763 w 9912532"/>
              <a:gd name="connsiteY79" fmla="*/ 472077 h 5675086"/>
              <a:gd name="connsiteX80" fmla="*/ 2192383 w 9912532"/>
              <a:gd name="connsiteY80" fmla="*/ 455386 h 5675086"/>
              <a:gd name="connsiteX81" fmla="*/ 2488112 w 9912532"/>
              <a:gd name="connsiteY81" fmla="*/ 572226 h 5675086"/>
              <a:gd name="connsiteX0" fmla="*/ 2477589 w 9912532"/>
              <a:gd name="connsiteY0" fmla="*/ 590369 h 5675086"/>
              <a:gd name="connsiteX1" fmla="*/ 2916646 w 9912532"/>
              <a:gd name="connsiteY1" fmla="*/ 261257 h 5675086"/>
              <a:gd name="connsiteX2" fmla="*/ 3424646 w 9912532"/>
              <a:gd name="connsiteY2" fmla="*/ 72571 h 5675086"/>
              <a:gd name="connsiteX3" fmla="*/ 3947160 w 9912532"/>
              <a:gd name="connsiteY3" fmla="*/ 0 h 5675086"/>
              <a:gd name="connsiteX4" fmla="*/ 4411617 w 9912532"/>
              <a:gd name="connsiteY4" fmla="*/ 58057 h 5675086"/>
              <a:gd name="connsiteX5" fmla="*/ 4730932 w 9912532"/>
              <a:gd name="connsiteY5" fmla="*/ 203200 h 5675086"/>
              <a:gd name="connsiteX6" fmla="*/ 4934132 w 9912532"/>
              <a:gd name="connsiteY6" fmla="*/ 406400 h 5675086"/>
              <a:gd name="connsiteX7" fmla="*/ 5050246 w 9912532"/>
              <a:gd name="connsiteY7" fmla="*/ 624114 h 5675086"/>
              <a:gd name="connsiteX8" fmla="*/ 5205186 w 9912532"/>
              <a:gd name="connsiteY8" fmla="*/ 951774 h 5675086"/>
              <a:gd name="connsiteX9" fmla="*/ 5384075 w 9912532"/>
              <a:gd name="connsiteY9" fmla="*/ 725714 h 5675086"/>
              <a:gd name="connsiteX10" fmla="*/ 5543732 w 9912532"/>
              <a:gd name="connsiteY10" fmla="*/ 696686 h 5675086"/>
              <a:gd name="connsiteX11" fmla="*/ 5688875 w 9912532"/>
              <a:gd name="connsiteY11" fmla="*/ 783771 h 5675086"/>
              <a:gd name="connsiteX12" fmla="*/ 5798820 w 9912532"/>
              <a:gd name="connsiteY12" fmla="*/ 1001486 h 5675086"/>
              <a:gd name="connsiteX13" fmla="*/ 6066246 w 9912532"/>
              <a:gd name="connsiteY13" fmla="*/ 798286 h 5675086"/>
              <a:gd name="connsiteX14" fmla="*/ 6371046 w 9912532"/>
              <a:gd name="connsiteY14" fmla="*/ 725714 h 5675086"/>
              <a:gd name="connsiteX15" fmla="*/ 6777446 w 9912532"/>
              <a:gd name="connsiteY15" fmla="*/ 696686 h 5675086"/>
              <a:gd name="connsiteX16" fmla="*/ 7111275 w 9912532"/>
              <a:gd name="connsiteY16" fmla="*/ 711200 h 5675086"/>
              <a:gd name="connsiteX17" fmla="*/ 7488646 w 9912532"/>
              <a:gd name="connsiteY17" fmla="*/ 769257 h 5675086"/>
              <a:gd name="connsiteX18" fmla="*/ 7691846 w 9912532"/>
              <a:gd name="connsiteY18" fmla="*/ 870857 h 5675086"/>
              <a:gd name="connsiteX19" fmla="*/ 7895046 w 9912532"/>
              <a:gd name="connsiteY19" fmla="*/ 1059543 h 5675086"/>
              <a:gd name="connsiteX20" fmla="*/ 8039463 w 9912532"/>
              <a:gd name="connsiteY20" fmla="*/ 1242060 h 5675086"/>
              <a:gd name="connsiteX21" fmla="*/ 8299269 w 9912532"/>
              <a:gd name="connsiteY21" fmla="*/ 1415506 h 5675086"/>
              <a:gd name="connsiteX22" fmla="*/ 8562703 w 9912532"/>
              <a:gd name="connsiteY22" fmla="*/ 1741714 h 5675086"/>
              <a:gd name="connsiteX23" fmla="*/ 8620760 w 9912532"/>
              <a:gd name="connsiteY23" fmla="*/ 2017486 h 5675086"/>
              <a:gd name="connsiteX24" fmla="*/ 8794932 w 9912532"/>
              <a:gd name="connsiteY24" fmla="*/ 1915886 h 5675086"/>
              <a:gd name="connsiteX25" fmla="*/ 9020992 w 9912532"/>
              <a:gd name="connsiteY25" fmla="*/ 1870166 h 5675086"/>
              <a:gd name="connsiteX26" fmla="*/ 9201332 w 9912532"/>
              <a:gd name="connsiteY26" fmla="*/ 1959429 h 5675086"/>
              <a:gd name="connsiteX27" fmla="*/ 9490166 w 9912532"/>
              <a:gd name="connsiteY27" fmla="*/ 2105297 h 5675086"/>
              <a:gd name="connsiteX28" fmla="*/ 9764123 w 9912532"/>
              <a:gd name="connsiteY28" fmla="*/ 2387237 h 5675086"/>
              <a:gd name="connsiteX29" fmla="*/ 9868989 w 9912532"/>
              <a:gd name="connsiteY29" fmla="*/ 2670629 h 5675086"/>
              <a:gd name="connsiteX30" fmla="*/ 9912532 w 9912532"/>
              <a:gd name="connsiteY30" fmla="*/ 2960914 h 5675086"/>
              <a:gd name="connsiteX31" fmla="*/ 9883503 w 9912532"/>
              <a:gd name="connsiteY31" fmla="*/ 3309257 h 5675086"/>
              <a:gd name="connsiteX32" fmla="*/ 9709332 w 9912532"/>
              <a:gd name="connsiteY32" fmla="*/ 3628571 h 5675086"/>
              <a:gd name="connsiteX33" fmla="*/ 9506132 w 9912532"/>
              <a:gd name="connsiteY33" fmla="*/ 3802743 h 5675086"/>
              <a:gd name="connsiteX34" fmla="*/ 9302932 w 9912532"/>
              <a:gd name="connsiteY34" fmla="*/ 3802743 h 5675086"/>
              <a:gd name="connsiteX35" fmla="*/ 9331960 w 9912532"/>
              <a:gd name="connsiteY35" fmla="*/ 4165600 h 5675086"/>
              <a:gd name="connsiteX36" fmla="*/ 9273903 w 9912532"/>
              <a:gd name="connsiteY36" fmla="*/ 4731657 h 5675086"/>
              <a:gd name="connsiteX37" fmla="*/ 9027160 w 9912532"/>
              <a:gd name="connsiteY37" fmla="*/ 5036457 h 5675086"/>
              <a:gd name="connsiteX38" fmla="*/ 8838475 w 9912532"/>
              <a:gd name="connsiteY38" fmla="*/ 5138057 h 5675086"/>
              <a:gd name="connsiteX39" fmla="*/ 8562703 w 9912532"/>
              <a:gd name="connsiteY39" fmla="*/ 5225143 h 5675086"/>
              <a:gd name="connsiteX40" fmla="*/ 8403046 w 9912532"/>
              <a:gd name="connsiteY40" fmla="*/ 5254171 h 5675086"/>
              <a:gd name="connsiteX41" fmla="*/ 8141789 w 9912532"/>
              <a:gd name="connsiteY41" fmla="*/ 5297714 h 5675086"/>
              <a:gd name="connsiteX42" fmla="*/ 7749903 w 9912532"/>
              <a:gd name="connsiteY42" fmla="*/ 5297714 h 5675086"/>
              <a:gd name="connsiteX43" fmla="*/ 7459617 w 9912532"/>
              <a:gd name="connsiteY43" fmla="*/ 5181600 h 5675086"/>
              <a:gd name="connsiteX44" fmla="*/ 7241903 w 9912532"/>
              <a:gd name="connsiteY44" fmla="*/ 5413829 h 5675086"/>
              <a:gd name="connsiteX45" fmla="*/ 6980646 w 9912532"/>
              <a:gd name="connsiteY45" fmla="*/ 5544457 h 5675086"/>
              <a:gd name="connsiteX46" fmla="*/ 6704875 w 9912532"/>
              <a:gd name="connsiteY46" fmla="*/ 5631543 h 5675086"/>
              <a:gd name="connsiteX47" fmla="*/ 6516189 w 9912532"/>
              <a:gd name="connsiteY47" fmla="*/ 5675086 h 5675086"/>
              <a:gd name="connsiteX48" fmla="*/ 6138817 w 9912532"/>
              <a:gd name="connsiteY48" fmla="*/ 5675086 h 5675086"/>
              <a:gd name="connsiteX49" fmla="*/ 5775960 w 9912532"/>
              <a:gd name="connsiteY49" fmla="*/ 5675086 h 5675086"/>
              <a:gd name="connsiteX50" fmla="*/ 5326017 w 9912532"/>
              <a:gd name="connsiteY50" fmla="*/ 5529943 h 5675086"/>
              <a:gd name="connsiteX51" fmla="*/ 5109755 w 9912532"/>
              <a:gd name="connsiteY51" fmla="*/ 5262154 h 5675086"/>
              <a:gd name="connsiteX52" fmla="*/ 4920343 w 9912532"/>
              <a:gd name="connsiteY52" fmla="*/ 4873897 h 5675086"/>
              <a:gd name="connsiteX53" fmla="*/ 4540795 w 9912532"/>
              <a:gd name="connsiteY53" fmla="*/ 5060769 h 5675086"/>
              <a:gd name="connsiteX54" fmla="*/ 4341223 w 9912532"/>
              <a:gd name="connsiteY54" fmla="*/ 4795883 h 5675086"/>
              <a:gd name="connsiteX55" fmla="*/ 4090489 w 9912532"/>
              <a:gd name="connsiteY55" fmla="*/ 4963886 h 5675086"/>
              <a:gd name="connsiteX56" fmla="*/ 3641272 w 9912532"/>
              <a:gd name="connsiteY56" fmla="*/ 5073831 h 5675086"/>
              <a:gd name="connsiteX57" fmla="*/ 3264989 w 9912532"/>
              <a:gd name="connsiteY57" fmla="*/ 5080000 h 5675086"/>
              <a:gd name="connsiteX58" fmla="*/ 3032760 w 9912532"/>
              <a:gd name="connsiteY58" fmla="*/ 5080000 h 5675086"/>
              <a:gd name="connsiteX59" fmla="*/ 2787469 w 9912532"/>
              <a:gd name="connsiteY59" fmla="*/ 5014323 h 5675086"/>
              <a:gd name="connsiteX60" fmla="*/ 2571932 w 9912532"/>
              <a:gd name="connsiteY60" fmla="*/ 4918891 h 5675086"/>
              <a:gd name="connsiteX61" fmla="*/ 2350589 w 9912532"/>
              <a:gd name="connsiteY61" fmla="*/ 4775200 h 5675086"/>
              <a:gd name="connsiteX62" fmla="*/ 2055586 w 9912532"/>
              <a:gd name="connsiteY62" fmla="*/ 4694283 h 5675086"/>
              <a:gd name="connsiteX63" fmla="*/ 1672409 w 9912532"/>
              <a:gd name="connsiteY63" fmla="*/ 4475117 h 5675086"/>
              <a:gd name="connsiteX64" fmla="*/ 1430746 w 9912532"/>
              <a:gd name="connsiteY64" fmla="*/ 4200071 h 5675086"/>
              <a:gd name="connsiteX65" fmla="*/ 1366520 w 9912532"/>
              <a:gd name="connsiteY65" fmla="*/ 3859349 h 5675086"/>
              <a:gd name="connsiteX66" fmla="*/ 1164409 w 9912532"/>
              <a:gd name="connsiteY66" fmla="*/ 4037149 h 5675086"/>
              <a:gd name="connsiteX67" fmla="*/ 859609 w 9912532"/>
              <a:gd name="connsiteY67" fmla="*/ 3989614 h 5675086"/>
              <a:gd name="connsiteX68" fmla="*/ 537392 w 9912532"/>
              <a:gd name="connsiteY68" fmla="*/ 3856809 h 5675086"/>
              <a:gd name="connsiteX69" fmla="*/ 202475 w 9912532"/>
              <a:gd name="connsiteY69" fmla="*/ 3468914 h 5675086"/>
              <a:gd name="connsiteX70" fmla="*/ 0 w 9912532"/>
              <a:gd name="connsiteY70" fmla="*/ 2972526 h 5675086"/>
              <a:gd name="connsiteX71" fmla="*/ 57332 w 9912532"/>
              <a:gd name="connsiteY71" fmla="*/ 2496457 h 5675086"/>
              <a:gd name="connsiteX72" fmla="*/ 304800 w 9912532"/>
              <a:gd name="connsiteY72" fmla="*/ 2098403 h 5675086"/>
              <a:gd name="connsiteX73" fmla="*/ 669835 w 9912532"/>
              <a:gd name="connsiteY73" fmla="*/ 1951809 h 5675086"/>
              <a:gd name="connsiteX74" fmla="*/ 552995 w 9912532"/>
              <a:gd name="connsiteY74" fmla="*/ 1538514 h 5675086"/>
              <a:gd name="connsiteX75" fmla="*/ 610326 w 9912532"/>
              <a:gd name="connsiteY75" fmla="*/ 1197791 h 5675086"/>
              <a:gd name="connsiteX76" fmla="*/ 696686 w 9912532"/>
              <a:gd name="connsiteY76" fmla="*/ 1016726 h 5675086"/>
              <a:gd name="connsiteX77" fmla="*/ 922020 w 9912532"/>
              <a:gd name="connsiteY77" fmla="*/ 776877 h 5675086"/>
              <a:gd name="connsiteX78" fmla="*/ 1262743 w 9912532"/>
              <a:gd name="connsiteY78" fmla="*/ 588917 h 5675086"/>
              <a:gd name="connsiteX79" fmla="*/ 1676763 w 9912532"/>
              <a:gd name="connsiteY79" fmla="*/ 472077 h 5675086"/>
              <a:gd name="connsiteX80" fmla="*/ 2192383 w 9912532"/>
              <a:gd name="connsiteY80" fmla="*/ 455386 h 5675086"/>
              <a:gd name="connsiteX81" fmla="*/ 2488112 w 9912532"/>
              <a:gd name="connsiteY81" fmla="*/ 572226 h 5675086"/>
              <a:gd name="connsiteX0" fmla="*/ 2477589 w 9912532"/>
              <a:gd name="connsiteY0" fmla="*/ 590369 h 5675086"/>
              <a:gd name="connsiteX1" fmla="*/ 2916646 w 9912532"/>
              <a:gd name="connsiteY1" fmla="*/ 261257 h 5675086"/>
              <a:gd name="connsiteX2" fmla="*/ 3424646 w 9912532"/>
              <a:gd name="connsiteY2" fmla="*/ 72571 h 5675086"/>
              <a:gd name="connsiteX3" fmla="*/ 3947160 w 9912532"/>
              <a:gd name="connsiteY3" fmla="*/ 0 h 5675086"/>
              <a:gd name="connsiteX4" fmla="*/ 4411617 w 9912532"/>
              <a:gd name="connsiteY4" fmla="*/ 58057 h 5675086"/>
              <a:gd name="connsiteX5" fmla="*/ 4730932 w 9912532"/>
              <a:gd name="connsiteY5" fmla="*/ 203200 h 5675086"/>
              <a:gd name="connsiteX6" fmla="*/ 4934132 w 9912532"/>
              <a:gd name="connsiteY6" fmla="*/ 406400 h 5675086"/>
              <a:gd name="connsiteX7" fmla="*/ 5050246 w 9912532"/>
              <a:gd name="connsiteY7" fmla="*/ 624114 h 5675086"/>
              <a:gd name="connsiteX8" fmla="*/ 5205186 w 9912532"/>
              <a:gd name="connsiteY8" fmla="*/ 951774 h 5675086"/>
              <a:gd name="connsiteX9" fmla="*/ 5384075 w 9912532"/>
              <a:gd name="connsiteY9" fmla="*/ 725714 h 5675086"/>
              <a:gd name="connsiteX10" fmla="*/ 5543732 w 9912532"/>
              <a:gd name="connsiteY10" fmla="*/ 696686 h 5675086"/>
              <a:gd name="connsiteX11" fmla="*/ 5688875 w 9912532"/>
              <a:gd name="connsiteY11" fmla="*/ 783771 h 5675086"/>
              <a:gd name="connsiteX12" fmla="*/ 5798820 w 9912532"/>
              <a:gd name="connsiteY12" fmla="*/ 1001486 h 5675086"/>
              <a:gd name="connsiteX13" fmla="*/ 6066246 w 9912532"/>
              <a:gd name="connsiteY13" fmla="*/ 798286 h 5675086"/>
              <a:gd name="connsiteX14" fmla="*/ 6371046 w 9912532"/>
              <a:gd name="connsiteY14" fmla="*/ 725714 h 5675086"/>
              <a:gd name="connsiteX15" fmla="*/ 6777446 w 9912532"/>
              <a:gd name="connsiteY15" fmla="*/ 696686 h 5675086"/>
              <a:gd name="connsiteX16" fmla="*/ 7111275 w 9912532"/>
              <a:gd name="connsiteY16" fmla="*/ 711200 h 5675086"/>
              <a:gd name="connsiteX17" fmla="*/ 7488646 w 9912532"/>
              <a:gd name="connsiteY17" fmla="*/ 769257 h 5675086"/>
              <a:gd name="connsiteX18" fmla="*/ 7691846 w 9912532"/>
              <a:gd name="connsiteY18" fmla="*/ 870857 h 5675086"/>
              <a:gd name="connsiteX19" fmla="*/ 7895046 w 9912532"/>
              <a:gd name="connsiteY19" fmla="*/ 1059543 h 5675086"/>
              <a:gd name="connsiteX20" fmla="*/ 8039463 w 9912532"/>
              <a:gd name="connsiteY20" fmla="*/ 1242060 h 5675086"/>
              <a:gd name="connsiteX21" fmla="*/ 8299269 w 9912532"/>
              <a:gd name="connsiteY21" fmla="*/ 1415506 h 5675086"/>
              <a:gd name="connsiteX22" fmla="*/ 8562703 w 9912532"/>
              <a:gd name="connsiteY22" fmla="*/ 1741714 h 5675086"/>
              <a:gd name="connsiteX23" fmla="*/ 8620760 w 9912532"/>
              <a:gd name="connsiteY23" fmla="*/ 2017486 h 5675086"/>
              <a:gd name="connsiteX24" fmla="*/ 8794932 w 9912532"/>
              <a:gd name="connsiteY24" fmla="*/ 1915886 h 5675086"/>
              <a:gd name="connsiteX25" fmla="*/ 9020992 w 9912532"/>
              <a:gd name="connsiteY25" fmla="*/ 1870166 h 5675086"/>
              <a:gd name="connsiteX26" fmla="*/ 9201332 w 9912532"/>
              <a:gd name="connsiteY26" fmla="*/ 1959429 h 5675086"/>
              <a:gd name="connsiteX27" fmla="*/ 9490166 w 9912532"/>
              <a:gd name="connsiteY27" fmla="*/ 2105297 h 5675086"/>
              <a:gd name="connsiteX28" fmla="*/ 9764123 w 9912532"/>
              <a:gd name="connsiteY28" fmla="*/ 2387237 h 5675086"/>
              <a:gd name="connsiteX29" fmla="*/ 9868989 w 9912532"/>
              <a:gd name="connsiteY29" fmla="*/ 2670629 h 5675086"/>
              <a:gd name="connsiteX30" fmla="*/ 9912532 w 9912532"/>
              <a:gd name="connsiteY30" fmla="*/ 2960914 h 5675086"/>
              <a:gd name="connsiteX31" fmla="*/ 9883503 w 9912532"/>
              <a:gd name="connsiteY31" fmla="*/ 3309257 h 5675086"/>
              <a:gd name="connsiteX32" fmla="*/ 9709332 w 9912532"/>
              <a:gd name="connsiteY32" fmla="*/ 3628571 h 5675086"/>
              <a:gd name="connsiteX33" fmla="*/ 9506132 w 9912532"/>
              <a:gd name="connsiteY33" fmla="*/ 3802743 h 5675086"/>
              <a:gd name="connsiteX34" fmla="*/ 9302932 w 9912532"/>
              <a:gd name="connsiteY34" fmla="*/ 3802743 h 5675086"/>
              <a:gd name="connsiteX35" fmla="*/ 9331960 w 9912532"/>
              <a:gd name="connsiteY35" fmla="*/ 4165600 h 5675086"/>
              <a:gd name="connsiteX36" fmla="*/ 9273903 w 9912532"/>
              <a:gd name="connsiteY36" fmla="*/ 4731657 h 5675086"/>
              <a:gd name="connsiteX37" fmla="*/ 9027160 w 9912532"/>
              <a:gd name="connsiteY37" fmla="*/ 5036457 h 5675086"/>
              <a:gd name="connsiteX38" fmla="*/ 8838475 w 9912532"/>
              <a:gd name="connsiteY38" fmla="*/ 5138057 h 5675086"/>
              <a:gd name="connsiteX39" fmla="*/ 8562703 w 9912532"/>
              <a:gd name="connsiteY39" fmla="*/ 5225143 h 5675086"/>
              <a:gd name="connsiteX40" fmla="*/ 8403046 w 9912532"/>
              <a:gd name="connsiteY40" fmla="*/ 5254171 h 5675086"/>
              <a:gd name="connsiteX41" fmla="*/ 8141789 w 9912532"/>
              <a:gd name="connsiteY41" fmla="*/ 5297714 h 5675086"/>
              <a:gd name="connsiteX42" fmla="*/ 7749903 w 9912532"/>
              <a:gd name="connsiteY42" fmla="*/ 5297714 h 5675086"/>
              <a:gd name="connsiteX43" fmla="*/ 7459617 w 9912532"/>
              <a:gd name="connsiteY43" fmla="*/ 5181600 h 5675086"/>
              <a:gd name="connsiteX44" fmla="*/ 7241903 w 9912532"/>
              <a:gd name="connsiteY44" fmla="*/ 5413829 h 5675086"/>
              <a:gd name="connsiteX45" fmla="*/ 6980646 w 9912532"/>
              <a:gd name="connsiteY45" fmla="*/ 5544457 h 5675086"/>
              <a:gd name="connsiteX46" fmla="*/ 6704875 w 9912532"/>
              <a:gd name="connsiteY46" fmla="*/ 5631543 h 5675086"/>
              <a:gd name="connsiteX47" fmla="*/ 6516189 w 9912532"/>
              <a:gd name="connsiteY47" fmla="*/ 5675086 h 5675086"/>
              <a:gd name="connsiteX48" fmla="*/ 6138817 w 9912532"/>
              <a:gd name="connsiteY48" fmla="*/ 5675086 h 5675086"/>
              <a:gd name="connsiteX49" fmla="*/ 5775960 w 9912532"/>
              <a:gd name="connsiteY49" fmla="*/ 5675086 h 5675086"/>
              <a:gd name="connsiteX50" fmla="*/ 5326017 w 9912532"/>
              <a:gd name="connsiteY50" fmla="*/ 5529943 h 5675086"/>
              <a:gd name="connsiteX51" fmla="*/ 5109755 w 9912532"/>
              <a:gd name="connsiteY51" fmla="*/ 5262154 h 5675086"/>
              <a:gd name="connsiteX52" fmla="*/ 4920343 w 9912532"/>
              <a:gd name="connsiteY52" fmla="*/ 4873897 h 5675086"/>
              <a:gd name="connsiteX53" fmla="*/ 4540795 w 9912532"/>
              <a:gd name="connsiteY53" fmla="*/ 5060769 h 5675086"/>
              <a:gd name="connsiteX54" fmla="*/ 4341223 w 9912532"/>
              <a:gd name="connsiteY54" fmla="*/ 4795883 h 5675086"/>
              <a:gd name="connsiteX55" fmla="*/ 4090489 w 9912532"/>
              <a:gd name="connsiteY55" fmla="*/ 4963886 h 5675086"/>
              <a:gd name="connsiteX56" fmla="*/ 3641272 w 9912532"/>
              <a:gd name="connsiteY56" fmla="*/ 5073831 h 5675086"/>
              <a:gd name="connsiteX57" fmla="*/ 3264989 w 9912532"/>
              <a:gd name="connsiteY57" fmla="*/ 5080000 h 5675086"/>
              <a:gd name="connsiteX58" fmla="*/ 3032760 w 9912532"/>
              <a:gd name="connsiteY58" fmla="*/ 5080000 h 5675086"/>
              <a:gd name="connsiteX59" fmla="*/ 2787469 w 9912532"/>
              <a:gd name="connsiteY59" fmla="*/ 5014323 h 5675086"/>
              <a:gd name="connsiteX60" fmla="*/ 2571932 w 9912532"/>
              <a:gd name="connsiteY60" fmla="*/ 4918891 h 5675086"/>
              <a:gd name="connsiteX61" fmla="*/ 2350589 w 9912532"/>
              <a:gd name="connsiteY61" fmla="*/ 4775200 h 5675086"/>
              <a:gd name="connsiteX62" fmla="*/ 2055586 w 9912532"/>
              <a:gd name="connsiteY62" fmla="*/ 4694283 h 5675086"/>
              <a:gd name="connsiteX63" fmla="*/ 1672409 w 9912532"/>
              <a:gd name="connsiteY63" fmla="*/ 4475117 h 5675086"/>
              <a:gd name="connsiteX64" fmla="*/ 1430746 w 9912532"/>
              <a:gd name="connsiteY64" fmla="*/ 4200071 h 5675086"/>
              <a:gd name="connsiteX65" fmla="*/ 1366520 w 9912532"/>
              <a:gd name="connsiteY65" fmla="*/ 3859349 h 5675086"/>
              <a:gd name="connsiteX66" fmla="*/ 1164409 w 9912532"/>
              <a:gd name="connsiteY66" fmla="*/ 4037149 h 5675086"/>
              <a:gd name="connsiteX67" fmla="*/ 859609 w 9912532"/>
              <a:gd name="connsiteY67" fmla="*/ 3989614 h 5675086"/>
              <a:gd name="connsiteX68" fmla="*/ 537392 w 9912532"/>
              <a:gd name="connsiteY68" fmla="*/ 3856809 h 5675086"/>
              <a:gd name="connsiteX69" fmla="*/ 202475 w 9912532"/>
              <a:gd name="connsiteY69" fmla="*/ 3468914 h 5675086"/>
              <a:gd name="connsiteX70" fmla="*/ 0 w 9912532"/>
              <a:gd name="connsiteY70" fmla="*/ 2972526 h 5675086"/>
              <a:gd name="connsiteX71" fmla="*/ 57332 w 9912532"/>
              <a:gd name="connsiteY71" fmla="*/ 2496457 h 5675086"/>
              <a:gd name="connsiteX72" fmla="*/ 304800 w 9912532"/>
              <a:gd name="connsiteY72" fmla="*/ 2098403 h 5675086"/>
              <a:gd name="connsiteX73" fmla="*/ 669835 w 9912532"/>
              <a:gd name="connsiteY73" fmla="*/ 1951809 h 5675086"/>
              <a:gd name="connsiteX74" fmla="*/ 552995 w 9912532"/>
              <a:gd name="connsiteY74" fmla="*/ 1538514 h 5675086"/>
              <a:gd name="connsiteX75" fmla="*/ 610326 w 9912532"/>
              <a:gd name="connsiteY75" fmla="*/ 1197791 h 5675086"/>
              <a:gd name="connsiteX76" fmla="*/ 696686 w 9912532"/>
              <a:gd name="connsiteY76" fmla="*/ 1016726 h 5675086"/>
              <a:gd name="connsiteX77" fmla="*/ 922020 w 9912532"/>
              <a:gd name="connsiteY77" fmla="*/ 776877 h 5675086"/>
              <a:gd name="connsiteX78" fmla="*/ 1262743 w 9912532"/>
              <a:gd name="connsiteY78" fmla="*/ 588917 h 5675086"/>
              <a:gd name="connsiteX79" fmla="*/ 1676763 w 9912532"/>
              <a:gd name="connsiteY79" fmla="*/ 472077 h 5675086"/>
              <a:gd name="connsiteX80" fmla="*/ 2192383 w 9912532"/>
              <a:gd name="connsiteY80" fmla="*/ 455386 h 5675086"/>
              <a:gd name="connsiteX81" fmla="*/ 2488112 w 9912532"/>
              <a:gd name="connsiteY81" fmla="*/ 572226 h 5675086"/>
              <a:gd name="connsiteX0" fmla="*/ 2477589 w 9912532"/>
              <a:gd name="connsiteY0" fmla="*/ 590369 h 5675086"/>
              <a:gd name="connsiteX1" fmla="*/ 2916646 w 9912532"/>
              <a:gd name="connsiteY1" fmla="*/ 261257 h 5675086"/>
              <a:gd name="connsiteX2" fmla="*/ 3424646 w 9912532"/>
              <a:gd name="connsiteY2" fmla="*/ 72571 h 5675086"/>
              <a:gd name="connsiteX3" fmla="*/ 3947160 w 9912532"/>
              <a:gd name="connsiteY3" fmla="*/ 0 h 5675086"/>
              <a:gd name="connsiteX4" fmla="*/ 4411617 w 9912532"/>
              <a:gd name="connsiteY4" fmla="*/ 58057 h 5675086"/>
              <a:gd name="connsiteX5" fmla="*/ 4730932 w 9912532"/>
              <a:gd name="connsiteY5" fmla="*/ 203200 h 5675086"/>
              <a:gd name="connsiteX6" fmla="*/ 4934132 w 9912532"/>
              <a:gd name="connsiteY6" fmla="*/ 406400 h 5675086"/>
              <a:gd name="connsiteX7" fmla="*/ 5050246 w 9912532"/>
              <a:gd name="connsiteY7" fmla="*/ 624114 h 5675086"/>
              <a:gd name="connsiteX8" fmla="*/ 5205186 w 9912532"/>
              <a:gd name="connsiteY8" fmla="*/ 951774 h 5675086"/>
              <a:gd name="connsiteX9" fmla="*/ 5384075 w 9912532"/>
              <a:gd name="connsiteY9" fmla="*/ 725714 h 5675086"/>
              <a:gd name="connsiteX10" fmla="*/ 5543732 w 9912532"/>
              <a:gd name="connsiteY10" fmla="*/ 696686 h 5675086"/>
              <a:gd name="connsiteX11" fmla="*/ 5688875 w 9912532"/>
              <a:gd name="connsiteY11" fmla="*/ 783771 h 5675086"/>
              <a:gd name="connsiteX12" fmla="*/ 5798820 w 9912532"/>
              <a:gd name="connsiteY12" fmla="*/ 1001486 h 5675086"/>
              <a:gd name="connsiteX13" fmla="*/ 6066246 w 9912532"/>
              <a:gd name="connsiteY13" fmla="*/ 798286 h 5675086"/>
              <a:gd name="connsiteX14" fmla="*/ 6371046 w 9912532"/>
              <a:gd name="connsiteY14" fmla="*/ 725714 h 5675086"/>
              <a:gd name="connsiteX15" fmla="*/ 6777446 w 9912532"/>
              <a:gd name="connsiteY15" fmla="*/ 696686 h 5675086"/>
              <a:gd name="connsiteX16" fmla="*/ 7111275 w 9912532"/>
              <a:gd name="connsiteY16" fmla="*/ 711200 h 5675086"/>
              <a:gd name="connsiteX17" fmla="*/ 7488646 w 9912532"/>
              <a:gd name="connsiteY17" fmla="*/ 769257 h 5675086"/>
              <a:gd name="connsiteX18" fmla="*/ 7691846 w 9912532"/>
              <a:gd name="connsiteY18" fmla="*/ 870857 h 5675086"/>
              <a:gd name="connsiteX19" fmla="*/ 7895046 w 9912532"/>
              <a:gd name="connsiteY19" fmla="*/ 1059543 h 5675086"/>
              <a:gd name="connsiteX20" fmla="*/ 8039463 w 9912532"/>
              <a:gd name="connsiteY20" fmla="*/ 1242060 h 5675086"/>
              <a:gd name="connsiteX21" fmla="*/ 8299269 w 9912532"/>
              <a:gd name="connsiteY21" fmla="*/ 1415506 h 5675086"/>
              <a:gd name="connsiteX22" fmla="*/ 8562703 w 9912532"/>
              <a:gd name="connsiteY22" fmla="*/ 1741714 h 5675086"/>
              <a:gd name="connsiteX23" fmla="*/ 8620760 w 9912532"/>
              <a:gd name="connsiteY23" fmla="*/ 2017486 h 5675086"/>
              <a:gd name="connsiteX24" fmla="*/ 8794932 w 9912532"/>
              <a:gd name="connsiteY24" fmla="*/ 1915886 h 5675086"/>
              <a:gd name="connsiteX25" fmla="*/ 9020992 w 9912532"/>
              <a:gd name="connsiteY25" fmla="*/ 1870166 h 5675086"/>
              <a:gd name="connsiteX26" fmla="*/ 9201332 w 9912532"/>
              <a:gd name="connsiteY26" fmla="*/ 1959429 h 5675086"/>
              <a:gd name="connsiteX27" fmla="*/ 9490166 w 9912532"/>
              <a:gd name="connsiteY27" fmla="*/ 2105297 h 5675086"/>
              <a:gd name="connsiteX28" fmla="*/ 9764123 w 9912532"/>
              <a:gd name="connsiteY28" fmla="*/ 2387237 h 5675086"/>
              <a:gd name="connsiteX29" fmla="*/ 9868989 w 9912532"/>
              <a:gd name="connsiteY29" fmla="*/ 2670629 h 5675086"/>
              <a:gd name="connsiteX30" fmla="*/ 9912532 w 9912532"/>
              <a:gd name="connsiteY30" fmla="*/ 2960914 h 5675086"/>
              <a:gd name="connsiteX31" fmla="*/ 9883503 w 9912532"/>
              <a:gd name="connsiteY31" fmla="*/ 3309257 h 5675086"/>
              <a:gd name="connsiteX32" fmla="*/ 9709332 w 9912532"/>
              <a:gd name="connsiteY32" fmla="*/ 3628571 h 5675086"/>
              <a:gd name="connsiteX33" fmla="*/ 9506132 w 9912532"/>
              <a:gd name="connsiteY33" fmla="*/ 3802743 h 5675086"/>
              <a:gd name="connsiteX34" fmla="*/ 9302932 w 9912532"/>
              <a:gd name="connsiteY34" fmla="*/ 3871323 h 5675086"/>
              <a:gd name="connsiteX35" fmla="*/ 9331960 w 9912532"/>
              <a:gd name="connsiteY35" fmla="*/ 4165600 h 5675086"/>
              <a:gd name="connsiteX36" fmla="*/ 9273903 w 9912532"/>
              <a:gd name="connsiteY36" fmla="*/ 4731657 h 5675086"/>
              <a:gd name="connsiteX37" fmla="*/ 9027160 w 9912532"/>
              <a:gd name="connsiteY37" fmla="*/ 5036457 h 5675086"/>
              <a:gd name="connsiteX38" fmla="*/ 8838475 w 9912532"/>
              <a:gd name="connsiteY38" fmla="*/ 5138057 h 5675086"/>
              <a:gd name="connsiteX39" fmla="*/ 8562703 w 9912532"/>
              <a:gd name="connsiteY39" fmla="*/ 5225143 h 5675086"/>
              <a:gd name="connsiteX40" fmla="*/ 8403046 w 9912532"/>
              <a:gd name="connsiteY40" fmla="*/ 5254171 h 5675086"/>
              <a:gd name="connsiteX41" fmla="*/ 8141789 w 9912532"/>
              <a:gd name="connsiteY41" fmla="*/ 5297714 h 5675086"/>
              <a:gd name="connsiteX42" fmla="*/ 7749903 w 9912532"/>
              <a:gd name="connsiteY42" fmla="*/ 5297714 h 5675086"/>
              <a:gd name="connsiteX43" fmla="*/ 7459617 w 9912532"/>
              <a:gd name="connsiteY43" fmla="*/ 5181600 h 5675086"/>
              <a:gd name="connsiteX44" fmla="*/ 7241903 w 9912532"/>
              <a:gd name="connsiteY44" fmla="*/ 5413829 h 5675086"/>
              <a:gd name="connsiteX45" fmla="*/ 6980646 w 9912532"/>
              <a:gd name="connsiteY45" fmla="*/ 5544457 h 5675086"/>
              <a:gd name="connsiteX46" fmla="*/ 6704875 w 9912532"/>
              <a:gd name="connsiteY46" fmla="*/ 5631543 h 5675086"/>
              <a:gd name="connsiteX47" fmla="*/ 6516189 w 9912532"/>
              <a:gd name="connsiteY47" fmla="*/ 5675086 h 5675086"/>
              <a:gd name="connsiteX48" fmla="*/ 6138817 w 9912532"/>
              <a:gd name="connsiteY48" fmla="*/ 5675086 h 5675086"/>
              <a:gd name="connsiteX49" fmla="*/ 5775960 w 9912532"/>
              <a:gd name="connsiteY49" fmla="*/ 5675086 h 5675086"/>
              <a:gd name="connsiteX50" fmla="*/ 5326017 w 9912532"/>
              <a:gd name="connsiteY50" fmla="*/ 5529943 h 5675086"/>
              <a:gd name="connsiteX51" fmla="*/ 5109755 w 9912532"/>
              <a:gd name="connsiteY51" fmla="*/ 5262154 h 5675086"/>
              <a:gd name="connsiteX52" fmla="*/ 4920343 w 9912532"/>
              <a:gd name="connsiteY52" fmla="*/ 4873897 h 5675086"/>
              <a:gd name="connsiteX53" fmla="*/ 4540795 w 9912532"/>
              <a:gd name="connsiteY53" fmla="*/ 5060769 h 5675086"/>
              <a:gd name="connsiteX54" fmla="*/ 4341223 w 9912532"/>
              <a:gd name="connsiteY54" fmla="*/ 4795883 h 5675086"/>
              <a:gd name="connsiteX55" fmla="*/ 4090489 w 9912532"/>
              <a:gd name="connsiteY55" fmla="*/ 4963886 h 5675086"/>
              <a:gd name="connsiteX56" fmla="*/ 3641272 w 9912532"/>
              <a:gd name="connsiteY56" fmla="*/ 5073831 h 5675086"/>
              <a:gd name="connsiteX57" fmla="*/ 3264989 w 9912532"/>
              <a:gd name="connsiteY57" fmla="*/ 5080000 h 5675086"/>
              <a:gd name="connsiteX58" fmla="*/ 3032760 w 9912532"/>
              <a:gd name="connsiteY58" fmla="*/ 5080000 h 5675086"/>
              <a:gd name="connsiteX59" fmla="*/ 2787469 w 9912532"/>
              <a:gd name="connsiteY59" fmla="*/ 5014323 h 5675086"/>
              <a:gd name="connsiteX60" fmla="*/ 2571932 w 9912532"/>
              <a:gd name="connsiteY60" fmla="*/ 4918891 h 5675086"/>
              <a:gd name="connsiteX61" fmla="*/ 2350589 w 9912532"/>
              <a:gd name="connsiteY61" fmla="*/ 4775200 h 5675086"/>
              <a:gd name="connsiteX62" fmla="*/ 2055586 w 9912532"/>
              <a:gd name="connsiteY62" fmla="*/ 4694283 h 5675086"/>
              <a:gd name="connsiteX63" fmla="*/ 1672409 w 9912532"/>
              <a:gd name="connsiteY63" fmla="*/ 4475117 h 5675086"/>
              <a:gd name="connsiteX64" fmla="*/ 1430746 w 9912532"/>
              <a:gd name="connsiteY64" fmla="*/ 4200071 h 5675086"/>
              <a:gd name="connsiteX65" fmla="*/ 1366520 w 9912532"/>
              <a:gd name="connsiteY65" fmla="*/ 3859349 h 5675086"/>
              <a:gd name="connsiteX66" fmla="*/ 1164409 w 9912532"/>
              <a:gd name="connsiteY66" fmla="*/ 4037149 h 5675086"/>
              <a:gd name="connsiteX67" fmla="*/ 859609 w 9912532"/>
              <a:gd name="connsiteY67" fmla="*/ 3989614 h 5675086"/>
              <a:gd name="connsiteX68" fmla="*/ 537392 w 9912532"/>
              <a:gd name="connsiteY68" fmla="*/ 3856809 h 5675086"/>
              <a:gd name="connsiteX69" fmla="*/ 202475 w 9912532"/>
              <a:gd name="connsiteY69" fmla="*/ 3468914 h 5675086"/>
              <a:gd name="connsiteX70" fmla="*/ 0 w 9912532"/>
              <a:gd name="connsiteY70" fmla="*/ 2972526 h 5675086"/>
              <a:gd name="connsiteX71" fmla="*/ 57332 w 9912532"/>
              <a:gd name="connsiteY71" fmla="*/ 2496457 h 5675086"/>
              <a:gd name="connsiteX72" fmla="*/ 304800 w 9912532"/>
              <a:gd name="connsiteY72" fmla="*/ 2098403 h 5675086"/>
              <a:gd name="connsiteX73" fmla="*/ 669835 w 9912532"/>
              <a:gd name="connsiteY73" fmla="*/ 1951809 h 5675086"/>
              <a:gd name="connsiteX74" fmla="*/ 552995 w 9912532"/>
              <a:gd name="connsiteY74" fmla="*/ 1538514 h 5675086"/>
              <a:gd name="connsiteX75" fmla="*/ 610326 w 9912532"/>
              <a:gd name="connsiteY75" fmla="*/ 1197791 h 5675086"/>
              <a:gd name="connsiteX76" fmla="*/ 696686 w 9912532"/>
              <a:gd name="connsiteY76" fmla="*/ 1016726 h 5675086"/>
              <a:gd name="connsiteX77" fmla="*/ 922020 w 9912532"/>
              <a:gd name="connsiteY77" fmla="*/ 776877 h 5675086"/>
              <a:gd name="connsiteX78" fmla="*/ 1262743 w 9912532"/>
              <a:gd name="connsiteY78" fmla="*/ 588917 h 5675086"/>
              <a:gd name="connsiteX79" fmla="*/ 1676763 w 9912532"/>
              <a:gd name="connsiteY79" fmla="*/ 472077 h 5675086"/>
              <a:gd name="connsiteX80" fmla="*/ 2192383 w 9912532"/>
              <a:gd name="connsiteY80" fmla="*/ 455386 h 5675086"/>
              <a:gd name="connsiteX81" fmla="*/ 2488112 w 9912532"/>
              <a:gd name="connsiteY81" fmla="*/ 572226 h 5675086"/>
              <a:gd name="connsiteX0" fmla="*/ 2477589 w 9912532"/>
              <a:gd name="connsiteY0" fmla="*/ 590369 h 5675086"/>
              <a:gd name="connsiteX1" fmla="*/ 2916646 w 9912532"/>
              <a:gd name="connsiteY1" fmla="*/ 261257 h 5675086"/>
              <a:gd name="connsiteX2" fmla="*/ 3424646 w 9912532"/>
              <a:gd name="connsiteY2" fmla="*/ 72571 h 5675086"/>
              <a:gd name="connsiteX3" fmla="*/ 3947160 w 9912532"/>
              <a:gd name="connsiteY3" fmla="*/ 0 h 5675086"/>
              <a:gd name="connsiteX4" fmla="*/ 4411617 w 9912532"/>
              <a:gd name="connsiteY4" fmla="*/ 58057 h 5675086"/>
              <a:gd name="connsiteX5" fmla="*/ 4730932 w 9912532"/>
              <a:gd name="connsiteY5" fmla="*/ 203200 h 5675086"/>
              <a:gd name="connsiteX6" fmla="*/ 4934132 w 9912532"/>
              <a:gd name="connsiteY6" fmla="*/ 406400 h 5675086"/>
              <a:gd name="connsiteX7" fmla="*/ 5050246 w 9912532"/>
              <a:gd name="connsiteY7" fmla="*/ 624114 h 5675086"/>
              <a:gd name="connsiteX8" fmla="*/ 5205186 w 9912532"/>
              <a:gd name="connsiteY8" fmla="*/ 951774 h 5675086"/>
              <a:gd name="connsiteX9" fmla="*/ 5384075 w 9912532"/>
              <a:gd name="connsiteY9" fmla="*/ 725714 h 5675086"/>
              <a:gd name="connsiteX10" fmla="*/ 5543732 w 9912532"/>
              <a:gd name="connsiteY10" fmla="*/ 696686 h 5675086"/>
              <a:gd name="connsiteX11" fmla="*/ 5688875 w 9912532"/>
              <a:gd name="connsiteY11" fmla="*/ 783771 h 5675086"/>
              <a:gd name="connsiteX12" fmla="*/ 5798820 w 9912532"/>
              <a:gd name="connsiteY12" fmla="*/ 1001486 h 5675086"/>
              <a:gd name="connsiteX13" fmla="*/ 6066246 w 9912532"/>
              <a:gd name="connsiteY13" fmla="*/ 798286 h 5675086"/>
              <a:gd name="connsiteX14" fmla="*/ 6371046 w 9912532"/>
              <a:gd name="connsiteY14" fmla="*/ 725714 h 5675086"/>
              <a:gd name="connsiteX15" fmla="*/ 6777446 w 9912532"/>
              <a:gd name="connsiteY15" fmla="*/ 696686 h 5675086"/>
              <a:gd name="connsiteX16" fmla="*/ 7111275 w 9912532"/>
              <a:gd name="connsiteY16" fmla="*/ 711200 h 5675086"/>
              <a:gd name="connsiteX17" fmla="*/ 7488646 w 9912532"/>
              <a:gd name="connsiteY17" fmla="*/ 769257 h 5675086"/>
              <a:gd name="connsiteX18" fmla="*/ 7691846 w 9912532"/>
              <a:gd name="connsiteY18" fmla="*/ 870857 h 5675086"/>
              <a:gd name="connsiteX19" fmla="*/ 7895046 w 9912532"/>
              <a:gd name="connsiteY19" fmla="*/ 1059543 h 5675086"/>
              <a:gd name="connsiteX20" fmla="*/ 8039463 w 9912532"/>
              <a:gd name="connsiteY20" fmla="*/ 1242060 h 5675086"/>
              <a:gd name="connsiteX21" fmla="*/ 8299269 w 9912532"/>
              <a:gd name="connsiteY21" fmla="*/ 1415506 h 5675086"/>
              <a:gd name="connsiteX22" fmla="*/ 8562703 w 9912532"/>
              <a:gd name="connsiteY22" fmla="*/ 1741714 h 5675086"/>
              <a:gd name="connsiteX23" fmla="*/ 8620760 w 9912532"/>
              <a:gd name="connsiteY23" fmla="*/ 2017486 h 5675086"/>
              <a:gd name="connsiteX24" fmla="*/ 8794932 w 9912532"/>
              <a:gd name="connsiteY24" fmla="*/ 1915886 h 5675086"/>
              <a:gd name="connsiteX25" fmla="*/ 9020992 w 9912532"/>
              <a:gd name="connsiteY25" fmla="*/ 1870166 h 5675086"/>
              <a:gd name="connsiteX26" fmla="*/ 9201332 w 9912532"/>
              <a:gd name="connsiteY26" fmla="*/ 1959429 h 5675086"/>
              <a:gd name="connsiteX27" fmla="*/ 9490166 w 9912532"/>
              <a:gd name="connsiteY27" fmla="*/ 2105297 h 5675086"/>
              <a:gd name="connsiteX28" fmla="*/ 9764123 w 9912532"/>
              <a:gd name="connsiteY28" fmla="*/ 2387237 h 5675086"/>
              <a:gd name="connsiteX29" fmla="*/ 9868989 w 9912532"/>
              <a:gd name="connsiteY29" fmla="*/ 2670629 h 5675086"/>
              <a:gd name="connsiteX30" fmla="*/ 9912532 w 9912532"/>
              <a:gd name="connsiteY30" fmla="*/ 2960914 h 5675086"/>
              <a:gd name="connsiteX31" fmla="*/ 9883503 w 9912532"/>
              <a:gd name="connsiteY31" fmla="*/ 3309257 h 5675086"/>
              <a:gd name="connsiteX32" fmla="*/ 9709332 w 9912532"/>
              <a:gd name="connsiteY32" fmla="*/ 3628571 h 5675086"/>
              <a:gd name="connsiteX33" fmla="*/ 9506132 w 9912532"/>
              <a:gd name="connsiteY33" fmla="*/ 3802743 h 5675086"/>
              <a:gd name="connsiteX34" fmla="*/ 9302932 w 9912532"/>
              <a:gd name="connsiteY34" fmla="*/ 3871323 h 5675086"/>
              <a:gd name="connsiteX35" fmla="*/ 9392920 w 9912532"/>
              <a:gd name="connsiteY35" fmla="*/ 4173220 h 5675086"/>
              <a:gd name="connsiteX36" fmla="*/ 9273903 w 9912532"/>
              <a:gd name="connsiteY36" fmla="*/ 4731657 h 5675086"/>
              <a:gd name="connsiteX37" fmla="*/ 9027160 w 9912532"/>
              <a:gd name="connsiteY37" fmla="*/ 5036457 h 5675086"/>
              <a:gd name="connsiteX38" fmla="*/ 8838475 w 9912532"/>
              <a:gd name="connsiteY38" fmla="*/ 5138057 h 5675086"/>
              <a:gd name="connsiteX39" fmla="*/ 8562703 w 9912532"/>
              <a:gd name="connsiteY39" fmla="*/ 5225143 h 5675086"/>
              <a:gd name="connsiteX40" fmla="*/ 8403046 w 9912532"/>
              <a:gd name="connsiteY40" fmla="*/ 5254171 h 5675086"/>
              <a:gd name="connsiteX41" fmla="*/ 8141789 w 9912532"/>
              <a:gd name="connsiteY41" fmla="*/ 5297714 h 5675086"/>
              <a:gd name="connsiteX42" fmla="*/ 7749903 w 9912532"/>
              <a:gd name="connsiteY42" fmla="*/ 5297714 h 5675086"/>
              <a:gd name="connsiteX43" fmla="*/ 7459617 w 9912532"/>
              <a:gd name="connsiteY43" fmla="*/ 5181600 h 5675086"/>
              <a:gd name="connsiteX44" fmla="*/ 7241903 w 9912532"/>
              <a:gd name="connsiteY44" fmla="*/ 5413829 h 5675086"/>
              <a:gd name="connsiteX45" fmla="*/ 6980646 w 9912532"/>
              <a:gd name="connsiteY45" fmla="*/ 5544457 h 5675086"/>
              <a:gd name="connsiteX46" fmla="*/ 6704875 w 9912532"/>
              <a:gd name="connsiteY46" fmla="*/ 5631543 h 5675086"/>
              <a:gd name="connsiteX47" fmla="*/ 6516189 w 9912532"/>
              <a:gd name="connsiteY47" fmla="*/ 5675086 h 5675086"/>
              <a:gd name="connsiteX48" fmla="*/ 6138817 w 9912532"/>
              <a:gd name="connsiteY48" fmla="*/ 5675086 h 5675086"/>
              <a:gd name="connsiteX49" fmla="*/ 5775960 w 9912532"/>
              <a:gd name="connsiteY49" fmla="*/ 5675086 h 5675086"/>
              <a:gd name="connsiteX50" fmla="*/ 5326017 w 9912532"/>
              <a:gd name="connsiteY50" fmla="*/ 5529943 h 5675086"/>
              <a:gd name="connsiteX51" fmla="*/ 5109755 w 9912532"/>
              <a:gd name="connsiteY51" fmla="*/ 5262154 h 5675086"/>
              <a:gd name="connsiteX52" fmla="*/ 4920343 w 9912532"/>
              <a:gd name="connsiteY52" fmla="*/ 4873897 h 5675086"/>
              <a:gd name="connsiteX53" fmla="*/ 4540795 w 9912532"/>
              <a:gd name="connsiteY53" fmla="*/ 5060769 h 5675086"/>
              <a:gd name="connsiteX54" fmla="*/ 4341223 w 9912532"/>
              <a:gd name="connsiteY54" fmla="*/ 4795883 h 5675086"/>
              <a:gd name="connsiteX55" fmla="*/ 4090489 w 9912532"/>
              <a:gd name="connsiteY55" fmla="*/ 4963886 h 5675086"/>
              <a:gd name="connsiteX56" fmla="*/ 3641272 w 9912532"/>
              <a:gd name="connsiteY56" fmla="*/ 5073831 h 5675086"/>
              <a:gd name="connsiteX57" fmla="*/ 3264989 w 9912532"/>
              <a:gd name="connsiteY57" fmla="*/ 5080000 h 5675086"/>
              <a:gd name="connsiteX58" fmla="*/ 3032760 w 9912532"/>
              <a:gd name="connsiteY58" fmla="*/ 5080000 h 5675086"/>
              <a:gd name="connsiteX59" fmla="*/ 2787469 w 9912532"/>
              <a:gd name="connsiteY59" fmla="*/ 5014323 h 5675086"/>
              <a:gd name="connsiteX60" fmla="*/ 2571932 w 9912532"/>
              <a:gd name="connsiteY60" fmla="*/ 4918891 h 5675086"/>
              <a:gd name="connsiteX61" fmla="*/ 2350589 w 9912532"/>
              <a:gd name="connsiteY61" fmla="*/ 4775200 h 5675086"/>
              <a:gd name="connsiteX62" fmla="*/ 2055586 w 9912532"/>
              <a:gd name="connsiteY62" fmla="*/ 4694283 h 5675086"/>
              <a:gd name="connsiteX63" fmla="*/ 1672409 w 9912532"/>
              <a:gd name="connsiteY63" fmla="*/ 4475117 h 5675086"/>
              <a:gd name="connsiteX64" fmla="*/ 1430746 w 9912532"/>
              <a:gd name="connsiteY64" fmla="*/ 4200071 h 5675086"/>
              <a:gd name="connsiteX65" fmla="*/ 1366520 w 9912532"/>
              <a:gd name="connsiteY65" fmla="*/ 3859349 h 5675086"/>
              <a:gd name="connsiteX66" fmla="*/ 1164409 w 9912532"/>
              <a:gd name="connsiteY66" fmla="*/ 4037149 h 5675086"/>
              <a:gd name="connsiteX67" fmla="*/ 859609 w 9912532"/>
              <a:gd name="connsiteY67" fmla="*/ 3989614 h 5675086"/>
              <a:gd name="connsiteX68" fmla="*/ 537392 w 9912532"/>
              <a:gd name="connsiteY68" fmla="*/ 3856809 h 5675086"/>
              <a:gd name="connsiteX69" fmla="*/ 202475 w 9912532"/>
              <a:gd name="connsiteY69" fmla="*/ 3468914 h 5675086"/>
              <a:gd name="connsiteX70" fmla="*/ 0 w 9912532"/>
              <a:gd name="connsiteY70" fmla="*/ 2972526 h 5675086"/>
              <a:gd name="connsiteX71" fmla="*/ 57332 w 9912532"/>
              <a:gd name="connsiteY71" fmla="*/ 2496457 h 5675086"/>
              <a:gd name="connsiteX72" fmla="*/ 304800 w 9912532"/>
              <a:gd name="connsiteY72" fmla="*/ 2098403 h 5675086"/>
              <a:gd name="connsiteX73" fmla="*/ 669835 w 9912532"/>
              <a:gd name="connsiteY73" fmla="*/ 1951809 h 5675086"/>
              <a:gd name="connsiteX74" fmla="*/ 552995 w 9912532"/>
              <a:gd name="connsiteY74" fmla="*/ 1538514 h 5675086"/>
              <a:gd name="connsiteX75" fmla="*/ 610326 w 9912532"/>
              <a:gd name="connsiteY75" fmla="*/ 1197791 h 5675086"/>
              <a:gd name="connsiteX76" fmla="*/ 696686 w 9912532"/>
              <a:gd name="connsiteY76" fmla="*/ 1016726 h 5675086"/>
              <a:gd name="connsiteX77" fmla="*/ 922020 w 9912532"/>
              <a:gd name="connsiteY77" fmla="*/ 776877 h 5675086"/>
              <a:gd name="connsiteX78" fmla="*/ 1262743 w 9912532"/>
              <a:gd name="connsiteY78" fmla="*/ 588917 h 5675086"/>
              <a:gd name="connsiteX79" fmla="*/ 1676763 w 9912532"/>
              <a:gd name="connsiteY79" fmla="*/ 472077 h 5675086"/>
              <a:gd name="connsiteX80" fmla="*/ 2192383 w 9912532"/>
              <a:gd name="connsiteY80" fmla="*/ 455386 h 5675086"/>
              <a:gd name="connsiteX81" fmla="*/ 2488112 w 9912532"/>
              <a:gd name="connsiteY81" fmla="*/ 572226 h 5675086"/>
              <a:gd name="connsiteX0" fmla="*/ 2477589 w 9912532"/>
              <a:gd name="connsiteY0" fmla="*/ 590369 h 5675086"/>
              <a:gd name="connsiteX1" fmla="*/ 2916646 w 9912532"/>
              <a:gd name="connsiteY1" fmla="*/ 261257 h 5675086"/>
              <a:gd name="connsiteX2" fmla="*/ 3424646 w 9912532"/>
              <a:gd name="connsiteY2" fmla="*/ 72571 h 5675086"/>
              <a:gd name="connsiteX3" fmla="*/ 3947160 w 9912532"/>
              <a:gd name="connsiteY3" fmla="*/ 0 h 5675086"/>
              <a:gd name="connsiteX4" fmla="*/ 4411617 w 9912532"/>
              <a:gd name="connsiteY4" fmla="*/ 58057 h 5675086"/>
              <a:gd name="connsiteX5" fmla="*/ 4730932 w 9912532"/>
              <a:gd name="connsiteY5" fmla="*/ 203200 h 5675086"/>
              <a:gd name="connsiteX6" fmla="*/ 4934132 w 9912532"/>
              <a:gd name="connsiteY6" fmla="*/ 406400 h 5675086"/>
              <a:gd name="connsiteX7" fmla="*/ 5050246 w 9912532"/>
              <a:gd name="connsiteY7" fmla="*/ 624114 h 5675086"/>
              <a:gd name="connsiteX8" fmla="*/ 5205186 w 9912532"/>
              <a:gd name="connsiteY8" fmla="*/ 951774 h 5675086"/>
              <a:gd name="connsiteX9" fmla="*/ 5384075 w 9912532"/>
              <a:gd name="connsiteY9" fmla="*/ 725714 h 5675086"/>
              <a:gd name="connsiteX10" fmla="*/ 5543732 w 9912532"/>
              <a:gd name="connsiteY10" fmla="*/ 696686 h 5675086"/>
              <a:gd name="connsiteX11" fmla="*/ 5688875 w 9912532"/>
              <a:gd name="connsiteY11" fmla="*/ 783771 h 5675086"/>
              <a:gd name="connsiteX12" fmla="*/ 5798820 w 9912532"/>
              <a:gd name="connsiteY12" fmla="*/ 1001486 h 5675086"/>
              <a:gd name="connsiteX13" fmla="*/ 6066246 w 9912532"/>
              <a:gd name="connsiteY13" fmla="*/ 798286 h 5675086"/>
              <a:gd name="connsiteX14" fmla="*/ 6371046 w 9912532"/>
              <a:gd name="connsiteY14" fmla="*/ 725714 h 5675086"/>
              <a:gd name="connsiteX15" fmla="*/ 6777446 w 9912532"/>
              <a:gd name="connsiteY15" fmla="*/ 696686 h 5675086"/>
              <a:gd name="connsiteX16" fmla="*/ 7111275 w 9912532"/>
              <a:gd name="connsiteY16" fmla="*/ 711200 h 5675086"/>
              <a:gd name="connsiteX17" fmla="*/ 7488646 w 9912532"/>
              <a:gd name="connsiteY17" fmla="*/ 769257 h 5675086"/>
              <a:gd name="connsiteX18" fmla="*/ 7691846 w 9912532"/>
              <a:gd name="connsiteY18" fmla="*/ 870857 h 5675086"/>
              <a:gd name="connsiteX19" fmla="*/ 7895046 w 9912532"/>
              <a:gd name="connsiteY19" fmla="*/ 1059543 h 5675086"/>
              <a:gd name="connsiteX20" fmla="*/ 8039463 w 9912532"/>
              <a:gd name="connsiteY20" fmla="*/ 1242060 h 5675086"/>
              <a:gd name="connsiteX21" fmla="*/ 8299269 w 9912532"/>
              <a:gd name="connsiteY21" fmla="*/ 1415506 h 5675086"/>
              <a:gd name="connsiteX22" fmla="*/ 8562703 w 9912532"/>
              <a:gd name="connsiteY22" fmla="*/ 1741714 h 5675086"/>
              <a:gd name="connsiteX23" fmla="*/ 8620760 w 9912532"/>
              <a:gd name="connsiteY23" fmla="*/ 2017486 h 5675086"/>
              <a:gd name="connsiteX24" fmla="*/ 8794932 w 9912532"/>
              <a:gd name="connsiteY24" fmla="*/ 1915886 h 5675086"/>
              <a:gd name="connsiteX25" fmla="*/ 9020992 w 9912532"/>
              <a:gd name="connsiteY25" fmla="*/ 1870166 h 5675086"/>
              <a:gd name="connsiteX26" fmla="*/ 9201332 w 9912532"/>
              <a:gd name="connsiteY26" fmla="*/ 1959429 h 5675086"/>
              <a:gd name="connsiteX27" fmla="*/ 9490166 w 9912532"/>
              <a:gd name="connsiteY27" fmla="*/ 2105297 h 5675086"/>
              <a:gd name="connsiteX28" fmla="*/ 9764123 w 9912532"/>
              <a:gd name="connsiteY28" fmla="*/ 2387237 h 5675086"/>
              <a:gd name="connsiteX29" fmla="*/ 9868989 w 9912532"/>
              <a:gd name="connsiteY29" fmla="*/ 2670629 h 5675086"/>
              <a:gd name="connsiteX30" fmla="*/ 9912532 w 9912532"/>
              <a:gd name="connsiteY30" fmla="*/ 2960914 h 5675086"/>
              <a:gd name="connsiteX31" fmla="*/ 9883503 w 9912532"/>
              <a:gd name="connsiteY31" fmla="*/ 3309257 h 5675086"/>
              <a:gd name="connsiteX32" fmla="*/ 9709332 w 9912532"/>
              <a:gd name="connsiteY32" fmla="*/ 3628571 h 5675086"/>
              <a:gd name="connsiteX33" fmla="*/ 9506132 w 9912532"/>
              <a:gd name="connsiteY33" fmla="*/ 3802743 h 5675086"/>
              <a:gd name="connsiteX34" fmla="*/ 9302932 w 9912532"/>
              <a:gd name="connsiteY34" fmla="*/ 3871323 h 5675086"/>
              <a:gd name="connsiteX35" fmla="*/ 9392920 w 9912532"/>
              <a:gd name="connsiteY35" fmla="*/ 4173220 h 5675086"/>
              <a:gd name="connsiteX36" fmla="*/ 9273903 w 9912532"/>
              <a:gd name="connsiteY36" fmla="*/ 4731657 h 5675086"/>
              <a:gd name="connsiteX37" fmla="*/ 9027160 w 9912532"/>
              <a:gd name="connsiteY37" fmla="*/ 5036457 h 5675086"/>
              <a:gd name="connsiteX38" fmla="*/ 8838475 w 9912532"/>
              <a:gd name="connsiteY38" fmla="*/ 5138057 h 5675086"/>
              <a:gd name="connsiteX39" fmla="*/ 8562703 w 9912532"/>
              <a:gd name="connsiteY39" fmla="*/ 5225143 h 5675086"/>
              <a:gd name="connsiteX40" fmla="*/ 8403046 w 9912532"/>
              <a:gd name="connsiteY40" fmla="*/ 5254171 h 5675086"/>
              <a:gd name="connsiteX41" fmla="*/ 8141789 w 9912532"/>
              <a:gd name="connsiteY41" fmla="*/ 5297714 h 5675086"/>
              <a:gd name="connsiteX42" fmla="*/ 7749903 w 9912532"/>
              <a:gd name="connsiteY42" fmla="*/ 5297714 h 5675086"/>
              <a:gd name="connsiteX43" fmla="*/ 7459617 w 9912532"/>
              <a:gd name="connsiteY43" fmla="*/ 5181600 h 5675086"/>
              <a:gd name="connsiteX44" fmla="*/ 7241903 w 9912532"/>
              <a:gd name="connsiteY44" fmla="*/ 5413829 h 5675086"/>
              <a:gd name="connsiteX45" fmla="*/ 6980646 w 9912532"/>
              <a:gd name="connsiteY45" fmla="*/ 5544457 h 5675086"/>
              <a:gd name="connsiteX46" fmla="*/ 6704875 w 9912532"/>
              <a:gd name="connsiteY46" fmla="*/ 5631543 h 5675086"/>
              <a:gd name="connsiteX47" fmla="*/ 6516189 w 9912532"/>
              <a:gd name="connsiteY47" fmla="*/ 5675086 h 5675086"/>
              <a:gd name="connsiteX48" fmla="*/ 6138817 w 9912532"/>
              <a:gd name="connsiteY48" fmla="*/ 5675086 h 5675086"/>
              <a:gd name="connsiteX49" fmla="*/ 5775960 w 9912532"/>
              <a:gd name="connsiteY49" fmla="*/ 5675086 h 5675086"/>
              <a:gd name="connsiteX50" fmla="*/ 5326017 w 9912532"/>
              <a:gd name="connsiteY50" fmla="*/ 5529943 h 5675086"/>
              <a:gd name="connsiteX51" fmla="*/ 5109755 w 9912532"/>
              <a:gd name="connsiteY51" fmla="*/ 5262154 h 5675086"/>
              <a:gd name="connsiteX52" fmla="*/ 4920343 w 9912532"/>
              <a:gd name="connsiteY52" fmla="*/ 4873897 h 5675086"/>
              <a:gd name="connsiteX53" fmla="*/ 4540795 w 9912532"/>
              <a:gd name="connsiteY53" fmla="*/ 5060769 h 5675086"/>
              <a:gd name="connsiteX54" fmla="*/ 4341223 w 9912532"/>
              <a:gd name="connsiteY54" fmla="*/ 4795883 h 5675086"/>
              <a:gd name="connsiteX55" fmla="*/ 4090489 w 9912532"/>
              <a:gd name="connsiteY55" fmla="*/ 4963886 h 5675086"/>
              <a:gd name="connsiteX56" fmla="*/ 3641272 w 9912532"/>
              <a:gd name="connsiteY56" fmla="*/ 5073831 h 5675086"/>
              <a:gd name="connsiteX57" fmla="*/ 3264989 w 9912532"/>
              <a:gd name="connsiteY57" fmla="*/ 5080000 h 5675086"/>
              <a:gd name="connsiteX58" fmla="*/ 3032760 w 9912532"/>
              <a:gd name="connsiteY58" fmla="*/ 5080000 h 5675086"/>
              <a:gd name="connsiteX59" fmla="*/ 2787469 w 9912532"/>
              <a:gd name="connsiteY59" fmla="*/ 5014323 h 5675086"/>
              <a:gd name="connsiteX60" fmla="*/ 2571932 w 9912532"/>
              <a:gd name="connsiteY60" fmla="*/ 4918891 h 5675086"/>
              <a:gd name="connsiteX61" fmla="*/ 2350589 w 9912532"/>
              <a:gd name="connsiteY61" fmla="*/ 4775200 h 5675086"/>
              <a:gd name="connsiteX62" fmla="*/ 2055586 w 9912532"/>
              <a:gd name="connsiteY62" fmla="*/ 4694283 h 5675086"/>
              <a:gd name="connsiteX63" fmla="*/ 1672409 w 9912532"/>
              <a:gd name="connsiteY63" fmla="*/ 4475117 h 5675086"/>
              <a:gd name="connsiteX64" fmla="*/ 1430746 w 9912532"/>
              <a:gd name="connsiteY64" fmla="*/ 4200071 h 5675086"/>
              <a:gd name="connsiteX65" fmla="*/ 1366520 w 9912532"/>
              <a:gd name="connsiteY65" fmla="*/ 3859349 h 5675086"/>
              <a:gd name="connsiteX66" fmla="*/ 1164409 w 9912532"/>
              <a:gd name="connsiteY66" fmla="*/ 4037149 h 5675086"/>
              <a:gd name="connsiteX67" fmla="*/ 859609 w 9912532"/>
              <a:gd name="connsiteY67" fmla="*/ 3989614 h 5675086"/>
              <a:gd name="connsiteX68" fmla="*/ 537392 w 9912532"/>
              <a:gd name="connsiteY68" fmla="*/ 3856809 h 5675086"/>
              <a:gd name="connsiteX69" fmla="*/ 202475 w 9912532"/>
              <a:gd name="connsiteY69" fmla="*/ 3468914 h 5675086"/>
              <a:gd name="connsiteX70" fmla="*/ 0 w 9912532"/>
              <a:gd name="connsiteY70" fmla="*/ 2972526 h 5675086"/>
              <a:gd name="connsiteX71" fmla="*/ 57332 w 9912532"/>
              <a:gd name="connsiteY71" fmla="*/ 2496457 h 5675086"/>
              <a:gd name="connsiteX72" fmla="*/ 304800 w 9912532"/>
              <a:gd name="connsiteY72" fmla="*/ 2098403 h 5675086"/>
              <a:gd name="connsiteX73" fmla="*/ 669835 w 9912532"/>
              <a:gd name="connsiteY73" fmla="*/ 1951809 h 5675086"/>
              <a:gd name="connsiteX74" fmla="*/ 552995 w 9912532"/>
              <a:gd name="connsiteY74" fmla="*/ 1538514 h 5675086"/>
              <a:gd name="connsiteX75" fmla="*/ 610326 w 9912532"/>
              <a:gd name="connsiteY75" fmla="*/ 1197791 h 5675086"/>
              <a:gd name="connsiteX76" fmla="*/ 696686 w 9912532"/>
              <a:gd name="connsiteY76" fmla="*/ 1016726 h 5675086"/>
              <a:gd name="connsiteX77" fmla="*/ 922020 w 9912532"/>
              <a:gd name="connsiteY77" fmla="*/ 776877 h 5675086"/>
              <a:gd name="connsiteX78" fmla="*/ 1262743 w 9912532"/>
              <a:gd name="connsiteY78" fmla="*/ 588917 h 5675086"/>
              <a:gd name="connsiteX79" fmla="*/ 1676763 w 9912532"/>
              <a:gd name="connsiteY79" fmla="*/ 472077 h 5675086"/>
              <a:gd name="connsiteX80" fmla="*/ 2192383 w 9912532"/>
              <a:gd name="connsiteY80" fmla="*/ 455386 h 5675086"/>
              <a:gd name="connsiteX81" fmla="*/ 2488112 w 9912532"/>
              <a:gd name="connsiteY81" fmla="*/ 572226 h 5675086"/>
              <a:gd name="connsiteX0" fmla="*/ 2477589 w 9912532"/>
              <a:gd name="connsiteY0" fmla="*/ 590369 h 5675086"/>
              <a:gd name="connsiteX1" fmla="*/ 2916646 w 9912532"/>
              <a:gd name="connsiteY1" fmla="*/ 261257 h 5675086"/>
              <a:gd name="connsiteX2" fmla="*/ 3424646 w 9912532"/>
              <a:gd name="connsiteY2" fmla="*/ 72571 h 5675086"/>
              <a:gd name="connsiteX3" fmla="*/ 3947160 w 9912532"/>
              <a:gd name="connsiteY3" fmla="*/ 0 h 5675086"/>
              <a:gd name="connsiteX4" fmla="*/ 4411617 w 9912532"/>
              <a:gd name="connsiteY4" fmla="*/ 58057 h 5675086"/>
              <a:gd name="connsiteX5" fmla="*/ 4730932 w 9912532"/>
              <a:gd name="connsiteY5" fmla="*/ 203200 h 5675086"/>
              <a:gd name="connsiteX6" fmla="*/ 4934132 w 9912532"/>
              <a:gd name="connsiteY6" fmla="*/ 406400 h 5675086"/>
              <a:gd name="connsiteX7" fmla="*/ 5050246 w 9912532"/>
              <a:gd name="connsiteY7" fmla="*/ 624114 h 5675086"/>
              <a:gd name="connsiteX8" fmla="*/ 5205186 w 9912532"/>
              <a:gd name="connsiteY8" fmla="*/ 951774 h 5675086"/>
              <a:gd name="connsiteX9" fmla="*/ 5384075 w 9912532"/>
              <a:gd name="connsiteY9" fmla="*/ 725714 h 5675086"/>
              <a:gd name="connsiteX10" fmla="*/ 5543732 w 9912532"/>
              <a:gd name="connsiteY10" fmla="*/ 696686 h 5675086"/>
              <a:gd name="connsiteX11" fmla="*/ 5688875 w 9912532"/>
              <a:gd name="connsiteY11" fmla="*/ 783771 h 5675086"/>
              <a:gd name="connsiteX12" fmla="*/ 5798820 w 9912532"/>
              <a:gd name="connsiteY12" fmla="*/ 1001486 h 5675086"/>
              <a:gd name="connsiteX13" fmla="*/ 6066246 w 9912532"/>
              <a:gd name="connsiteY13" fmla="*/ 798286 h 5675086"/>
              <a:gd name="connsiteX14" fmla="*/ 6371046 w 9912532"/>
              <a:gd name="connsiteY14" fmla="*/ 725714 h 5675086"/>
              <a:gd name="connsiteX15" fmla="*/ 6777446 w 9912532"/>
              <a:gd name="connsiteY15" fmla="*/ 696686 h 5675086"/>
              <a:gd name="connsiteX16" fmla="*/ 7111275 w 9912532"/>
              <a:gd name="connsiteY16" fmla="*/ 711200 h 5675086"/>
              <a:gd name="connsiteX17" fmla="*/ 7488646 w 9912532"/>
              <a:gd name="connsiteY17" fmla="*/ 769257 h 5675086"/>
              <a:gd name="connsiteX18" fmla="*/ 7691846 w 9912532"/>
              <a:gd name="connsiteY18" fmla="*/ 870857 h 5675086"/>
              <a:gd name="connsiteX19" fmla="*/ 7895046 w 9912532"/>
              <a:gd name="connsiteY19" fmla="*/ 1059543 h 5675086"/>
              <a:gd name="connsiteX20" fmla="*/ 8039463 w 9912532"/>
              <a:gd name="connsiteY20" fmla="*/ 1242060 h 5675086"/>
              <a:gd name="connsiteX21" fmla="*/ 8299269 w 9912532"/>
              <a:gd name="connsiteY21" fmla="*/ 1415506 h 5675086"/>
              <a:gd name="connsiteX22" fmla="*/ 8562703 w 9912532"/>
              <a:gd name="connsiteY22" fmla="*/ 1741714 h 5675086"/>
              <a:gd name="connsiteX23" fmla="*/ 8620760 w 9912532"/>
              <a:gd name="connsiteY23" fmla="*/ 2017486 h 5675086"/>
              <a:gd name="connsiteX24" fmla="*/ 8794932 w 9912532"/>
              <a:gd name="connsiteY24" fmla="*/ 1915886 h 5675086"/>
              <a:gd name="connsiteX25" fmla="*/ 9020992 w 9912532"/>
              <a:gd name="connsiteY25" fmla="*/ 1870166 h 5675086"/>
              <a:gd name="connsiteX26" fmla="*/ 9201332 w 9912532"/>
              <a:gd name="connsiteY26" fmla="*/ 1959429 h 5675086"/>
              <a:gd name="connsiteX27" fmla="*/ 9490166 w 9912532"/>
              <a:gd name="connsiteY27" fmla="*/ 2105297 h 5675086"/>
              <a:gd name="connsiteX28" fmla="*/ 9764123 w 9912532"/>
              <a:gd name="connsiteY28" fmla="*/ 2387237 h 5675086"/>
              <a:gd name="connsiteX29" fmla="*/ 9868989 w 9912532"/>
              <a:gd name="connsiteY29" fmla="*/ 2670629 h 5675086"/>
              <a:gd name="connsiteX30" fmla="*/ 9912532 w 9912532"/>
              <a:gd name="connsiteY30" fmla="*/ 2960914 h 5675086"/>
              <a:gd name="connsiteX31" fmla="*/ 9883503 w 9912532"/>
              <a:gd name="connsiteY31" fmla="*/ 3309257 h 5675086"/>
              <a:gd name="connsiteX32" fmla="*/ 9709332 w 9912532"/>
              <a:gd name="connsiteY32" fmla="*/ 3628571 h 5675086"/>
              <a:gd name="connsiteX33" fmla="*/ 9506132 w 9912532"/>
              <a:gd name="connsiteY33" fmla="*/ 3802743 h 5675086"/>
              <a:gd name="connsiteX34" fmla="*/ 9302932 w 9912532"/>
              <a:gd name="connsiteY34" fmla="*/ 3871323 h 5675086"/>
              <a:gd name="connsiteX35" fmla="*/ 9392920 w 9912532"/>
              <a:gd name="connsiteY35" fmla="*/ 4173220 h 5675086"/>
              <a:gd name="connsiteX36" fmla="*/ 9273903 w 9912532"/>
              <a:gd name="connsiteY36" fmla="*/ 4731657 h 5675086"/>
              <a:gd name="connsiteX37" fmla="*/ 9004300 w 9912532"/>
              <a:gd name="connsiteY37" fmla="*/ 5021217 h 5675086"/>
              <a:gd name="connsiteX38" fmla="*/ 8838475 w 9912532"/>
              <a:gd name="connsiteY38" fmla="*/ 5138057 h 5675086"/>
              <a:gd name="connsiteX39" fmla="*/ 8562703 w 9912532"/>
              <a:gd name="connsiteY39" fmla="*/ 5225143 h 5675086"/>
              <a:gd name="connsiteX40" fmla="*/ 8403046 w 9912532"/>
              <a:gd name="connsiteY40" fmla="*/ 5254171 h 5675086"/>
              <a:gd name="connsiteX41" fmla="*/ 8141789 w 9912532"/>
              <a:gd name="connsiteY41" fmla="*/ 5297714 h 5675086"/>
              <a:gd name="connsiteX42" fmla="*/ 7749903 w 9912532"/>
              <a:gd name="connsiteY42" fmla="*/ 5297714 h 5675086"/>
              <a:gd name="connsiteX43" fmla="*/ 7459617 w 9912532"/>
              <a:gd name="connsiteY43" fmla="*/ 5181600 h 5675086"/>
              <a:gd name="connsiteX44" fmla="*/ 7241903 w 9912532"/>
              <a:gd name="connsiteY44" fmla="*/ 5413829 h 5675086"/>
              <a:gd name="connsiteX45" fmla="*/ 6980646 w 9912532"/>
              <a:gd name="connsiteY45" fmla="*/ 5544457 h 5675086"/>
              <a:gd name="connsiteX46" fmla="*/ 6704875 w 9912532"/>
              <a:gd name="connsiteY46" fmla="*/ 5631543 h 5675086"/>
              <a:gd name="connsiteX47" fmla="*/ 6516189 w 9912532"/>
              <a:gd name="connsiteY47" fmla="*/ 5675086 h 5675086"/>
              <a:gd name="connsiteX48" fmla="*/ 6138817 w 9912532"/>
              <a:gd name="connsiteY48" fmla="*/ 5675086 h 5675086"/>
              <a:gd name="connsiteX49" fmla="*/ 5775960 w 9912532"/>
              <a:gd name="connsiteY49" fmla="*/ 5675086 h 5675086"/>
              <a:gd name="connsiteX50" fmla="*/ 5326017 w 9912532"/>
              <a:gd name="connsiteY50" fmla="*/ 5529943 h 5675086"/>
              <a:gd name="connsiteX51" fmla="*/ 5109755 w 9912532"/>
              <a:gd name="connsiteY51" fmla="*/ 5262154 h 5675086"/>
              <a:gd name="connsiteX52" fmla="*/ 4920343 w 9912532"/>
              <a:gd name="connsiteY52" fmla="*/ 4873897 h 5675086"/>
              <a:gd name="connsiteX53" fmla="*/ 4540795 w 9912532"/>
              <a:gd name="connsiteY53" fmla="*/ 5060769 h 5675086"/>
              <a:gd name="connsiteX54" fmla="*/ 4341223 w 9912532"/>
              <a:gd name="connsiteY54" fmla="*/ 4795883 h 5675086"/>
              <a:gd name="connsiteX55" fmla="*/ 4090489 w 9912532"/>
              <a:gd name="connsiteY55" fmla="*/ 4963886 h 5675086"/>
              <a:gd name="connsiteX56" fmla="*/ 3641272 w 9912532"/>
              <a:gd name="connsiteY56" fmla="*/ 5073831 h 5675086"/>
              <a:gd name="connsiteX57" fmla="*/ 3264989 w 9912532"/>
              <a:gd name="connsiteY57" fmla="*/ 5080000 h 5675086"/>
              <a:gd name="connsiteX58" fmla="*/ 3032760 w 9912532"/>
              <a:gd name="connsiteY58" fmla="*/ 5080000 h 5675086"/>
              <a:gd name="connsiteX59" fmla="*/ 2787469 w 9912532"/>
              <a:gd name="connsiteY59" fmla="*/ 5014323 h 5675086"/>
              <a:gd name="connsiteX60" fmla="*/ 2571932 w 9912532"/>
              <a:gd name="connsiteY60" fmla="*/ 4918891 h 5675086"/>
              <a:gd name="connsiteX61" fmla="*/ 2350589 w 9912532"/>
              <a:gd name="connsiteY61" fmla="*/ 4775200 h 5675086"/>
              <a:gd name="connsiteX62" fmla="*/ 2055586 w 9912532"/>
              <a:gd name="connsiteY62" fmla="*/ 4694283 h 5675086"/>
              <a:gd name="connsiteX63" fmla="*/ 1672409 w 9912532"/>
              <a:gd name="connsiteY63" fmla="*/ 4475117 h 5675086"/>
              <a:gd name="connsiteX64" fmla="*/ 1430746 w 9912532"/>
              <a:gd name="connsiteY64" fmla="*/ 4200071 h 5675086"/>
              <a:gd name="connsiteX65" fmla="*/ 1366520 w 9912532"/>
              <a:gd name="connsiteY65" fmla="*/ 3859349 h 5675086"/>
              <a:gd name="connsiteX66" fmla="*/ 1164409 w 9912532"/>
              <a:gd name="connsiteY66" fmla="*/ 4037149 h 5675086"/>
              <a:gd name="connsiteX67" fmla="*/ 859609 w 9912532"/>
              <a:gd name="connsiteY67" fmla="*/ 3989614 h 5675086"/>
              <a:gd name="connsiteX68" fmla="*/ 537392 w 9912532"/>
              <a:gd name="connsiteY68" fmla="*/ 3856809 h 5675086"/>
              <a:gd name="connsiteX69" fmla="*/ 202475 w 9912532"/>
              <a:gd name="connsiteY69" fmla="*/ 3468914 h 5675086"/>
              <a:gd name="connsiteX70" fmla="*/ 0 w 9912532"/>
              <a:gd name="connsiteY70" fmla="*/ 2972526 h 5675086"/>
              <a:gd name="connsiteX71" fmla="*/ 57332 w 9912532"/>
              <a:gd name="connsiteY71" fmla="*/ 2496457 h 5675086"/>
              <a:gd name="connsiteX72" fmla="*/ 304800 w 9912532"/>
              <a:gd name="connsiteY72" fmla="*/ 2098403 h 5675086"/>
              <a:gd name="connsiteX73" fmla="*/ 669835 w 9912532"/>
              <a:gd name="connsiteY73" fmla="*/ 1951809 h 5675086"/>
              <a:gd name="connsiteX74" fmla="*/ 552995 w 9912532"/>
              <a:gd name="connsiteY74" fmla="*/ 1538514 h 5675086"/>
              <a:gd name="connsiteX75" fmla="*/ 610326 w 9912532"/>
              <a:gd name="connsiteY75" fmla="*/ 1197791 h 5675086"/>
              <a:gd name="connsiteX76" fmla="*/ 696686 w 9912532"/>
              <a:gd name="connsiteY76" fmla="*/ 1016726 h 5675086"/>
              <a:gd name="connsiteX77" fmla="*/ 922020 w 9912532"/>
              <a:gd name="connsiteY77" fmla="*/ 776877 h 5675086"/>
              <a:gd name="connsiteX78" fmla="*/ 1262743 w 9912532"/>
              <a:gd name="connsiteY78" fmla="*/ 588917 h 5675086"/>
              <a:gd name="connsiteX79" fmla="*/ 1676763 w 9912532"/>
              <a:gd name="connsiteY79" fmla="*/ 472077 h 5675086"/>
              <a:gd name="connsiteX80" fmla="*/ 2192383 w 9912532"/>
              <a:gd name="connsiteY80" fmla="*/ 455386 h 5675086"/>
              <a:gd name="connsiteX81" fmla="*/ 2488112 w 9912532"/>
              <a:gd name="connsiteY81" fmla="*/ 572226 h 5675086"/>
              <a:gd name="connsiteX0" fmla="*/ 2477589 w 9912532"/>
              <a:gd name="connsiteY0" fmla="*/ 590369 h 5675086"/>
              <a:gd name="connsiteX1" fmla="*/ 2916646 w 9912532"/>
              <a:gd name="connsiteY1" fmla="*/ 261257 h 5675086"/>
              <a:gd name="connsiteX2" fmla="*/ 3424646 w 9912532"/>
              <a:gd name="connsiteY2" fmla="*/ 72571 h 5675086"/>
              <a:gd name="connsiteX3" fmla="*/ 3947160 w 9912532"/>
              <a:gd name="connsiteY3" fmla="*/ 0 h 5675086"/>
              <a:gd name="connsiteX4" fmla="*/ 4411617 w 9912532"/>
              <a:gd name="connsiteY4" fmla="*/ 58057 h 5675086"/>
              <a:gd name="connsiteX5" fmla="*/ 4730932 w 9912532"/>
              <a:gd name="connsiteY5" fmla="*/ 203200 h 5675086"/>
              <a:gd name="connsiteX6" fmla="*/ 4934132 w 9912532"/>
              <a:gd name="connsiteY6" fmla="*/ 406400 h 5675086"/>
              <a:gd name="connsiteX7" fmla="*/ 5050246 w 9912532"/>
              <a:gd name="connsiteY7" fmla="*/ 624114 h 5675086"/>
              <a:gd name="connsiteX8" fmla="*/ 5205186 w 9912532"/>
              <a:gd name="connsiteY8" fmla="*/ 951774 h 5675086"/>
              <a:gd name="connsiteX9" fmla="*/ 5384075 w 9912532"/>
              <a:gd name="connsiteY9" fmla="*/ 725714 h 5675086"/>
              <a:gd name="connsiteX10" fmla="*/ 5543732 w 9912532"/>
              <a:gd name="connsiteY10" fmla="*/ 696686 h 5675086"/>
              <a:gd name="connsiteX11" fmla="*/ 5688875 w 9912532"/>
              <a:gd name="connsiteY11" fmla="*/ 783771 h 5675086"/>
              <a:gd name="connsiteX12" fmla="*/ 5798820 w 9912532"/>
              <a:gd name="connsiteY12" fmla="*/ 1001486 h 5675086"/>
              <a:gd name="connsiteX13" fmla="*/ 6066246 w 9912532"/>
              <a:gd name="connsiteY13" fmla="*/ 798286 h 5675086"/>
              <a:gd name="connsiteX14" fmla="*/ 6371046 w 9912532"/>
              <a:gd name="connsiteY14" fmla="*/ 725714 h 5675086"/>
              <a:gd name="connsiteX15" fmla="*/ 6777446 w 9912532"/>
              <a:gd name="connsiteY15" fmla="*/ 696686 h 5675086"/>
              <a:gd name="connsiteX16" fmla="*/ 7111275 w 9912532"/>
              <a:gd name="connsiteY16" fmla="*/ 711200 h 5675086"/>
              <a:gd name="connsiteX17" fmla="*/ 7488646 w 9912532"/>
              <a:gd name="connsiteY17" fmla="*/ 769257 h 5675086"/>
              <a:gd name="connsiteX18" fmla="*/ 7691846 w 9912532"/>
              <a:gd name="connsiteY18" fmla="*/ 870857 h 5675086"/>
              <a:gd name="connsiteX19" fmla="*/ 7895046 w 9912532"/>
              <a:gd name="connsiteY19" fmla="*/ 1059543 h 5675086"/>
              <a:gd name="connsiteX20" fmla="*/ 8039463 w 9912532"/>
              <a:gd name="connsiteY20" fmla="*/ 1242060 h 5675086"/>
              <a:gd name="connsiteX21" fmla="*/ 8299269 w 9912532"/>
              <a:gd name="connsiteY21" fmla="*/ 1415506 h 5675086"/>
              <a:gd name="connsiteX22" fmla="*/ 8562703 w 9912532"/>
              <a:gd name="connsiteY22" fmla="*/ 1741714 h 5675086"/>
              <a:gd name="connsiteX23" fmla="*/ 8620760 w 9912532"/>
              <a:gd name="connsiteY23" fmla="*/ 2017486 h 5675086"/>
              <a:gd name="connsiteX24" fmla="*/ 8794932 w 9912532"/>
              <a:gd name="connsiteY24" fmla="*/ 1915886 h 5675086"/>
              <a:gd name="connsiteX25" fmla="*/ 9020992 w 9912532"/>
              <a:gd name="connsiteY25" fmla="*/ 1870166 h 5675086"/>
              <a:gd name="connsiteX26" fmla="*/ 9201332 w 9912532"/>
              <a:gd name="connsiteY26" fmla="*/ 1959429 h 5675086"/>
              <a:gd name="connsiteX27" fmla="*/ 9490166 w 9912532"/>
              <a:gd name="connsiteY27" fmla="*/ 2105297 h 5675086"/>
              <a:gd name="connsiteX28" fmla="*/ 9764123 w 9912532"/>
              <a:gd name="connsiteY28" fmla="*/ 2387237 h 5675086"/>
              <a:gd name="connsiteX29" fmla="*/ 9868989 w 9912532"/>
              <a:gd name="connsiteY29" fmla="*/ 2670629 h 5675086"/>
              <a:gd name="connsiteX30" fmla="*/ 9912532 w 9912532"/>
              <a:gd name="connsiteY30" fmla="*/ 2960914 h 5675086"/>
              <a:gd name="connsiteX31" fmla="*/ 9883503 w 9912532"/>
              <a:gd name="connsiteY31" fmla="*/ 3309257 h 5675086"/>
              <a:gd name="connsiteX32" fmla="*/ 9709332 w 9912532"/>
              <a:gd name="connsiteY32" fmla="*/ 3628571 h 5675086"/>
              <a:gd name="connsiteX33" fmla="*/ 9506132 w 9912532"/>
              <a:gd name="connsiteY33" fmla="*/ 3802743 h 5675086"/>
              <a:gd name="connsiteX34" fmla="*/ 9302932 w 9912532"/>
              <a:gd name="connsiteY34" fmla="*/ 3871323 h 5675086"/>
              <a:gd name="connsiteX35" fmla="*/ 9392920 w 9912532"/>
              <a:gd name="connsiteY35" fmla="*/ 4173220 h 5675086"/>
              <a:gd name="connsiteX36" fmla="*/ 9273903 w 9912532"/>
              <a:gd name="connsiteY36" fmla="*/ 4731657 h 5675086"/>
              <a:gd name="connsiteX37" fmla="*/ 9004300 w 9912532"/>
              <a:gd name="connsiteY37" fmla="*/ 5021217 h 5675086"/>
              <a:gd name="connsiteX38" fmla="*/ 8838475 w 9912532"/>
              <a:gd name="connsiteY38" fmla="*/ 5138057 h 5675086"/>
              <a:gd name="connsiteX39" fmla="*/ 8562703 w 9912532"/>
              <a:gd name="connsiteY39" fmla="*/ 5225143 h 5675086"/>
              <a:gd name="connsiteX40" fmla="*/ 8403046 w 9912532"/>
              <a:gd name="connsiteY40" fmla="*/ 5254171 h 5675086"/>
              <a:gd name="connsiteX41" fmla="*/ 8141789 w 9912532"/>
              <a:gd name="connsiteY41" fmla="*/ 5297714 h 5675086"/>
              <a:gd name="connsiteX42" fmla="*/ 7749903 w 9912532"/>
              <a:gd name="connsiteY42" fmla="*/ 5297714 h 5675086"/>
              <a:gd name="connsiteX43" fmla="*/ 7535817 w 9912532"/>
              <a:gd name="connsiteY43" fmla="*/ 5181600 h 5675086"/>
              <a:gd name="connsiteX44" fmla="*/ 7241903 w 9912532"/>
              <a:gd name="connsiteY44" fmla="*/ 5413829 h 5675086"/>
              <a:gd name="connsiteX45" fmla="*/ 6980646 w 9912532"/>
              <a:gd name="connsiteY45" fmla="*/ 5544457 h 5675086"/>
              <a:gd name="connsiteX46" fmla="*/ 6704875 w 9912532"/>
              <a:gd name="connsiteY46" fmla="*/ 5631543 h 5675086"/>
              <a:gd name="connsiteX47" fmla="*/ 6516189 w 9912532"/>
              <a:gd name="connsiteY47" fmla="*/ 5675086 h 5675086"/>
              <a:gd name="connsiteX48" fmla="*/ 6138817 w 9912532"/>
              <a:gd name="connsiteY48" fmla="*/ 5675086 h 5675086"/>
              <a:gd name="connsiteX49" fmla="*/ 5775960 w 9912532"/>
              <a:gd name="connsiteY49" fmla="*/ 5675086 h 5675086"/>
              <a:gd name="connsiteX50" fmla="*/ 5326017 w 9912532"/>
              <a:gd name="connsiteY50" fmla="*/ 5529943 h 5675086"/>
              <a:gd name="connsiteX51" fmla="*/ 5109755 w 9912532"/>
              <a:gd name="connsiteY51" fmla="*/ 5262154 h 5675086"/>
              <a:gd name="connsiteX52" fmla="*/ 4920343 w 9912532"/>
              <a:gd name="connsiteY52" fmla="*/ 4873897 h 5675086"/>
              <a:gd name="connsiteX53" fmla="*/ 4540795 w 9912532"/>
              <a:gd name="connsiteY53" fmla="*/ 5060769 h 5675086"/>
              <a:gd name="connsiteX54" fmla="*/ 4341223 w 9912532"/>
              <a:gd name="connsiteY54" fmla="*/ 4795883 h 5675086"/>
              <a:gd name="connsiteX55" fmla="*/ 4090489 w 9912532"/>
              <a:gd name="connsiteY55" fmla="*/ 4963886 h 5675086"/>
              <a:gd name="connsiteX56" fmla="*/ 3641272 w 9912532"/>
              <a:gd name="connsiteY56" fmla="*/ 5073831 h 5675086"/>
              <a:gd name="connsiteX57" fmla="*/ 3264989 w 9912532"/>
              <a:gd name="connsiteY57" fmla="*/ 5080000 h 5675086"/>
              <a:gd name="connsiteX58" fmla="*/ 3032760 w 9912532"/>
              <a:gd name="connsiteY58" fmla="*/ 5080000 h 5675086"/>
              <a:gd name="connsiteX59" fmla="*/ 2787469 w 9912532"/>
              <a:gd name="connsiteY59" fmla="*/ 5014323 h 5675086"/>
              <a:gd name="connsiteX60" fmla="*/ 2571932 w 9912532"/>
              <a:gd name="connsiteY60" fmla="*/ 4918891 h 5675086"/>
              <a:gd name="connsiteX61" fmla="*/ 2350589 w 9912532"/>
              <a:gd name="connsiteY61" fmla="*/ 4775200 h 5675086"/>
              <a:gd name="connsiteX62" fmla="*/ 2055586 w 9912532"/>
              <a:gd name="connsiteY62" fmla="*/ 4694283 h 5675086"/>
              <a:gd name="connsiteX63" fmla="*/ 1672409 w 9912532"/>
              <a:gd name="connsiteY63" fmla="*/ 4475117 h 5675086"/>
              <a:gd name="connsiteX64" fmla="*/ 1430746 w 9912532"/>
              <a:gd name="connsiteY64" fmla="*/ 4200071 h 5675086"/>
              <a:gd name="connsiteX65" fmla="*/ 1366520 w 9912532"/>
              <a:gd name="connsiteY65" fmla="*/ 3859349 h 5675086"/>
              <a:gd name="connsiteX66" fmla="*/ 1164409 w 9912532"/>
              <a:gd name="connsiteY66" fmla="*/ 4037149 h 5675086"/>
              <a:gd name="connsiteX67" fmla="*/ 859609 w 9912532"/>
              <a:gd name="connsiteY67" fmla="*/ 3989614 h 5675086"/>
              <a:gd name="connsiteX68" fmla="*/ 537392 w 9912532"/>
              <a:gd name="connsiteY68" fmla="*/ 3856809 h 5675086"/>
              <a:gd name="connsiteX69" fmla="*/ 202475 w 9912532"/>
              <a:gd name="connsiteY69" fmla="*/ 3468914 h 5675086"/>
              <a:gd name="connsiteX70" fmla="*/ 0 w 9912532"/>
              <a:gd name="connsiteY70" fmla="*/ 2972526 h 5675086"/>
              <a:gd name="connsiteX71" fmla="*/ 57332 w 9912532"/>
              <a:gd name="connsiteY71" fmla="*/ 2496457 h 5675086"/>
              <a:gd name="connsiteX72" fmla="*/ 304800 w 9912532"/>
              <a:gd name="connsiteY72" fmla="*/ 2098403 h 5675086"/>
              <a:gd name="connsiteX73" fmla="*/ 669835 w 9912532"/>
              <a:gd name="connsiteY73" fmla="*/ 1951809 h 5675086"/>
              <a:gd name="connsiteX74" fmla="*/ 552995 w 9912532"/>
              <a:gd name="connsiteY74" fmla="*/ 1538514 h 5675086"/>
              <a:gd name="connsiteX75" fmla="*/ 610326 w 9912532"/>
              <a:gd name="connsiteY75" fmla="*/ 1197791 h 5675086"/>
              <a:gd name="connsiteX76" fmla="*/ 696686 w 9912532"/>
              <a:gd name="connsiteY76" fmla="*/ 1016726 h 5675086"/>
              <a:gd name="connsiteX77" fmla="*/ 922020 w 9912532"/>
              <a:gd name="connsiteY77" fmla="*/ 776877 h 5675086"/>
              <a:gd name="connsiteX78" fmla="*/ 1262743 w 9912532"/>
              <a:gd name="connsiteY78" fmla="*/ 588917 h 5675086"/>
              <a:gd name="connsiteX79" fmla="*/ 1676763 w 9912532"/>
              <a:gd name="connsiteY79" fmla="*/ 472077 h 5675086"/>
              <a:gd name="connsiteX80" fmla="*/ 2192383 w 9912532"/>
              <a:gd name="connsiteY80" fmla="*/ 455386 h 5675086"/>
              <a:gd name="connsiteX81" fmla="*/ 2488112 w 9912532"/>
              <a:gd name="connsiteY81" fmla="*/ 572226 h 5675086"/>
              <a:gd name="connsiteX0" fmla="*/ 2477589 w 9912532"/>
              <a:gd name="connsiteY0" fmla="*/ 590369 h 5675086"/>
              <a:gd name="connsiteX1" fmla="*/ 2916646 w 9912532"/>
              <a:gd name="connsiteY1" fmla="*/ 261257 h 5675086"/>
              <a:gd name="connsiteX2" fmla="*/ 3424646 w 9912532"/>
              <a:gd name="connsiteY2" fmla="*/ 72571 h 5675086"/>
              <a:gd name="connsiteX3" fmla="*/ 3947160 w 9912532"/>
              <a:gd name="connsiteY3" fmla="*/ 0 h 5675086"/>
              <a:gd name="connsiteX4" fmla="*/ 4411617 w 9912532"/>
              <a:gd name="connsiteY4" fmla="*/ 58057 h 5675086"/>
              <a:gd name="connsiteX5" fmla="*/ 4730932 w 9912532"/>
              <a:gd name="connsiteY5" fmla="*/ 203200 h 5675086"/>
              <a:gd name="connsiteX6" fmla="*/ 4934132 w 9912532"/>
              <a:gd name="connsiteY6" fmla="*/ 406400 h 5675086"/>
              <a:gd name="connsiteX7" fmla="*/ 5050246 w 9912532"/>
              <a:gd name="connsiteY7" fmla="*/ 624114 h 5675086"/>
              <a:gd name="connsiteX8" fmla="*/ 5205186 w 9912532"/>
              <a:gd name="connsiteY8" fmla="*/ 951774 h 5675086"/>
              <a:gd name="connsiteX9" fmla="*/ 5384075 w 9912532"/>
              <a:gd name="connsiteY9" fmla="*/ 725714 h 5675086"/>
              <a:gd name="connsiteX10" fmla="*/ 5543732 w 9912532"/>
              <a:gd name="connsiteY10" fmla="*/ 696686 h 5675086"/>
              <a:gd name="connsiteX11" fmla="*/ 5688875 w 9912532"/>
              <a:gd name="connsiteY11" fmla="*/ 783771 h 5675086"/>
              <a:gd name="connsiteX12" fmla="*/ 5798820 w 9912532"/>
              <a:gd name="connsiteY12" fmla="*/ 1001486 h 5675086"/>
              <a:gd name="connsiteX13" fmla="*/ 6066246 w 9912532"/>
              <a:gd name="connsiteY13" fmla="*/ 798286 h 5675086"/>
              <a:gd name="connsiteX14" fmla="*/ 6371046 w 9912532"/>
              <a:gd name="connsiteY14" fmla="*/ 725714 h 5675086"/>
              <a:gd name="connsiteX15" fmla="*/ 6777446 w 9912532"/>
              <a:gd name="connsiteY15" fmla="*/ 696686 h 5675086"/>
              <a:gd name="connsiteX16" fmla="*/ 7111275 w 9912532"/>
              <a:gd name="connsiteY16" fmla="*/ 711200 h 5675086"/>
              <a:gd name="connsiteX17" fmla="*/ 7488646 w 9912532"/>
              <a:gd name="connsiteY17" fmla="*/ 769257 h 5675086"/>
              <a:gd name="connsiteX18" fmla="*/ 7691846 w 9912532"/>
              <a:gd name="connsiteY18" fmla="*/ 870857 h 5675086"/>
              <a:gd name="connsiteX19" fmla="*/ 7895046 w 9912532"/>
              <a:gd name="connsiteY19" fmla="*/ 1059543 h 5675086"/>
              <a:gd name="connsiteX20" fmla="*/ 8039463 w 9912532"/>
              <a:gd name="connsiteY20" fmla="*/ 1242060 h 5675086"/>
              <a:gd name="connsiteX21" fmla="*/ 8299269 w 9912532"/>
              <a:gd name="connsiteY21" fmla="*/ 1415506 h 5675086"/>
              <a:gd name="connsiteX22" fmla="*/ 8562703 w 9912532"/>
              <a:gd name="connsiteY22" fmla="*/ 1741714 h 5675086"/>
              <a:gd name="connsiteX23" fmla="*/ 8620760 w 9912532"/>
              <a:gd name="connsiteY23" fmla="*/ 2017486 h 5675086"/>
              <a:gd name="connsiteX24" fmla="*/ 8794932 w 9912532"/>
              <a:gd name="connsiteY24" fmla="*/ 1915886 h 5675086"/>
              <a:gd name="connsiteX25" fmla="*/ 9020992 w 9912532"/>
              <a:gd name="connsiteY25" fmla="*/ 1870166 h 5675086"/>
              <a:gd name="connsiteX26" fmla="*/ 9201332 w 9912532"/>
              <a:gd name="connsiteY26" fmla="*/ 1959429 h 5675086"/>
              <a:gd name="connsiteX27" fmla="*/ 9490166 w 9912532"/>
              <a:gd name="connsiteY27" fmla="*/ 2105297 h 5675086"/>
              <a:gd name="connsiteX28" fmla="*/ 9764123 w 9912532"/>
              <a:gd name="connsiteY28" fmla="*/ 2387237 h 5675086"/>
              <a:gd name="connsiteX29" fmla="*/ 9868989 w 9912532"/>
              <a:gd name="connsiteY29" fmla="*/ 2670629 h 5675086"/>
              <a:gd name="connsiteX30" fmla="*/ 9912532 w 9912532"/>
              <a:gd name="connsiteY30" fmla="*/ 2960914 h 5675086"/>
              <a:gd name="connsiteX31" fmla="*/ 9883503 w 9912532"/>
              <a:gd name="connsiteY31" fmla="*/ 3309257 h 5675086"/>
              <a:gd name="connsiteX32" fmla="*/ 9709332 w 9912532"/>
              <a:gd name="connsiteY32" fmla="*/ 3628571 h 5675086"/>
              <a:gd name="connsiteX33" fmla="*/ 9506132 w 9912532"/>
              <a:gd name="connsiteY33" fmla="*/ 3802743 h 5675086"/>
              <a:gd name="connsiteX34" fmla="*/ 9302932 w 9912532"/>
              <a:gd name="connsiteY34" fmla="*/ 3871323 h 5675086"/>
              <a:gd name="connsiteX35" fmla="*/ 9392920 w 9912532"/>
              <a:gd name="connsiteY35" fmla="*/ 4173220 h 5675086"/>
              <a:gd name="connsiteX36" fmla="*/ 9273903 w 9912532"/>
              <a:gd name="connsiteY36" fmla="*/ 4731657 h 5675086"/>
              <a:gd name="connsiteX37" fmla="*/ 9004300 w 9912532"/>
              <a:gd name="connsiteY37" fmla="*/ 5021217 h 5675086"/>
              <a:gd name="connsiteX38" fmla="*/ 8838475 w 9912532"/>
              <a:gd name="connsiteY38" fmla="*/ 5138057 h 5675086"/>
              <a:gd name="connsiteX39" fmla="*/ 8562703 w 9912532"/>
              <a:gd name="connsiteY39" fmla="*/ 5225143 h 5675086"/>
              <a:gd name="connsiteX40" fmla="*/ 8403046 w 9912532"/>
              <a:gd name="connsiteY40" fmla="*/ 5254171 h 5675086"/>
              <a:gd name="connsiteX41" fmla="*/ 8141789 w 9912532"/>
              <a:gd name="connsiteY41" fmla="*/ 5297714 h 5675086"/>
              <a:gd name="connsiteX42" fmla="*/ 7749903 w 9912532"/>
              <a:gd name="connsiteY42" fmla="*/ 5297714 h 5675086"/>
              <a:gd name="connsiteX43" fmla="*/ 7535817 w 9912532"/>
              <a:gd name="connsiteY43" fmla="*/ 5181600 h 5675086"/>
              <a:gd name="connsiteX44" fmla="*/ 7241903 w 9912532"/>
              <a:gd name="connsiteY44" fmla="*/ 5413829 h 5675086"/>
              <a:gd name="connsiteX45" fmla="*/ 6980646 w 9912532"/>
              <a:gd name="connsiteY45" fmla="*/ 5544457 h 5675086"/>
              <a:gd name="connsiteX46" fmla="*/ 6704875 w 9912532"/>
              <a:gd name="connsiteY46" fmla="*/ 5631543 h 5675086"/>
              <a:gd name="connsiteX47" fmla="*/ 6516189 w 9912532"/>
              <a:gd name="connsiteY47" fmla="*/ 5675086 h 5675086"/>
              <a:gd name="connsiteX48" fmla="*/ 6138817 w 9912532"/>
              <a:gd name="connsiteY48" fmla="*/ 5675086 h 5675086"/>
              <a:gd name="connsiteX49" fmla="*/ 5775960 w 9912532"/>
              <a:gd name="connsiteY49" fmla="*/ 5675086 h 5675086"/>
              <a:gd name="connsiteX50" fmla="*/ 5326017 w 9912532"/>
              <a:gd name="connsiteY50" fmla="*/ 5529943 h 5675086"/>
              <a:gd name="connsiteX51" fmla="*/ 5109755 w 9912532"/>
              <a:gd name="connsiteY51" fmla="*/ 5262154 h 5675086"/>
              <a:gd name="connsiteX52" fmla="*/ 4920343 w 9912532"/>
              <a:gd name="connsiteY52" fmla="*/ 4873897 h 5675086"/>
              <a:gd name="connsiteX53" fmla="*/ 4540795 w 9912532"/>
              <a:gd name="connsiteY53" fmla="*/ 5060769 h 5675086"/>
              <a:gd name="connsiteX54" fmla="*/ 4341223 w 9912532"/>
              <a:gd name="connsiteY54" fmla="*/ 4795883 h 5675086"/>
              <a:gd name="connsiteX55" fmla="*/ 4090489 w 9912532"/>
              <a:gd name="connsiteY55" fmla="*/ 4963886 h 5675086"/>
              <a:gd name="connsiteX56" fmla="*/ 3641272 w 9912532"/>
              <a:gd name="connsiteY56" fmla="*/ 5073831 h 5675086"/>
              <a:gd name="connsiteX57" fmla="*/ 3264989 w 9912532"/>
              <a:gd name="connsiteY57" fmla="*/ 5080000 h 5675086"/>
              <a:gd name="connsiteX58" fmla="*/ 3032760 w 9912532"/>
              <a:gd name="connsiteY58" fmla="*/ 5080000 h 5675086"/>
              <a:gd name="connsiteX59" fmla="*/ 2787469 w 9912532"/>
              <a:gd name="connsiteY59" fmla="*/ 5014323 h 5675086"/>
              <a:gd name="connsiteX60" fmla="*/ 2571932 w 9912532"/>
              <a:gd name="connsiteY60" fmla="*/ 4918891 h 5675086"/>
              <a:gd name="connsiteX61" fmla="*/ 2350589 w 9912532"/>
              <a:gd name="connsiteY61" fmla="*/ 4775200 h 5675086"/>
              <a:gd name="connsiteX62" fmla="*/ 2055586 w 9912532"/>
              <a:gd name="connsiteY62" fmla="*/ 4694283 h 5675086"/>
              <a:gd name="connsiteX63" fmla="*/ 1672409 w 9912532"/>
              <a:gd name="connsiteY63" fmla="*/ 4475117 h 5675086"/>
              <a:gd name="connsiteX64" fmla="*/ 1430746 w 9912532"/>
              <a:gd name="connsiteY64" fmla="*/ 4200071 h 5675086"/>
              <a:gd name="connsiteX65" fmla="*/ 1366520 w 9912532"/>
              <a:gd name="connsiteY65" fmla="*/ 3859349 h 5675086"/>
              <a:gd name="connsiteX66" fmla="*/ 1164409 w 9912532"/>
              <a:gd name="connsiteY66" fmla="*/ 4037149 h 5675086"/>
              <a:gd name="connsiteX67" fmla="*/ 859609 w 9912532"/>
              <a:gd name="connsiteY67" fmla="*/ 3989614 h 5675086"/>
              <a:gd name="connsiteX68" fmla="*/ 537392 w 9912532"/>
              <a:gd name="connsiteY68" fmla="*/ 3856809 h 5675086"/>
              <a:gd name="connsiteX69" fmla="*/ 202475 w 9912532"/>
              <a:gd name="connsiteY69" fmla="*/ 3468914 h 5675086"/>
              <a:gd name="connsiteX70" fmla="*/ 0 w 9912532"/>
              <a:gd name="connsiteY70" fmla="*/ 2972526 h 5675086"/>
              <a:gd name="connsiteX71" fmla="*/ 57332 w 9912532"/>
              <a:gd name="connsiteY71" fmla="*/ 2496457 h 5675086"/>
              <a:gd name="connsiteX72" fmla="*/ 304800 w 9912532"/>
              <a:gd name="connsiteY72" fmla="*/ 2098403 h 5675086"/>
              <a:gd name="connsiteX73" fmla="*/ 669835 w 9912532"/>
              <a:gd name="connsiteY73" fmla="*/ 1951809 h 5675086"/>
              <a:gd name="connsiteX74" fmla="*/ 552995 w 9912532"/>
              <a:gd name="connsiteY74" fmla="*/ 1538514 h 5675086"/>
              <a:gd name="connsiteX75" fmla="*/ 610326 w 9912532"/>
              <a:gd name="connsiteY75" fmla="*/ 1197791 h 5675086"/>
              <a:gd name="connsiteX76" fmla="*/ 696686 w 9912532"/>
              <a:gd name="connsiteY76" fmla="*/ 1016726 h 5675086"/>
              <a:gd name="connsiteX77" fmla="*/ 922020 w 9912532"/>
              <a:gd name="connsiteY77" fmla="*/ 776877 h 5675086"/>
              <a:gd name="connsiteX78" fmla="*/ 1262743 w 9912532"/>
              <a:gd name="connsiteY78" fmla="*/ 588917 h 5675086"/>
              <a:gd name="connsiteX79" fmla="*/ 1676763 w 9912532"/>
              <a:gd name="connsiteY79" fmla="*/ 472077 h 5675086"/>
              <a:gd name="connsiteX80" fmla="*/ 2192383 w 9912532"/>
              <a:gd name="connsiteY80" fmla="*/ 455386 h 5675086"/>
              <a:gd name="connsiteX81" fmla="*/ 2488112 w 9912532"/>
              <a:gd name="connsiteY81" fmla="*/ 572226 h 5675086"/>
              <a:gd name="connsiteX0" fmla="*/ 2477589 w 9912532"/>
              <a:gd name="connsiteY0" fmla="*/ 590369 h 5675086"/>
              <a:gd name="connsiteX1" fmla="*/ 2916646 w 9912532"/>
              <a:gd name="connsiteY1" fmla="*/ 261257 h 5675086"/>
              <a:gd name="connsiteX2" fmla="*/ 3424646 w 9912532"/>
              <a:gd name="connsiteY2" fmla="*/ 72571 h 5675086"/>
              <a:gd name="connsiteX3" fmla="*/ 3947160 w 9912532"/>
              <a:gd name="connsiteY3" fmla="*/ 0 h 5675086"/>
              <a:gd name="connsiteX4" fmla="*/ 4411617 w 9912532"/>
              <a:gd name="connsiteY4" fmla="*/ 58057 h 5675086"/>
              <a:gd name="connsiteX5" fmla="*/ 4730932 w 9912532"/>
              <a:gd name="connsiteY5" fmla="*/ 203200 h 5675086"/>
              <a:gd name="connsiteX6" fmla="*/ 4934132 w 9912532"/>
              <a:gd name="connsiteY6" fmla="*/ 406400 h 5675086"/>
              <a:gd name="connsiteX7" fmla="*/ 5050246 w 9912532"/>
              <a:gd name="connsiteY7" fmla="*/ 624114 h 5675086"/>
              <a:gd name="connsiteX8" fmla="*/ 5205186 w 9912532"/>
              <a:gd name="connsiteY8" fmla="*/ 951774 h 5675086"/>
              <a:gd name="connsiteX9" fmla="*/ 5384075 w 9912532"/>
              <a:gd name="connsiteY9" fmla="*/ 725714 h 5675086"/>
              <a:gd name="connsiteX10" fmla="*/ 5543732 w 9912532"/>
              <a:gd name="connsiteY10" fmla="*/ 696686 h 5675086"/>
              <a:gd name="connsiteX11" fmla="*/ 5688875 w 9912532"/>
              <a:gd name="connsiteY11" fmla="*/ 783771 h 5675086"/>
              <a:gd name="connsiteX12" fmla="*/ 5798820 w 9912532"/>
              <a:gd name="connsiteY12" fmla="*/ 1001486 h 5675086"/>
              <a:gd name="connsiteX13" fmla="*/ 6066246 w 9912532"/>
              <a:gd name="connsiteY13" fmla="*/ 798286 h 5675086"/>
              <a:gd name="connsiteX14" fmla="*/ 6371046 w 9912532"/>
              <a:gd name="connsiteY14" fmla="*/ 725714 h 5675086"/>
              <a:gd name="connsiteX15" fmla="*/ 6777446 w 9912532"/>
              <a:gd name="connsiteY15" fmla="*/ 696686 h 5675086"/>
              <a:gd name="connsiteX16" fmla="*/ 7111275 w 9912532"/>
              <a:gd name="connsiteY16" fmla="*/ 711200 h 5675086"/>
              <a:gd name="connsiteX17" fmla="*/ 7488646 w 9912532"/>
              <a:gd name="connsiteY17" fmla="*/ 769257 h 5675086"/>
              <a:gd name="connsiteX18" fmla="*/ 7691846 w 9912532"/>
              <a:gd name="connsiteY18" fmla="*/ 870857 h 5675086"/>
              <a:gd name="connsiteX19" fmla="*/ 7895046 w 9912532"/>
              <a:gd name="connsiteY19" fmla="*/ 1059543 h 5675086"/>
              <a:gd name="connsiteX20" fmla="*/ 8039463 w 9912532"/>
              <a:gd name="connsiteY20" fmla="*/ 1242060 h 5675086"/>
              <a:gd name="connsiteX21" fmla="*/ 8299269 w 9912532"/>
              <a:gd name="connsiteY21" fmla="*/ 1415506 h 5675086"/>
              <a:gd name="connsiteX22" fmla="*/ 8562703 w 9912532"/>
              <a:gd name="connsiteY22" fmla="*/ 1741714 h 5675086"/>
              <a:gd name="connsiteX23" fmla="*/ 8620760 w 9912532"/>
              <a:gd name="connsiteY23" fmla="*/ 2017486 h 5675086"/>
              <a:gd name="connsiteX24" fmla="*/ 8794932 w 9912532"/>
              <a:gd name="connsiteY24" fmla="*/ 1915886 h 5675086"/>
              <a:gd name="connsiteX25" fmla="*/ 9020992 w 9912532"/>
              <a:gd name="connsiteY25" fmla="*/ 1870166 h 5675086"/>
              <a:gd name="connsiteX26" fmla="*/ 9201332 w 9912532"/>
              <a:gd name="connsiteY26" fmla="*/ 1959429 h 5675086"/>
              <a:gd name="connsiteX27" fmla="*/ 9490166 w 9912532"/>
              <a:gd name="connsiteY27" fmla="*/ 2105297 h 5675086"/>
              <a:gd name="connsiteX28" fmla="*/ 9764123 w 9912532"/>
              <a:gd name="connsiteY28" fmla="*/ 2387237 h 5675086"/>
              <a:gd name="connsiteX29" fmla="*/ 9868989 w 9912532"/>
              <a:gd name="connsiteY29" fmla="*/ 2670629 h 5675086"/>
              <a:gd name="connsiteX30" fmla="*/ 9912532 w 9912532"/>
              <a:gd name="connsiteY30" fmla="*/ 2960914 h 5675086"/>
              <a:gd name="connsiteX31" fmla="*/ 9883503 w 9912532"/>
              <a:gd name="connsiteY31" fmla="*/ 3309257 h 5675086"/>
              <a:gd name="connsiteX32" fmla="*/ 9709332 w 9912532"/>
              <a:gd name="connsiteY32" fmla="*/ 3628571 h 5675086"/>
              <a:gd name="connsiteX33" fmla="*/ 9506132 w 9912532"/>
              <a:gd name="connsiteY33" fmla="*/ 3802743 h 5675086"/>
              <a:gd name="connsiteX34" fmla="*/ 9302932 w 9912532"/>
              <a:gd name="connsiteY34" fmla="*/ 3871323 h 5675086"/>
              <a:gd name="connsiteX35" fmla="*/ 9392920 w 9912532"/>
              <a:gd name="connsiteY35" fmla="*/ 4173220 h 5675086"/>
              <a:gd name="connsiteX36" fmla="*/ 9273903 w 9912532"/>
              <a:gd name="connsiteY36" fmla="*/ 4731657 h 5675086"/>
              <a:gd name="connsiteX37" fmla="*/ 9004300 w 9912532"/>
              <a:gd name="connsiteY37" fmla="*/ 5021217 h 5675086"/>
              <a:gd name="connsiteX38" fmla="*/ 8838475 w 9912532"/>
              <a:gd name="connsiteY38" fmla="*/ 5138057 h 5675086"/>
              <a:gd name="connsiteX39" fmla="*/ 8562703 w 9912532"/>
              <a:gd name="connsiteY39" fmla="*/ 5225143 h 5675086"/>
              <a:gd name="connsiteX40" fmla="*/ 8403046 w 9912532"/>
              <a:gd name="connsiteY40" fmla="*/ 5254171 h 5675086"/>
              <a:gd name="connsiteX41" fmla="*/ 8141789 w 9912532"/>
              <a:gd name="connsiteY41" fmla="*/ 5297714 h 5675086"/>
              <a:gd name="connsiteX42" fmla="*/ 7749903 w 9912532"/>
              <a:gd name="connsiteY42" fmla="*/ 5297714 h 5675086"/>
              <a:gd name="connsiteX43" fmla="*/ 7535817 w 9912532"/>
              <a:gd name="connsiteY43" fmla="*/ 5181600 h 5675086"/>
              <a:gd name="connsiteX44" fmla="*/ 7241903 w 9912532"/>
              <a:gd name="connsiteY44" fmla="*/ 5413829 h 5675086"/>
              <a:gd name="connsiteX45" fmla="*/ 6980646 w 9912532"/>
              <a:gd name="connsiteY45" fmla="*/ 5544457 h 5675086"/>
              <a:gd name="connsiteX46" fmla="*/ 6704875 w 9912532"/>
              <a:gd name="connsiteY46" fmla="*/ 5631543 h 5675086"/>
              <a:gd name="connsiteX47" fmla="*/ 6516189 w 9912532"/>
              <a:gd name="connsiteY47" fmla="*/ 5675086 h 5675086"/>
              <a:gd name="connsiteX48" fmla="*/ 6138817 w 9912532"/>
              <a:gd name="connsiteY48" fmla="*/ 5675086 h 5675086"/>
              <a:gd name="connsiteX49" fmla="*/ 5775960 w 9912532"/>
              <a:gd name="connsiteY49" fmla="*/ 5675086 h 5675086"/>
              <a:gd name="connsiteX50" fmla="*/ 5326017 w 9912532"/>
              <a:gd name="connsiteY50" fmla="*/ 5529943 h 5675086"/>
              <a:gd name="connsiteX51" fmla="*/ 5109755 w 9912532"/>
              <a:gd name="connsiteY51" fmla="*/ 5262154 h 5675086"/>
              <a:gd name="connsiteX52" fmla="*/ 4920343 w 9912532"/>
              <a:gd name="connsiteY52" fmla="*/ 4873897 h 5675086"/>
              <a:gd name="connsiteX53" fmla="*/ 4540795 w 9912532"/>
              <a:gd name="connsiteY53" fmla="*/ 5060769 h 5675086"/>
              <a:gd name="connsiteX54" fmla="*/ 4341223 w 9912532"/>
              <a:gd name="connsiteY54" fmla="*/ 4795883 h 5675086"/>
              <a:gd name="connsiteX55" fmla="*/ 4090489 w 9912532"/>
              <a:gd name="connsiteY55" fmla="*/ 4963886 h 5675086"/>
              <a:gd name="connsiteX56" fmla="*/ 3641272 w 9912532"/>
              <a:gd name="connsiteY56" fmla="*/ 5073831 h 5675086"/>
              <a:gd name="connsiteX57" fmla="*/ 3264989 w 9912532"/>
              <a:gd name="connsiteY57" fmla="*/ 5080000 h 5675086"/>
              <a:gd name="connsiteX58" fmla="*/ 3032760 w 9912532"/>
              <a:gd name="connsiteY58" fmla="*/ 5080000 h 5675086"/>
              <a:gd name="connsiteX59" fmla="*/ 2787469 w 9912532"/>
              <a:gd name="connsiteY59" fmla="*/ 5014323 h 5675086"/>
              <a:gd name="connsiteX60" fmla="*/ 2571932 w 9912532"/>
              <a:gd name="connsiteY60" fmla="*/ 4918891 h 5675086"/>
              <a:gd name="connsiteX61" fmla="*/ 2350589 w 9912532"/>
              <a:gd name="connsiteY61" fmla="*/ 4775200 h 5675086"/>
              <a:gd name="connsiteX62" fmla="*/ 2055586 w 9912532"/>
              <a:gd name="connsiteY62" fmla="*/ 4694283 h 5675086"/>
              <a:gd name="connsiteX63" fmla="*/ 1672409 w 9912532"/>
              <a:gd name="connsiteY63" fmla="*/ 4475117 h 5675086"/>
              <a:gd name="connsiteX64" fmla="*/ 1430746 w 9912532"/>
              <a:gd name="connsiteY64" fmla="*/ 4200071 h 5675086"/>
              <a:gd name="connsiteX65" fmla="*/ 1366520 w 9912532"/>
              <a:gd name="connsiteY65" fmla="*/ 3859349 h 5675086"/>
              <a:gd name="connsiteX66" fmla="*/ 1164409 w 9912532"/>
              <a:gd name="connsiteY66" fmla="*/ 4037149 h 5675086"/>
              <a:gd name="connsiteX67" fmla="*/ 859609 w 9912532"/>
              <a:gd name="connsiteY67" fmla="*/ 3989614 h 5675086"/>
              <a:gd name="connsiteX68" fmla="*/ 537392 w 9912532"/>
              <a:gd name="connsiteY68" fmla="*/ 3856809 h 5675086"/>
              <a:gd name="connsiteX69" fmla="*/ 202475 w 9912532"/>
              <a:gd name="connsiteY69" fmla="*/ 3468914 h 5675086"/>
              <a:gd name="connsiteX70" fmla="*/ 0 w 9912532"/>
              <a:gd name="connsiteY70" fmla="*/ 2972526 h 5675086"/>
              <a:gd name="connsiteX71" fmla="*/ 57332 w 9912532"/>
              <a:gd name="connsiteY71" fmla="*/ 2496457 h 5675086"/>
              <a:gd name="connsiteX72" fmla="*/ 304800 w 9912532"/>
              <a:gd name="connsiteY72" fmla="*/ 2098403 h 5675086"/>
              <a:gd name="connsiteX73" fmla="*/ 669835 w 9912532"/>
              <a:gd name="connsiteY73" fmla="*/ 1951809 h 5675086"/>
              <a:gd name="connsiteX74" fmla="*/ 552995 w 9912532"/>
              <a:gd name="connsiteY74" fmla="*/ 1538514 h 5675086"/>
              <a:gd name="connsiteX75" fmla="*/ 610326 w 9912532"/>
              <a:gd name="connsiteY75" fmla="*/ 1197791 h 5675086"/>
              <a:gd name="connsiteX76" fmla="*/ 696686 w 9912532"/>
              <a:gd name="connsiteY76" fmla="*/ 1016726 h 5675086"/>
              <a:gd name="connsiteX77" fmla="*/ 922020 w 9912532"/>
              <a:gd name="connsiteY77" fmla="*/ 776877 h 5675086"/>
              <a:gd name="connsiteX78" fmla="*/ 1262743 w 9912532"/>
              <a:gd name="connsiteY78" fmla="*/ 588917 h 5675086"/>
              <a:gd name="connsiteX79" fmla="*/ 1676763 w 9912532"/>
              <a:gd name="connsiteY79" fmla="*/ 472077 h 5675086"/>
              <a:gd name="connsiteX80" fmla="*/ 2192383 w 9912532"/>
              <a:gd name="connsiteY80" fmla="*/ 455386 h 5675086"/>
              <a:gd name="connsiteX81" fmla="*/ 2488112 w 9912532"/>
              <a:gd name="connsiteY81" fmla="*/ 572226 h 5675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9912532" h="5675086">
                <a:moveTo>
                  <a:pt x="2477589" y="590369"/>
                </a:moveTo>
                <a:lnTo>
                  <a:pt x="2916646" y="261257"/>
                </a:lnTo>
                <a:lnTo>
                  <a:pt x="3424646" y="72571"/>
                </a:lnTo>
                <a:lnTo>
                  <a:pt x="3947160" y="0"/>
                </a:lnTo>
                <a:lnTo>
                  <a:pt x="4411617" y="58057"/>
                </a:lnTo>
                <a:lnTo>
                  <a:pt x="4730932" y="203200"/>
                </a:lnTo>
                <a:lnTo>
                  <a:pt x="4934132" y="406400"/>
                </a:lnTo>
                <a:lnTo>
                  <a:pt x="5050246" y="624114"/>
                </a:lnTo>
                <a:cubicBezTo>
                  <a:pt x="5155233" y="748574"/>
                  <a:pt x="5153539" y="842554"/>
                  <a:pt x="5205186" y="951774"/>
                </a:cubicBezTo>
                <a:lnTo>
                  <a:pt x="5384075" y="725714"/>
                </a:lnTo>
                <a:lnTo>
                  <a:pt x="5543732" y="696686"/>
                </a:lnTo>
                <a:lnTo>
                  <a:pt x="5688875" y="783771"/>
                </a:lnTo>
                <a:lnTo>
                  <a:pt x="5798820" y="1001486"/>
                </a:lnTo>
                <a:lnTo>
                  <a:pt x="6066246" y="798286"/>
                </a:lnTo>
                <a:lnTo>
                  <a:pt x="6371046" y="725714"/>
                </a:lnTo>
                <a:lnTo>
                  <a:pt x="6777446" y="696686"/>
                </a:lnTo>
                <a:lnTo>
                  <a:pt x="7111275" y="711200"/>
                </a:lnTo>
                <a:lnTo>
                  <a:pt x="7488646" y="769257"/>
                </a:lnTo>
                <a:lnTo>
                  <a:pt x="7691846" y="870857"/>
                </a:lnTo>
                <a:lnTo>
                  <a:pt x="7895046" y="1059543"/>
                </a:lnTo>
                <a:lnTo>
                  <a:pt x="8039463" y="1242060"/>
                </a:lnTo>
                <a:lnTo>
                  <a:pt x="8299269" y="1415506"/>
                </a:lnTo>
                <a:lnTo>
                  <a:pt x="8562703" y="1741714"/>
                </a:lnTo>
                <a:lnTo>
                  <a:pt x="8620760" y="2017486"/>
                </a:lnTo>
                <a:lnTo>
                  <a:pt x="8794932" y="1915886"/>
                </a:lnTo>
                <a:lnTo>
                  <a:pt x="9020992" y="1870166"/>
                </a:lnTo>
                <a:lnTo>
                  <a:pt x="9201332" y="1959429"/>
                </a:lnTo>
                <a:cubicBezTo>
                  <a:pt x="9297610" y="2008052"/>
                  <a:pt x="9401508" y="2018574"/>
                  <a:pt x="9490166" y="2105297"/>
                </a:cubicBezTo>
                <a:cubicBezTo>
                  <a:pt x="9571325" y="2204357"/>
                  <a:pt x="9606764" y="2265317"/>
                  <a:pt x="9764123" y="2387237"/>
                </a:cubicBezTo>
                <a:lnTo>
                  <a:pt x="9868989" y="2670629"/>
                </a:lnTo>
                <a:lnTo>
                  <a:pt x="9912532" y="2960914"/>
                </a:lnTo>
                <a:lnTo>
                  <a:pt x="9883503" y="3309257"/>
                </a:lnTo>
                <a:lnTo>
                  <a:pt x="9709332" y="3628571"/>
                </a:lnTo>
                <a:lnTo>
                  <a:pt x="9506132" y="3802743"/>
                </a:lnTo>
                <a:lnTo>
                  <a:pt x="9302932" y="3871323"/>
                </a:lnTo>
                <a:lnTo>
                  <a:pt x="9392920" y="4173220"/>
                </a:lnTo>
                <a:cubicBezTo>
                  <a:pt x="9406588" y="4511766"/>
                  <a:pt x="9313575" y="4545511"/>
                  <a:pt x="9273903" y="4731657"/>
                </a:cubicBezTo>
                <a:lnTo>
                  <a:pt x="9004300" y="5021217"/>
                </a:lnTo>
                <a:lnTo>
                  <a:pt x="8838475" y="5138057"/>
                </a:lnTo>
                <a:lnTo>
                  <a:pt x="8562703" y="5225143"/>
                </a:lnTo>
                <a:lnTo>
                  <a:pt x="8403046" y="5254171"/>
                </a:lnTo>
                <a:lnTo>
                  <a:pt x="8141789" y="5297714"/>
                </a:lnTo>
                <a:lnTo>
                  <a:pt x="7749903" y="5297714"/>
                </a:lnTo>
                <a:lnTo>
                  <a:pt x="7535817" y="5181600"/>
                </a:lnTo>
                <a:lnTo>
                  <a:pt x="7241903" y="5413829"/>
                </a:lnTo>
                <a:lnTo>
                  <a:pt x="6980646" y="5544457"/>
                </a:lnTo>
                <a:lnTo>
                  <a:pt x="6704875" y="5631543"/>
                </a:lnTo>
                <a:lnTo>
                  <a:pt x="6516189" y="5675086"/>
                </a:lnTo>
                <a:lnTo>
                  <a:pt x="6138817" y="5675086"/>
                </a:lnTo>
                <a:lnTo>
                  <a:pt x="5775960" y="5675086"/>
                </a:lnTo>
                <a:lnTo>
                  <a:pt x="5326017" y="5529943"/>
                </a:lnTo>
                <a:lnTo>
                  <a:pt x="5109755" y="5262154"/>
                </a:lnTo>
                <a:lnTo>
                  <a:pt x="4920343" y="4873897"/>
                </a:lnTo>
                <a:cubicBezTo>
                  <a:pt x="4793827" y="4936188"/>
                  <a:pt x="4751131" y="5006098"/>
                  <a:pt x="4540795" y="5060769"/>
                </a:cubicBezTo>
                <a:cubicBezTo>
                  <a:pt x="4398071" y="5002954"/>
                  <a:pt x="4407747" y="4884178"/>
                  <a:pt x="4341223" y="4795883"/>
                </a:cubicBezTo>
                <a:lnTo>
                  <a:pt x="4090489" y="4963886"/>
                </a:lnTo>
                <a:lnTo>
                  <a:pt x="3641272" y="5073831"/>
                </a:lnTo>
                <a:lnTo>
                  <a:pt x="3264989" y="5080000"/>
                </a:lnTo>
                <a:lnTo>
                  <a:pt x="3032760" y="5080000"/>
                </a:lnTo>
                <a:lnTo>
                  <a:pt x="2787469" y="5014323"/>
                </a:lnTo>
                <a:lnTo>
                  <a:pt x="2571932" y="4918891"/>
                </a:lnTo>
                <a:lnTo>
                  <a:pt x="2350589" y="4775200"/>
                </a:lnTo>
                <a:lnTo>
                  <a:pt x="2055586" y="4694283"/>
                </a:lnTo>
                <a:lnTo>
                  <a:pt x="1672409" y="4475117"/>
                </a:lnTo>
                <a:lnTo>
                  <a:pt x="1430746" y="4200071"/>
                </a:lnTo>
                <a:lnTo>
                  <a:pt x="1366520" y="3859349"/>
                </a:lnTo>
                <a:lnTo>
                  <a:pt x="1164409" y="4037149"/>
                </a:lnTo>
                <a:lnTo>
                  <a:pt x="859609" y="3989614"/>
                </a:lnTo>
                <a:lnTo>
                  <a:pt x="537392" y="3856809"/>
                </a:lnTo>
                <a:lnTo>
                  <a:pt x="202475" y="3468914"/>
                </a:lnTo>
                <a:cubicBezTo>
                  <a:pt x="119743" y="3303451"/>
                  <a:pt x="67492" y="3137989"/>
                  <a:pt x="0" y="2972526"/>
                </a:cubicBezTo>
                <a:lnTo>
                  <a:pt x="57332" y="2496457"/>
                </a:lnTo>
                <a:cubicBezTo>
                  <a:pt x="139821" y="2363772"/>
                  <a:pt x="184211" y="2231088"/>
                  <a:pt x="304800" y="2098403"/>
                </a:cubicBezTo>
                <a:cubicBezTo>
                  <a:pt x="434098" y="2019058"/>
                  <a:pt x="548157" y="2000674"/>
                  <a:pt x="669835" y="1951809"/>
                </a:cubicBezTo>
                <a:cubicBezTo>
                  <a:pt x="630888" y="1814044"/>
                  <a:pt x="599562" y="1744859"/>
                  <a:pt x="552995" y="1538514"/>
                </a:cubicBezTo>
                <a:lnTo>
                  <a:pt x="610326" y="1197791"/>
                </a:lnTo>
                <a:lnTo>
                  <a:pt x="696686" y="1016726"/>
                </a:lnTo>
                <a:lnTo>
                  <a:pt x="922020" y="776877"/>
                </a:lnTo>
                <a:lnTo>
                  <a:pt x="1262743" y="588917"/>
                </a:lnTo>
                <a:lnTo>
                  <a:pt x="1676763" y="472077"/>
                </a:lnTo>
                <a:cubicBezTo>
                  <a:pt x="1884196" y="441113"/>
                  <a:pt x="2030670" y="448250"/>
                  <a:pt x="2192383" y="455386"/>
                </a:cubicBezTo>
                <a:cubicBezTo>
                  <a:pt x="2303659" y="489253"/>
                  <a:pt x="2376836" y="538359"/>
                  <a:pt x="2488112" y="572226"/>
                </a:cubicBezTo>
              </a:path>
            </a:pathLst>
          </a:custGeom>
          <a:blipFill dpi="0" rotWithShape="1">
            <a:blip r:embed="rId4">
              <a:extLst>
                <a:ext uri="{28A0092B-C50C-407E-A947-70E740481C1C}">
                  <a14:useLocalDpi xmlns:a14="http://schemas.microsoft.com/office/drawing/2010/main" val="0"/>
                </a:ext>
              </a:extLst>
            </a:blip>
            <a:srcRect/>
            <a:stretch>
              <a:fillRect/>
            </a:stretch>
          </a:blip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out)">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 name="图片 7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6" name="日期占位符 45"/>
          <p:cNvSpPr>
            <a:spLocks noGrp="1"/>
          </p:cNvSpPr>
          <p:nvPr>
            <p:ph type="dt" sz="half" idx="10"/>
          </p:nvPr>
        </p:nvSpPr>
        <p:spPr/>
        <p:txBody>
          <a:bodyPr/>
          <a:lstStyle/>
          <a:p>
            <a:fld id="{530820CF-B880-4189-942D-D702A7CBA730}" type="datetimeFigureOut">
              <a:rPr lang="zh-CN" altLang="en-US" smtClean="0"/>
              <a:t>2021/10/6</a:t>
            </a:fld>
            <a:endParaRPr lang="zh-CN" altLang="en-US"/>
          </a:p>
        </p:txBody>
      </p:sp>
      <p:sp>
        <p:nvSpPr>
          <p:cNvPr id="47" name="页脚占位符 46"/>
          <p:cNvSpPr>
            <a:spLocks noGrp="1"/>
          </p:cNvSpPr>
          <p:nvPr>
            <p:ph type="ftr" sz="quarter" idx="11"/>
          </p:nvPr>
        </p:nvSpPr>
        <p:spPr>
          <a:xfrm>
            <a:off x="4038600" y="6244590"/>
            <a:ext cx="4114800" cy="365125"/>
          </a:xfrm>
        </p:spPr>
        <p:txBody>
          <a:bodyPr/>
          <a:lstStyle/>
          <a:p>
            <a:endParaRPr lang="zh-CN" altLang="en-US"/>
          </a:p>
        </p:txBody>
      </p:sp>
      <p:sp>
        <p:nvSpPr>
          <p:cNvPr id="48" name="灯片编号占位符 47"/>
          <p:cNvSpPr>
            <a:spLocks noGrp="1"/>
          </p:cNvSpPr>
          <p:nvPr>
            <p:ph type="sldNum" sz="quarter" idx="12"/>
          </p:nvPr>
        </p:nvSpPr>
        <p:spPr/>
        <p:txBody>
          <a:bodyPr/>
          <a:lstStyle/>
          <a:p>
            <a:fld id="{0C913308-F349-4B6D-A68A-DD1791B4A57B}" type="slidenum">
              <a:rPr lang="zh-CN" altLang="en-US" smtClean="0"/>
              <a:t>4</a:t>
            </a:fld>
            <a:endParaRPr lang="zh-CN" altLang="en-US"/>
          </a:p>
        </p:txBody>
      </p:sp>
      <p:grpSp>
        <p:nvGrpSpPr>
          <p:cNvPr id="50" name="组合 49"/>
          <p:cNvGrpSpPr/>
          <p:nvPr/>
        </p:nvGrpSpPr>
        <p:grpSpPr>
          <a:xfrm>
            <a:off x="1133569" y="2536338"/>
            <a:ext cx="1468672" cy="1079220"/>
            <a:chOff x="7788693" y="1975964"/>
            <a:chExt cx="1468672" cy="1079220"/>
          </a:xfrm>
        </p:grpSpPr>
        <p:sp>
          <p:nvSpPr>
            <p:cNvPr id="51" name="TextBox 26"/>
            <p:cNvSpPr txBox="1"/>
            <p:nvPr/>
          </p:nvSpPr>
          <p:spPr>
            <a:xfrm>
              <a:off x="8203065" y="1975964"/>
              <a:ext cx="639919" cy="584775"/>
            </a:xfrm>
            <a:prstGeom prst="rect">
              <a:avLst/>
            </a:prstGeom>
            <a:noFill/>
          </p:spPr>
          <p:txBody>
            <a:bodyPr wrap="none" rtlCol="0">
              <a:spAutoFit/>
            </a:bodyPr>
            <a:lstStyle/>
            <a:p>
              <a:pPr algn="ctr"/>
              <a:r>
                <a:rPr lang="en-US" altLang="zh-CN" sz="3200" b="1" dirty="0">
                  <a:solidFill>
                    <a:srgbClr val="00B0F0"/>
                  </a:solidFill>
                  <a:latin typeface="Arial" panose="020B0604020202020204" pitchFamily="34" charset="0"/>
                  <a:ea typeface="方正大标宋简体" panose="02010601030101010101" charset="-122"/>
                  <a:cs typeface="Arial" panose="020B0604020202020204" pitchFamily="34" charset="0"/>
                </a:rPr>
                <a:t>01</a:t>
              </a:r>
            </a:p>
          </p:txBody>
        </p:sp>
        <p:sp>
          <p:nvSpPr>
            <p:cNvPr id="52" name="TextBox 38"/>
            <p:cNvSpPr txBox="1"/>
            <p:nvPr/>
          </p:nvSpPr>
          <p:spPr>
            <a:xfrm>
              <a:off x="7788693" y="2455755"/>
              <a:ext cx="1468672" cy="410433"/>
            </a:xfrm>
            <a:prstGeom prst="rect">
              <a:avLst/>
            </a:prstGeom>
            <a:noFill/>
          </p:spPr>
          <p:txBody>
            <a:bodyPr wrap="none" rtlCol="0" anchor="t" anchorCtr="1">
              <a:spAutoFit/>
            </a:bodyPr>
            <a:lstStyle/>
            <a:p>
              <a:pPr algn="ctr">
                <a:lnSpc>
                  <a:spcPts val="2680"/>
                </a:lnSpc>
              </a:pPr>
              <a:r>
                <a:rPr lang="en-US" altLang="zh-CN" sz="2000" b="1" dirty="0" err="1">
                  <a:solidFill>
                    <a:schemeClr val="tx1">
                      <a:lumMod val="75000"/>
                      <a:lumOff val="25000"/>
                    </a:schemeClr>
                  </a:solidFill>
                  <a:latin typeface="Arial" panose="020B0604020202020204" pitchFamily="34" charset="0"/>
                  <a:ea typeface="方正大标宋简体" panose="02010601030101010101" charset="-122"/>
                  <a:cs typeface="Arial" panose="020B0604020202020204" pitchFamily="34" charset="0"/>
                </a:rPr>
                <a:t>Luyện</a:t>
              </a:r>
              <a:r>
                <a:rPr lang="en-US" altLang="zh-CN" sz="2000" b="1" dirty="0">
                  <a:solidFill>
                    <a:schemeClr val="tx1">
                      <a:lumMod val="75000"/>
                      <a:lumOff val="25000"/>
                    </a:schemeClr>
                  </a:solidFill>
                  <a:latin typeface="Arial" panose="020B0604020202020204" pitchFamily="34" charset="0"/>
                  <a:ea typeface="方正大标宋简体" panose="02010601030101010101" charset="-122"/>
                  <a:cs typeface="Arial" panose="020B0604020202020204" pitchFamily="34" charset="0"/>
                </a:rPr>
                <a:t> </a:t>
              </a:r>
              <a:r>
                <a:rPr lang="en-US" altLang="zh-CN" sz="2000" b="1" dirty="0" err="1">
                  <a:solidFill>
                    <a:schemeClr val="tx1">
                      <a:lumMod val="75000"/>
                      <a:lumOff val="25000"/>
                    </a:schemeClr>
                  </a:solidFill>
                  <a:latin typeface="Arial" panose="020B0604020202020204" pitchFamily="34" charset="0"/>
                  <a:ea typeface="方正大标宋简体" panose="02010601030101010101" charset="-122"/>
                  <a:cs typeface="Arial" panose="020B0604020202020204" pitchFamily="34" charset="0"/>
                </a:rPr>
                <a:t>đọc</a:t>
              </a:r>
              <a:endParaRPr lang="zh-CN" altLang="en-US" sz="2000" b="1" dirty="0">
                <a:solidFill>
                  <a:schemeClr val="tx1">
                    <a:lumMod val="75000"/>
                    <a:lumOff val="25000"/>
                  </a:schemeClr>
                </a:solidFill>
                <a:latin typeface="Arial" panose="020B0604020202020204" pitchFamily="34" charset="0"/>
                <a:ea typeface="方正大标宋简体" panose="02010601030101010101" charset="-122"/>
                <a:cs typeface="Arial" panose="020B0604020202020204" pitchFamily="34" charset="0"/>
              </a:endParaRPr>
            </a:p>
          </p:txBody>
        </p:sp>
        <p:cxnSp>
          <p:nvCxnSpPr>
            <p:cNvPr id="53" name="Straight Connector 39"/>
            <p:cNvCxnSpPr/>
            <p:nvPr/>
          </p:nvCxnSpPr>
          <p:spPr>
            <a:xfrm>
              <a:off x="8333969" y="3055184"/>
              <a:ext cx="379142" cy="0"/>
            </a:xfrm>
            <a:prstGeom prst="line">
              <a:avLst/>
            </a:prstGeom>
            <a:ln>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54" name="组合 53"/>
          <p:cNvGrpSpPr/>
          <p:nvPr/>
        </p:nvGrpSpPr>
        <p:grpSpPr>
          <a:xfrm>
            <a:off x="3345913" y="2492944"/>
            <a:ext cx="1678665" cy="1066520"/>
            <a:chOff x="7683698" y="1988664"/>
            <a:chExt cx="1678665" cy="1066520"/>
          </a:xfrm>
        </p:grpSpPr>
        <p:sp>
          <p:nvSpPr>
            <p:cNvPr id="55" name="TextBox 26"/>
            <p:cNvSpPr txBox="1"/>
            <p:nvPr/>
          </p:nvSpPr>
          <p:spPr>
            <a:xfrm>
              <a:off x="8203064" y="1988664"/>
              <a:ext cx="639919" cy="584775"/>
            </a:xfrm>
            <a:prstGeom prst="rect">
              <a:avLst/>
            </a:prstGeom>
            <a:noFill/>
          </p:spPr>
          <p:txBody>
            <a:bodyPr wrap="none" rtlCol="0">
              <a:spAutoFit/>
            </a:bodyPr>
            <a:lstStyle/>
            <a:p>
              <a:pPr algn="ctr"/>
              <a:r>
                <a:rPr lang="en-US" altLang="zh-CN" sz="3200" b="1" dirty="0">
                  <a:solidFill>
                    <a:srgbClr val="00B0F0"/>
                  </a:solidFill>
                  <a:latin typeface="Arial" panose="020B0604020202020204" pitchFamily="34" charset="0"/>
                  <a:ea typeface="方正大标宋简体" panose="02010601030101010101" charset="-122"/>
                  <a:cs typeface="Arial" panose="020B0604020202020204" pitchFamily="34" charset="0"/>
                </a:rPr>
                <a:t>02</a:t>
              </a:r>
            </a:p>
          </p:txBody>
        </p:sp>
        <p:sp>
          <p:nvSpPr>
            <p:cNvPr id="56" name="TextBox 38"/>
            <p:cNvSpPr txBox="1"/>
            <p:nvPr/>
          </p:nvSpPr>
          <p:spPr>
            <a:xfrm>
              <a:off x="7683698" y="2455755"/>
              <a:ext cx="1678665" cy="410433"/>
            </a:xfrm>
            <a:prstGeom prst="rect">
              <a:avLst/>
            </a:prstGeom>
            <a:noFill/>
          </p:spPr>
          <p:txBody>
            <a:bodyPr wrap="none" rtlCol="0" anchor="t" anchorCtr="1">
              <a:spAutoFit/>
            </a:bodyPr>
            <a:lstStyle/>
            <a:p>
              <a:pPr algn="ctr">
                <a:lnSpc>
                  <a:spcPts val="2680"/>
                </a:lnSpc>
              </a:pPr>
              <a:r>
                <a:rPr lang="en-US" altLang="zh-CN" sz="2000" b="1" dirty="0" err="1">
                  <a:solidFill>
                    <a:schemeClr val="tx1">
                      <a:lumMod val="75000"/>
                      <a:lumOff val="25000"/>
                    </a:schemeClr>
                  </a:solidFill>
                  <a:latin typeface="Arial" panose="020B0604020202020204" pitchFamily="34" charset="0"/>
                  <a:ea typeface="方正大标宋简体" panose="02010601030101010101" charset="-122"/>
                  <a:cs typeface="Arial" panose="020B0604020202020204" pitchFamily="34" charset="0"/>
                </a:rPr>
                <a:t>TÌm</a:t>
              </a:r>
              <a:r>
                <a:rPr lang="en-US" altLang="zh-CN" sz="2000" b="1" dirty="0">
                  <a:solidFill>
                    <a:schemeClr val="tx1">
                      <a:lumMod val="75000"/>
                      <a:lumOff val="25000"/>
                    </a:schemeClr>
                  </a:solidFill>
                  <a:latin typeface="Arial" panose="020B0604020202020204" pitchFamily="34" charset="0"/>
                  <a:ea typeface="方正大标宋简体" panose="02010601030101010101" charset="-122"/>
                  <a:cs typeface="Arial" panose="020B0604020202020204" pitchFamily="34" charset="0"/>
                </a:rPr>
                <a:t> </a:t>
              </a:r>
              <a:r>
                <a:rPr lang="en-US" altLang="zh-CN" sz="2000" b="1" dirty="0" err="1">
                  <a:solidFill>
                    <a:schemeClr val="tx1">
                      <a:lumMod val="75000"/>
                      <a:lumOff val="25000"/>
                    </a:schemeClr>
                  </a:solidFill>
                  <a:latin typeface="Arial" panose="020B0604020202020204" pitchFamily="34" charset="0"/>
                  <a:ea typeface="方正大标宋简体" panose="02010601030101010101" charset="-122"/>
                  <a:cs typeface="Arial" panose="020B0604020202020204" pitchFamily="34" charset="0"/>
                </a:rPr>
                <a:t>hiểu</a:t>
              </a:r>
              <a:r>
                <a:rPr lang="en-US" altLang="zh-CN" sz="2000" b="1" dirty="0">
                  <a:solidFill>
                    <a:schemeClr val="tx1">
                      <a:lumMod val="75000"/>
                      <a:lumOff val="25000"/>
                    </a:schemeClr>
                  </a:solidFill>
                  <a:latin typeface="Arial" panose="020B0604020202020204" pitchFamily="34" charset="0"/>
                  <a:ea typeface="方正大标宋简体" panose="02010601030101010101" charset="-122"/>
                  <a:cs typeface="Arial" panose="020B0604020202020204" pitchFamily="34" charset="0"/>
                </a:rPr>
                <a:t> </a:t>
              </a:r>
              <a:r>
                <a:rPr lang="en-US" altLang="zh-CN" sz="2000" b="1" dirty="0" err="1">
                  <a:solidFill>
                    <a:schemeClr val="tx1">
                      <a:lumMod val="75000"/>
                      <a:lumOff val="25000"/>
                    </a:schemeClr>
                  </a:solidFill>
                  <a:latin typeface="Arial" panose="020B0604020202020204" pitchFamily="34" charset="0"/>
                  <a:ea typeface="方正大标宋简体" panose="02010601030101010101" charset="-122"/>
                  <a:cs typeface="Arial" panose="020B0604020202020204" pitchFamily="34" charset="0"/>
                </a:rPr>
                <a:t>bài</a:t>
              </a:r>
              <a:endParaRPr lang="zh-CN" altLang="en-US" sz="2000" b="1" dirty="0">
                <a:solidFill>
                  <a:schemeClr val="tx1">
                    <a:lumMod val="75000"/>
                    <a:lumOff val="25000"/>
                  </a:schemeClr>
                </a:solidFill>
                <a:latin typeface="Arial" panose="020B0604020202020204" pitchFamily="34" charset="0"/>
                <a:ea typeface="方正大标宋简体" panose="02010601030101010101" charset="-122"/>
                <a:cs typeface="Arial" panose="020B0604020202020204" pitchFamily="34" charset="0"/>
              </a:endParaRPr>
            </a:p>
          </p:txBody>
        </p:sp>
        <p:cxnSp>
          <p:nvCxnSpPr>
            <p:cNvPr id="57" name="Straight Connector 39"/>
            <p:cNvCxnSpPr/>
            <p:nvPr/>
          </p:nvCxnSpPr>
          <p:spPr>
            <a:xfrm>
              <a:off x="8440014" y="3055184"/>
              <a:ext cx="379142" cy="0"/>
            </a:xfrm>
            <a:prstGeom prst="line">
              <a:avLst/>
            </a:prstGeom>
            <a:ln>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58" name="组合 57"/>
          <p:cNvGrpSpPr/>
          <p:nvPr/>
        </p:nvGrpSpPr>
        <p:grpSpPr>
          <a:xfrm>
            <a:off x="5885597" y="2505644"/>
            <a:ext cx="2650084" cy="1053820"/>
            <a:chOff x="7197991" y="2001364"/>
            <a:chExt cx="2650084" cy="1053820"/>
          </a:xfrm>
        </p:grpSpPr>
        <p:sp>
          <p:nvSpPr>
            <p:cNvPr id="59" name="TextBox 26"/>
            <p:cNvSpPr txBox="1"/>
            <p:nvPr/>
          </p:nvSpPr>
          <p:spPr>
            <a:xfrm>
              <a:off x="8203065" y="2001364"/>
              <a:ext cx="639919" cy="584775"/>
            </a:xfrm>
            <a:prstGeom prst="rect">
              <a:avLst/>
            </a:prstGeom>
            <a:noFill/>
          </p:spPr>
          <p:txBody>
            <a:bodyPr wrap="none" rtlCol="0">
              <a:spAutoFit/>
            </a:bodyPr>
            <a:lstStyle/>
            <a:p>
              <a:pPr algn="ctr"/>
              <a:r>
                <a:rPr lang="en-US" sz="3200" b="1" dirty="0">
                  <a:solidFill>
                    <a:srgbClr val="00B0F0"/>
                  </a:solidFill>
                  <a:latin typeface="Arial" panose="020B0604020202020204" pitchFamily="34" charset="0"/>
                  <a:ea typeface="方正大标宋简体" panose="02010601030101010101" charset="-122"/>
                  <a:cs typeface="Arial" panose="020B0604020202020204" pitchFamily="34" charset="0"/>
                </a:rPr>
                <a:t>03</a:t>
              </a:r>
            </a:p>
          </p:txBody>
        </p:sp>
        <p:sp>
          <p:nvSpPr>
            <p:cNvPr id="60" name="TextBox 38"/>
            <p:cNvSpPr txBox="1"/>
            <p:nvPr/>
          </p:nvSpPr>
          <p:spPr>
            <a:xfrm>
              <a:off x="7197991" y="2455755"/>
              <a:ext cx="2650084" cy="410433"/>
            </a:xfrm>
            <a:prstGeom prst="rect">
              <a:avLst/>
            </a:prstGeom>
            <a:noFill/>
          </p:spPr>
          <p:txBody>
            <a:bodyPr wrap="none" rtlCol="0" anchor="t" anchorCtr="1">
              <a:spAutoFit/>
            </a:bodyPr>
            <a:lstStyle/>
            <a:p>
              <a:pPr algn="ctr">
                <a:lnSpc>
                  <a:spcPts val="2680"/>
                </a:lnSpc>
              </a:pPr>
              <a:r>
                <a:rPr lang="en-US" altLang="zh-CN" sz="2000" b="1" dirty="0" err="1">
                  <a:solidFill>
                    <a:schemeClr val="tx1">
                      <a:lumMod val="75000"/>
                      <a:lumOff val="25000"/>
                    </a:schemeClr>
                  </a:solidFill>
                  <a:latin typeface="Arial" panose="020B0604020202020204" pitchFamily="34" charset="0"/>
                  <a:ea typeface="方正大标宋简体" panose="02010601030101010101" charset="-122"/>
                  <a:cs typeface="Arial" panose="020B0604020202020204" pitchFamily="34" charset="0"/>
                </a:rPr>
                <a:t>Luyện</a:t>
              </a:r>
              <a:r>
                <a:rPr lang="en-US" altLang="zh-CN" sz="2000" b="1" dirty="0">
                  <a:solidFill>
                    <a:schemeClr val="tx1">
                      <a:lumMod val="75000"/>
                      <a:lumOff val="25000"/>
                    </a:schemeClr>
                  </a:solidFill>
                  <a:latin typeface="Arial" panose="020B0604020202020204" pitchFamily="34" charset="0"/>
                  <a:ea typeface="方正大标宋简体" panose="02010601030101010101" charset="-122"/>
                  <a:cs typeface="Arial" panose="020B0604020202020204" pitchFamily="34" charset="0"/>
                </a:rPr>
                <a:t> </a:t>
              </a:r>
              <a:r>
                <a:rPr lang="en-US" altLang="zh-CN" sz="2000" b="1" dirty="0" err="1">
                  <a:solidFill>
                    <a:schemeClr val="tx1">
                      <a:lumMod val="75000"/>
                      <a:lumOff val="25000"/>
                    </a:schemeClr>
                  </a:solidFill>
                  <a:latin typeface="Arial" panose="020B0604020202020204" pitchFamily="34" charset="0"/>
                  <a:ea typeface="方正大标宋简体" panose="02010601030101010101" charset="-122"/>
                  <a:cs typeface="Arial" panose="020B0604020202020204" pitchFamily="34" charset="0"/>
                </a:rPr>
                <a:t>đọc</a:t>
              </a:r>
              <a:r>
                <a:rPr lang="en-US" altLang="zh-CN" sz="2000" b="1" dirty="0">
                  <a:solidFill>
                    <a:schemeClr val="tx1">
                      <a:lumMod val="75000"/>
                      <a:lumOff val="25000"/>
                    </a:schemeClr>
                  </a:solidFill>
                  <a:latin typeface="Arial" panose="020B0604020202020204" pitchFamily="34" charset="0"/>
                  <a:ea typeface="方正大标宋简体" panose="02010601030101010101" charset="-122"/>
                  <a:cs typeface="Arial" panose="020B0604020202020204" pitchFamily="34" charset="0"/>
                </a:rPr>
                <a:t> </a:t>
              </a:r>
              <a:r>
                <a:rPr lang="en-US" altLang="zh-CN" sz="2000" b="1" dirty="0" err="1">
                  <a:solidFill>
                    <a:schemeClr val="tx1">
                      <a:lumMod val="75000"/>
                      <a:lumOff val="25000"/>
                    </a:schemeClr>
                  </a:solidFill>
                  <a:latin typeface="Arial" panose="020B0604020202020204" pitchFamily="34" charset="0"/>
                  <a:ea typeface="方正大标宋简体" panose="02010601030101010101" charset="-122"/>
                  <a:cs typeface="Arial" panose="020B0604020202020204" pitchFamily="34" charset="0"/>
                </a:rPr>
                <a:t>diễn</a:t>
              </a:r>
              <a:r>
                <a:rPr lang="en-US" altLang="zh-CN" sz="2000" b="1" dirty="0">
                  <a:solidFill>
                    <a:schemeClr val="tx1">
                      <a:lumMod val="75000"/>
                      <a:lumOff val="25000"/>
                    </a:schemeClr>
                  </a:solidFill>
                  <a:latin typeface="Arial" panose="020B0604020202020204" pitchFamily="34" charset="0"/>
                  <a:ea typeface="方正大标宋简体" panose="02010601030101010101" charset="-122"/>
                  <a:cs typeface="Arial" panose="020B0604020202020204" pitchFamily="34" charset="0"/>
                </a:rPr>
                <a:t> </a:t>
              </a:r>
              <a:r>
                <a:rPr lang="en-US" altLang="zh-CN" sz="2000" b="1" dirty="0" err="1">
                  <a:solidFill>
                    <a:schemeClr val="tx1">
                      <a:lumMod val="75000"/>
                      <a:lumOff val="25000"/>
                    </a:schemeClr>
                  </a:solidFill>
                  <a:latin typeface="Arial" panose="020B0604020202020204" pitchFamily="34" charset="0"/>
                  <a:ea typeface="方正大标宋简体" panose="02010601030101010101" charset="-122"/>
                  <a:cs typeface="Arial" panose="020B0604020202020204" pitchFamily="34" charset="0"/>
                </a:rPr>
                <a:t>cảm</a:t>
              </a:r>
              <a:endParaRPr lang="zh-CN" altLang="en-US" sz="2000" b="1" dirty="0">
                <a:solidFill>
                  <a:schemeClr val="tx1">
                    <a:lumMod val="75000"/>
                    <a:lumOff val="25000"/>
                  </a:schemeClr>
                </a:solidFill>
                <a:effectLst/>
                <a:latin typeface="Arial" panose="020B0604020202020204" pitchFamily="34" charset="0"/>
                <a:ea typeface="方正大标宋简体" panose="02010601030101010101" charset="-122"/>
                <a:cs typeface="Arial" panose="020B0604020202020204" pitchFamily="34" charset="0"/>
              </a:endParaRPr>
            </a:p>
          </p:txBody>
        </p:sp>
        <p:cxnSp>
          <p:nvCxnSpPr>
            <p:cNvPr id="61" name="Straight Connector 39"/>
            <p:cNvCxnSpPr/>
            <p:nvPr/>
          </p:nvCxnSpPr>
          <p:spPr>
            <a:xfrm>
              <a:off x="8426679" y="3055184"/>
              <a:ext cx="379142" cy="0"/>
            </a:xfrm>
            <a:prstGeom prst="line">
              <a:avLst/>
            </a:prstGeom>
            <a:ln>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62" name="组合 61"/>
          <p:cNvGrpSpPr/>
          <p:nvPr/>
        </p:nvGrpSpPr>
        <p:grpSpPr>
          <a:xfrm>
            <a:off x="9530020" y="2492944"/>
            <a:ext cx="1055097" cy="1066520"/>
            <a:chOff x="7995480" y="1988664"/>
            <a:chExt cx="1055097" cy="1066520"/>
          </a:xfrm>
        </p:grpSpPr>
        <p:sp>
          <p:nvSpPr>
            <p:cNvPr id="63" name="TextBox 26"/>
            <p:cNvSpPr txBox="1"/>
            <p:nvPr/>
          </p:nvSpPr>
          <p:spPr>
            <a:xfrm>
              <a:off x="8203065" y="1988664"/>
              <a:ext cx="639919" cy="584775"/>
            </a:xfrm>
            <a:prstGeom prst="rect">
              <a:avLst/>
            </a:prstGeom>
            <a:noFill/>
          </p:spPr>
          <p:txBody>
            <a:bodyPr wrap="none" rtlCol="0">
              <a:spAutoFit/>
            </a:bodyPr>
            <a:lstStyle/>
            <a:p>
              <a:pPr algn="ctr"/>
              <a:r>
                <a:rPr lang="en-US" altLang="zh-CN" sz="3200" b="1" dirty="0">
                  <a:solidFill>
                    <a:srgbClr val="00B0F0"/>
                  </a:solidFill>
                  <a:latin typeface="Arial" panose="020B0604020202020204" pitchFamily="34" charset="0"/>
                  <a:ea typeface="方正大标宋简体" panose="02010601030101010101" charset="-122"/>
                  <a:cs typeface="Arial" panose="020B0604020202020204" pitchFamily="34" charset="0"/>
                </a:rPr>
                <a:t>04</a:t>
              </a:r>
            </a:p>
          </p:txBody>
        </p:sp>
        <p:sp>
          <p:nvSpPr>
            <p:cNvPr id="64" name="TextBox 38"/>
            <p:cNvSpPr txBox="1"/>
            <p:nvPr/>
          </p:nvSpPr>
          <p:spPr>
            <a:xfrm>
              <a:off x="7995480" y="2455755"/>
              <a:ext cx="1055097" cy="410433"/>
            </a:xfrm>
            <a:prstGeom prst="rect">
              <a:avLst/>
            </a:prstGeom>
            <a:noFill/>
          </p:spPr>
          <p:txBody>
            <a:bodyPr wrap="none" rtlCol="0" anchor="t" anchorCtr="1">
              <a:spAutoFit/>
            </a:bodyPr>
            <a:lstStyle/>
            <a:p>
              <a:pPr algn="ctr">
                <a:lnSpc>
                  <a:spcPts val="2680"/>
                </a:lnSpc>
              </a:pPr>
              <a:r>
                <a:rPr lang="en-US" altLang="zh-CN" sz="2000" b="1" dirty="0" err="1">
                  <a:solidFill>
                    <a:schemeClr val="tx1">
                      <a:lumMod val="75000"/>
                      <a:lumOff val="25000"/>
                    </a:schemeClr>
                  </a:solidFill>
                  <a:latin typeface="Arial" panose="020B0604020202020204" pitchFamily="34" charset="0"/>
                  <a:ea typeface="方正大标宋简体" panose="02010601030101010101" charset="-122"/>
                  <a:cs typeface="Arial" panose="020B0604020202020204" pitchFamily="34" charset="0"/>
                </a:rPr>
                <a:t>Dặn</a:t>
              </a:r>
              <a:r>
                <a:rPr lang="en-US" altLang="zh-CN" sz="2000" b="1" dirty="0">
                  <a:solidFill>
                    <a:schemeClr val="tx1">
                      <a:lumMod val="75000"/>
                      <a:lumOff val="25000"/>
                    </a:schemeClr>
                  </a:solidFill>
                  <a:latin typeface="Arial" panose="020B0604020202020204" pitchFamily="34" charset="0"/>
                  <a:ea typeface="方正大标宋简体" panose="02010601030101010101" charset="-122"/>
                  <a:cs typeface="Arial" panose="020B0604020202020204" pitchFamily="34" charset="0"/>
                </a:rPr>
                <a:t> </a:t>
              </a:r>
              <a:r>
                <a:rPr lang="en-US" altLang="zh-CN" sz="2000" b="1" dirty="0" err="1">
                  <a:solidFill>
                    <a:schemeClr val="tx1">
                      <a:lumMod val="75000"/>
                      <a:lumOff val="25000"/>
                    </a:schemeClr>
                  </a:solidFill>
                  <a:latin typeface="Arial" panose="020B0604020202020204" pitchFamily="34" charset="0"/>
                  <a:ea typeface="方正大标宋简体" panose="02010601030101010101" charset="-122"/>
                  <a:cs typeface="Arial" panose="020B0604020202020204" pitchFamily="34" charset="0"/>
                </a:rPr>
                <a:t>dò</a:t>
              </a:r>
              <a:endParaRPr lang="zh-CN" altLang="en-US" sz="2000" b="1" dirty="0">
                <a:solidFill>
                  <a:schemeClr val="tx1">
                    <a:lumMod val="75000"/>
                    <a:lumOff val="25000"/>
                  </a:schemeClr>
                </a:solidFill>
                <a:latin typeface="Arial" panose="020B0604020202020204" pitchFamily="34" charset="0"/>
                <a:ea typeface="方正大标宋简体" panose="02010601030101010101" charset="-122"/>
                <a:cs typeface="Arial" panose="020B0604020202020204" pitchFamily="34" charset="0"/>
              </a:endParaRPr>
            </a:p>
          </p:txBody>
        </p:sp>
        <p:cxnSp>
          <p:nvCxnSpPr>
            <p:cNvPr id="65" name="Straight Connector 39"/>
            <p:cNvCxnSpPr/>
            <p:nvPr/>
          </p:nvCxnSpPr>
          <p:spPr>
            <a:xfrm>
              <a:off x="8417154" y="3055184"/>
              <a:ext cx="379142" cy="0"/>
            </a:xfrm>
            <a:prstGeom prst="line">
              <a:avLst/>
            </a:prstGeom>
            <a:ln>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grpSp>
      <p:sp>
        <p:nvSpPr>
          <p:cNvPr id="66" name="矩形 65"/>
          <p:cNvSpPr/>
          <p:nvPr/>
        </p:nvSpPr>
        <p:spPr>
          <a:xfrm>
            <a:off x="2176638" y="1093569"/>
            <a:ext cx="3919362" cy="888810"/>
          </a:xfrm>
          <a:prstGeom prst="rect">
            <a:avLst/>
          </a:prstGeom>
          <a:no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r>
              <a:rPr kumimoji="1" lang="en-US" altLang="zh-CN" sz="5400" dirty="0">
                <a:solidFill>
                  <a:srgbClr val="002060"/>
                </a:solidFill>
                <a:effectLst>
                  <a:outerShdw blurRad="38100" dist="38100" dir="2700000" algn="tl">
                    <a:srgbClr val="000000">
                      <a:alpha val="43137"/>
                    </a:srgbClr>
                  </a:outerShdw>
                </a:effectLst>
                <a:latin typeface="Arial" panose="020B0604020202020204" pitchFamily="34" charset="0"/>
                <a:ea typeface="方正大标宋简体" panose="02010601030101010101" charset="-122"/>
                <a:cs typeface="Arial" panose="020B0604020202020204" pitchFamily="34" charset="0"/>
              </a:rPr>
              <a:t>NỘI DUNG</a:t>
            </a:r>
            <a:endParaRPr lang="en-US" altLang="zh-CN" sz="2400" dirty="0">
              <a:solidFill>
                <a:srgbClr val="002060"/>
              </a:solidFill>
              <a:effectLst>
                <a:outerShdw blurRad="38100" dist="38100" dir="2700000" algn="tl">
                  <a:srgbClr val="000000">
                    <a:alpha val="43137"/>
                  </a:srgbClr>
                </a:outerShdw>
              </a:effectLst>
              <a:latin typeface="Arial" panose="020B0604020202020204" pitchFamily="34" charset="0"/>
              <a:ea typeface="方正大标宋简体" panose="02010601030101010101" charset="-122"/>
              <a:cs typeface="Arial" panose="020B0604020202020204" pitchFamily="34" charset="0"/>
            </a:endParaRPr>
          </a:p>
        </p:txBody>
      </p:sp>
      <p:pic>
        <p:nvPicPr>
          <p:cNvPr id="67" name="图片 66"/>
          <p:cNvPicPr>
            <a:picLocks noChangeAspect="1"/>
          </p:cNvPicPr>
          <p:nvPr/>
        </p:nvPicPr>
        <p:blipFill>
          <a:blip r:embed="rId4"/>
          <a:stretch>
            <a:fillRect/>
          </a:stretch>
        </p:blipFill>
        <p:spPr>
          <a:xfrm>
            <a:off x="1240439" y="3925911"/>
            <a:ext cx="1121761" cy="829128"/>
          </a:xfrm>
          <a:prstGeom prst="rect">
            <a:avLst/>
          </a:prstGeom>
        </p:spPr>
      </p:pic>
      <p:pic>
        <p:nvPicPr>
          <p:cNvPr id="68" name="图片 67"/>
          <p:cNvPicPr>
            <a:picLocks noChangeAspect="1"/>
          </p:cNvPicPr>
          <p:nvPr/>
        </p:nvPicPr>
        <p:blipFill>
          <a:blip r:embed="rId5"/>
          <a:stretch>
            <a:fillRect/>
          </a:stretch>
        </p:blipFill>
        <p:spPr>
          <a:xfrm>
            <a:off x="3712802" y="3735084"/>
            <a:ext cx="1121761" cy="1072989"/>
          </a:xfrm>
          <a:prstGeom prst="rect">
            <a:avLst/>
          </a:prstGeom>
        </p:spPr>
      </p:pic>
      <p:pic>
        <p:nvPicPr>
          <p:cNvPr id="69" name="图片 68"/>
          <p:cNvPicPr>
            <a:picLocks noChangeAspect="1"/>
          </p:cNvPicPr>
          <p:nvPr/>
        </p:nvPicPr>
        <p:blipFill>
          <a:blip r:embed="rId6"/>
          <a:stretch>
            <a:fillRect/>
          </a:stretch>
        </p:blipFill>
        <p:spPr>
          <a:xfrm>
            <a:off x="6642559" y="3801565"/>
            <a:ext cx="1255885" cy="1024217"/>
          </a:xfrm>
          <a:prstGeom prst="rect">
            <a:avLst/>
          </a:prstGeom>
        </p:spPr>
      </p:pic>
      <p:pic>
        <p:nvPicPr>
          <p:cNvPr id="70" name="图片 69"/>
          <p:cNvPicPr>
            <a:picLocks noChangeAspect="1"/>
          </p:cNvPicPr>
          <p:nvPr/>
        </p:nvPicPr>
        <p:blipFill>
          <a:blip r:embed="rId7"/>
          <a:stretch>
            <a:fillRect/>
          </a:stretch>
        </p:blipFill>
        <p:spPr>
          <a:xfrm>
            <a:off x="9444102" y="3834463"/>
            <a:ext cx="1188823" cy="101202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66"/>
                                        </p:tgtEl>
                                        <p:attrNameLst>
                                          <p:attrName>style.visibility</p:attrName>
                                        </p:attrNameLst>
                                      </p:cBhvr>
                                      <p:to>
                                        <p:strVal val="visible"/>
                                      </p:to>
                                    </p:set>
                                    <p:animEffect transition="in" filter="wipe(down)">
                                      <p:cBhvr>
                                        <p:cTn id="7" dur="500"/>
                                        <p:tgtEl>
                                          <p:spTgt spid="66"/>
                                        </p:tgtEl>
                                      </p:cBhvr>
                                    </p:animEffect>
                                  </p:childTnLst>
                                </p:cTn>
                              </p:par>
                            </p:childTnLst>
                          </p:cTn>
                        </p:par>
                        <p:par>
                          <p:cTn id="8" fill="hold">
                            <p:stCondLst>
                              <p:cond delay="500"/>
                            </p:stCondLst>
                            <p:childTnLst>
                              <p:par>
                                <p:cTn id="9" presetID="47" presetClass="entr" presetSubtype="0" fill="hold" nodeType="afterEffect">
                                  <p:stCondLst>
                                    <p:cond delay="0"/>
                                  </p:stCondLst>
                                  <p:childTnLst>
                                    <p:set>
                                      <p:cBhvr>
                                        <p:cTn id="10" dur="1" fill="hold">
                                          <p:stCondLst>
                                            <p:cond delay="0"/>
                                          </p:stCondLst>
                                        </p:cTn>
                                        <p:tgtEl>
                                          <p:spTgt spid="50"/>
                                        </p:tgtEl>
                                        <p:attrNameLst>
                                          <p:attrName>style.visibility</p:attrName>
                                        </p:attrNameLst>
                                      </p:cBhvr>
                                      <p:to>
                                        <p:strVal val="visible"/>
                                      </p:to>
                                    </p:set>
                                    <p:animEffect transition="in" filter="fade">
                                      <p:cBhvr>
                                        <p:cTn id="11" dur="1000"/>
                                        <p:tgtEl>
                                          <p:spTgt spid="50"/>
                                        </p:tgtEl>
                                      </p:cBhvr>
                                    </p:animEffect>
                                    <p:anim calcmode="lin" valueType="num">
                                      <p:cBhvr>
                                        <p:cTn id="12" dur="1000" fill="hold"/>
                                        <p:tgtEl>
                                          <p:spTgt spid="50"/>
                                        </p:tgtEl>
                                        <p:attrNameLst>
                                          <p:attrName>ppt_x</p:attrName>
                                        </p:attrNameLst>
                                      </p:cBhvr>
                                      <p:tavLst>
                                        <p:tav tm="0">
                                          <p:val>
                                            <p:strVal val="#ppt_x"/>
                                          </p:val>
                                        </p:tav>
                                        <p:tav tm="100000">
                                          <p:val>
                                            <p:strVal val="#ppt_x"/>
                                          </p:val>
                                        </p:tav>
                                      </p:tavLst>
                                    </p:anim>
                                    <p:anim calcmode="lin" valueType="num">
                                      <p:cBhvr>
                                        <p:cTn id="13" dur="1000" fill="hold"/>
                                        <p:tgtEl>
                                          <p:spTgt spid="50"/>
                                        </p:tgtEl>
                                        <p:attrNameLst>
                                          <p:attrName>ppt_y</p:attrName>
                                        </p:attrNameLst>
                                      </p:cBhvr>
                                      <p:tavLst>
                                        <p:tav tm="0">
                                          <p:val>
                                            <p:strVal val="#ppt_y-.1"/>
                                          </p:val>
                                        </p:tav>
                                        <p:tav tm="100000">
                                          <p:val>
                                            <p:strVal val="#ppt_y"/>
                                          </p:val>
                                        </p:tav>
                                      </p:tavLst>
                                    </p:anim>
                                  </p:childTnLst>
                                </p:cTn>
                              </p:par>
                              <p:par>
                                <p:cTn id="14" presetID="47" presetClass="entr" presetSubtype="0" fill="hold" nodeType="withEffect">
                                  <p:stCondLst>
                                    <p:cond delay="0"/>
                                  </p:stCondLst>
                                  <p:childTnLst>
                                    <p:set>
                                      <p:cBhvr>
                                        <p:cTn id="15" dur="1" fill="hold">
                                          <p:stCondLst>
                                            <p:cond delay="0"/>
                                          </p:stCondLst>
                                        </p:cTn>
                                        <p:tgtEl>
                                          <p:spTgt spid="54"/>
                                        </p:tgtEl>
                                        <p:attrNameLst>
                                          <p:attrName>style.visibility</p:attrName>
                                        </p:attrNameLst>
                                      </p:cBhvr>
                                      <p:to>
                                        <p:strVal val="visible"/>
                                      </p:to>
                                    </p:set>
                                    <p:animEffect transition="in" filter="fade">
                                      <p:cBhvr>
                                        <p:cTn id="16" dur="1000"/>
                                        <p:tgtEl>
                                          <p:spTgt spid="54"/>
                                        </p:tgtEl>
                                      </p:cBhvr>
                                    </p:animEffect>
                                    <p:anim calcmode="lin" valueType="num">
                                      <p:cBhvr>
                                        <p:cTn id="17" dur="1000" fill="hold"/>
                                        <p:tgtEl>
                                          <p:spTgt spid="54"/>
                                        </p:tgtEl>
                                        <p:attrNameLst>
                                          <p:attrName>ppt_x</p:attrName>
                                        </p:attrNameLst>
                                      </p:cBhvr>
                                      <p:tavLst>
                                        <p:tav tm="0">
                                          <p:val>
                                            <p:strVal val="#ppt_x"/>
                                          </p:val>
                                        </p:tav>
                                        <p:tav tm="100000">
                                          <p:val>
                                            <p:strVal val="#ppt_x"/>
                                          </p:val>
                                        </p:tav>
                                      </p:tavLst>
                                    </p:anim>
                                    <p:anim calcmode="lin" valueType="num">
                                      <p:cBhvr>
                                        <p:cTn id="18" dur="1000" fill="hold"/>
                                        <p:tgtEl>
                                          <p:spTgt spid="54"/>
                                        </p:tgtEl>
                                        <p:attrNameLst>
                                          <p:attrName>ppt_y</p:attrName>
                                        </p:attrNameLst>
                                      </p:cBhvr>
                                      <p:tavLst>
                                        <p:tav tm="0">
                                          <p:val>
                                            <p:strVal val="#ppt_y-.1"/>
                                          </p:val>
                                        </p:tav>
                                        <p:tav tm="100000">
                                          <p:val>
                                            <p:strVal val="#ppt_y"/>
                                          </p:val>
                                        </p:tav>
                                      </p:tavLst>
                                    </p:anim>
                                  </p:childTnLst>
                                </p:cTn>
                              </p:par>
                              <p:par>
                                <p:cTn id="19" presetID="47" presetClass="entr" presetSubtype="0" fill="hold" nodeType="withEffect">
                                  <p:stCondLst>
                                    <p:cond delay="0"/>
                                  </p:stCondLst>
                                  <p:childTnLst>
                                    <p:set>
                                      <p:cBhvr>
                                        <p:cTn id="20" dur="1" fill="hold">
                                          <p:stCondLst>
                                            <p:cond delay="0"/>
                                          </p:stCondLst>
                                        </p:cTn>
                                        <p:tgtEl>
                                          <p:spTgt spid="58"/>
                                        </p:tgtEl>
                                        <p:attrNameLst>
                                          <p:attrName>style.visibility</p:attrName>
                                        </p:attrNameLst>
                                      </p:cBhvr>
                                      <p:to>
                                        <p:strVal val="visible"/>
                                      </p:to>
                                    </p:set>
                                    <p:animEffect transition="in" filter="fade">
                                      <p:cBhvr>
                                        <p:cTn id="21" dur="1000"/>
                                        <p:tgtEl>
                                          <p:spTgt spid="58"/>
                                        </p:tgtEl>
                                      </p:cBhvr>
                                    </p:animEffect>
                                    <p:anim calcmode="lin" valueType="num">
                                      <p:cBhvr>
                                        <p:cTn id="22" dur="1000" fill="hold"/>
                                        <p:tgtEl>
                                          <p:spTgt spid="58"/>
                                        </p:tgtEl>
                                        <p:attrNameLst>
                                          <p:attrName>ppt_x</p:attrName>
                                        </p:attrNameLst>
                                      </p:cBhvr>
                                      <p:tavLst>
                                        <p:tav tm="0">
                                          <p:val>
                                            <p:strVal val="#ppt_x"/>
                                          </p:val>
                                        </p:tav>
                                        <p:tav tm="100000">
                                          <p:val>
                                            <p:strVal val="#ppt_x"/>
                                          </p:val>
                                        </p:tav>
                                      </p:tavLst>
                                    </p:anim>
                                    <p:anim calcmode="lin" valueType="num">
                                      <p:cBhvr>
                                        <p:cTn id="23" dur="1000" fill="hold"/>
                                        <p:tgtEl>
                                          <p:spTgt spid="58"/>
                                        </p:tgtEl>
                                        <p:attrNameLst>
                                          <p:attrName>ppt_y</p:attrName>
                                        </p:attrNameLst>
                                      </p:cBhvr>
                                      <p:tavLst>
                                        <p:tav tm="0">
                                          <p:val>
                                            <p:strVal val="#ppt_y-.1"/>
                                          </p:val>
                                        </p:tav>
                                        <p:tav tm="100000">
                                          <p:val>
                                            <p:strVal val="#ppt_y"/>
                                          </p:val>
                                        </p:tav>
                                      </p:tavLst>
                                    </p:anim>
                                  </p:childTnLst>
                                </p:cTn>
                              </p:par>
                              <p:par>
                                <p:cTn id="24" presetID="47" presetClass="entr" presetSubtype="0" fill="hold" nodeType="withEffect">
                                  <p:stCondLst>
                                    <p:cond delay="0"/>
                                  </p:stCondLst>
                                  <p:childTnLst>
                                    <p:set>
                                      <p:cBhvr>
                                        <p:cTn id="25" dur="1" fill="hold">
                                          <p:stCondLst>
                                            <p:cond delay="0"/>
                                          </p:stCondLst>
                                        </p:cTn>
                                        <p:tgtEl>
                                          <p:spTgt spid="62"/>
                                        </p:tgtEl>
                                        <p:attrNameLst>
                                          <p:attrName>style.visibility</p:attrName>
                                        </p:attrNameLst>
                                      </p:cBhvr>
                                      <p:to>
                                        <p:strVal val="visible"/>
                                      </p:to>
                                    </p:set>
                                    <p:animEffect transition="in" filter="fade">
                                      <p:cBhvr>
                                        <p:cTn id="26" dur="1000"/>
                                        <p:tgtEl>
                                          <p:spTgt spid="62"/>
                                        </p:tgtEl>
                                      </p:cBhvr>
                                    </p:animEffect>
                                    <p:anim calcmode="lin" valueType="num">
                                      <p:cBhvr>
                                        <p:cTn id="27" dur="1000" fill="hold"/>
                                        <p:tgtEl>
                                          <p:spTgt spid="62"/>
                                        </p:tgtEl>
                                        <p:attrNameLst>
                                          <p:attrName>ppt_x</p:attrName>
                                        </p:attrNameLst>
                                      </p:cBhvr>
                                      <p:tavLst>
                                        <p:tav tm="0">
                                          <p:val>
                                            <p:strVal val="#ppt_x"/>
                                          </p:val>
                                        </p:tav>
                                        <p:tav tm="100000">
                                          <p:val>
                                            <p:strVal val="#ppt_x"/>
                                          </p:val>
                                        </p:tav>
                                      </p:tavLst>
                                    </p:anim>
                                    <p:anim calcmode="lin" valueType="num">
                                      <p:cBhvr>
                                        <p:cTn id="28" dur="1000" fill="hold"/>
                                        <p:tgtEl>
                                          <p:spTgt spid="62"/>
                                        </p:tgtEl>
                                        <p:attrNameLst>
                                          <p:attrName>ppt_y</p:attrName>
                                        </p:attrNameLst>
                                      </p:cBhvr>
                                      <p:tavLst>
                                        <p:tav tm="0">
                                          <p:val>
                                            <p:strVal val="#ppt_y-.1"/>
                                          </p:val>
                                        </p:tav>
                                        <p:tav tm="100000">
                                          <p:val>
                                            <p:strVal val="#ppt_y"/>
                                          </p:val>
                                        </p:tav>
                                      </p:tavLst>
                                    </p:anim>
                                  </p:childTnLst>
                                </p:cTn>
                              </p:par>
                            </p:childTnLst>
                          </p:cTn>
                        </p:par>
                        <p:par>
                          <p:cTn id="29" fill="hold">
                            <p:stCondLst>
                              <p:cond delay="1500"/>
                            </p:stCondLst>
                            <p:childTnLst>
                              <p:par>
                                <p:cTn id="30" presetID="53" presetClass="entr" presetSubtype="16" fill="hold" nodeType="afterEffect">
                                  <p:stCondLst>
                                    <p:cond delay="0"/>
                                  </p:stCondLst>
                                  <p:childTnLst>
                                    <p:set>
                                      <p:cBhvr>
                                        <p:cTn id="31" dur="1" fill="hold">
                                          <p:stCondLst>
                                            <p:cond delay="0"/>
                                          </p:stCondLst>
                                        </p:cTn>
                                        <p:tgtEl>
                                          <p:spTgt spid="67"/>
                                        </p:tgtEl>
                                        <p:attrNameLst>
                                          <p:attrName>style.visibility</p:attrName>
                                        </p:attrNameLst>
                                      </p:cBhvr>
                                      <p:to>
                                        <p:strVal val="visible"/>
                                      </p:to>
                                    </p:set>
                                    <p:anim calcmode="lin" valueType="num">
                                      <p:cBhvr>
                                        <p:cTn id="32" dur="500" fill="hold"/>
                                        <p:tgtEl>
                                          <p:spTgt spid="67"/>
                                        </p:tgtEl>
                                        <p:attrNameLst>
                                          <p:attrName>ppt_w</p:attrName>
                                        </p:attrNameLst>
                                      </p:cBhvr>
                                      <p:tavLst>
                                        <p:tav tm="0">
                                          <p:val>
                                            <p:fltVal val="0"/>
                                          </p:val>
                                        </p:tav>
                                        <p:tav tm="100000">
                                          <p:val>
                                            <p:strVal val="#ppt_w"/>
                                          </p:val>
                                        </p:tav>
                                      </p:tavLst>
                                    </p:anim>
                                    <p:anim calcmode="lin" valueType="num">
                                      <p:cBhvr>
                                        <p:cTn id="33" dur="500" fill="hold"/>
                                        <p:tgtEl>
                                          <p:spTgt spid="67"/>
                                        </p:tgtEl>
                                        <p:attrNameLst>
                                          <p:attrName>ppt_h</p:attrName>
                                        </p:attrNameLst>
                                      </p:cBhvr>
                                      <p:tavLst>
                                        <p:tav tm="0">
                                          <p:val>
                                            <p:fltVal val="0"/>
                                          </p:val>
                                        </p:tav>
                                        <p:tav tm="100000">
                                          <p:val>
                                            <p:strVal val="#ppt_h"/>
                                          </p:val>
                                        </p:tav>
                                      </p:tavLst>
                                    </p:anim>
                                    <p:animEffect transition="in" filter="fade">
                                      <p:cBhvr>
                                        <p:cTn id="34" dur="500"/>
                                        <p:tgtEl>
                                          <p:spTgt spid="67"/>
                                        </p:tgtEl>
                                      </p:cBhvr>
                                    </p:animEffect>
                                  </p:childTnLst>
                                </p:cTn>
                              </p:par>
                              <p:par>
                                <p:cTn id="35" presetID="53" presetClass="entr" presetSubtype="16" fill="hold" nodeType="withEffect">
                                  <p:stCondLst>
                                    <p:cond delay="0"/>
                                  </p:stCondLst>
                                  <p:childTnLst>
                                    <p:set>
                                      <p:cBhvr>
                                        <p:cTn id="36" dur="1" fill="hold">
                                          <p:stCondLst>
                                            <p:cond delay="0"/>
                                          </p:stCondLst>
                                        </p:cTn>
                                        <p:tgtEl>
                                          <p:spTgt spid="68"/>
                                        </p:tgtEl>
                                        <p:attrNameLst>
                                          <p:attrName>style.visibility</p:attrName>
                                        </p:attrNameLst>
                                      </p:cBhvr>
                                      <p:to>
                                        <p:strVal val="visible"/>
                                      </p:to>
                                    </p:set>
                                    <p:anim calcmode="lin" valueType="num">
                                      <p:cBhvr>
                                        <p:cTn id="37" dur="500" fill="hold"/>
                                        <p:tgtEl>
                                          <p:spTgt spid="68"/>
                                        </p:tgtEl>
                                        <p:attrNameLst>
                                          <p:attrName>ppt_w</p:attrName>
                                        </p:attrNameLst>
                                      </p:cBhvr>
                                      <p:tavLst>
                                        <p:tav tm="0">
                                          <p:val>
                                            <p:fltVal val="0"/>
                                          </p:val>
                                        </p:tav>
                                        <p:tav tm="100000">
                                          <p:val>
                                            <p:strVal val="#ppt_w"/>
                                          </p:val>
                                        </p:tav>
                                      </p:tavLst>
                                    </p:anim>
                                    <p:anim calcmode="lin" valueType="num">
                                      <p:cBhvr>
                                        <p:cTn id="38" dur="500" fill="hold"/>
                                        <p:tgtEl>
                                          <p:spTgt spid="68"/>
                                        </p:tgtEl>
                                        <p:attrNameLst>
                                          <p:attrName>ppt_h</p:attrName>
                                        </p:attrNameLst>
                                      </p:cBhvr>
                                      <p:tavLst>
                                        <p:tav tm="0">
                                          <p:val>
                                            <p:fltVal val="0"/>
                                          </p:val>
                                        </p:tav>
                                        <p:tav tm="100000">
                                          <p:val>
                                            <p:strVal val="#ppt_h"/>
                                          </p:val>
                                        </p:tav>
                                      </p:tavLst>
                                    </p:anim>
                                    <p:animEffect transition="in" filter="fade">
                                      <p:cBhvr>
                                        <p:cTn id="39" dur="500"/>
                                        <p:tgtEl>
                                          <p:spTgt spid="68"/>
                                        </p:tgtEl>
                                      </p:cBhvr>
                                    </p:animEffect>
                                  </p:childTnLst>
                                </p:cTn>
                              </p:par>
                              <p:par>
                                <p:cTn id="40" presetID="53" presetClass="entr" presetSubtype="16" fill="hold" nodeType="withEffect">
                                  <p:stCondLst>
                                    <p:cond delay="0"/>
                                  </p:stCondLst>
                                  <p:childTnLst>
                                    <p:set>
                                      <p:cBhvr>
                                        <p:cTn id="41" dur="1" fill="hold">
                                          <p:stCondLst>
                                            <p:cond delay="0"/>
                                          </p:stCondLst>
                                        </p:cTn>
                                        <p:tgtEl>
                                          <p:spTgt spid="69"/>
                                        </p:tgtEl>
                                        <p:attrNameLst>
                                          <p:attrName>style.visibility</p:attrName>
                                        </p:attrNameLst>
                                      </p:cBhvr>
                                      <p:to>
                                        <p:strVal val="visible"/>
                                      </p:to>
                                    </p:set>
                                    <p:anim calcmode="lin" valueType="num">
                                      <p:cBhvr>
                                        <p:cTn id="42" dur="500" fill="hold"/>
                                        <p:tgtEl>
                                          <p:spTgt spid="69"/>
                                        </p:tgtEl>
                                        <p:attrNameLst>
                                          <p:attrName>ppt_w</p:attrName>
                                        </p:attrNameLst>
                                      </p:cBhvr>
                                      <p:tavLst>
                                        <p:tav tm="0">
                                          <p:val>
                                            <p:fltVal val="0"/>
                                          </p:val>
                                        </p:tav>
                                        <p:tav tm="100000">
                                          <p:val>
                                            <p:strVal val="#ppt_w"/>
                                          </p:val>
                                        </p:tav>
                                      </p:tavLst>
                                    </p:anim>
                                    <p:anim calcmode="lin" valueType="num">
                                      <p:cBhvr>
                                        <p:cTn id="43" dur="500" fill="hold"/>
                                        <p:tgtEl>
                                          <p:spTgt spid="69"/>
                                        </p:tgtEl>
                                        <p:attrNameLst>
                                          <p:attrName>ppt_h</p:attrName>
                                        </p:attrNameLst>
                                      </p:cBhvr>
                                      <p:tavLst>
                                        <p:tav tm="0">
                                          <p:val>
                                            <p:fltVal val="0"/>
                                          </p:val>
                                        </p:tav>
                                        <p:tav tm="100000">
                                          <p:val>
                                            <p:strVal val="#ppt_h"/>
                                          </p:val>
                                        </p:tav>
                                      </p:tavLst>
                                    </p:anim>
                                    <p:animEffect transition="in" filter="fade">
                                      <p:cBhvr>
                                        <p:cTn id="44" dur="500"/>
                                        <p:tgtEl>
                                          <p:spTgt spid="69"/>
                                        </p:tgtEl>
                                      </p:cBhvr>
                                    </p:animEffect>
                                  </p:childTnLst>
                                </p:cTn>
                              </p:par>
                              <p:par>
                                <p:cTn id="45" presetID="53" presetClass="entr" presetSubtype="16" fill="hold" nodeType="withEffect">
                                  <p:stCondLst>
                                    <p:cond delay="0"/>
                                  </p:stCondLst>
                                  <p:childTnLst>
                                    <p:set>
                                      <p:cBhvr>
                                        <p:cTn id="46" dur="1" fill="hold">
                                          <p:stCondLst>
                                            <p:cond delay="0"/>
                                          </p:stCondLst>
                                        </p:cTn>
                                        <p:tgtEl>
                                          <p:spTgt spid="70"/>
                                        </p:tgtEl>
                                        <p:attrNameLst>
                                          <p:attrName>style.visibility</p:attrName>
                                        </p:attrNameLst>
                                      </p:cBhvr>
                                      <p:to>
                                        <p:strVal val="visible"/>
                                      </p:to>
                                    </p:set>
                                    <p:anim calcmode="lin" valueType="num">
                                      <p:cBhvr>
                                        <p:cTn id="47" dur="500" fill="hold"/>
                                        <p:tgtEl>
                                          <p:spTgt spid="70"/>
                                        </p:tgtEl>
                                        <p:attrNameLst>
                                          <p:attrName>ppt_w</p:attrName>
                                        </p:attrNameLst>
                                      </p:cBhvr>
                                      <p:tavLst>
                                        <p:tav tm="0">
                                          <p:val>
                                            <p:fltVal val="0"/>
                                          </p:val>
                                        </p:tav>
                                        <p:tav tm="100000">
                                          <p:val>
                                            <p:strVal val="#ppt_w"/>
                                          </p:val>
                                        </p:tav>
                                      </p:tavLst>
                                    </p:anim>
                                    <p:anim calcmode="lin" valueType="num">
                                      <p:cBhvr>
                                        <p:cTn id="48" dur="500" fill="hold"/>
                                        <p:tgtEl>
                                          <p:spTgt spid="70"/>
                                        </p:tgtEl>
                                        <p:attrNameLst>
                                          <p:attrName>ppt_h</p:attrName>
                                        </p:attrNameLst>
                                      </p:cBhvr>
                                      <p:tavLst>
                                        <p:tav tm="0">
                                          <p:val>
                                            <p:fltVal val="0"/>
                                          </p:val>
                                        </p:tav>
                                        <p:tav tm="100000">
                                          <p:val>
                                            <p:strVal val="#ppt_h"/>
                                          </p:val>
                                        </p:tav>
                                      </p:tavLst>
                                    </p:anim>
                                    <p:animEffect transition="in" filter="fade">
                                      <p:cBhvr>
                                        <p:cTn id="49" dur="500"/>
                                        <p:tgtEl>
                                          <p:spTgt spid="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288688" cy="6858000"/>
          </a:xfrm>
          <a:prstGeom prst="rect">
            <a:avLst/>
          </a:prstGeom>
        </p:spPr>
      </p:pic>
      <p:pic>
        <p:nvPicPr>
          <p:cNvPr id="25" name="图片 2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9" y="-88"/>
            <a:ext cx="12027087" cy="6096806"/>
          </a:xfrm>
          <a:prstGeom prst="rect">
            <a:avLst/>
          </a:prstGeom>
        </p:spPr>
      </p:pic>
      <p:sp>
        <p:nvSpPr>
          <p:cNvPr id="26" name="KSO_Shape"/>
          <p:cNvSpPr/>
          <p:nvPr/>
        </p:nvSpPr>
        <p:spPr bwMode="auto">
          <a:xfrm>
            <a:off x="1703512" y="953724"/>
            <a:ext cx="9001000" cy="4950551"/>
          </a:xfrm>
          <a:custGeom>
            <a:avLst/>
            <a:gdLst>
              <a:gd name="T0" fmla="*/ 2147483646 w 5345"/>
              <a:gd name="T1" fmla="*/ 2147483646 h 2936"/>
              <a:gd name="T2" fmla="*/ 2147483646 w 5345"/>
              <a:gd name="T3" fmla="*/ 2147483646 h 2936"/>
              <a:gd name="T4" fmla="*/ 2147483646 w 5345"/>
              <a:gd name="T5" fmla="*/ 2147483646 h 2936"/>
              <a:gd name="T6" fmla="*/ 2147483646 w 5345"/>
              <a:gd name="T7" fmla="*/ 2147483646 h 2936"/>
              <a:gd name="T8" fmla="*/ 2147483646 w 5345"/>
              <a:gd name="T9" fmla="*/ 2147483646 h 2936"/>
              <a:gd name="T10" fmla="*/ 2147483646 w 5345"/>
              <a:gd name="T11" fmla="*/ 2147483646 h 2936"/>
              <a:gd name="T12" fmla="*/ 2147483646 w 5345"/>
              <a:gd name="T13" fmla="*/ 2147483646 h 2936"/>
              <a:gd name="T14" fmla="*/ 2147483646 w 5345"/>
              <a:gd name="T15" fmla="*/ 2147483646 h 2936"/>
              <a:gd name="T16" fmla="*/ 2147483646 w 5345"/>
              <a:gd name="T17" fmla="*/ 2147483646 h 2936"/>
              <a:gd name="T18" fmla="*/ 2147483646 w 5345"/>
              <a:gd name="T19" fmla="*/ 2147483646 h 2936"/>
              <a:gd name="T20" fmla="*/ 2147483646 w 5345"/>
              <a:gd name="T21" fmla="*/ 2147483646 h 2936"/>
              <a:gd name="T22" fmla="*/ 2147483646 w 5345"/>
              <a:gd name="T23" fmla="*/ 2147483646 h 2936"/>
              <a:gd name="T24" fmla="*/ 2147483646 w 5345"/>
              <a:gd name="T25" fmla="*/ 2147483646 h 2936"/>
              <a:gd name="T26" fmla="*/ 2147483646 w 5345"/>
              <a:gd name="T27" fmla="*/ 2147483646 h 2936"/>
              <a:gd name="T28" fmla="*/ 2147483646 w 5345"/>
              <a:gd name="T29" fmla="*/ 2147483646 h 2936"/>
              <a:gd name="T30" fmla="*/ 2147483646 w 5345"/>
              <a:gd name="T31" fmla="*/ 772639970 h 2936"/>
              <a:gd name="T32" fmla="*/ 2147483646 w 5345"/>
              <a:gd name="T33" fmla="*/ 0 h 2936"/>
              <a:gd name="T34" fmla="*/ 2147483646 w 5345"/>
              <a:gd name="T35" fmla="*/ 363587807 h 2936"/>
              <a:gd name="T36" fmla="*/ 2147483646 w 5345"/>
              <a:gd name="T37" fmla="*/ 2147483646 h 2936"/>
              <a:gd name="T38" fmla="*/ 2147483646 w 5345"/>
              <a:gd name="T39" fmla="*/ 2147483646 h 2936"/>
              <a:gd name="T40" fmla="*/ 2147483646 w 5345"/>
              <a:gd name="T41" fmla="*/ 2147483646 h 2936"/>
              <a:gd name="T42" fmla="*/ 2147483646 w 5345"/>
              <a:gd name="T43" fmla="*/ 2147483646 h 2936"/>
              <a:gd name="T44" fmla="*/ 2147483646 w 5345"/>
              <a:gd name="T45" fmla="*/ 2147483646 h 2936"/>
              <a:gd name="T46" fmla="*/ 2147483646 w 5345"/>
              <a:gd name="T47" fmla="*/ 2147483646 h 2936"/>
              <a:gd name="T48" fmla="*/ 2147483646 w 5345"/>
              <a:gd name="T49" fmla="*/ 2147483646 h 2936"/>
              <a:gd name="T50" fmla="*/ 2147483646 w 5345"/>
              <a:gd name="T51" fmla="*/ 2147483646 h 2936"/>
              <a:gd name="T52" fmla="*/ 2147483646 w 5345"/>
              <a:gd name="T53" fmla="*/ 2147483646 h 2936"/>
              <a:gd name="T54" fmla="*/ 2147483646 w 5345"/>
              <a:gd name="T55" fmla="*/ 2147483646 h 2936"/>
              <a:gd name="T56" fmla="*/ 2147483646 w 5345"/>
              <a:gd name="T57" fmla="*/ 2147483646 h 2936"/>
              <a:gd name="T58" fmla="*/ 2147483646 w 5345"/>
              <a:gd name="T59" fmla="*/ 2147483646 h 2936"/>
              <a:gd name="T60" fmla="*/ 2147483646 w 5345"/>
              <a:gd name="T61" fmla="*/ 2147483646 h 2936"/>
              <a:gd name="T62" fmla="*/ 452722804 w 5345"/>
              <a:gd name="T63" fmla="*/ 2147483646 h 2936"/>
              <a:gd name="T64" fmla="*/ 90570008 w 5345"/>
              <a:gd name="T65" fmla="*/ 2147483646 h 2936"/>
              <a:gd name="T66" fmla="*/ 1629877726 w 5345"/>
              <a:gd name="T67" fmla="*/ 2147483646 h 2936"/>
              <a:gd name="T68" fmla="*/ 2147483646 w 5345"/>
              <a:gd name="T69" fmla="*/ 2147483646 h 2936"/>
              <a:gd name="T70" fmla="*/ 2147483646 w 5345"/>
              <a:gd name="T71" fmla="*/ 2147483646 h 2936"/>
              <a:gd name="T72" fmla="*/ 2147483646 w 5345"/>
              <a:gd name="T73" fmla="*/ 2147483646 h 2936"/>
              <a:gd name="T74" fmla="*/ 2147483646 w 5345"/>
              <a:gd name="T75" fmla="*/ 2147483646 h 2936"/>
              <a:gd name="T76" fmla="*/ 2147483646 w 5345"/>
              <a:gd name="T77" fmla="*/ 2147483646 h 2936"/>
              <a:gd name="T78" fmla="*/ 2147483646 w 5345"/>
              <a:gd name="T79" fmla="*/ 2147483646 h 2936"/>
              <a:gd name="T80" fmla="*/ 2147483646 w 5345"/>
              <a:gd name="T81" fmla="*/ 2147483646 h 2936"/>
              <a:gd name="T82" fmla="*/ 2147483646 w 5345"/>
              <a:gd name="T83" fmla="*/ 2147483646 h 2936"/>
              <a:gd name="T84" fmla="*/ 2147483646 w 5345"/>
              <a:gd name="T85" fmla="*/ 2147483646 h 2936"/>
              <a:gd name="T86" fmla="*/ 2147483646 w 5345"/>
              <a:gd name="T87" fmla="*/ 2147483646 h 2936"/>
              <a:gd name="T88" fmla="*/ 2147483646 w 5345"/>
              <a:gd name="T89" fmla="*/ 2147483646 h 2936"/>
              <a:gd name="T90" fmla="*/ 2147483646 w 5345"/>
              <a:gd name="T91" fmla="*/ 2147483646 h 2936"/>
              <a:gd name="T92" fmla="*/ 2147483646 w 5345"/>
              <a:gd name="T93" fmla="*/ 2147483646 h 2936"/>
              <a:gd name="T94" fmla="*/ 2147483646 w 5345"/>
              <a:gd name="T95" fmla="*/ 2147483646 h 2936"/>
              <a:gd name="T96" fmla="*/ 2147483646 w 5345"/>
              <a:gd name="T97" fmla="*/ 2147483646 h 2936"/>
              <a:gd name="T98" fmla="*/ 2147483646 w 5345"/>
              <a:gd name="T99" fmla="*/ 2147483646 h 2936"/>
              <a:gd name="T100" fmla="*/ 2147483646 w 5345"/>
              <a:gd name="T101" fmla="*/ 2147483646 h 2936"/>
              <a:gd name="T102" fmla="*/ 2147483646 w 5345"/>
              <a:gd name="T103" fmla="*/ 2147483646 h 2936"/>
              <a:gd name="T104" fmla="*/ 2147483646 w 5345"/>
              <a:gd name="T105" fmla="*/ 2147483646 h 29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5345" h="2936">
                <a:moveTo>
                  <a:pt x="4729" y="1661"/>
                </a:moveTo>
                <a:lnTo>
                  <a:pt x="4729" y="1661"/>
                </a:lnTo>
                <a:lnTo>
                  <a:pt x="4723" y="1609"/>
                </a:lnTo>
                <a:lnTo>
                  <a:pt x="4716" y="1558"/>
                </a:lnTo>
                <a:lnTo>
                  <a:pt x="4706" y="1507"/>
                </a:lnTo>
                <a:lnTo>
                  <a:pt x="4693" y="1458"/>
                </a:lnTo>
                <a:lnTo>
                  <a:pt x="4679" y="1409"/>
                </a:lnTo>
                <a:lnTo>
                  <a:pt x="4663" y="1361"/>
                </a:lnTo>
                <a:lnTo>
                  <a:pt x="4644" y="1314"/>
                </a:lnTo>
                <a:lnTo>
                  <a:pt x="4622" y="1268"/>
                </a:lnTo>
                <a:lnTo>
                  <a:pt x="4600" y="1223"/>
                </a:lnTo>
                <a:lnTo>
                  <a:pt x="4575" y="1181"/>
                </a:lnTo>
                <a:lnTo>
                  <a:pt x="4548" y="1138"/>
                </a:lnTo>
                <a:lnTo>
                  <a:pt x="4519" y="1098"/>
                </a:lnTo>
                <a:lnTo>
                  <a:pt x="4489" y="1059"/>
                </a:lnTo>
                <a:lnTo>
                  <a:pt x="4457" y="1021"/>
                </a:lnTo>
                <a:lnTo>
                  <a:pt x="4422" y="984"/>
                </a:lnTo>
                <a:lnTo>
                  <a:pt x="4387" y="950"/>
                </a:lnTo>
                <a:lnTo>
                  <a:pt x="4350" y="917"/>
                </a:lnTo>
                <a:lnTo>
                  <a:pt x="4312" y="886"/>
                </a:lnTo>
                <a:lnTo>
                  <a:pt x="4272" y="856"/>
                </a:lnTo>
                <a:lnTo>
                  <a:pt x="4230" y="828"/>
                </a:lnTo>
                <a:lnTo>
                  <a:pt x="4188" y="802"/>
                </a:lnTo>
                <a:lnTo>
                  <a:pt x="4144" y="778"/>
                </a:lnTo>
                <a:lnTo>
                  <a:pt x="4099" y="757"/>
                </a:lnTo>
                <a:lnTo>
                  <a:pt x="4053" y="737"/>
                </a:lnTo>
                <a:lnTo>
                  <a:pt x="4005" y="719"/>
                </a:lnTo>
                <a:lnTo>
                  <a:pt x="3957" y="703"/>
                </a:lnTo>
                <a:lnTo>
                  <a:pt x="3907" y="689"/>
                </a:lnTo>
                <a:lnTo>
                  <a:pt x="3857" y="679"/>
                </a:lnTo>
                <a:lnTo>
                  <a:pt x="3806" y="670"/>
                </a:lnTo>
                <a:lnTo>
                  <a:pt x="3754" y="663"/>
                </a:lnTo>
                <a:lnTo>
                  <a:pt x="3701" y="660"/>
                </a:lnTo>
                <a:lnTo>
                  <a:pt x="3648" y="658"/>
                </a:lnTo>
                <a:lnTo>
                  <a:pt x="3608" y="660"/>
                </a:lnTo>
                <a:lnTo>
                  <a:pt x="3566" y="661"/>
                </a:lnTo>
                <a:lnTo>
                  <a:pt x="3526" y="665"/>
                </a:lnTo>
                <a:lnTo>
                  <a:pt x="3486" y="670"/>
                </a:lnTo>
                <a:lnTo>
                  <a:pt x="3446" y="677"/>
                </a:lnTo>
                <a:lnTo>
                  <a:pt x="3407" y="686"/>
                </a:lnTo>
                <a:lnTo>
                  <a:pt x="3368" y="695"/>
                </a:lnTo>
                <a:lnTo>
                  <a:pt x="3330" y="706"/>
                </a:lnTo>
                <a:lnTo>
                  <a:pt x="3294" y="718"/>
                </a:lnTo>
                <a:lnTo>
                  <a:pt x="3257" y="732"/>
                </a:lnTo>
                <a:lnTo>
                  <a:pt x="3220" y="746"/>
                </a:lnTo>
                <a:lnTo>
                  <a:pt x="3185" y="763"/>
                </a:lnTo>
                <a:lnTo>
                  <a:pt x="3150" y="779"/>
                </a:lnTo>
                <a:lnTo>
                  <a:pt x="3116" y="798"/>
                </a:lnTo>
                <a:lnTo>
                  <a:pt x="3083" y="817"/>
                </a:lnTo>
                <a:lnTo>
                  <a:pt x="3050" y="838"/>
                </a:lnTo>
                <a:lnTo>
                  <a:pt x="3038" y="793"/>
                </a:lnTo>
                <a:lnTo>
                  <a:pt x="3024" y="750"/>
                </a:lnTo>
                <a:lnTo>
                  <a:pt x="3007" y="707"/>
                </a:lnTo>
                <a:lnTo>
                  <a:pt x="2989" y="664"/>
                </a:lnTo>
                <a:lnTo>
                  <a:pt x="2970" y="623"/>
                </a:lnTo>
                <a:lnTo>
                  <a:pt x="2949" y="583"/>
                </a:lnTo>
                <a:lnTo>
                  <a:pt x="2927" y="542"/>
                </a:lnTo>
                <a:lnTo>
                  <a:pt x="2903" y="504"/>
                </a:lnTo>
                <a:lnTo>
                  <a:pt x="2877" y="467"/>
                </a:lnTo>
                <a:lnTo>
                  <a:pt x="2850" y="430"/>
                </a:lnTo>
                <a:lnTo>
                  <a:pt x="2821" y="396"/>
                </a:lnTo>
                <a:lnTo>
                  <a:pt x="2792" y="361"/>
                </a:lnTo>
                <a:lnTo>
                  <a:pt x="2761" y="329"/>
                </a:lnTo>
                <a:lnTo>
                  <a:pt x="2728" y="297"/>
                </a:lnTo>
                <a:lnTo>
                  <a:pt x="2694" y="268"/>
                </a:lnTo>
                <a:lnTo>
                  <a:pt x="2659" y="238"/>
                </a:lnTo>
                <a:lnTo>
                  <a:pt x="2623" y="211"/>
                </a:lnTo>
                <a:lnTo>
                  <a:pt x="2586" y="185"/>
                </a:lnTo>
                <a:lnTo>
                  <a:pt x="2548" y="161"/>
                </a:lnTo>
                <a:lnTo>
                  <a:pt x="2509" y="139"/>
                </a:lnTo>
                <a:lnTo>
                  <a:pt x="2468" y="117"/>
                </a:lnTo>
                <a:lnTo>
                  <a:pt x="2427" y="97"/>
                </a:lnTo>
                <a:lnTo>
                  <a:pt x="2384" y="79"/>
                </a:lnTo>
                <a:lnTo>
                  <a:pt x="2342" y="63"/>
                </a:lnTo>
                <a:lnTo>
                  <a:pt x="2298" y="49"/>
                </a:lnTo>
                <a:lnTo>
                  <a:pt x="2253" y="36"/>
                </a:lnTo>
                <a:lnTo>
                  <a:pt x="2208" y="25"/>
                </a:lnTo>
                <a:lnTo>
                  <a:pt x="2162" y="17"/>
                </a:lnTo>
                <a:lnTo>
                  <a:pt x="2114" y="9"/>
                </a:lnTo>
                <a:lnTo>
                  <a:pt x="2067" y="4"/>
                </a:lnTo>
                <a:lnTo>
                  <a:pt x="2019" y="1"/>
                </a:lnTo>
                <a:lnTo>
                  <a:pt x="1971" y="0"/>
                </a:lnTo>
                <a:lnTo>
                  <a:pt x="1941" y="0"/>
                </a:lnTo>
                <a:lnTo>
                  <a:pt x="1913" y="1"/>
                </a:lnTo>
                <a:lnTo>
                  <a:pt x="1884" y="4"/>
                </a:lnTo>
                <a:lnTo>
                  <a:pt x="1856" y="6"/>
                </a:lnTo>
                <a:lnTo>
                  <a:pt x="1829" y="8"/>
                </a:lnTo>
                <a:lnTo>
                  <a:pt x="1800" y="13"/>
                </a:lnTo>
                <a:lnTo>
                  <a:pt x="1746" y="23"/>
                </a:lnTo>
                <a:lnTo>
                  <a:pt x="1691" y="34"/>
                </a:lnTo>
                <a:lnTo>
                  <a:pt x="1638" y="50"/>
                </a:lnTo>
                <a:lnTo>
                  <a:pt x="1587" y="68"/>
                </a:lnTo>
                <a:lnTo>
                  <a:pt x="1536" y="88"/>
                </a:lnTo>
                <a:lnTo>
                  <a:pt x="1487" y="110"/>
                </a:lnTo>
                <a:lnTo>
                  <a:pt x="1438" y="135"/>
                </a:lnTo>
                <a:lnTo>
                  <a:pt x="1392" y="161"/>
                </a:lnTo>
                <a:lnTo>
                  <a:pt x="1347" y="191"/>
                </a:lnTo>
                <a:lnTo>
                  <a:pt x="1303" y="221"/>
                </a:lnTo>
                <a:lnTo>
                  <a:pt x="1260" y="255"/>
                </a:lnTo>
                <a:lnTo>
                  <a:pt x="1220" y="290"/>
                </a:lnTo>
                <a:lnTo>
                  <a:pt x="1181" y="327"/>
                </a:lnTo>
                <a:lnTo>
                  <a:pt x="1144" y="366"/>
                </a:lnTo>
                <a:lnTo>
                  <a:pt x="1109" y="406"/>
                </a:lnTo>
                <a:lnTo>
                  <a:pt x="1076" y="448"/>
                </a:lnTo>
                <a:lnTo>
                  <a:pt x="1045" y="491"/>
                </a:lnTo>
                <a:lnTo>
                  <a:pt x="1016" y="538"/>
                </a:lnTo>
                <a:lnTo>
                  <a:pt x="989" y="584"/>
                </a:lnTo>
                <a:lnTo>
                  <a:pt x="964" y="632"/>
                </a:lnTo>
                <a:lnTo>
                  <a:pt x="942" y="681"/>
                </a:lnTo>
                <a:lnTo>
                  <a:pt x="922" y="732"/>
                </a:lnTo>
                <a:lnTo>
                  <a:pt x="905" y="784"/>
                </a:lnTo>
                <a:lnTo>
                  <a:pt x="890" y="837"/>
                </a:lnTo>
                <a:lnTo>
                  <a:pt x="877" y="890"/>
                </a:lnTo>
                <a:lnTo>
                  <a:pt x="867" y="946"/>
                </a:lnTo>
                <a:lnTo>
                  <a:pt x="864" y="973"/>
                </a:lnTo>
                <a:lnTo>
                  <a:pt x="860" y="1002"/>
                </a:lnTo>
                <a:lnTo>
                  <a:pt x="858" y="1030"/>
                </a:lnTo>
                <a:lnTo>
                  <a:pt x="855" y="1059"/>
                </a:lnTo>
                <a:lnTo>
                  <a:pt x="855" y="1087"/>
                </a:lnTo>
                <a:lnTo>
                  <a:pt x="854" y="1115"/>
                </a:lnTo>
                <a:lnTo>
                  <a:pt x="855" y="1150"/>
                </a:lnTo>
                <a:lnTo>
                  <a:pt x="857" y="1183"/>
                </a:lnTo>
                <a:lnTo>
                  <a:pt x="860" y="1216"/>
                </a:lnTo>
                <a:lnTo>
                  <a:pt x="864" y="1250"/>
                </a:lnTo>
                <a:lnTo>
                  <a:pt x="845" y="1249"/>
                </a:lnTo>
                <a:lnTo>
                  <a:pt x="801" y="1250"/>
                </a:lnTo>
                <a:lnTo>
                  <a:pt x="758" y="1253"/>
                </a:lnTo>
                <a:lnTo>
                  <a:pt x="716" y="1259"/>
                </a:lnTo>
                <a:lnTo>
                  <a:pt x="674" y="1266"/>
                </a:lnTo>
                <a:lnTo>
                  <a:pt x="633" y="1275"/>
                </a:lnTo>
                <a:lnTo>
                  <a:pt x="594" y="1287"/>
                </a:lnTo>
                <a:lnTo>
                  <a:pt x="555" y="1300"/>
                </a:lnTo>
                <a:lnTo>
                  <a:pt x="515" y="1316"/>
                </a:lnTo>
                <a:lnTo>
                  <a:pt x="479" y="1332"/>
                </a:lnTo>
                <a:lnTo>
                  <a:pt x="442" y="1351"/>
                </a:lnTo>
                <a:lnTo>
                  <a:pt x="407" y="1371"/>
                </a:lnTo>
                <a:lnTo>
                  <a:pt x="372" y="1393"/>
                </a:lnTo>
                <a:lnTo>
                  <a:pt x="339" y="1416"/>
                </a:lnTo>
                <a:lnTo>
                  <a:pt x="307" y="1441"/>
                </a:lnTo>
                <a:lnTo>
                  <a:pt x="277" y="1468"/>
                </a:lnTo>
                <a:lnTo>
                  <a:pt x="248" y="1496"/>
                </a:lnTo>
                <a:lnTo>
                  <a:pt x="219" y="1525"/>
                </a:lnTo>
                <a:lnTo>
                  <a:pt x="193" y="1556"/>
                </a:lnTo>
                <a:lnTo>
                  <a:pt x="169" y="1588"/>
                </a:lnTo>
                <a:lnTo>
                  <a:pt x="145" y="1621"/>
                </a:lnTo>
                <a:lnTo>
                  <a:pt x="122" y="1655"/>
                </a:lnTo>
                <a:lnTo>
                  <a:pt x="102" y="1690"/>
                </a:lnTo>
                <a:lnTo>
                  <a:pt x="83" y="1726"/>
                </a:lnTo>
                <a:lnTo>
                  <a:pt x="67" y="1764"/>
                </a:lnTo>
                <a:lnTo>
                  <a:pt x="51" y="1802"/>
                </a:lnTo>
                <a:lnTo>
                  <a:pt x="38" y="1841"/>
                </a:lnTo>
                <a:lnTo>
                  <a:pt x="28" y="1882"/>
                </a:lnTo>
                <a:lnTo>
                  <a:pt x="18" y="1923"/>
                </a:lnTo>
                <a:lnTo>
                  <a:pt x="10" y="1965"/>
                </a:lnTo>
                <a:lnTo>
                  <a:pt x="5" y="2006"/>
                </a:lnTo>
                <a:lnTo>
                  <a:pt x="2" y="2049"/>
                </a:lnTo>
                <a:lnTo>
                  <a:pt x="0" y="2092"/>
                </a:lnTo>
                <a:lnTo>
                  <a:pt x="2" y="2135"/>
                </a:lnTo>
                <a:lnTo>
                  <a:pt x="5" y="2176"/>
                </a:lnTo>
                <a:lnTo>
                  <a:pt x="10" y="2217"/>
                </a:lnTo>
                <a:lnTo>
                  <a:pt x="17" y="2257"/>
                </a:lnTo>
                <a:lnTo>
                  <a:pt x="25" y="2297"/>
                </a:lnTo>
                <a:lnTo>
                  <a:pt x="36" y="2336"/>
                </a:lnTo>
                <a:lnTo>
                  <a:pt x="49" y="2374"/>
                </a:lnTo>
                <a:lnTo>
                  <a:pt x="63" y="2411"/>
                </a:lnTo>
                <a:lnTo>
                  <a:pt x="79" y="2448"/>
                </a:lnTo>
                <a:lnTo>
                  <a:pt x="96" y="2483"/>
                </a:lnTo>
                <a:lnTo>
                  <a:pt x="115" y="2517"/>
                </a:lnTo>
                <a:lnTo>
                  <a:pt x="137" y="2552"/>
                </a:lnTo>
                <a:lnTo>
                  <a:pt x="159" y="2584"/>
                </a:lnTo>
                <a:lnTo>
                  <a:pt x="183" y="2615"/>
                </a:lnTo>
                <a:lnTo>
                  <a:pt x="208" y="2645"/>
                </a:lnTo>
                <a:lnTo>
                  <a:pt x="234" y="2674"/>
                </a:lnTo>
                <a:lnTo>
                  <a:pt x="262" y="2702"/>
                </a:lnTo>
                <a:lnTo>
                  <a:pt x="290" y="2728"/>
                </a:lnTo>
                <a:lnTo>
                  <a:pt x="321" y="2753"/>
                </a:lnTo>
                <a:lnTo>
                  <a:pt x="352" y="2777"/>
                </a:lnTo>
                <a:lnTo>
                  <a:pt x="385" y="2799"/>
                </a:lnTo>
                <a:lnTo>
                  <a:pt x="418" y="2819"/>
                </a:lnTo>
                <a:lnTo>
                  <a:pt x="453" y="2840"/>
                </a:lnTo>
                <a:lnTo>
                  <a:pt x="488" y="2856"/>
                </a:lnTo>
                <a:lnTo>
                  <a:pt x="525" y="2873"/>
                </a:lnTo>
                <a:lnTo>
                  <a:pt x="563" y="2887"/>
                </a:lnTo>
                <a:lnTo>
                  <a:pt x="601" y="2899"/>
                </a:lnTo>
                <a:lnTo>
                  <a:pt x="640" y="2909"/>
                </a:lnTo>
                <a:lnTo>
                  <a:pt x="679" y="2919"/>
                </a:lnTo>
                <a:lnTo>
                  <a:pt x="719" y="2926"/>
                </a:lnTo>
                <a:lnTo>
                  <a:pt x="761" y="2931"/>
                </a:lnTo>
                <a:lnTo>
                  <a:pt x="802" y="2934"/>
                </a:lnTo>
                <a:lnTo>
                  <a:pt x="802" y="2936"/>
                </a:lnTo>
                <a:lnTo>
                  <a:pt x="4682" y="2936"/>
                </a:lnTo>
                <a:lnTo>
                  <a:pt x="4682" y="2933"/>
                </a:lnTo>
                <a:lnTo>
                  <a:pt x="4693" y="2934"/>
                </a:lnTo>
                <a:lnTo>
                  <a:pt x="4706" y="2936"/>
                </a:lnTo>
                <a:lnTo>
                  <a:pt x="4740" y="2936"/>
                </a:lnTo>
                <a:lnTo>
                  <a:pt x="4772" y="2933"/>
                </a:lnTo>
                <a:lnTo>
                  <a:pt x="4804" y="2928"/>
                </a:lnTo>
                <a:lnTo>
                  <a:pt x="4836" y="2922"/>
                </a:lnTo>
                <a:lnTo>
                  <a:pt x="4866" y="2915"/>
                </a:lnTo>
                <a:lnTo>
                  <a:pt x="4896" y="2907"/>
                </a:lnTo>
                <a:lnTo>
                  <a:pt x="4926" y="2898"/>
                </a:lnTo>
                <a:lnTo>
                  <a:pt x="4955" y="2886"/>
                </a:lnTo>
                <a:lnTo>
                  <a:pt x="4984" y="2873"/>
                </a:lnTo>
                <a:lnTo>
                  <a:pt x="5011" y="2859"/>
                </a:lnTo>
                <a:lnTo>
                  <a:pt x="5038" y="2843"/>
                </a:lnTo>
                <a:lnTo>
                  <a:pt x="5063" y="2827"/>
                </a:lnTo>
                <a:lnTo>
                  <a:pt x="5089" y="2809"/>
                </a:lnTo>
                <a:lnTo>
                  <a:pt x="5113" y="2790"/>
                </a:lnTo>
                <a:lnTo>
                  <a:pt x="5135" y="2770"/>
                </a:lnTo>
                <a:lnTo>
                  <a:pt x="5158" y="2748"/>
                </a:lnTo>
                <a:lnTo>
                  <a:pt x="5179" y="2727"/>
                </a:lnTo>
                <a:lnTo>
                  <a:pt x="5199" y="2703"/>
                </a:lnTo>
                <a:lnTo>
                  <a:pt x="5218" y="2680"/>
                </a:lnTo>
                <a:lnTo>
                  <a:pt x="5236" y="2655"/>
                </a:lnTo>
                <a:lnTo>
                  <a:pt x="5252" y="2629"/>
                </a:lnTo>
                <a:lnTo>
                  <a:pt x="5268" y="2602"/>
                </a:lnTo>
                <a:lnTo>
                  <a:pt x="5282" y="2574"/>
                </a:lnTo>
                <a:lnTo>
                  <a:pt x="5295" y="2546"/>
                </a:lnTo>
                <a:lnTo>
                  <a:pt x="5306" y="2517"/>
                </a:lnTo>
                <a:lnTo>
                  <a:pt x="5316" y="2488"/>
                </a:lnTo>
                <a:lnTo>
                  <a:pt x="5325" y="2457"/>
                </a:lnTo>
                <a:lnTo>
                  <a:pt x="5332" y="2426"/>
                </a:lnTo>
                <a:lnTo>
                  <a:pt x="5338" y="2394"/>
                </a:lnTo>
                <a:lnTo>
                  <a:pt x="5341" y="2362"/>
                </a:lnTo>
                <a:lnTo>
                  <a:pt x="5344" y="2330"/>
                </a:lnTo>
                <a:lnTo>
                  <a:pt x="5345" y="2297"/>
                </a:lnTo>
                <a:lnTo>
                  <a:pt x="5344" y="2265"/>
                </a:lnTo>
                <a:lnTo>
                  <a:pt x="5341" y="2233"/>
                </a:lnTo>
                <a:lnTo>
                  <a:pt x="5338" y="2203"/>
                </a:lnTo>
                <a:lnTo>
                  <a:pt x="5333" y="2172"/>
                </a:lnTo>
                <a:lnTo>
                  <a:pt x="5326" y="2141"/>
                </a:lnTo>
                <a:lnTo>
                  <a:pt x="5318" y="2111"/>
                </a:lnTo>
                <a:lnTo>
                  <a:pt x="5308" y="2083"/>
                </a:lnTo>
                <a:lnTo>
                  <a:pt x="5296" y="2054"/>
                </a:lnTo>
                <a:lnTo>
                  <a:pt x="5284" y="2026"/>
                </a:lnTo>
                <a:lnTo>
                  <a:pt x="5271" y="2000"/>
                </a:lnTo>
                <a:lnTo>
                  <a:pt x="5256" y="1974"/>
                </a:lnTo>
                <a:lnTo>
                  <a:pt x="5241" y="1948"/>
                </a:lnTo>
                <a:lnTo>
                  <a:pt x="5223" y="1923"/>
                </a:lnTo>
                <a:lnTo>
                  <a:pt x="5205" y="1899"/>
                </a:lnTo>
                <a:lnTo>
                  <a:pt x="5185" y="1877"/>
                </a:lnTo>
                <a:lnTo>
                  <a:pt x="5165" y="1854"/>
                </a:lnTo>
                <a:lnTo>
                  <a:pt x="5143" y="1834"/>
                </a:lnTo>
                <a:lnTo>
                  <a:pt x="5121" y="1814"/>
                </a:lnTo>
                <a:lnTo>
                  <a:pt x="5098" y="1795"/>
                </a:lnTo>
                <a:lnTo>
                  <a:pt x="5074" y="1777"/>
                </a:lnTo>
                <a:lnTo>
                  <a:pt x="5049" y="1761"/>
                </a:lnTo>
                <a:lnTo>
                  <a:pt x="5023" y="1745"/>
                </a:lnTo>
                <a:lnTo>
                  <a:pt x="4997" y="1731"/>
                </a:lnTo>
                <a:lnTo>
                  <a:pt x="4969" y="1717"/>
                </a:lnTo>
                <a:lnTo>
                  <a:pt x="4941" y="1706"/>
                </a:lnTo>
                <a:lnTo>
                  <a:pt x="4913" y="1696"/>
                </a:lnTo>
                <a:lnTo>
                  <a:pt x="4883" y="1686"/>
                </a:lnTo>
                <a:lnTo>
                  <a:pt x="4853" y="1678"/>
                </a:lnTo>
                <a:lnTo>
                  <a:pt x="4823" y="1672"/>
                </a:lnTo>
                <a:lnTo>
                  <a:pt x="4792" y="1667"/>
                </a:lnTo>
                <a:lnTo>
                  <a:pt x="4761" y="1664"/>
                </a:lnTo>
                <a:lnTo>
                  <a:pt x="4729" y="1661"/>
                </a:lnTo>
                <a:close/>
              </a:path>
            </a:pathLst>
          </a:custGeom>
          <a:solidFill>
            <a:srgbClr val="E3F6FA"/>
          </a:solidFill>
          <a:ln>
            <a:noFill/>
          </a:ln>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charset="0"/>
                <a:ea typeface="宋体" panose="02010600030101010101" pitchFamily="2" charset="-122"/>
                <a:cs typeface="+mn-cs"/>
              </a:defRPr>
            </a:lvl9pPr>
          </a:lstStyle>
          <a:p>
            <a:pPr algn="ctr">
              <a:defRPr/>
            </a:pPr>
            <a:endParaRPr lang="zh-CN" altLang="en-US">
              <a:solidFill>
                <a:srgbClr val="FFFFFF"/>
              </a:solidFill>
            </a:endParaRPr>
          </a:p>
        </p:txBody>
      </p:sp>
      <p:pic>
        <p:nvPicPr>
          <p:cNvPr id="9" name="图片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6790663">
            <a:off x="9712297" y="4608497"/>
            <a:ext cx="1552381" cy="1400000"/>
          </a:xfrm>
          <a:prstGeom prst="rect">
            <a:avLst/>
          </a:prstGeom>
        </p:spPr>
      </p:pic>
      <p:pic>
        <p:nvPicPr>
          <p:cNvPr id="17" name="图片 1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406644" y="1539903"/>
            <a:ext cx="1952381" cy="1666667"/>
          </a:xfrm>
          <a:prstGeom prst="rect">
            <a:avLst/>
          </a:prstGeom>
        </p:spPr>
      </p:pic>
      <p:pic>
        <p:nvPicPr>
          <p:cNvPr id="10" name="图片 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68494" y="3616977"/>
            <a:ext cx="1323810" cy="1419048"/>
          </a:xfrm>
          <a:prstGeom prst="rect">
            <a:avLst/>
          </a:prstGeom>
        </p:spPr>
      </p:pic>
      <p:pic>
        <p:nvPicPr>
          <p:cNvPr id="14" name="图片 1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348585" y="1691033"/>
            <a:ext cx="1315736" cy="1628570"/>
          </a:xfrm>
          <a:prstGeom prst="rect">
            <a:avLst/>
          </a:prstGeom>
        </p:spPr>
      </p:pic>
      <p:sp>
        <p:nvSpPr>
          <p:cNvPr id="3" name="矩形 2"/>
          <p:cNvSpPr/>
          <p:nvPr/>
        </p:nvSpPr>
        <p:spPr>
          <a:xfrm>
            <a:off x="3538065" y="4109483"/>
            <a:ext cx="4907003" cy="846386"/>
          </a:xfrm>
          <a:prstGeom prst="rect">
            <a:avLst/>
          </a:prstGeom>
        </p:spPr>
        <p:txBody>
          <a:bodyPr wrap="square" lIns="0" tIns="0" rIns="0" bIns="0">
            <a:spAutoFit/>
          </a:bodyPr>
          <a:lstStyle/>
          <a:p>
            <a:pPr algn="ctr" eaLnBrk="1" hangingPunct="1">
              <a:defRPr/>
            </a:pPr>
            <a:r>
              <a:rPr lang="en-US" altLang="zh-CN" sz="5500" b="1" noProof="1">
                <a:solidFill>
                  <a:srgbClr val="002060"/>
                </a:solidFill>
                <a:effectLst>
                  <a:outerShdw blurRad="38100" dist="38100" dir="2700000" algn="tl">
                    <a:srgbClr val="000000">
                      <a:alpha val="43137"/>
                    </a:srgbClr>
                  </a:outerShdw>
                </a:effectLst>
                <a:latin typeface="Arial" panose="020B0604020202020204" pitchFamily="34" charset="0"/>
                <a:ea typeface="方正大标宋简体" panose="02010601030101010101" charset="-122"/>
                <a:cs typeface="Arial" panose="020B0604020202020204" pitchFamily="34" charset="0"/>
                <a:sym typeface="Arial" panose="020B0604020202020204" pitchFamily="34" charset="0"/>
              </a:rPr>
              <a:t>LUYỆN ĐỌC</a:t>
            </a:r>
            <a:endParaRPr lang="zh-CN" altLang="en-US" sz="5500" b="1" noProof="1">
              <a:solidFill>
                <a:srgbClr val="002060"/>
              </a:solidFill>
              <a:effectLst>
                <a:outerShdw blurRad="38100" dist="38100" dir="2700000" algn="tl">
                  <a:srgbClr val="000000">
                    <a:alpha val="43137"/>
                  </a:srgbClr>
                </a:outerShdw>
              </a:effectLst>
              <a:latin typeface="Arial" panose="020B0604020202020204" pitchFamily="34" charset="0"/>
              <a:ea typeface="方正大标宋简体" panose="02010601030101010101" charset="-122"/>
              <a:cs typeface="Arial" panose="020B0604020202020204" pitchFamily="34" charset="0"/>
              <a:sym typeface="Arial" panose="020B0604020202020204" pitchFamily="34" charset="0"/>
            </a:endParaRPr>
          </a:p>
        </p:txBody>
      </p:sp>
      <p:sp>
        <p:nvSpPr>
          <p:cNvPr id="15" name="MH_Number_1"/>
          <p:cNvSpPr/>
          <p:nvPr>
            <p:custDataLst>
              <p:tags r:id="rId1"/>
            </p:custDataLst>
          </p:nvPr>
        </p:nvSpPr>
        <p:spPr>
          <a:xfrm>
            <a:off x="5264799" y="2293935"/>
            <a:ext cx="1497965" cy="1508760"/>
          </a:xfrm>
          <a:prstGeom prst="ellipse">
            <a:avLst/>
          </a:prstGeom>
          <a:solidFill>
            <a:srgbClr val="68C5CD"/>
          </a:solidFill>
          <a:ln w="285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1" hangingPunct="1">
              <a:defRPr/>
            </a:pPr>
            <a:r>
              <a:rPr lang="en-US" altLang="zh-CN" sz="6600" b="1" noProof="1">
                <a:solidFill>
                  <a:schemeClr val="bg1"/>
                </a:solidFill>
                <a:latin typeface="Arial" panose="020B0604020202020204" pitchFamily="34" charset="0"/>
                <a:ea typeface="微软雅黑" panose="020B0503020204020204" charset="-122"/>
                <a:cs typeface="Times New Roman" panose="02020603050405020304" pitchFamily="18" charset="0"/>
                <a:sym typeface="Arial" panose="020B0604020202020204" pitchFamily="34" charset="0"/>
              </a:rPr>
              <a:t>1</a:t>
            </a:r>
            <a:endParaRPr lang="zh-CN" altLang="en-US" sz="6600" b="1" noProof="1">
              <a:solidFill>
                <a:schemeClr val="bg1"/>
              </a:solidFill>
              <a:latin typeface="Arial" panose="020B0604020202020204" pitchFamily="34" charset="0"/>
              <a:ea typeface="微软雅黑" panose="020B0503020204020204" charset="-122"/>
              <a:cs typeface="Times New Roman" panose="02020603050405020304" pitchFamily="18" charset="0"/>
              <a:sym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435">
                                          <p:stCondLst>
                                            <p:cond delay="0"/>
                                          </p:stCondLst>
                                        </p:cTn>
                                        <p:tgtEl>
                                          <p:spTgt spid="17"/>
                                        </p:tgtEl>
                                      </p:cBhvr>
                                    </p:animEffect>
                                    <p:anim calcmode="lin" valueType="num">
                                      <p:cBhvr>
                                        <p:cTn id="8" dur="1367"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9" dur="498"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10" dur="498" tmFilter="0, 0; 0.125,0.2665; 0.25,0.4; 0.375,0.465; 0.5,0.5;  0.625,0.535; 0.75,0.6; 0.875,0.7335; 1,1">
                                          <p:stCondLst>
                                            <p:cond delay="498"/>
                                          </p:stCondLst>
                                        </p:cTn>
                                        <p:tgtEl>
                                          <p:spTgt spid="17"/>
                                        </p:tgtEl>
                                        <p:attrNameLst>
                                          <p:attrName>ppt_y</p:attrName>
                                        </p:attrNameLst>
                                      </p:cBhvr>
                                      <p:tavLst>
                                        <p:tav tm="0" fmla="#ppt_y-sin(pi*$)/9">
                                          <p:val>
                                            <p:fltVal val="0"/>
                                          </p:val>
                                        </p:tav>
                                        <p:tav tm="100000">
                                          <p:val>
                                            <p:fltVal val="1"/>
                                          </p:val>
                                        </p:tav>
                                      </p:tavLst>
                                    </p:anim>
                                    <p:anim calcmode="lin" valueType="num">
                                      <p:cBhvr>
                                        <p:cTn id="11" dur="249" tmFilter="0, 0; 0.125,0.2665; 0.25,0.4; 0.375,0.465; 0.5,0.5;  0.625,0.535; 0.75,0.6; 0.875,0.7335; 1,1">
                                          <p:stCondLst>
                                            <p:cond delay="993"/>
                                          </p:stCondLst>
                                        </p:cTn>
                                        <p:tgtEl>
                                          <p:spTgt spid="17"/>
                                        </p:tgtEl>
                                        <p:attrNameLst>
                                          <p:attrName>ppt_y</p:attrName>
                                        </p:attrNameLst>
                                      </p:cBhvr>
                                      <p:tavLst>
                                        <p:tav tm="0" fmla="#ppt_y-sin(pi*$)/27">
                                          <p:val>
                                            <p:fltVal val="0"/>
                                          </p:val>
                                        </p:tav>
                                        <p:tav tm="100000">
                                          <p:val>
                                            <p:fltVal val="1"/>
                                          </p:val>
                                        </p:tav>
                                      </p:tavLst>
                                    </p:anim>
                                    <p:anim calcmode="lin" valueType="num">
                                      <p:cBhvr>
                                        <p:cTn id="12" dur="123" tmFilter="0, 0; 0.125,0.2665; 0.25,0.4; 0.375,0.465; 0.5,0.5;  0.625,0.535; 0.75,0.6; 0.875,0.7335; 1,1">
                                          <p:stCondLst>
                                            <p:cond delay="1242"/>
                                          </p:stCondLst>
                                        </p:cTn>
                                        <p:tgtEl>
                                          <p:spTgt spid="17"/>
                                        </p:tgtEl>
                                        <p:attrNameLst>
                                          <p:attrName>ppt_y</p:attrName>
                                        </p:attrNameLst>
                                      </p:cBhvr>
                                      <p:tavLst>
                                        <p:tav tm="0" fmla="#ppt_y-sin(pi*$)/81">
                                          <p:val>
                                            <p:fltVal val="0"/>
                                          </p:val>
                                        </p:tav>
                                        <p:tav tm="100000">
                                          <p:val>
                                            <p:fltVal val="1"/>
                                          </p:val>
                                        </p:tav>
                                      </p:tavLst>
                                    </p:anim>
                                    <p:animScale>
                                      <p:cBhvr>
                                        <p:cTn id="13" dur="20">
                                          <p:stCondLst>
                                            <p:cond delay="487"/>
                                          </p:stCondLst>
                                        </p:cTn>
                                        <p:tgtEl>
                                          <p:spTgt spid="17"/>
                                        </p:tgtEl>
                                      </p:cBhvr>
                                      <p:to x="100000" y="60000"/>
                                    </p:animScale>
                                    <p:animScale>
                                      <p:cBhvr>
                                        <p:cTn id="14" dur="124" decel="50000">
                                          <p:stCondLst>
                                            <p:cond delay="507"/>
                                          </p:stCondLst>
                                        </p:cTn>
                                        <p:tgtEl>
                                          <p:spTgt spid="17"/>
                                        </p:tgtEl>
                                      </p:cBhvr>
                                      <p:to x="100000" y="100000"/>
                                    </p:animScale>
                                    <p:animScale>
                                      <p:cBhvr>
                                        <p:cTn id="15" dur="20">
                                          <p:stCondLst>
                                            <p:cond delay="984"/>
                                          </p:stCondLst>
                                        </p:cTn>
                                        <p:tgtEl>
                                          <p:spTgt spid="17"/>
                                        </p:tgtEl>
                                      </p:cBhvr>
                                      <p:to x="100000" y="80000"/>
                                    </p:animScale>
                                    <p:animScale>
                                      <p:cBhvr>
                                        <p:cTn id="16" dur="124" decel="50000">
                                          <p:stCondLst>
                                            <p:cond delay="1004"/>
                                          </p:stCondLst>
                                        </p:cTn>
                                        <p:tgtEl>
                                          <p:spTgt spid="17"/>
                                        </p:tgtEl>
                                      </p:cBhvr>
                                      <p:to x="100000" y="100000"/>
                                    </p:animScale>
                                    <p:animScale>
                                      <p:cBhvr>
                                        <p:cTn id="17" dur="20">
                                          <p:stCondLst>
                                            <p:cond delay="1231"/>
                                          </p:stCondLst>
                                        </p:cTn>
                                        <p:tgtEl>
                                          <p:spTgt spid="17"/>
                                        </p:tgtEl>
                                      </p:cBhvr>
                                      <p:to x="100000" y="90000"/>
                                    </p:animScale>
                                    <p:animScale>
                                      <p:cBhvr>
                                        <p:cTn id="18" dur="124" decel="50000">
                                          <p:stCondLst>
                                            <p:cond delay="1251"/>
                                          </p:stCondLst>
                                        </p:cTn>
                                        <p:tgtEl>
                                          <p:spTgt spid="17"/>
                                        </p:tgtEl>
                                      </p:cBhvr>
                                      <p:to x="100000" y="100000"/>
                                    </p:animScale>
                                    <p:animScale>
                                      <p:cBhvr>
                                        <p:cTn id="19" dur="20">
                                          <p:stCondLst>
                                            <p:cond delay="1356"/>
                                          </p:stCondLst>
                                        </p:cTn>
                                        <p:tgtEl>
                                          <p:spTgt spid="17"/>
                                        </p:tgtEl>
                                      </p:cBhvr>
                                      <p:to x="100000" y="95000"/>
                                    </p:animScale>
                                    <p:animScale>
                                      <p:cBhvr>
                                        <p:cTn id="20" dur="124" decel="50000">
                                          <p:stCondLst>
                                            <p:cond delay="1376"/>
                                          </p:stCondLst>
                                        </p:cTn>
                                        <p:tgtEl>
                                          <p:spTgt spid="17"/>
                                        </p:tgtEl>
                                      </p:cBhvr>
                                      <p:to x="100000" y="100000"/>
                                    </p:animScale>
                                  </p:childTnLst>
                                </p:cTn>
                              </p:par>
                              <p:par>
                                <p:cTn id="21" presetID="26" presetClass="entr" presetSubtype="0" fill="hold" nodeType="withEffect">
                                  <p:stCondLst>
                                    <p:cond delay="250"/>
                                  </p:stCondLst>
                                  <p:childTnLst>
                                    <p:set>
                                      <p:cBhvr>
                                        <p:cTn id="22" dur="1" fill="hold">
                                          <p:stCondLst>
                                            <p:cond delay="0"/>
                                          </p:stCondLst>
                                        </p:cTn>
                                        <p:tgtEl>
                                          <p:spTgt spid="10"/>
                                        </p:tgtEl>
                                        <p:attrNameLst>
                                          <p:attrName>style.visibility</p:attrName>
                                        </p:attrNameLst>
                                      </p:cBhvr>
                                      <p:to>
                                        <p:strVal val="visible"/>
                                      </p:to>
                                    </p:set>
                                    <p:animEffect transition="in" filter="wipe(down)">
                                      <p:cBhvr>
                                        <p:cTn id="23" dur="435">
                                          <p:stCondLst>
                                            <p:cond delay="0"/>
                                          </p:stCondLst>
                                        </p:cTn>
                                        <p:tgtEl>
                                          <p:spTgt spid="10"/>
                                        </p:tgtEl>
                                      </p:cBhvr>
                                    </p:animEffect>
                                    <p:anim calcmode="lin" valueType="num">
                                      <p:cBhvr>
                                        <p:cTn id="24" dur="1367"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25" dur="498"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26" dur="498" tmFilter="0, 0; 0.125,0.2665; 0.25,0.4; 0.375,0.465; 0.5,0.5;  0.625,0.535; 0.75,0.6; 0.875,0.7335; 1,1">
                                          <p:stCondLst>
                                            <p:cond delay="498"/>
                                          </p:stCondLst>
                                        </p:cTn>
                                        <p:tgtEl>
                                          <p:spTgt spid="10"/>
                                        </p:tgtEl>
                                        <p:attrNameLst>
                                          <p:attrName>ppt_y</p:attrName>
                                        </p:attrNameLst>
                                      </p:cBhvr>
                                      <p:tavLst>
                                        <p:tav tm="0" fmla="#ppt_y-sin(pi*$)/9">
                                          <p:val>
                                            <p:fltVal val="0"/>
                                          </p:val>
                                        </p:tav>
                                        <p:tav tm="100000">
                                          <p:val>
                                            <p:fltVal val="1"/>
                                          </p:val>
                                        </p:tav>
                                      </p:tavLst>
                                    </p:anim>
                                    <p:anim calcmode="lin" valueType="num">
                                      <p:cBhvr>
                                        <p:cTn id="27" dur="249" tmFilter="0, 0; 0.125,0.2665; 0.25,0.4; 0.375,0.465; 0.5,0.5;  0.625,0.535; 0.75,0.6; 0.875,0.7335; 1,1">
                                          <p:stCondLst>
                                            <p:cond delay="993"/>
                                          </p:stCondLst>
                                        </p:cTn>
                                        <p:tgtEl>
                                          <p:spTgt spid="10"/>
                                        </p:tgtEl>
                                        <p:attrNameLst>
                                          <p:attrName>ppt_y</p:attrName>
                                        </p:attrNameLst>
                                      </p:cBhvr>
                                      <p:tavLst>
                                        <p:tav tm="0" fmla="#ppt_y-sin(pi*$)/27">
                                          <p:val>
                                            <p:fltVal val="0"/>
                                          </p:val>
                                        </p:tav>
                                        <p:tav tm="100000">
                                          <p:val>
                                            <p:fltVal val="1"/>
                                          </p:val>
                                        </p:tav>
                                      </p:tavLst>
                                    </p:anim>
                                    <p:anim calcmode="lin" valueType="num">
                                      <p:cBhvr>
                                        <p:cTn id="28" dur="123" tmFilter="0, 0; 0.125,0.2665; 0.25,0.4; 0.375,0.465; 0.5,0.5;  0.625,0.535; 0.75,0.6; 0.875,0.7335; 1,1">
                                          <p:stCondLst>
                                            <p:cond delay="1242"/>
                                          </p:stCondLst>
                                        </p:cTn>
                                        <p:tgtEl>
                                          <p:spTgt spid="10"/>
                                        </p:tgtEl>
                                        <p:attrNameLst>
                                          <p:attrName>ppt_y</p:attrName>
                                        </p:attrNameLst>
                                      </p:cBhvr>
                                      <p:tavLst>
                                        <p:tav tm="0" fmla="#ppt_y-sin(pi*$)/81">
                                          <p:val>
                                            <p:fltVal val="0"/>
                                          </p:val>
                                        </p:tav>
                                        <p:tav tm="100000">
                                          <p:val>
                                            <p:fltVal val="1"/>
                                          </p:val>
                                        </p:tav>
                                      </p:tavLst>
                                    </p:anim>
                                    <p:animScale>
                                      <p:cBhvr>
                                        <p:cTn id="29" dur="20">
                                          <p:stCondLst>
                                            <p:cond delay="487"/>
                                          </p:stCondLst>
                                        </p:cTn>
                                        <p:tgtEl>
                                          <p:spTgt spid="10"/>
                                        </p:tgtEl>
                                      </p:cBhvr>
                                      <p:to x="100000" y="60000"/>
                                    </p:animScale>
                                    <p:animScale>
                                      <p:cBhvr>
                                        <p:cTn id="30" dur="124" decel="50000">
                                          <p:stCondLst>
                                            <p:cond delay="507"/>
                                          </p:stCondLst>
                                        </p:cTn>
                                        <p:tgtEl>
                                          <p:spTgt spid="10"/>
                                        </p:tgtEl>
                                      </p:cBhvr>
                                      <p:to x="100000" y="100000"/>
                                    </p:animScale>
                                    <p:animScale>
                                      <p:cBhvr>
                                        <p:cTn id="31" dur="20">
                                          <p:stCondLst>
                                            <p:cond delay="984"/>
                                          </p:stCondLst>
                                        </p:cTn>
                                        <p:tgtEl>
                                          <p:spTgt spid="10"/>
                                        </p:tgtEl>
                                      </p:cBhvr>
                                      <p:to x="100000" y="80000"/>
                                    </p:animScale>
                                    <p:animScale>
                                      <p:cBhvr>
                                        <p:cTn id="32" dur="124" decel="50000">
                                          <p:stCondLst>
                                            <p:cond delay="1004"/>
                                          </p:stCondLst>
                                        </p:cTn>
                                        <p:tgtEl>
                                          <p:spTgt spid="10"/>
                                        </p:tgtEl>
                                      </p:cBhvr>
                                      <p:to x="100000" y="100000"/>
                                    </p:animScale>
                                    <p:animScale>
                                      <p:cBhvr>
                                        <p:cTn id="33" dur="20">
                                          <p:stCondLst>
                                            <p:cond delay="1231"/>
                                          </p:stCondLst>
                                        </p:cTn>
                                        <p:tgtEl>
                                          <p:spTgt spid="10"/>
                                        </p:tgtEl>
                                      </p:cBhvr>
                                      <p:to x="100000" y="90000"/>
                                    </p:animScale>
                                    <p:animScale>
                                      <p:cBhvr>
                                        <p:cTn id="34" dur="124" decel="50000">
                                          <p:stCondLst>
                                            <p:cond delay="1251"/>
                                          </p:stCondLst>
                                        </p:cTn>
                                        <p:tgtEl>
                                          <p:spTgt spid="10"/>
                                        </p:tgtEl>
                                      </p:cBhvr>
                                      <p:to x="100000" y="100000"/>
                                    </p:animScale>
                                    <p:animScale>
                                      <p:cBhvr>
                                        <p:cTn id="35" dur="20">
                                          <p:stCondLst>
                                            <p:cond delay="1356"/>
                                          </p:stCondLst>
                                        </p:cTn>
                                        <p:tgtEl>
                                          <p:spTgt spid="10"/>
                                        </p:tgtEl>
                                      </p:cBhvr>
                                      <p:to x="100000" y="95000"/>
                                    </p:animScale>
                                    <p:animScale>
                                      <p:cBhvr>
                                        <p:cTn id="36" dur="124" decel="50000">
                                          <p:stCondLst>
                                            <p:cond delay="1376"/>
                                          </p:stCondLst>
                                        </p:cTn>
                                        <p:tgtEl>
                                          <p:spTgt spid="10"/>
                                        </p:tgtEl>
                                      </p:cBhvr>
                                      <p:to x="100000" y="100000"/>
                                    </p:animScale>
                                  </p:childTnLst>
                                </p:cTn>
                              </p:par>
                              <p:par>
                                <p:cTn id="37" presetID="26" presetClass="entr" presetSubtype="0" fill="hold" nodeType="with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wipe(down)">
                                      <p:cBhvr>
                                        <p:cTn id="39" dur="435">
                                          <p:stCondLst>
                                            <p:cond delay="0"/>
                                          </p:stCondLst>
                                        </p:cTn>
                                        <p:tgtEl>
                                          <p:spTgt spid="14"/>
                                        </p:tgtEl>
                                      </p:cBhvr>
                                    </p:animEffect>
                                    <p:anim calcmode="lin" valueType="num">
                                      <p:cBhvr>
                                        <p:cTn id="40" dur="1367"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41" dur="498"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42" dur="498" tmFilter="0, 0; 0.125,0.2665; 0.25,0.4; 0.375,0.465; 0.5,0.5;  0.625,0.535; 0.75,0.6; 0.875,0.7335; 1,1">
                                          <p:stCondLst>
                                            <p:cond delay="498"/>
                                          </p:stCondLst>
                                        </p:cTn>
                                        <p:tgtEl>
                                          <p:spTgt spid="14"/>
                                        </p:tgtEl>
                                        <p:attrNameLst>
                                          <p:attrName>ppt_y</p:attrName>
                                        </p:attrNameLst>
                                      </p:cBhvr>
                                      <p:tavLst>
                                        <p:tav tm="0" fmla="#ppt_y-sin(pi*$)/9">
                                          <p:val>
                                            <p:fltVal val="0"/>
                                          </p:val>
                                        </p:tav>
                                        <p:tav tm="100000">
                                          <p:val>
                                            <p:fltVal val="1"/>
                                          </p:val>
                                        </p:tav>
                                      </p:tavLst>
                                    </p:anim>
                                    <p:anim calcmode="lin" valueType="num">
                                      <p:cBhvr>
                                        <p:cTn id="43" dur="249" tmFilter="0, 0; 0.125,0.2665; 0.25,0.4; 0.375,0.465; 0.5,0.5;  0.625,0.535; 0.75,0.6; 0.875,0.7335; 1,1">
                                          <p:stCondLst>
                                            <p:cond delay="993"/>
                                          </p:stCondLst>
                                        </p:cTn>
                                        <p:tgtEl>
                                          <p:spTgt spid="14"/>
                                        </p:tgtEl>
                                        <p:attrNameLst>
                                          <p:attrName>ppt_y</p:attrName>
                                        </p:attrNameLst>
                                      </p:cBhvr>
                                      <p:tavLst>
                                        <p:tav tm="0" fmla="#ppt_y-sin(pi*$)/27">
                                          <p:val>
                                            <p:fltVal val="0"/>
                                          </p:val>
                                        </p:tav>
                                        <p:tav tm="100000">
                                          <p:val>
                                            <p:fltVal val="1"/>
                                          </p:val>
                                        </p:tav>
                                      </p:tavLst>
                                    </p:anim>
                                    <p:anim calcmode="lin" valueType="num">
                                      <p:cBhvr>
                                        <p:cTn id="44" dur="123" tmFilter="0, 0; 0.125,0.2665; 0.25,0.4; 0.375,0.465; 0.5,0.5;  0.625,0.535; 0.75,0.6; 0.875,0.7335; 1,1">
                                          <p:stCondLst>
                                            <p:cond delay="1242"/>
                                          </p:stCondLst>
                                        </p:cTn>
                                        <p:tgtEl>
                                          <p:spTgt spid="14"/>
                                        </p:tgtEl>
                                        <p:attrNameLst>
                                          <p:attrName>ppt_y</p:attrName>
                                        </p:attrNameLst>
                                      </p:cBhvr>
                                      <p:tavLst>
                                        <p:tav tm="0" fmla="#ppt_y-sin(pi*$)/81">
                                          <p:val>
                                            <p:fltVal val="0"/>
                                          </p:val>
                                        </p:tav>
                                        <p:tav tm="100000">
                                          <p:val>
                                            <p:fltVal val="1"/>
                                          </p:val>
                                        </p:tav>
                                      </p:tavLst>
                                    </p:anim>
                                    <p:animScale>
                                      <p:cBhvr>
                                        <p:cTn id="45" dur="20">
                                          <p:stCondLst>
                                            <p:cond delay="487"/>
                                          </p:stCondLst>
                                        </p:cTn>
                                        <p:tgtEl>
                                          <p:spTgt spid="14"/>
                                        </p:tgtEl>
                                      </p:cBhvr>
                                      <p:to x="100000" y="60000"/>
                                    </p:animScale>
                                    <p:animScale>
                                      <p:cBhvr>
                                        <p:cTn id="46" dur="124" decel="50000">
                                          <p:stCondLst>
                                            <p:cond delay="507"/>
                                          </p:stCondLst>
                                        </p:cTn>
                                        <p:tgtEl>
                                          <p:spTgt spid="14"/>
                                        </p:tgtEl>
                                      </p:cBhvr>
                                      <p:to x="100000" y="100000"/>
                                    </p:animScale>
                                    <p:animScale>
                                      <p:cBhvr>
                                        <p:cTn id="47" dur="20">
                                          <p:stCondLst>
                                            <p:cond delay="984"/>
                                          </p:stCondLst>
                                        </p:cTn>
                                        <p:tgtEl>
                                          <p:spTgt spid="14"/>
                                        </p:tgtEl>
                                      </p:cBhvr>
                                      <p:to x="100000" y="80000"/>
                                    </p:animScale>
                                    <p:animScale>
                                      <p:cBhvr>
                                        <p:cTn id="48" dur="124" decel="50000">
                                          <p:stCondLst>
                                            <p:cond delay="1004"/>
                                          </p:stCondLst>
                                        </p:cTn>
                                        <p:tgtEl>
                                          <p:spTgt spid="14"/>
                                        </p:tgtEl>
                                      </p:cBhvr>
                                      <p:to x="100000" y="100000"/>
                                    </p:animScale>
                                    <p:animScale>
                                      <p:cBhvr>
                                        <p:cTn id="49" dur="20">
                                          <p:stCondLst>
                                            <p:cond delay="1231"/>
                                          </p:stCondLst>
                                        </p:cTn>
                                        <p:tgtEl>
                                          <p:spTgt spid="14"/>
                                        </p:tgtEl>
                                      </p:cBhvr>
                                      <p:to x="100000" y="90000"/>
                                    </p:animScale>
                                    <p:animScale>
                                      <p:cBhvr>
                                        <p:cTn id="50" dur="124" decel="50000">
                                          <p:stCondLst>
                                            <p:cond delay="1251"/>
                                          </p:stCondLst>
                                        </p:cTn>
                                        <p:tgtEl>
                                          <p:spTgt spid="14"/>
                                        </p:tgtEl>
                                      </p:cBhvr>
                                      <p:to x="100000" y="100000"/>
                                    </p:animScale>
                                    <p:animScale>
                                      <p:cBhvr>
                                        <p:cTn id="51" dur="20">
                                          <p:stCondLst>
                                            <p:cond delay="1356"/>
                                          </p:stCondLst>
                                        </p:cTn>
                                        <p:tgtEl>
                                          <p:spTgt spid="14"/>
                                        </p:tgtEl>
                                      </p:cBhvr>
                                      <p:to x="100000" y="95000"/>
                                    </p:animScale>
                                    <p:animScale>
                                      <p:cBhvr>
                                        <p:cTn id="52" dur="124" decel="50000">
                                          <p:stCondLst>
                                            <p:cond delay="1376"/>
                                          </p:stCondLst>
                                        </p:cTn>
                                        <p:tgtEl>
                                          <p:spTgt spid="14"/>
                                        </p:tgtEl>
                                      </p:cBhvr>
                                      <p:to x="100000" y="100000"/>
                                    </p:animScale>
                                  </p:childTnLst>
                                </p:cTn>
                              </p:par>
                              <p:par>
                                <p:cTn id="53" presetID="26" presetClass="entr" presetSubtype="0" fill="hold" nodeType="withEffect">
                                  <p:stCondLst>
                                    <p:cond delay="500"/>
                                  </p:stCondLst>
                                  <p:childTnLst>
                                    <p:set>
                                      <p:cBhvr>
                                        <p:cTn id="54" dur="1" fill="hold">
                                          <p:stCondLst>
                                            <p:cond delay="0"/>
                                          </p:stCondLst>
                                        </p:cTn>
                                        <p:tgtEl>
                                          <p:spTgt spid="9"/>
                                        </p:tgtEl>
                                        <p:attrNameLst>
                                          <p:attrName>style.visibility</p:attrName>
                                        </p:attrNameLst>
                                      </p:cBhvr>
                                      <p:to>
                                        <p:strVal val="visible"/>
                                      </p:to>
                                    </p:set>
                                    <p:animEffect transition="in" filter="wipe(down)">
                                      <p:cBhvr>
                                        <p:cTn id="55" dur="435">
                                          <p:stCondLst>
                                            <p:cond delay="0"/>
                                          </p:stCondLst>
                                        </p:cTn>
                                        <p:tgtEl>
                                          <p:spTgt spid="9"/>
                                        </p:tgtEl>
                                      </p:cBhvr>
                                    </p:animEffect>
                                    <p:anim calcmode="lin" valueType="num">
                                      <p:cBhvr>
                                        <p:cTn id="56" dur="1367"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57" dur="498"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58" dur="498" tmFilter="0, 0; 0.125,0.2665; 0.25,0.4; 0.375,0.465; 0.5,0.5;  0.625,0.535; 0.75,0.6; 0.875,0.7335; 1,1">
                                          <p:stCondLst>
                                            <p:cond delay="498"/>
                                          </p:stCondLst>
                                        </p:cTn>
                                        <p:tgtEl>
                                          <p:spTgt spid="9"/>
                                        </p:tgtEl>
                                        <p:attrNameLst>
                                          <p:attrName>ppt_y</p:attrName>
                                        </p:attrNameLst>
                                      </p:cBhvr>
                                      <p:tavLst>
                                        <p:tav tm="0" fmla="#ppt_y-sin(pi*$)/9">
                                          <p:val>
                                            <p:fltVal val="0"/>
                                          </p:val>
                                        </p:tav>
                                        <p:tav tm="100000">
                                          <p:val>
                                            <p:fltVal val="1"/>
                                          </p:val>
                                        </p:tav>
                                      </p:tavLst>
                                    </p:anim>
                                    <p:anim calcmode="lin" valueType="num">
                                      <p:cBhvr>
                                        <p:cTn id="59" dur="249" tmFilter="0, 0; 0.125,0.2665; 0.25,0.4; 0.375,0.465; 0.5,0.5;  0.625,0.535; 0.75,0.6; 0.875,0.7335; 1,1">
                                          <p:stCondLst>
                                            <p:cond delay="993"/>
                                          </p:stCondLst>
                                        </p:cTn>
                                        <p:tgtEl>
                                          <p:spTgt spid="9"/>
                                        </p:tgtEl>
                                        <p:attrNameLst>
                                          <p:attrName>ppt_y</p:attrName>
                                        </p:attrNameLst>
                                      </p:cBhvr>
                                      <p:tavLst>
                                        <p:tav tm="0" fmla="#ppt_y-sin(pi*$)/27">
                                          <p:val>
                                            <p:fltVal val="0"/>
                                          </p:val>
                                        </p:tav>
                                        <p:tav tm="100000">
                                          <p:val>
                                            <p:fltVal val="1"/>
                                          </p:val>
                                        </p:tav>
                                      </p:tavLst>
                                    </p:anim>
                                    <p:anim calcmode="lin" valueType="num">
                                      <p:cBhvr>
                                        <p:cTn id="60" dur="123" tmFilter="0, 0; 0.125,0.2665; 0.25,0.4; 0.375,0.465; 0.5,0.5;  0.625,0.535; 0.75,0.6; 0.875,0.7335; 1,1">
                                          <p:stCondLst>
                                            <p:cond delay="1242"/>
                                          </p:stCondLst>
                                        </p:cTn>
                                        <p:tgtEl>
                                          <p:spTgt spid="9"/>
                                        </p:tgtEl>
                                        <p:attrNameLst>
                                          <p:attrName>ppt_y</p:attrName>
                                        </p:attrNameLst>
                                      </p:cBhvr>
                                      <p:tavLst>
                                        <p:tav tm="0" fmla="#ppt_y-sin(pi*$)/81">
                                          <p:val>
                                            <p:fltVal val="0"/>
                                          </p:val>
                                        </p:tav>
                                        <p:tav tm="100000">
                                          <p:val>
                                            <p:fltVal val="1"/>
                                          </p:val>
                                        </p:tav>
                                      </p:tavLst>
                                    </p:anim>
                                    <p:animScale>
                                      <p:cBhvr>
                                        <p:cTn id="61" dur="20">
                                          <p:stCondLst>
                                            <p:cond delay="487"/>
                                          </p:stCondLst>
                                        </p:cTn>
                                        <p:tgtEl>
                                          <p:spTgt spid="9"/>
                                        </p:tgtEl>
                                      </p:cBhvr>
                                      <p:to x="100000" y="60000"/>
                                    </p:animScale>
                                    <p:animScale>
                                      <p:cBhvr>
                                        <p:cTn id="62" dur="124" decel="50000">
                                          <p:stCondLst>
                                            <p:cond delay="507"/>
                                          </p:stCondLst>
                                        </p:cTn>
                                        <p:tgtEl>
                                          <p:spTgt spid="9"/>
                                        </p:tgtEl>
                                      </p:cBhvr>
                                      <p:to x="100000" y="100000"/>
                                    </p:animScale>
                                    <p:animScale>
                                      <p:cBhvr>
                                        <p:cTn id="63" dur="20">
                                          <p:stCondLst>
                                            <p:cond delay="984"/>
                                          </p:stCondLst>
                                        </p:cTn>
                                        <p:tgtEl>
                                          <p:spTgt spid="9"/>
                                        </p:tgtEl>
                                      </p:cBhvr>
                                      <p:to x="100000" y="80000"/>
                                    </p:animScale>
                                    <p:animScale>
                                      <p:cBhvr>
                                        <p:cTn id="64" dur="124" decel="50000">
                                          <p:stCondLst>
                                            <p:cond delay="1004"/>
                                          </p:stCondLst>
                                        </p:cTn>
                                        <p:tgtEl>
                                          <p:spTgt spid="9"/>
                                        </p:tgtEl>
                                      </p:cBhvr>
                                      <p:to x="100000" y="100000"/>
                                    </p:animScale>
                                    <p:animScale>
                                      <p:cBhvr>
                                        <p:cTn id="65" dur="20">
                                          <p:stCondLst>
                                            <p:cond delay="1231"/>
                                          </p:stCondLst>
                                        </p:cTn>
                                        <p:tgtEl>
                                          <p:spTgt spid="9"/>
                                        </p:tgtEl>
                                      </p:cBhvr>
                                      <p:to x="100000" y="90000"/>
                                    </p:animScale>
                                    <p:animScale>
                                      <p:cBhvr>
                                        <p:cTn id="66" dur="124" decel="50000">
                                          <p:stCondLst>
                                            <p:cond delay="1251"/>
                                          </p:stCondLst>
                                        </p:cTn>
                                        <p:tgtEl>
                                          <p:spTgt spid="9"/>
                                        </p:tgtEl>
                                      </p:cBhvr>
                                      <p:to x="100000" y="100000"/>
                                    </p:animScale>
                                    <p:animScale>
                                      <p:cBhvr>
                                        <p:cTn id="67" dur="20">
                                          <p:stCondLst>
                                            <p:cond delay="1356"/>
                                          </p:stCondLst>
                                        </p:cTn>
                                        <p:tgtEl>
                                          <p:spTgt spid="9"/>
                                        </p:tgtEl>
                                      </p:cBhvr>
                                      <p:to x="100000" y="95000"/>
                                    </p:animScale>
                                    <p:animScale>
                                      <p:cBhvr>
                                        <p:cTn id="68" dur="124" decel="50000">
                                          <p:stCondLst>
                                            <p:cond delay="1376"/>
                                          </p:stCondLst>
                                        </p:cTn>
                                        <p:tgtEl>
                                          <p:spTgt spid="9"/>
                                        </p:tgtEl>
                                      </p:cBhvr>
                                      <p:to x="100000" y="100000"/>
                                    </p:animScale>
                                  </p:childTnLst>
                                </p:cTn>
                              </p:par>
                            </p:childTnLst>
                          </p:cTn>
                        </p:par>
                        <p:par>
                          <p:cTn id="69" fill="hold">
                            <p:stCondLst>
                              <p:cond delay="1500"/>
                            </p:stCondLst>
                            <p:childTnLst>
                              <p:par>
                                <p:cTn id="70" presetID="53" presetClass="entr" presetSubtype="16" fill="hold" grpId="0" nodeType="afterEffect">
                                  <p:stCondLst>
                                    <p:cond delay="0"/>
                                  </p:stCondLst>
                                  <p:childTnLst>
                                    <p:set>
                                      <p:cBhvr>
                                        <p:cTn id="71" dur="1" fill="hold">
                                          <p:stCondLst>
                                            <p:cond delay="0"/>
                                          </p:stCondLst>
                                        </p:cTn>
                                        <p:tgtEl>
                                          <p:spTgt spid="15"/>
                                        </p:tgtEl>
                                        <p:attrNameLst>
                                          <p:attrName>style.visibility</p:attrName>
                                        </p:attrNameLst>
                                      </p:cBhvr>
                                      <p:to>
                                        <p:strVal val="visible"/>
                                      </p:to>
                                    </p:set>
                                    <p:anim calcmode="lin" valueType="num">
                                      <p:cBhvr>
                                        <p:cTn id="72" dur="500" fill="hold"/>
                                        <p:tgtEl>
                                          <p:spTgt spid="15"/>
                                        </p:tgtEl>
                                        <p:attrNameLst>
                                          <p:attrName>ppt_w</p:attrName>
                                        </p:attrNameLst>
                                      </p:cBhvr>
                                      <p:tavLst>
                                        <p:tav tm="0">
                                          <p:val>
                                            <p:fltVal val="0"/>
                                          </p:val>
                                        </p:tav>
                                        <p:tav tm="100000">
                                          <p:val>
                                            <p:strVal val="#ppt_w"/>
                                          </p:val>
                                        </p:tav>
                                      </p:tavLst>
                                    </p:anim>
                                    <p:anim calcmode="lin" valueType="num">
                                      <p:cBhvr>
                                        <p:cTn id="73" dur="500" fill="hold"/>
                                        <p:tgtEl>
                                          <p:spTgt spid="15"/>
                                        </p:tgtEl>
                                        <p:attrNameLst>
                                          <p:attrName>ppt_h</p:attrName>
                                        </p:attrNameLst>
                                      </p:cBhvr>
                                      <p:tavLst>
                                        <p:tav tm="0">
                                          <p:val>
                                            <p:fltVal val="0"/>
                                          </p:val>
                                        </p:tav>
                                        <p:tav tm="100000">
                                          <p:val>
                                            <p:strVal val="#ppt_h"/>
                                          </p:val>
                                        </p:tav>
                                      </p:tavLst>
                                    </p:anim>
                                    <p:animEffect transition="in" filter="fade">
                                      <p:cBhvr>
                                        <p:cTn id="74" dur="500"/>
                                        <p:tgtEl>
                                          <p:spTgt spid="15"/>
                                        </p:tgtEl>
                                      </p:cBhvr>
                                    </p:animEffect>
                                  </p:childTnLst>
                                </p:cTn>
                              </p:par>
                            </p:childTnLst>
                          </p:cTn>
                        </p:par>
                        <p:par>
                          <p:cTn id="75" fill="hold">
                            <p:stCondLst>
                              <p:cond delay="2000"/>
                            </p:stCondLst>
                            <p:childTnLst>
                              <p:par>
                                <p:cTn id="76" presetID="23" presetClass="entr" presetSubtype="32" fill="hold" grpId="0" nodeType="afterEffect">
                                  <p:stCondLst>
                                    <p:cond delay="0"/>
                                  </p:stCondLst>
                                  <p:childTnLst>
                                    <p:set>
                                      <p:cBhvr>
                                        <p:cTn id="77" dur="1" fill="hold">
                                          <p:stCondLst>
                                            <p:cond delay="0"/>
                                          </p:stCondLst>
                                        </p:cTn>
                                        <p:tgtEl>
                                          <p:spTgt spid="3"/>
                                        </p:tgtEl>
                                        <p:attrNameLst>
                                          <p:attrName>style.visibility</p:attrName>
                                        </p:attrNameLst>
                                      </p:cBhvr>
                                      <p:to>
                                        <p:strVal val="visible"/>
                                      </p:to>
                                    </p:set>
                                    <p:anim calcmode="lin" valueType="num">
                                      <p:cBhvr>
                                        <p:cTn id="78" dur="500" fill="hold"/>
                                        <p:tgtEl>
                                          <p:spTgt spid="3"/>
                                        </p:tgtEl>
                                        <p:attrNameLst>
                                          <p:attrName>ppt_w</p:attrName>
                                        </p:attrNameLst>
                                      </p:cBhvr>
                                      <p:tavLst>
                                        <p:tav tm="0">
                                          <p:val>
                                            <p:strVal val="4*#ppt_w"/>
                                          </p:val>
                                        </p:tav>
                                        <p:tav tm="100000">
                                          <p:val>
                                            <p:strVal val="#ppt_w"/>
                                          </p:val>
                                        </p:tav>
                                      </p:tavLst>
                                    </p:anim>
                                    <p:anim calcmode="lin" valueType="num">
                                      <p:cBhvr>
                                        <p:cTn id="79" dur="500" fill="hold"/>
                                        <p:tgtEl>
                                          <p:spTgt spid="3"/>
                                        </p:tgtEl>
                                        <p:attrNameLst>
                                          <p:attrName>ppt_h</p:attrName>
                                        </p:attrNameLst>
                                      </p:cBhvr>
                                      <p:tavLst>
                                        <p:tav tm="0">
                                          <p:val>
                                            <p:strVal val="4*#ppt_h"/>
                                          </p:val>
                                        </p:tav>
                                        <p:tav tm="100000">
                                          <p:val>
                                            <p:strVal val="#ppt_h"/>
                                          </p:val>
                                        </p:tav>
                                      </p:tavLst>
                                    </p:anim>
                                  </p:childTnLst>
                                </p:cTn>
                              </p:par>
                            </p:childTnLst>
                          </p:cTn>
                        </p:par>
                        <p:par>
                          <p:cTn id="80" fill="hold">
                            <p:stCondLst>
                              <p:cond delay="2500"/>
                            </p:stCondLst>
                            <p:childTnLst>
                              <p:par>
                                <p:cTn id="81" presetID="53" presetClass="entr" presetSubtype="16" fill="hold" grpId="0" nodeType="afterEffect">
                                  <p:stCondLst>
                                    <p:cond delay="0"/>
                                  </p:stCondLst>
                                  <p:childTnLst>
                                    <p:set>
                                      <p:cBhvr>
                                        <p:cTn id="82" dur="1" fill="hold">
                                          <p:stCondLst>
                                            <p:cond delay="0"/>
                                          </p:stCondLst>
                                        </p:cTn>
                                        <p:tgtEl>
                                          <p:spTgt spid="26"/>
                                        </p:tgtEl>
                                        <p:attrNameLst>
                                          <p:attrName>style.visibility</p:attrName>
                                        </p:attrNameLst>
                                      </p:cBhvr>
                                      <p:to>
                                        <p:strVal val="visible"/>
                                      </p:to>
                                    </p:set>
                                    <p:anim calcmode="lin" valueType="num">
                                      <p:cBhvr>
                                        <p:cTn id="83" dur="500" fill="hold"/>
                                        <p:tgtEl>
                                          <p:spTgt spid="26"/>
                                        </p:tgtEl>
                                        <p:attrNameLst>
                                          <p:attrName>ppt_w</p:attrName>
                                        </p:attrNameLst>
                                      </p:cBhvr>
                                      <p:tavLst>
                                        <p:tav tm="0">
                                          <p:val>
                                            <p:fltVal val="0"/>
                                          </p:val>
                                        </p:tav>
                                        <p:tav tm="100000">
                                          <p:val>
                                            <p:strVal val="#ppt_w"/>
                                          </p:val>
                                        </p:tav>
                                      </p:tavLst>
                                    </p:anim>
                                    <p:anim calcmode="lin" valueType="num">
                                      <p:cBhvr>
                                        <p:cTn id="84" dur="500" fill="hold"/>
                                        <p:tgtEl>
                                          <p:spTgt spid="26"/>
                                        </p:tgtEl>
                                        <p:attrNameLst>
                                          <p:attrName>ppt_h</p:attrName>
                                        </p:attrNameLst>
                                      </p:cBhvr>
                                      <p:tavLst>
                                        <p:tav tm="0">
                                          <p:val>
                                            <p:fltVal val="0"/>
                                          </p:val>
                                        </p:tav>
                                        <p:tav tm="100000">
                                          <p:val>
                                            <p:strVal val="#ppt_h"/>
                                          </p:val>
                                        </p:tav>
                                      </p:tavLst>
                                    </p:anim>
                                    <p:animEffect transition="in" filter="fade">
                                      <p:cBhvr>
                                        <p:cTn id="85"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bldLvl="0" animBg="1"/>
      <p:bldP spid="3" grpId="0"/>
      <p:bldP spid="15" grpId="0" bldLvl="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2008" y="0"/>
            <a:ext cx="12288688" cy="6858000"/>
          </a:xfrm>
          <a:prstGeom prst="rect">
            <a:avLst/>
          </a:prstGeom>
        </p:spPr>
      </p:pic>
      <p:sp>
        <p:nvSpPr>
          <p:cNvPr id="11" name="矩形 10"/>
          <p:cNvSpPr/>
          <p:nvPr/>
        </p:nvSpPr>
        <p:spPr>
          <a:xfrm>
            <a:off x="838200" y="1211624"/>
            <a:ext cx="10515600" cy="5008201"/>
          </a:xfrm>
          <a:prstGeom prst="rect">
            <a:avLst/>
          </a:prstGeom>
          <a:solidFill>
            <a:schemeClr val="bg1"/>
          </a:solidFill>
          <a:ln w="101600">
            <a:solidFill>
              <a:srgbClr val="68C5CD"/>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6</a:t>
            </a:fld>
            <a:endParaRPr lang="zh-CN" altLang="en-US"/>
          </a:p>
        </p:txBody>
      </p:sp>
      <p:pic>
        <p:nvPicPr>
          <p:cNvPr id="13" name="图形 12"/>
          <p:cNvPicPr>
            <a:picLocks noChangeAspect="1"/>
          </p:cNvPicPr>
          <p:nvPr userDrawn="1"/>
        </p:nvPicPr>
        <p:blipFill>
          <a:blip r:embed="rId5"/>
          <a:stretch>
            <a:fillRect/>
          </a:stretch>
        </p:blipFill>
        <p:spPr>
          <a:xfrm>
            <a:off x="0" y="139622"/>
            <a:ext cx="1123156" cy="826939"/>
          </a:xfrm>
          <a:prstGeom prst="rect">
            <a:avLst/>
          </a:prstGeom>
        </p:spPr>
      </p:pic>
      <p:sp>
        <p:nvSpPr>
          <p:cNvPr id="14" name="Copyright Notice"/>
          <p:cNvSpPr/>
          <p:nvPr userDrawn="1"/>
        </p:nvSpPr>
        <p:spPr bwMode="auto">
          <a:xfrm>
            <a:off x="1192982" y="479490"/>
            <a:ext cx="3451390" cy="680986"/>
          </a:xfrm>
          <a:prstGeom prst="rect">
            <a:avLst/>
          </a:prstGeom>
          <a:noFill/>
          <a:ln w="6350" cap="flat" cmpd="sng" algn="ctr">
            <a:noFill/>
            <a:prstDash val="solid"/>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6350">
                <a:solidFill>
                  <a:srgbClr val="FFFFFF"/>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square" lIns="72000" tIns="32400" rIns="72000" bIns="32400" rtlCol="0" anchor="t">
            <a:sp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l"/>
            <a:r>
              <a:rPr lang="en-US" sz="4000" b="1" cap="small" dirty="0">
                <a:solidFill>
                  <a:srgbClr val="00B0F0"/>
                </a:solidFill>
                <a:latin typeface="UTM American Sans" panose="02040603050506020204" pitchFamily="18" charset="0"/>
                <a:ea typeface="微软雅黑" panose="020B0503020204020204" charset="-122"/>
              </a:rPr>
              <a:t>BÀI ĐỌC</a:t>
            </a:r>
            <a:endParaRPr sz="4000" b="1" cap="small" dirty="0">
              <a:solidFill>
                <a:srgbClr val="00B0F0"/>
              </a:solidFill>
              <a:latin typeface="UTM American Sans" panose="02040603050506020204" pitchFamily="18" charset="0"/>
              <a:ea typeface="微软雅黑" panose="020B0503020204020204" charset="-122"/>
            </a:endParaRPr>
          </a:p>
        </p:txBody>
      </p:sp>
      <p:pic>
        <p:nvPicPr>
          <p:cNvPr id="10" name="图片 9"/>
          <p:cNvPicPr>
            <a:picLocks noChangeAspect="1"/>
          </p:cNvPicPr>
          <p:nvPr userDrawn="1"/>
        </p:nvPicPr>
        <p:blipFill>
          <a:blip r:embed="rId6"/>
          <a:stretch>
            <a:fillRect/>
          </a:stretch>
        </p:blipFill>
        <p:spPr>
          <a:xfrm>
            <a:off x="8544272" y="188640"/>
            <a:ext cx="1512168" cy="753657"/>
          </a:xfrm>
          <a:prstGeom prst="rect">
            <a:avLst/>
          </a:prstGeom>
        </p:spPr>
      </p:pic>
      <p:sp>
        <p:nvSpPr>
          <p:cNvPr id="9" name="TextBox 3"/>
          <p:cNvSpPr txBox="1"/>
          <p:nvPr/>
        </p:nvSpPr>
        <p:spPr>
          <a:xfrm>
            <a:off x="3409951" y="1123571"/>
            <a:ext cx="4382452" cy="603551"/>
          </a:xfrm>
          <a:prstGeom prst="rect">
            <a:avLst/>
          </a:prstGeom>
          <a:noFill/>
        </p:spPr>
        <p:txBody>
          <a:bodyPr wrap="square" lIns="96762" tIns="48381" rIns="96762" bIns="48381" rtlCol="0">
            <a:spAutoFit/>
          </a:bodyPr>
          <a:lstStyle/>
          <a:p>
            <a:pPr algn="ctr">
              <a:lnSpc>
                <a:spcPct val="150000"/>
              </a:lnSpc>
            </a:pPr>
            <a:r>
              <a:rPr lang="en-US" altLang="zh-CN" sz="2500" b="1" dirty="0" err="1">
                <a:solidFill>
                  <a:srgbClr val="002060"/>
                </a:solidFill>
                <a:latin typeface="Arial" panose="020B0604020202020204" pitchFamily="34" charset="0"/>
                <a:ea typeface="微软雅黑" panose="020B0503020204020204" charset="-122"/>
                <a:cs typeface="Arial" panose="020B0604020202020204" pitchFamily="34" charset="0"/>
              </a:rPr>
              <a:t>Nỗi</a:t>
            </a:r>
            <a:r>
              <a:rPr lang="en-US" altLang="zh-CN" sz="2500" b="1" dirty="0">
                <a:solidFill>
                  <a:srgbClr val="002060"/>
                </a:solidFill>
                <a:latin typeface="Arial" panose="020B0604020202020204" pitchFamily="34" charset="0"/>
                <a:ea typeface="微软雅黑" panose="020B0503020204020204" charset="-122"/>
                <a:cs typeface="Arial" panose="020B0604020202020204" pitchFamily="34" charset="0"/>
              </a:rPr>
              <a:t> </a:t>
            </a:r>
            <a:r>
              <a:rPr lang="en-US" altLang="zh-CN" sz="2500" b="1" dirty="0" err="1">
                <a:solidFill>
                  <a:srgbClr val="002060"/>
                </a:solidFill>
                <a:latin typeface="Arial" panose="020B0604020202020204" pitchFamily="34" charset="0"/>
                <a:ea typeface="微软雅黑" panose="020B0503020204020204" charset="-122"/>
                <a:cs typeface="Arial" panose="020B0604020202020204" pitchFamily="34" charset="0"/>
              </a:rPr>
              <a:t>dằn</a:t>
            </a:r>
            <a:r>
              <a:rPr lang="en-US" altLang="zh-CN" sz="2500" b="1" dirty="0">
                <a:solidFill>
                  <a:srgbClr val="002060"/>
                </a:solidFill>
                <a:latin typeface="Arial" panose="020B0604020202020204" pitchFamily="34" charset="0"/>
                <a:ea typeface="微软雅黑" panose="020B0503020204020204" charset="-122"/>
                <a:cs typeface="Arial" panose="020B0604020202020204" pitchFamily="34" charset="0"/>
              </a:rPr>
              <a:t> </a:t>
            </a:r>
            <a:r>
              <a:rPr lang="en-US" altLang="zh-CN" sz="2500" b="1" dirty="0" err="1">
                <a:solidFill>
                  <a:srgbClr val="002060"/>
                </a:solidFill>
                <a:latin typeface="Arial" panose="020B0604020202020204" pitchFamily="34" charset="0"/>
                <a:ea typeface="微软雅黑" panose="020B0503020204020204" charset="-122"/>
                <a:cs typeface="Arial" panose="020B0604020202020204" pitchFamily="34" charset="0"/>
              </a:rPr>
              <a:t>vặt</a:t>
            </a:r>
            <a:r>
              <a:rPr lang="en-US" altLang="zh-CN" sz="2500" b="1" dirty="0">
                <a:solidFill>
                  <a:srgbClr val="002060"/>
                </a:solidFill>
                <a:latin typeface="Arial" panose="020B0604020202020204" pitchFamily="34" charset="0"/>
                <a:ea typeface="微软雅黑" panose="020B0503020204020204" charset="-122"/>
                <a:cs typeface="Arial" panose="020B0604020202020204" pitchFamily="34" charset="0"/>
              </a:rPr>
              <a:t> </a:t>
            </a:r>
            <a:r>
              <a:rPr lang="en-US" altLang="zh-CN" sz="2500" b="1" dirty="0" err="1">
                <a:solidFill>
                  <a:srgbClr val="002060"/>
                </a:solidFill>
                <a:latin typeface="Arial" panose="020B0604020202020204" pitchFamily="34" charset="0"/>
                <a:ea typeface="微软雅黑" panose="020B0503020204020204" charset="-122"/>
                <a:cs typeface="Arial" panose="020B0604020202020204" pitchFamily="34" charset="0"/>
              </a:rPr>
              <a:t>của</a:t>
            </a:r>
            <a:r>
              <a:rPr lang="en-US" altLang="zh-CN" sz="2500" b="1" dirty="0">
                <a:solidFill>
                  <a:srgbClr val="002060"/>
                </a:solidFill>
                <a:latin typeface="Arial" panose="020B0604020202020204" pitchFamily="34" charset="0"/>
                <a:ea typeface="微软雅黑" panose="020B0503020204020204" charset="-122"/>
                <a:cs typeface="Arial" panose="020B0604020202020204" pitchFamily="34" charset="0"/>
              </a:rPr>
              <a:t> An-</a:t>
            </a:r>
            <a:r>
              <a:rPr lang="en-US" altLang="zh-CN" sz="2500" b="1" dirty="0" err="1">
                <a:solidFill>
                  <a:srgbClr val="002060"/>
                </a:solidFill>
                <a:latin typeface="Arial" panose="020B0604020202020204" pitchFamily="34" charset="0"/>
                <a:ea typeface="微软雅黑" panose="020B0503020204020204" charset="-122"/>
                <a:cs typeface="Arial" panose="020B0604020202020204" pitchFamily="34" charset="0"/>
              </a:rPr>
              <a:t>đrây</a:t>
            </a:r>
            <a:r>
              <a:rPr lang="en-US" altLang="zh-CN" sz="2500" b="1" dirty="0">
                <a:solidFill>
                  <a:srgbClr val="002060"/>
                </a:solidFill>
                <a:latin typeface="Arial" panose="020B0604020202020204" pitchFamily="34" charset="0"/>
                <a:ea typeface="微软雅黑" panose="020B0503020204020204" charset="-122"/>
                <a:cs typeface="Arial" panose="020B0604020202020204" pitchFamily="34" charset="0"/>
              </a:rPr>
              <a:t>-ca</a:t>
            </a:r>
            <a:endParaRPr lang="zh-CN" altLang="en-US" sz="2500" b="1" dirty="0">
              <a:solidFill>
                <a:srgbClr val="002060"/>
              </a:solidFill>
              <a:latin typeface="Arial" panose="020B0604020202020204" pitchFamily="34" charset="0"/>
              <a:ea typeface="微软雅黑" panose="020B0503020204020204" charset="-122"/>
              <a:cs typeface="Arial" panose="020B0604020202020204" pitchFamily="34" charset="0"/>
            </a:endParaRPr>
          </a:p>
        </p:txBody>
      </p:sp>
      <p:sp>
        <p:nvSpPr>
          <p:cNvPr id="16" name="TextBox 3">
            <a:extLst>
              <a:ext uri="{FF2B5EF4-FFF2-40B4-BE49-F238E27FC236}">
                <a16:creationId xmlns:a16="http://schemas.microsoft.com/office/drawing/2014/main" id="{BB984F61-68CC-46D5-A1B4-0C1A3D638B45}"/>
              </a:ext>
            </a:extLst>
          </p:cNvPr>
          <p:cNvSpPr txBox="1"/>
          <p:nvPr/>
        </p:nvSpPr>
        <p:spPr>
          <a:xfrm>
            <a:off x="928437" y="1703369"/>
            <a:ext cx="10425364" cy="4406579"/>
          </a:xfrm>
          <a:prstGeom prst="rect">
            <a:avLst/>
          </a:prstGeom>
          <a:noFill/>
        </p:spPr>
        <p:txBody>
          <a:bodyPr wrap="square" lIns="96762" tIns="48381" rIns="96762" bIns="48381" rtlCol="0">
            <a:spAutoFit/>
          </a:bodyPr>
          <a:lstStyle/>
          <a:p>
            <a:pPr algn="just"/>
            <a:r>
              <a:rPr lang="en-US" sz="2000" dirty="0"/>
              <a:t>       </a:t>
            </a:r>
            <a:r>
              <a:rPr lang="vi-VN" sz="2000" dirty="0"/>
              <a:t>An-đrây-ca lên 9, sống với mẹ và ông. Ông em 96 tuổi rồi nên rất yếu. </a:t>
            </a:r>
          </a:p>
          <a:p>
            <a:pPr algn="just"/>
            <a:r>
              <a:rPr lang="vi-VN" sz="2000" dirty="0"/>
              <a:t> </a:t>
            </a:r>
            <a:r>
              <a:rPr lang="en-US" sz="2000" dirty="0"/>
              <a:t> </a:t>
            </a:r>
            <a:r>
              <a:rPr lang="vi-VN" sz="2000" dirty="0"/>
              <a:t>   Một buổi chiều, ông nói với mẹ An-đrây-ca: "Bố khó thở lắm!..." Mẹ liền bảo An-đrây-ca đi mua thuốc. Cậu bé nhanh nhẹn đi ngay, nhưng dọc đường lại gặp mấy đứa bạn đang chơi đá bóng rủ nhập cuộc. Chơi một lúc mới nhớ lời mẹ dặn, em vội chạy một mạch đến cửa hàng mua thuốc rồi mang về nhà.</a:t>
            </a:r>
          </a:p>
          <a:p>
            <a:pPr algn="just"/>
            <a:r>
              <a:rPr lang="vi-VN" sz="2000" dirty="0"/>
              <a:t>     Bước vào phòng ông nằm, em hoảng hốt thấy mẹ đang khóc nấc lên. Thì ra ông đã qua đời. "Chỉ vì mình mải chơi bóng, mua thuốc về chậm mà ông chết." - An-đrây-ca òa khóc và kể hết mọi chuyện cho mẹ nghe. Mẹ an ủi em:</a:t>
            </a:r>
          </a:p>
          <a:p>
            <a:pPr algn="just"/>
            <a:r>
              <a:rPr lang="en-US" sz="2000" dirty="0"/>
              <a:t>      </a:t>
            </a:r>
            <a:r>
              <a:rPr lang="vi-VN" sz="2000" dirty="0"/>
              <a:t>- Không, con không có lỗi. Chẳng thuốc nào cứu nổi ông đâu. Ông đã mất từ lúc con vừa ra khỏi nhà.</a:t>
            </a:r>
          </a:p>
          <a:p>
            <a:pPr algn="just"/>
            <a:r>
              <a:rPr lang="vi-VN" sz="2000" dirty="0"/>
              <a:t>    Nhưng An-đrây-ca không nghĩ như vậy. Cả đêm đó, em ngồi nức nở dưới gốc cây táo do tay ông vun trồng. Mãi sau này, khi đã lớn, em vẫn luôn tự dằn vặt: "Giá mình mua thuốc về kịp thì ông còn sống thêm được ít năm nữa!"</a:t>
            </a:r>
          </a:p>
          <a:p>
            <a:pPr algn="r"/>
            <a:r>
              <a:rPr lang="vi-VN" sz="2000" i="1" dirty="0"/>
              <a:t>                                          Theo </a:t>
            </a:r>
            <a:r>
              <a:rPr lang="en-US" sz="2000" b="1" i="1" dirty="0">
                <a:latin typeface="Arial" panose="020B0604020202020204" pitchFamily="34" charset="0"/>
                <a:cs typeface="Arial" panose="020B0604020202020204" pitchFamily="34" charset="0"/>
              </a:rPr>
              <a:t>Xu-</a:t>
            </a:r>
            <a:r>
              <a:rPr lang="en-US" sz="2000" b="1" i="1" dirty="0" err="1">
                <a:latin typeface="Arial" panose="020B0604020202020204" pitchFamily="34" charset="0"/>
                <a:cs typeface="Arial" panose="020B0604020202020204" pitchFamily="34" charset="0"/>
              </a:rPr>
              <a:t>khôm</a:t>
            </a:r>
            <a:r>
              <a:rPr lang="en-US" sz="2000" b="1" i="1" dirty="0">
                <a:latin typeface="Arial" panose="020B0604020202020204" pitchFamily="34" charset="0"/>
                <a:cs typeface="Arial" panose="020B0604020202020204" pitchFamily="34" charset="0"/>
              </a:rPr>
              <a:t>-</a:t>
            </a:r>
            <a:r>
              <a:rPr lang="en-US" sz="2000" b="1" i="1" dirty="0" err="1">
                <a:latin typeface="Arial" panose="020B0604020202020204" pitchFamily="34" charset="0"/>
                <a:cs typeface="Arial" panose="020B0604020202020204" pitchFamily="34" charset="0"/>
              </a:rPr>
              <a:t>lin-xki</a:t>
            </a:r>
            <a:endParaRPr lang="vi-VN" sz="2000" b="1" i="1" dirty="0">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50" fill="hold">
                                          <p:stCondLst>
                                            <p:cond delay="0"/>
                                          </p:stCondLst>
                                        </p:cTn>
                                        <p:tgtEl>
                                          <p:spTgt spid="10"/>
                                        </p:tgtEl>
                                        <p:attrNameLst>
                                          <p:attrName>r</p:attrName>
                                        </p:attrNameLst>
                                      </p:cBhvr>
                                    </p:animRot>
                                    <p:animRot by="-240000">
                                      <p:cBhvr>
                                        <p:cTn id="7" dur="100" fill="hold">
                                          <p:stCondLst>
                                            <p:cond delay="100"/>
                                          </p:stCondLst>
                                        </p:cTn>
                                        <p:tgtEl>
                                          <p:spTgt spid="10"/>
                                        </p:tgtEl>
                                        <p:attrNameLst>
                                          <p:attrName>r</p:attrName>
                                        </p:attrNameLst>
                                      </p:cBhvr>
                                    </p:animRot>
                                    <p:animRot by="240000">
                                      <p:cBhvr>
                                        <p:cTn id="8" dur="100" fill="hold">
                                          <p:stCondLst>
                                            <p:cond delay="200"/>
                                          </p:stCondLst>
                                        </p:cTn>
                                        <p:tgtEl>
                                          <p:spTgt spid="10"/>
                                        </p:tgtEl>
                                        <p:attrNameLst>
                                          <p:attrName>r</p:attrName>
                                        </p:attrNameLst>
                                      </p:cBhvr>
                                    </p:animRot>
                                    <p:animRot by="-240000">
                                      <p:cBhvr>
                                        <p:cTn id="9" dur="100" fill="hold">
                                          <p:stCondLst>
                                            <p:cond delay="300"/>
                                          </p:stCondLst>
                                        </p:cTn>
                                        <p:tgtEl>
                                          <p:spTgt spid="10"/>
                                        </p:tgtEl>
                                        <p:attrNameLst>
                                          <p:attrName>r</p:attrName>
                                        </p:attrNameLst>
                                      </p:cBhvr>
                                    </p:animRot>
                                    <p:animRot by="120000">
                                      <p:cBhvr>
                                        <p:cTn id="10" dur="100" fill="hold">
                                          <p:stCondLst>
                                            <p:cond delay="400"/>
                                          </p:stCondLst>
                                        </p:cTn>
                                        <p:tgtEl>
                                          <p:spTgt spid="10"/>
                                        </p:tgtEl>
                                        <p:attrNameLst>
                                          <p:attrName>r</p:attrName>
                                        </p:attrNameLst>
                                      </p:cBhvr>
                                    </p:animRot>
                                  </p:childTnLst>
                                </p:cTn>
                              </p:par>
                              <p:par>
                                <p:cTn id="11" presetID="41" presetClass="entr" presetSubtype="0" fill="hold" nodeType="withEffect">
                                  <p:stCondLst>
                                    <p:cond delay="0"/>
                                  </p:stCondLst>
                                  <p:iterate type="lt">
                                    <p:tmPct val="10000"/>
                                  </p:iterate>
                                  <p:childTnLst>
                                    <p:set>
                                      <p:cBhvr>
                                        <p:cTn id="12" dur="1" fill="hold">
                                          <p:stCondLst>
                                            <p:cond delay="0"/>
                                          </p:stCondLst>
                                        </p:cTn>
                                        <p:tgtEl>
                                          <p:spTgt spid="14">
                                            <p:txEl>
                                              <p:pRg st="0" end="0"/>
                                            </p:txEl>
                                          </p:spTgt>
                                        </p:tgtEl>
                                        <p:attrNameLst>
                                          <p:attrName>style.visibility</p:attrName>
                                        </p:attrNameLst>
                                      </p:cBhvr>
                                      <p:to>
                                        <p:strVal val="visible"/>
                                      </p:to>
                                    </p:set>
                                    <p:anim calcmode="lin" valueType="num">
                                      <p:cBhvr>
                                        <p:cTn id="13" dur="1000" fill="hold"/>
                                        <p:tgtEl>
                                          <p:spTgt spid="14">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14" dur="1000" fill="hold"/>
                                        <p:tgtEl>
                                          <p:spTgt spid="14">
                                            <p:txEl>
                                              <p:pRg st="0" end="0"/>
                                            </p:txEl>
                                          </p:spTgt>
                                        </p:tgtEl>
                                        <p:attrNameLst>
                                          <p:attrName>ppt_y</p:attrName>
                                        </p:attrNameLst>
                                      </p:cBhvr>
                                      <p:tavLst>
                                        <p:tav tm="0">
                                          <p:val>
                                            <p:strVal val="#ppt_y"/>
                                          </p:val>
                                        </p:tav>
                                        <p:tav tm="100000">
                                          <p:val>
                                            <p:strVal val="#ppt_y"/>
                                          </p:val>
                                        </p:tav>
                                      </p:tavLst>
                                    </p:anim>
                                    <p:anim calcmode="lin" valueType="num">
                                      <p:cBhvr>
                                        <p:cTn id="15" dur="1000" fill="hold"/>
                                        <p:tgtEl>
                                          <p:spTgt spid="14">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6" dur="1000" fill="hold"/>
                                        <p:tgtEl>
                                          <p:spTgt spid="14">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7" dur="1000" tmFilter="0,0; .5, 1; 1, 1"/>
                                        <p:tgtEl>
                                          <p:spTgt spid="14">
                                            <p:txEl>
                                              <p:pRg st="0" end="0"/>
                                            </p:txEl>
                                          </p:spTgt>
                                        </p:tgtEl>
                                      </p:cBhvr>
                                    </p:animEffect>
                                  </p:childTnLst>
                                </p:cTn>
                              </p:par>
                            </p:childTnLst>
                          </p:cTn>
                        </p:par>
                        <p:par>
                          <p:cTn id="18" fill="hold">
                            <p:stCondLst>
                              <p:cond delay="1500"/>
                            </p:stCondLst>
                            <p:childTnLst>
                              <p:par>
                                <p:cTn id="19" presetID="53" presetClass="entr" presetSubtype="16" fill="hold" grpId="0" nodeType="after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p:cTn id="21" dur="500" fill="hold"/>
                                        <p:tgtEl>
                                          <p:spTgt spid="11"/>
                                        </p:tgtEl>
                                        <p:attrNameLst>
                                          <p:attrName>ppt_w</p:attrName>
                                        </p:attrNameLst>
                                      </p:cBhvr>
                                      <p:tavLst>
                                        <p:tav tm="0">
                                          <p:val>
                                            <p:fltVal val="0"/>
                                          </p:val>
                                        </p:tav>
                                        <p:tav tm="100000">
                                          <p:val>
                                            <p:strVal val="#ppt_w"/>
                                          </p:val>
                                        </p:tav>
                                      </p:tavLst>
                                    </p:anim>
                                    <p:anim calcmode="lin" valueType="num">
                                      <p:cBhvr>
                                        <p:cTn id="22" dur="500" fill="hold"/>
                                        <p:tgtEl>
                                          <p:spTgt spid="11"/>
                                        </p:tgtEl>
                                        <p:attrNameLst>
                                          <p:attrName>ppt_h</p:attrName>
                                        </p:attrNameLst>
                                      </p:cBhvr>
                                      <p:tavLst>
                                        <p:tav tm="0">
                                          <p:val>
                                            <p:fltVal val="0"/>
                                          </p:val>
                                        </p:tav>
                                        <p:tav tm="100000">
                                          <p:val>
                                            <p:strVal val="#ppt_h"/>
                                          </p:val>
                                        </p:tav>
                                      </p:tavLst>
                                    </p:anim>
                                    <p:animEffect transition="in" filter="fade">
                                      <p:cBhvr>
                                        <p:cTn id="23" dur="5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 calcmode="lin" valueType="num">
                                      <p:cBhvr>
                                        <p:cTn id="28" dur="500" fill="hold"/>
                                        <p:tgtEl>
                                          <p:spTgt spid="9"/>
                                        </p:tgtEl>
                                        <p:attrNameLst>
                                          <p:attrName>ppt_w</p:attrName>
                                        </p:attrNameLst>
                                      </p:cBhvr>
                                      <p:tavLst>
                                        <p:tav tm="0">
                                          <p:val>
                                            <p:fltVal val="0"/>
                                          </p:val>
                                        </p:tav>
                                        <p:tav tm="100000">
                                          <p:val>
                                            <p:strVal val="#ppt_w"/>
                                          </p:val>
                                        </p:tav>
                                      </p:tavLst>
                                    </p:anim>
                                    <p:anim calcmode="lin" valueType="num">
                                      <p:cBhvr>
                                        <p:cTn id="29" dur="500" fill="hold"/>
                                        <p:tgtEl>
                                          <p:spTgt spid="9"/>
                                        </p:tgtEl>
                                        <p:attrNameLst>
                                          <p:attrName>ppt_h</p:attrName>
                                        </p:attrNameLst>
                                      </p:cBhvr>
                                      <p:tavLst>
                                        <p:tav tm="0">
                                          <p:val>
                                            <p:fltVal val="0"/>
                                          </p:val>
                                        </p:tav>
                                        <p:tav tm="100000">
                                          <p:val>
                                            <p:strVal val="#ppt_h"/>
                                          </p:val>
                                        </p:tav>
                                      </p:tavLst>
                                    </p:anim>
                                    <p:animEffect transition="in" filter="fade">
                                      <p:cBhvr>
                                        <p:cTn id="30" dur="500"/>
                                        <p:tgtEl>
                                          <p:spTgt spid="9"/>
                                        </p:tgtEl>
                                      </p:cBhvr>
                                    </p:animEffect>
                                  </p:childTnLst>
                                </p:cTn>
                              </p:par>
                            </p:childTnLst>
                          </p:cTn>
                        </p:par>
                        <p:par>
                          <p:cTn id="31" fill="hold">
                            <p:stCondLst>
                              <p:cond delay="500"/>
                            </p:stCondLst>
                            <p:childTnLst>
                              <p:par>
                                <p:cTn id="32" presetID="53" presetClass="entr" presetSubtype="16" fill="hold" grpId="0" nodeType="afterEffect">
                                  <p:stCondLst>
                                    <p:cond delay="0"/>
                                  </p:stCondLst>
                                  <p:childTnLst>
                                    <p:set>
                                      <p:cBhvr>
                                        <p:cTn id="33" dur="1" fill="hold">
                                          <p:stCondLst>
                                            <p:cond delay="0"/>
                                          </p:stCondLst>
                                        </p:cTn>
                                        <p:tgtEl>
                                          <p:spTgt spid="16"/>
                                        </p:tgtEl>
                                        <p:attrNameLst>
                                          <p:attrName>style.visibility</p:attrName>
                                        </p:attrNameLst>
                                      </p:cBhvr>
                                      <p:to>
                                        <p:strVal val="visible"/>
                                      </p:to>
                                    </p:set>
                                    <p:anim calcmode="lin" valueType="num">
                                      <p:cBhvr>
                                        <p:cTn id="34" dur="500" fill="hold"/>
                                        <p:tgtEl>
                                          <p:spTgt spid="16"/>
                                        </p:tgtEl>
                                        <p:attrNameLst>
                                          <p:attrName>ppt_w</p:attrName>
                                        </p:attrNameLst>
                                      </p:cBhvr>
                                      <p:tavLst>
                                        <p:tav tm="0">
                                          <p:val>
                                            <p:fltVal val="0"/>
                                          </p:val>
                                        </p:tav>
                                        <p:tav tm="100000">
                                          <p:val>
                                            <p:strVal val="#ppt_w"/>
                                          </p:val>
                                        </p:tav>
                                      </p:tavLst>
                                    </p:anim>
                                    <p:anim calcmode="lin" valueType="num">
                                      <p:cBhvr>
                                        <p:cTn id="35" dur="500" fill="hold"/>
                                        <p:tgtEl>
                                          <p:spTgt spid="16"/>
                                        </p:tgtEl>
                                        <p:attrNameLst>
                                          <p:attrName>ppt_h</p:attrName>
                                        </p:attrNameLst>
                                      </p:cBhvr>
                                      <p:tavLst>
                                        <p:tav tm="0">
                                          <p:val>
                                            <p:fltVal val="0"/>
                                          </p:val>
                                        </p:tav>
                                        <p:tav tm="100000">
                                          <p:val>
                                            <p:strVal val="#ppt_h"/>
                                          </p:val>
                                        </p:tav>
                                      </p:tavLst>
                                    </p:anim>
                                    <p:animEffect transition="in" filter="fade">
                                      <p:cBhvr>
                                        <p:cTn id="3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ldLvl="0" animBg="1"/>
      <p:bldP spid="9" grpId="0"/>
      <p:bldP spid="16"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t>2021/10/6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7</a:t>
            </a:fld>
            <a:endParaRPr lang="zh-CN" altLang="en-US"/>
          </a:p>
        </p:txBody>
      </p:sp>
      <p:pic>
        <p:nvPicPr>
          <p:cNvPr id="8" name="图片 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2008" y="0"/>
            <a:ext cx="12288688" cy="6858000"/>
          </a:xfrm>
          <a:prstGeom prst="rect">
            <a:avLst/>
          </a:prstGeom>
        </p:spPr>
      </p:pic>
      <p:pic>
        <p:nvPicPr>
          <p:cNvPr id="13" name="图形 12"/>
          <p:cNvPicPr>
            <a:picLocks noChangeAspect="1"/>
          </p:cNvPicPr>
          <p:nvPr userDrawn="1"/>
        </p:nvPicPr>
        <p:blipFill>
          <a:blip r:embed="rId5"/>
          <a:stretch>
            <a:fillRect/>
          </a:stretch>
        </p:blipFill>
        <p:spPr>
          <a:xfrm>
            <a:off x="0" y="333537"/>
            <a:ext cx="1123156" cy="826939"/>
          </a:xfrm>
          <a:prstGeom prst="rect">
            <a:avLst/>
          </a:prstGeom>
        </p:spPr>
      </p:pic>
      <p:sp>
        <p:nvSpPr>
          <p:cNvPr id="14" name="Copyright Notice"/>
          <p:cNvSpPr/>
          <p:nvPr userDrawn="1"/>
        </p:nvSpPr>
        <p:spPr bwMode="auto">
          <a:xfrm>
            <a:off x="1151072" y="479490"/>
            <a:ext cx="3451390" cy="680986"/>
          </a:xfrm>
          <a:prstGeom prst="rect">
            <a:avLst/>
          </a:prstGeom>
          <a:noFill/>
          <a:ln w="6350" cap="flat" cmpd="sng" algn="ctr">
            <a:noFill/>
            <a:prstDash val="solid"/>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6350">
                <a:solidFill>
                  <a:srgbClr val="FFFFFF"/>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square" lIns="72000" tIns="32400" rIns="72000" bIns="32400" rtlCol="0" anchor="t">
            <a:sp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l"/>
            <a:r>
              <a:rPr lang="en-US" sz="4000" cap="small" dirty="0">
                <a:solidFill>
                  <a:srgbClr val="00B0F0"/>
                </a:solidFill>
                <a:latin typeface="UTM American Sans" panose="02040603050506020204" pitchFamily="18" charset="0"/>
                <a:ea typeface="微软雅黑" panose="020B0503020204020204" charset="-122"/>
              </a:rPr>
              <a:t>CHIA ĐOẠN</a:t>
            </a:r>
            <a:endParaRPr sz="4000" cap="small" dirty="0">
              <a:solidFill>
                <a:srgbClr val="00B0F0"/>
              </a:solidFill>
              <a:latin typeface="UTM American Sans" panose="02040603050506020204" pitchFamily="18" charset="0"/>
              <a:ea typeface="微软雅黑" panose="020B0503020204020204" charset="-122"/>
            </a:endParaRPr>
          </a:p>
        </p:txBody>
      </p:sp>
      <p:pic>
        <p:nvPicPr>
          <p:cNvPr id="10" name="图片 9"/>
          <p:cNvPicPr>
            <a:picLocks noChangeAspect="1"/>
          </p:cNvPicPr>
          <p:nvPr userDrawn="1"/>
        </p:nvPicPr>
        <p:blipFill>
          <a:blip r:embed="rId6"/>
          <a:stretch>
            <a:fillRect/>
          </a:stretch>
        </p:blipFill>
        <p:spPr>
          <a:xfrm>
            <a:off x="8544272" y="188640"/>
            <a:ext cx="1512168" cy="753657"/>
          </a:xfrm>
          <a:prstGeom prst="rect">
            <a:avLst/>
          </a:prstGeom>
        </p:spPr>
      </p:pic>
      <p:grpSp>
        <p:nvGrpSpPr>
          <p:cNvPr id="9" name="组合 8"/>
          <p:cNvGrpSpPr/>
          <p:nvPr/>
        </p:nvGrpSpPr>
        <p:grpSpPr>
          <a:xfrm>
            <a:off x="3710168" y="1763970"/>
            <a:ext cx="1129195" cy="735467"/>
            <a:chOff x="1341549" y="971997"/>
            <a:chExt cx="1033906" cy="733425"/>
          </a:xfrm>
        </p:grpSpPr>
        <p:sp>
          <p:nvSpPr>
            <p:cNvPr id="18" name="椭圆 17"/>
            <p:cNvSpPr/>
            <p:nvPr/>
          </p:nvSpPr>
          <p:spPr>
            <a:xfrm>
              <a:off x="1341549" y="971997"/>
              <a:ext cx="733425" cy="733425"/>
            </a:xfrm>
            <a:prstGeom prst="ellipse">
              <a:avLst/>
            </a:prstGeom>
            <a:solidFill>
              <a:srgbClr val="68C5CD"/>
            </a:solidFill>
            <a:ln w="381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00"/>
            </a:p>
          </p:txBody>
        </p:sp>
        <p:sp>
          <p:nvSpPr>
            <p:cNvPr id="19" name="TextBox 18"/>
            <p:cNvSpPr txBox="1"/>
            <p:nvPr/>
          </p:nvSpPr>
          <p:spPr>
            <a:xfrm flipH="1">
              <a:off x="1476401" y="1068240"/>
              <a:ext cx="899054" cy="612340"/>
            </a:xfrm>
            <a:prstGeom prst="rect">
              <a:avLst/>
            </a:prstGeom>
            <a:noFill/>
          </p:spPr>
          <p:txBody>
            <a:bodyPr wrap="square" rtlCol="0">
              <a:spAutoFit/>
            </a:bodyPr>
            <a:lstStyle/>
            <a:p>
              <a:r>
                <a:rPr lang="en-US" altLang="zh-CN" sz="3400" b="1" i="1" dirty="0">
                  <a:solidFill>
                    <a:schemeClr val="bg1"/>
                  </a:solidFill>
                  <a:latin typeface="微软雅黑" panose="020B0503020204020204" charset="-122"/>
                  <a:ea typeface="微软雅黑" panose="020B0503020204020204" charset="-122"/>
                </a:rPr>
                <a:t>1</a:t>
              </a:r>
              <a:endParaRPr lang="zh-CN" altLang="en-US" sz="3400" b="1" i="1" dirty="0">
                <a:solidFill>
                  <a:schemeClr val="bg1"/>
                </a:solidFill>
                <a:latin typeface="微软雅黑" panose="020B0503020204020204" charset="-122"/>
                <a:ea typeface="微软雅黑" panose="020B0503020204020204" charset="-122"/>
              </a:endParaRPr>
            </a:p>
          </p:txBody>
        </p:sp>
      </p:grpSp>
      <p:sp>
        <p:nvSpPr>
          <p:cNvPr id="11" name="TextBox 15"/>
          <p:cNvSpPr txBox="1"/>
          <p:nvPr/>
        </p:nvSpPr>
        <p:spPr>
          <a:xfrm>
            <a:off x="3815629" y="2499360"/>
            <a:ext cx="1737356" cy="1691220"/>
          </a:xfrm>
          <a:prstGeom prst="rect">
            <a:avLst/>
          </a:prstGeom>
          <a:noFill/>
        </p:spPr>
        <p:txBody>
          <a:bodyPr wrap="square" lIns="96762" tIns="48381" rIns="96762" bIns="48381" rtlCol="0">
            <a:spAutoFit/>
          </a:bodyPr>
          <a:lstStyle/>
          <a:p>
            <a:pPr>
              <a:lnSpc>
                <a:spcPct val="150000"/>
              </a:lnSpc>
            </a:pPr>
            <a:r>
              <a:rPr lang="en-US" altLang="zh-CN" sz="2400" b="1" dirty="0" err="1">
                <a:latin typeface="Arial" panose="020B0604020202020204" pitchFamily="34" charset="0"/>
                <a:ea typeface="微软雅黑" panose="020B0503020204020204" charset="-122"/>
                <a:cs typeface="Arial" panose="020B0604020202020204" pitchFamily="34" charset="0"/>
              </a:rPr>
              <a:t>Từ</a:t>
            </a:r>
            <a:r>
              <a:rPr lang="en-US" altLang="zh-CN" sz="2400" b="1" dirty="0">
                <a:latin typeface="Arial" panose="020B0604020202020204" pitchFamily="34" charset="0"/>
                <a:ea typeface="微软雅黑" panose="020B0503020204020204" charset="-122"/>
                <a:cs typeface="Arial" panose="020B0604020202020204" pitchFamily="34" charset="0"/>
              </a:rPr>
              <a:t> </a:t>
            </a:r>
            <a:r>
              <a:rPr lang="en-US" altLang="zh-CN" sz="2400" b="1" dirty="0" err="1">
                <a:latin typeface="Arial" panose="020B0604020202020204" pitchFamily="34" charset="0"/>
                <a:ea typeface="微软雅黑" panose="020B0503020204020204" charset="-122"/>
                <a:cs typeface="Arial" panose="020B0604020202020204" pitchFamily="34" charset="0"/>
              </a:rPr>
              <a:t>đầu</a:t>
            </a:r>
            <a:r>
              <a:rPr lang="en-US" altLang="zh-CN" sz="2400" b="1" dirty="0">
                <a:latin typeface="Arial" panose="020B0604020202020204" pitchFamily="34" charset="0"/>
                <a:ea typeface="微软雅黑" panose="020B0503020204020204" charset="-122"/>
                <a:cs typeface="Arial" panose="020B0604020202020204" pitchFamily="34" charset="0"/>
              </a:rPr>
              <a:t>… </a:t>
            </a:r>
            <a:r>
              <a:rPr lang="en-US" altLang="zh-CN" sz="2400" b="1" dirty="0" err="1">
                <a:latin typeface="Arial" panose="020B0604020202020204" pitchFamily="34" charset="0"/>
                <a:ea typeface="微软雅黑" panose="020B0503020204020204" charset="-122"/>
                <a:cs typeface="Arial" panose="020B0604020202020204" pitchFamily="34" charset="0"/>
              </a:rPr>
              <a:t>mang</a:t>
            </a:r>
            <a:r>
              <a:rPr lang="en-US" altLang="zh-CN" sz="2400" b="1" dirty="0">
                <a:latin typeface="Arial" panose="020B0604020202020204" pitchFamily="34" charset="0"/>
                <a:ea typeface="微软雅黑" panose="020B0503020204020204" charset="-122"/>
                <a:cs typeface="Arial" panose="020B0604020202020204" pitchFamily="34" charset="0"/>
              </a:rPr>
              <a:t> </a:t>
            </a:r>
            <a:r>
              <a:rPr lang="en-US" altLang="zh-CN" sz="2400" b="1" dirty="0" err="1">
                <a:latin typeface="Arial" panose="020B0604020202020204" pitchFamily="34" charset="0"/>
                <a:ea typeface="微软雅黑" panose="020B0503020204020204" charset="-122"/>
                <a:cs typeface="Arial" panose="020B0604020202020204" pitchFamily="34" charset="0"/>
              </a:rPr>
              <a:t>về</a:t>
            </a:r>
            <a:r>
              <a:rPr lang="en-US" altLang="zh-CN" sz="2400" b="1" dirty="0">
                <a:latin typeface="Arial" panose="020B0604020202020204" pitchFamily="34" charset="0"/>
                <a:ea typeface="微软雅黑" panose="020B0503020204020204" charset="-122"/>
                <a:cs typeface="Arial" panose="020B0604020202020204" pitchFamily="34" charset="0"/>
              </a:rPr>
              <a:t> </a:t>
            </a:r>
            <a:r>
              <a:rPr lang="en-US" altLang="zh-CN" sz="2400" b="1" dirty="0" err="1">
                <a:latin typeface="Arial" panose="020B0604020202020204" pitchFamily="34" charset="0"/>
                <a:ea typeface="微软雅黑" panose="020B0503020204020204" charset="-122"/>
                <a:cs typeface="Arial" panose="020B0604020202020204" pitchFamily="34" charset="0"/>
              </a:rPr>
              <a:t>nhà</a:t>
            </a:r>
            <a:r>
              <a:rPr lang="en-US" altLang="zh-CN" sz="2400" b="1" dirty="0">
                <a:latin typeface="Arial" panose="020B0604020202020204" pitchFamily="34" charset="0"/>
                <a:ea typeface="微软雅黑" panose="020B0503020204020204" charset="-122"/>
                <a:cs typeface="Arial" panose="020B0604020202020204" pitchFamily="34" charset="0"/>
              </a:rPr>
              <a:t>.</a:t>
            </a:r>
            <a:endParaRPr lang="zh-CN" altLang="en-US" sz="2400" b="1" dirty="0">
              <a:latin typeface="Arial" panose="020B0604020202020204" pitchFamily="34" charset="0"/>
              <a:ea typeface="微软雅黑" panose="020B0503020204020204" charset="-122"/>
              <a:cs typeface="Arial" panose="020B0604020202020204" pitchFamily="34" charset="0"/>
            </a:endParaRPr>
          </a:p>
        </p:txBody>
      </p:sp>
      <p:grpSp>
        <p:nvGrpSpPr>
          <p:cNvPr id="12" name="组合 11"/>
          <p:cNvGrpSpPr/>
          <p:nvPr/>
        </p:nvGrpSpPr>
        <p:grpSpPr>
          <a:xfrm>
            <a:off x="7360417" y="2958769"/>
            <a:ext cx="1129195" cy="735467"/>
            <a:chOff x="1341549" y="971997"/>
            <a:chExt cx="1033906" cy="733425"/>
          </a:xfrm>
        </p:grpSpPr>
        <p:sp>
          <p:nvSpPr>
            <p:cNvPr id="15" name="椭圆 14"/>
            <p:cNvSpPr/>
            <p:nvPr/>
          </p:nvSpPr>
          <p:spPr>
            <a:xfrm>
              <a:off x="1341549" y="971997"/>
              <a:ext cx="733425" cy="733425"/>
            </a:xfrm>
            <a:prstGeom prst="ellipse">
              <a:avLst/>
            </a:prstGeom>
            <a:solidFill>
              <a:srgbClr val="68C5CD"/>
            </a:solidFill>
            <a:ln w="381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00"/>
            </a:p>
          </p:txBody>
        </p:sp>
        <p:sp>
          <p:nvSpPr>
            <p:cNvPr id="16" name="TextBox 18"/>
            <p:cNvSpPr txBox="1"/>
            <p:nvPr/>
          </p:nvSpPr>
          <p:spPr>
            <a:xfrm flipH="1">
              <a:off x="1476401" y="1068240"/>
              <a:ext cx="899054" cy="612340"/>
            </a:xfrm>
            <a:prstGeom prst="rect">
              <a:avLst/>
            </a:prstGeom>
            <a:noFill/>
          </p:spPr>
          <p:txBody>
            <a:bodyPr wrap="square" rtlCol="0">
              <a:spAutoFit/>
            </a:bodyPr>
            <a:lstStyle/>
            <a:p>
              <a:r>
                <a:rPr lang="en-US" sz="3400" b="1" i="1" dirty="0">
                  <a:solidFill>
                    <a:schemeClr val="bg1"/>
                  </a:solidFill>
                  <a:latin typeface="微软雅黑" panose="020B0503020204020204" charset="-122"/>
                  <a:ea typeface="微软雅黑" panose="020B0503020204020204" charset="-122"/>
                </a:rPr>
                <a:t>2</a:t>
              </a:r>
            </a:p>
          </p:txBody>
        </p:sp>
      </p:grpSp>
      <p:sp>
        <p:nvSpPr>
          <p:cNvPr id="17" name="TextBox 15"/>
          <p:cNvSpPr txBox="1"/>
          <p:nvPr/>
        </p:nvSpPr>
        <p:spPr>
          <a:xfrm>
            <a:off x="6953249" y="3669394"/>
            <a:ext cx="1344477" cy="1137222"/>
          </a:xfrm>
          <a:prstGeom prst="rect">
            <a:avLst/>
          </a:prstGeom>
          <a:noFill/>
        </p:spPr>
        <p:txBody>
          <a:bodyPr wrap="square" lIns="96762" tIns="48381" rIns="96762" bIns="48381" rtlCol="0">
            <a:spAutoFit/>
          </a:bodyPr>
          <a:lstStyle/>
          <a:p>
            <a:pPr algn="r">
              <a:lnSpc>
                <a:spcPct val="150000"/>
              </a:lnSpc>
            </a:pPr>
            <a:r>
              <a:rPr lang="en-US" altLang="zh-CN" sz="2400" b="1" dirty="0" err="1">
                <a:latin typeface="Arial" panose="020B0604020202020204" pitchFamily="34" charset="0"/>
                <a:ea typeface="微软雅黑" panose="020B0503020204020204" charset="-122"/>
                <a:cs typeface="Arial" panose="020B0604020202020204" pitchFamily="34" charset="0"/>
              </a:rPr>
              <a:t>Phần</a:t>
            </a:r>
            <a:r>
              <a:rPr lang="en-US" altLang="zh-CN" sz="2400" b="1" dirty="0">
                <a:latin typeface="Arial" panose="020B0604020202020204" pitchFamily="34" charset="0"/>
                <a:ea typeface="微软雅黑" panose="020B0503020204020204" charset="-122"/>
                <a:cs typeface="Arial" panose="020B0604020202020204" pitchFamily="34" charset="0"/>
              </a:rPr>
              <a:t> </a:t>
            </a:r>
          </a:p>
          <a:p>
            <a:pPr algn="r">
              <a:lnSpc>
                <a:spcPct val="150000"/>
              </a:lnSpc>
            </a:pPr>
            <a:r>
              <a:rPr lang="en-US" altLang="zh-CN" sz="2400" b="1" dirty="0" err="1">
                <a:latin typeface="Arial" panose="020B0604020202020204" pitchFamily="34" charset="0"/>
                <a:ea typeface="微软雅黑" panose="020B0503020204020204" charset="-122"/>
                <a:cs typeface="Arial" panose="020B0604020202020204" pitchFamily="34" charset="0"/>
              </a:rPr>
              <a:t>còn</a:t>
            </a:r>
            <a:r>
              <a:rPr lang="en-US" altLang="zh-CN" sz="2400" b="1" dirty="0">
                <a:latin typeface="Arial" panose="020B0604020202020204" pitchFamily="34" charset="0"/>
                <a:ea typeface="微软雅黑" panose="020B0503020204020204" charset="-122"/>
                <a:cs typeface="Arial" panose="020B0604020202020204" pitchFamily="34" charset="0"/>
              </a:rPr>
              <a:t> </a:t>
            </a:r>
            <a:r>
              <a:rPr lang="en-US" altLang="zh-CN" sz="2400" b="1" dirty="0" err="1">
                <a:latin typeface="Arial" panose="020B0604020202020204" pitchFamily="34" charset="0"/>
                <a:ea typeface="微软雅黑" panose="020B0503020204020204" charset="-122"/>
                <a:cs typeface="Arial" panose="020B0604020202020204" pitchFamily="34" charset="0"/>
              </a:rPr>
              <a:t>lại</a:t>
            </a:r>
            <a:endParaRPr lang="zh-CN" altLang="en-US" sz="2400" b="1" dirty="0">
              <a:latin typeface="Arial" panose="020B0604020202020204" pitchFamily="34" charset="0"/>
              <a:ea typeface="微软雅黑" panose="020B0503020204020204" charset="-122"/>
              <a:cs typeface="Arial" panose="020B0604020202020204" pitchFamily="34" charset="0"/>
            </a:endParaRPr>
          </a:p>
        </p:txBody>
      </p:sp>
      <p:sp>
        <p:nvSpPr>
          <p:cNvPr id="20" name="对角圆角矩形 19"/>
          <p:cNvSpPr/>
          <p:nvPr/>
        </p:nvSpPr>
        <p:spPr>
          <a:xfrm flipH="1">
            <a:off x="811658" y="1639966"/>
            <a:ext cx="2693201" cy="3147192"/>
          </a:xfrm>
          <a:prstGeom prst="round2DiagRect">
            <a:avLst/>
          </a:prstGeom>
          <a:blipFill dpi="0" rotWithShape="1">
            <a:blip r:embed="rId7" cstate="print">
              <a:extLst>
                <a:ext uri="{28A0092B-C50C-407E-A947-70E740481C1C}">
                  <a14:useLocalDpi xmlns:a14="http://schemas.microsoft.com/office/drawing/2010/main" val="0"/>
                </a:ext>
              </a:extLst>
            </a:blip>
            <a:srcRect/>
            <a:stretch>
              <a:fillRect/>
            </a:stretch>
          </a:blipFill>
          <a:ln w="63500">
            <a:solidFill>
              <a:srgbClr val="68C5CD"/>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对角圆角矩形 20"/>
          <p:cNvSpPr/>
          <p:nvPr/>
        </p:nvSpPr>
        <p:spPr>
          <a:xfrm>
            <a:off x="8489497" y="2288904"/>
            <a:ext cx="2614295" cy="3054985"/>
          </a:xfrm>
          <a:prstGeom prst="round2DiagRect">
            <a:avLst/>
          </a:prstGeom>
          <a:blipFill dpi="0" rotWithShape="1">
            <a:blip r:embed="rId8" cstate="print">
              <a:extLst>
                <a:ext uri="{28A0092B-C50C-407E-A947-70E740481C1C}">
                  <a14:useLocalDpi xmlns:a14="http://schemas.microsoft.com/office/drawing/2010/main" val="0"/>
                </a:ext>
              </a:extLst>
            </a:blip>
            <a:srcRect/>
            <a:stretch>
              <a:fillRect/>
            </a:stretch>
          </a:blipFill>
          <a:ln w="63500">
            <a:solidFill>
              <a:srgbClr val="68C5CD"/>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50" fill="hold">
                                          <p:stCondLst>
                                            <p:cond delay="0"/>
                                          </p:stCondLst>
                                        </p:cTn>
                                        <p:tgtEl>
                                          <p:spTgt spid="10"/>
                                        </p:tgtEl>
                                        <p:attrNameLst>
                                          <p:attrName>r</p:attrName>
                                        </p:attrNameLst>
                                      </p:cBhvr>
                                    </p:animRot>
                                    <p:animRot by="-240000">
                                      <p:cBhvr>
                                        <p:cTn id="7" dur="100" fill="hold">
                                          <p:stCondLst>
                                            <p:cond delay="100"/>
                                          </p:stCondLst>
                                        </p:cTn>
                                        <p:tgtEl>
                                          <p:spTgt spid="10"/>
                                        </p:tgtEl>
                                        <p:attrNameLst>
                                          <p:attrName>r</p:attrName>
                                        </p:attrNameLst>
                                      </p:cBhvr>
                                    </p:animRot>
                                    <p:animRot by="240000">
                                      <p:cBhvr>
                                        <p:cTn id="8" dur="100" fill="hold">
                                          <p:stCondLst>
                                            <p:cond delay="200"/>
                                          </p:stCondLst>
                                        </p:cTn>
                                        <p:tgtEl>
                                          <p:spTgt spid="10"/>
                                        </p:tgtEl>
                                        <p:attrNameLst>
                                          <p:attrName>r</p:attrName>
                                        </p:attrNameLst>
                                      </p:cBhvr>
                                    </p:animRot>
                                    <p:animRot by="-240000">
                                      <p:cBhvr>
                                        <p:cTn id="9" dur="100" fill="hold">
                                          <p:stCondLst>
                                            <p:cond delay="300"/>
                                          </p:stCondLst>
                                        </p:cTn>
                                        <p:tgtEl>
                                          <p:spTgt spid="10"/>
                                        </p:tgtEl>
                                        <p:attrNameLst>
                                          <p:attrName>r</p:attrName>
                                        </p:attrNameLst>
                                      </p:cBhvr>
                                    </p:animRot>
                                    <p:animRot by="120000">
                                      <p:cBhvr>
                                        <p:cTn id="10" dur="100" fill="hold">
                                          <p:stCondLst>
                                            <p:cond delay="400"/>
                                          </p:stCondLst>
                                        </p:cTn>
                                        <p:tgtEl>
                                          <p:spTgt spid="10"/>
                                        </p:tgtEl>
                                        <p:attrNameLst>
                                          <p:attrName>r</p:attrName>
                                        </p:attrNameLst>
                                      </p:cBhvr>
                                    </p:animRot>
                                  </p:childTnLst>
                                </p:cTn>
                              </p:par>
                              <p:par>
                                <p:cTn id="11" presetID="41" presetClass="entr" presetSubtype="0" fill="hold" nodeType="withEffect">
                                  <p:stCondLst>
                                    <p:cond delay="0"/>
                                  </p:stCondLst>
                                  <p:iterate type="lt">
                                    <p:tmPct val="10000"/>
                                  </p:iterate>
                                  <p:childTnLst>
                                    <p:set>
                                      <p:cBhvr>
                                        <p:cTn id="12" dur="1" fill="hold">
                                          <p:stCondLst>
                                            <p:cond delay="0"/>
                                          </p:stCondLst>
                                        </p:cTn>
                                        <p:tgtEl>
                                          <p:spTgt spid="14">
                                            <p:txEl>
                                              <p:pRg st="0" end="0"/>
                                            </p:txEl>
                                          </p:spTgt>
                                        </p:tgtEl>
                                        <p:attrNameLst>
                                          <p:attrName>style.visibility</p:attrName>
                                        </p:attrNameLst>
                                      </p:cBhvr>
                                      <p:to>
                                        <p:strVal val="visible"/>
                                      </p:to>
                                    </p:set>
                                    <p:anim calcmode="lin" valueType="num">
                                      <p:cBhvr>
                                        <p:cTn id="13" dur="1000" fill="hold"/>
                                        <p:tgtEl>
                                          <p:spTgt spid="14">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14" dur="1000" fill="hold"/>
                                        <p:tgtEl>
                                          <p:spTgt spid="14">
                                            <p:txEl>
                                              <p:pRg st="0" end="0"/>
                                            </p:txEl>
                                          </p:spTgt>
                                        </p:tgtEl>
                                        <p:attrNameLst>
                                          <p:attrName>ppt_y</p:attrName>
                                        </p:attrNameLst>
                                      </p:cBhvr>
                                      <p:tavLst>
                                        <p:tav tm="0">
                                          <p:val>
                                            <p:strVal val="#ppt_y"/>
                                          </p:val>
                                        </p:tav>
                                        <p:tav tm="100000">
                                          <p:val>
                                            <p:strVal val="#ppt_y"/>
                                          </p:val>
                                        </p:tav>
                                      </p:tavLst>
                                    </p:anim>
                                    <p:anim calcmode="lin" valueType="num">
                                      <p:cBhvr>
                                        <p:cTn id="15" dur="1000" fill="hold"/>
                                        <p:tgtEl>
                                          <p:spTgt spid="14">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6" dur="1000" fill="hold"/>
                                        <p:tgtEl>
                                          <p:spTgt spid="14">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7" dur="1000" tmFilter="0,0; .5, 1; 1, 1"/>
                                        <p:tgtEl>
                                          <p:spTgt spid="14">
                                            <p:txEl>
                                              <p:pRg st="0" end="0"/>
                                            </p:txEl>
                                          </p:spTgt>
                                        </p:tgtEl>
                                      </p:cBhvr>
                                    </p:animEffect>
                                  </p:childTnLst>
                                </p:cTn>
                              </p:par>
                              <p:par>
                                <p:cTn id="18" presetID="47" presetClass="entr" presetSubtype="0" fill="hold" grpId="0" nodeType="with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fade">
                                      <p:cBhvr>
                                        <p:cTn id="20" dur="1000"/>
                                        <p:tgtEl>
                                          <p:spTgt spid="21"/>
                                        </p:tgtEl>
                                      </p:cBhvr>
                                    </p:animEffect>
                                    <p:anim calcmode="lin" valueType="num">
                                      <p:cBhvr>
                                        <p:cTn id="21" dur="1000" fill="hold"/>
                                        <p:tgtEl>
                                          <p:spTgt spid="21"/>
                                        </p:tgtEl>
                                        <p:attrNameLst>
                                          <p:attrName>ppt_x</p:attrName>
                                        </p:attrNameLst>
                                      </p:cBhvr>
                                      <p:tavLst>
                                        <p:tav tm="0">
                                          <p:val>
                                            <p:strVal val="#ppt_x"/>
                                          </p:val>
                                        </p:tav>
                                        <p:tav tm="100000">
                                          <p:val>
                                            <p:strVal val="#ppt_x"/>
                                          </p:val>
                                        </p:tav>
                                      </p:tavLst>
                                    </p:anim>
                                    <p:anim calcmode="lin" valueType="num">
                                      <p:cBhvr>
                                        <p:cTn id="22" dur="1000" fill="hold"/>
                                        <p:tgtEl>
                                          <p:spTgt spid="21"/>
                                        </p:tgtEl>
                                        <p:attrNameLst>
                                          <p:attrName>ppt_y</p:attrName>
                                        </p:attrNameLst>
                                      </p:cBhvr>
                                      <p:tavLst>
                                        <p:tav tm="0">
                                          <p:val>
                                            <p:strVal val="#ppt_y-.1"/>
                                          </p:val>
                                        </p:tav>
                                        <p:tav tm="100000">
                                          <p:val>
                                            <p:strVal val="#ppt_y"/>
                                          </p:val>
                                        </p:tav>
                                      </p:tavLst>
                                    </p:anim>
                                  </p:childTnLst>
                                </p:cTn>
                              </p:par>
                              <p:par>
                                <p:cTn id="23" presetID="47" presetClass="entr" presetSubtype="0" fill="hold" grpId="0" nodeType="with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fade">
                                      <p:cBhvr>
                                        <p:cTn id="25" dur="1000"/>
                                        <p:tgtEl>
                                          <p:spTgt spid="20"/>
                                        </p:tgtEl>
                                      </p:cBhvr>
                                    </p:animEffect>
                                    <p:anim calcmode="lin" valueType="num">
                                      <p:cBhvr>
                                        <p:cTn id="26" dur="1000" fill="hold"/>
                                        <p:tgtEl>
                                          <p:spTgt spid="20"/>
                                        </p:tgtEl>
                                        <p:attrNameLst>
                                          <p:attrName>ppt_x</p:attrName>
                                        </p:attrNameLst>
                                      </p:cBhvr>
                                      <p:tavLst>
                                        <p:tav tm="0">
                                          <p:val>
                                            <p:strVal val="#ppt_x"/>
                                          </p:val>
                                        </p:tav>
                                        <p:tav tm="100000">
                                          <p:val>
                                            <p:strVal val="#ppt_x"/>
                                          </p:val>
                                        </p:tav>
                                      </p:tavLst>
                                    </p:anim>
                                    <p:anim calcmode="lin" valueType="num">
                                      <p:cBhvr>
                                        <p:cTn id="27" dur="1000" fill="hold"/>
                                        <p:tgtEl>
                                          <p:spTgt spid="20"/>
                                        </p:tgtEl>
                                        <p:attrNameLst>
                                          <p:attrName>ppt_y</p:attrName>
                                        </p:attrNameLst>
                                      </p:cBhvr>
                                      <p:tavLst>
                                        <p:tav tm="0">
                                          <p:val>
                                            <p:strVal val="#ppt_y-.1"/>
                                          </p:val>
                                        </p:tav>
                                        <p:tav tm="100000">
                                          <p:val>
                                            <p:strVal val="#ppt_y"/>
                                          </p:val>
                                        </p:tav>
                                      </p:tavLst>
                                    </p:anim>
                                  </p:childTnLst>
                                </p:cTn>
                              </p:par>
                            </p:childTnLst>
                          </p:cTn>
                        </p:par>
                        <p:par>
                          <p:cTn id="28" fill="hold">
                            <p:stCondLst>
                              <p:cond delay="1700"/>
                            </p:stCondLst>
                            <p:childTnLst>
                              <p:par>
                                <p:cTn id="29" presetID="53" presetClass="entr" presetSubtype="16" fill="hold" nodeType="after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p:cTn id="31" dur="500" fill="hold"/>
                                        <p:tgtEl>
                                          <p:spTgt spid="9"/>
                                        </p:tgtEl>
                                        <p:attrNameLst>
                                          <p:attrName>ppt_w</p:attrName>
                                        </p:attrNameLst>
                                      </p:cBhvr>
                                      <p:tavLst>
                                        <p:tav tm="0">
                                          <p:val>
                                            <p:fltVal val="0"/>
                                          </p:val>
                                        </p:tav>
                                        <p:tav tm="100000">
                                          <p:val>
                                            <p:strVal val="#ppt_w"/>
                                          </p:val>
                                        </p:tav>
                                      </p:tavLst>
                                    </p:anim>
                                    <p:anim calcmode="lin" valueType="num">
                                      <p:cBhvr>
                                        <p:cTn id="32" dur="500" fill="hold"/>
                                        <p:tgtEl>
                                          <p:spTgt spid="9"/>
                                        </p:tgtEl>
                                        <p:attrNameLst>
                                          <p:attrName>ppt_h</p:attrName>
                                        </p:attrNameLst>
                                      </p:cBhvr>
                                      <p:tavLst>
                                        <p:tav tm="0">
                                          <p:val>
                                            <p:fltVal val="0"/>
                                          </p:val>
                                        </p:tav>
                                        <p:tav tm="100000">
                                          <p:val>
                                            <p:strVal val="#ppt_h"/>
                                          </p:val>
                                        </p:tav>
                                      </p:tavLst>
                                    </p:anim>
                                    <p:animEffect transition="in" filter="fade">
                                      <p:cBhvr>
                                        <p:cTn id="33" dur="500"/>
                                        <p:tgtEl>
                                          <p:spTgt spid="9"/>
                                        </p:tgtEl>
                                      </p:cBhvr>
                                    </p:animEffect>
                                  </p:childTnLst>
                                </p:cTn>
                              </p:par>
                            </p:childTnLst>
                          </p:cTn>
                        </p:par>
                        <p:par>
                          <p:cTn id="34" fill="hold">
                            <p:stCondLst>
                              <p:cond delay="2200"/>
                            </p:stCondLst>
                            <p:childTnLst>
                              <p:par>
                                <p:cTn id="35" presetID="22" presetClass="entr" presetSubtype="1" fill="hold" grpId="0" nodeType="afterEffect">
                                  <p:stCondLst>
                                    <p:cond delay="0"/>
                                  </p:stCondLst>
                                  <p:childTnLst>
                                    <p:set>
                                      <p:cBhvr>
                                        <p:cTn id="36" dur="1" fill="hold">
                                          <p:stCondLst>
                                            <p:cond delay="0"/>
                                          </p:stCondLst>
                                        </p:cTn>
                                        <p:tgtEl>
                                          <p:spTgt spid="11">
                                            <p:txEl>
                                              <p:pRg st="0" end="0"/>
                                            </p:txEl>
                                          </p:spTgt>
                                        </p:tgtEl>
                                        <p:attrNameLst>
                                          <p:attrName>style.visibility</p:attrName>
                                        </p:attrNameLst>
                                      </p:cBhvr>
                                      <p:to>
                                        <p:strVal val="visible"/>
                                      </p:to>
                                    </p:set>
                                    <p:animEffect transition="in" filter="wipe(up)">
                                      <p:cBhvr>
                                        <p:cTn id="37" dur="1000"/>
                                        <p:tgtEl>
                                          <p:spTgt spid="11">
                                            <p:txEl>
                                              <p:pRg st="0" end="0"/>
                                            </p:txEl>
                                          </p:spTgt>
                                        </p:tgtEl>
                                      </p:cBhvr>
                                    </p:animEffect>
                                  </p:childTnLst>
                                </p:cTn>
                              </p:par>
                            </p:childTnLst>
                          </p:cTn>
                        </p:par>
                        <p:par>
                          <p:cTn id="38" fill="hold">
                            <p:stCondLst>
                              <p:cond delay="3200"/>
                            </p:stCondLst>
                            <p:childTnLst>
                              <p:par>
                                <p:cTn id="39" presetID="53" presetClass="entr" presetSubtype="16" fill="hold" nodeType="afterEffect">
                                  <p:stCondLst>
                                    <p:cond delay="0"/>
                                  </p:stCondLst>
                                  <p:childTnLst>
                                    <p:set>
                                      <p:cBhvr>
                                        <p:cTn id="40" dur="1" fill="hold">
                                          <p:stCondLst>
                                            <p:cond delay="0"/>
                                          </p:stCondLst>
                                        </p:cTn>
                                        <p:tgtEl>
                                          <p:spTgt spid="12"/>
                                        </p:tgtEl>
                                        <p:attrNameLst>
                                          <p:attrName>style.visibility</p:attrName>
                                        </p:attrNameLst>
                                      </p:cBhvr>
                                      <p:to>
                                        <p:strVal val="visible"/>
                                      </p:to>
                                    </p:set>
                                    <p:anim calcmode="lin" valueType="num">
                                      <p:cBhvr>
                                        <p:cTn id="41" dur="500" fill="hold"/>
                                        <p:tgtEl>
                                          <p:spTgt spid="12"/>
                                        </p:tgtEl>
                                        <p:attrNameLst>
                                          <p:attrName>ppt_w</p:attrName>
                                        </p:attrNameLst>
                                      </p:cBhvr>
                                      <p:tavLst>
                                        <p:tav tm="0">
                                          <p:val>
                                            <p:fltVal val="0"/>
                                          </p:val>
                                        </p:tav>
                                        <p:tav tm="100000">
                                          <p:val>
                                            <p:strVal val="#ppt_w"/>
                                          </p:val>
                                        </p:tav>
                                      </p:tavLst>
                                    </p:anim>
                                    <p:anim calcmode="lin" valueType="num">
                                      <p:cBhvr>
                                        <p:cTn id="42" dur="500" fill="hold"/>
                                        <p:tgtEl>
                                          <p:spTgt spid="12"/>
                                        </p:tgtEl>
                                        <p:attrNameLst>
                                          <p:attrName>ppt_h</p:attrName>
                                        </p:attrNameLst>
                                      </p:cBhvr>
                                      <p:tavLst>
                                        <p:tav tm="0">
                                          <p:val>
                                            <p:fltVal val="0"/>
                                          </p:val>
                                        </p:tav>
                                        <p:tav tm="100000">
                                          <p:val>
                                            <p:strVal val="#ppt_h"/>
                                          </p:val>
                                        </p:tav>
                                      </p:tavLst>
                                    </p:anim>
                                    <p:animEffect transition="in" filter="fade">
                                      <p:cBhvr>
                                        <p:cTn id="43" dur="500"/>
                                        <p:tgtEl>
                                          <p:spTgt spid="12"/>
                                        </p:tgtEl>
                                      </p:cBhvr>
                                    </p:animEffect>
                                  </p:childTnLst>
                                </p:cTn>
                              </p:par>
                            </p:childTnLst>
                          </p:cTn>
                        </p:par>
                        <p:par>
                          <p:cTn id="44" fill="hold">
                            <p:stCondLst>
                              <p:cond delay="3700"/>
                            </p:stCondLst>
                            <p:childTnLst>
                              <p:par>
                                <p:cTn id="45" presetID="22" presetClass="entr" presetSubtype="1" fill="hold" grpId="0" nodeType="afterEffect">
                                  <p:stCondLst>
                                    <p:cond delay="0"/>
                                  </p:stCondLst>
                                  <p:childTnLst>
                                    <p:set>
                                      <p:cBhvr>
                                        <p:cTn id="46" dur="1" fill="hold">
                                          <p:stCondLst>
                                            <p:cond delay="0"/>
                                          </p:stCondLst>
                                        </p:cTn>
                                        <p:tgtEl>
                                          <p:spTgt spid="17">
                                            <p:txEl>
                                              <p:pRg st="0" end="0"/>
                                            </p:txEl>
                                          </p:spTgt>
                                        </p:tgtEl>
                                        <p:attrNameLst>
                                          <p:attrName>style.visibility</p:attrName>
                                        </p:attrNameLst>
                                      </p:cBhvr>
                                      <p:to>
                                        <p:strVal val="visible"/>
                                      </p:to>
                                    </p:set>
                                    <p:animEffect transition="in" filter="wipe(up)">
                                      <p:cBhvr>
                                        <p:cTn id="47" dur="1000"/>
                                        <p:tgtEl>
                                          <p:spTgt spid="17">
                                            <p:txEl>
                                              <p:pRg st="0" end="0"/>
                                            </p:txEl>
                                          </p:spTgt>
                                        </p:tgtEl>
                                      </p:cBhvr>
                                    </p:animEffect>
                                  </p:childTnLst>
                                </p:cTn>
                              </p:par>
                            </p:childTnLst>
                          </p:cTn>
                        </p:par>
                        <p:par>
                          <p:cTn id="48" fill="hold">
                            <p:stCondLst>
                              <p:cond delay="4700"/>
                            </p:stCondLst>
                            <p:childTnLst>
                              <p:par>
                                <p:cTn id="49" presetID="22" presetClass="entr" presetSubtype="1" fill="hold" grpId="0" nodeType="afterEffect">
                                  <p:stCondLst>
                                    <p:cond delay="0"/>
                                  </p:stCondLst>
                                  <p:childTnLst>
                                    <p:set>
                                      <p:cBhvr>
                                        <p:cTn id="50" dur="1" fill="hold">
                                          <p:stCondLst>
                                            <p:cond delay="0"/>
                                          </p:stCondLst>
                                        </p:cTn>
                                        <p:tgtEl>
                                          <p:spTgt spid="17">
                                            <p:txEl>
                                              <p:pRg st="1" end="1"/>
                                            </p:txEl>
                                          </p:spTgt>
                                        </p:tgtEl>
                                        <p:attrNameLst>
                                          <p:attrName>style.visibility</p:attrName>
                                        </p:attrNameLst>
                                      </p:cBhvr>
                                      <p:to>
                                        <p:strVal val="visible"/>
                                      </p:to>
                                    </p:set>
                                    <p:animEffect transition="in" filter="wipe(up)">
                                      <p:cBhvr>
                                        <p:cTn id="51" dur="1000"/>
                                        <p:tgtEl>
                                          <p:spTgt spid="1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P spid="17" grpId="0" build="p"/>
      <p:bldP spid="20" grpId="0" bldLvl="0" animBg="1"/>
      <p:bldP spid="21" grpId="0" bldLvl="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203950"/>
            <a:ext cx="2743200" cy="365125"/>
          </a:xfrm>
        </p:spPr>
        <p:txBody>
          <a:bodyPr/>
          <a:lstStyle/>
          <a:p>
            <a:fld id="{530820CF-B880-4189-942D-D702A7CBA730}" type="datetimeFigureOut">
              <a:rPr lang="zh-CN" altLang="en-US" smtClean="0"/>
              <a:t>2021/10/6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8</a:t>
            </a:fld>
            <a:endParaRPr lang="zh-CN" altLang="en-US"/>
          </a:p>
        </p:txBody>
      </p:sp>
      <p:pic>
        <p:nvPicPr>
          <p:cNvPr id="8" name="图片 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2008" y="0"/>
            <a:ext cx="12288688" cy="6858000"/>
          </a:xfrm>
          <a:prstGeom prst="rect">
            <a:avLst/>
          </a:prstGeom>
        </p:spPr>
      </p:pic>
      <p:pic>
        <p:nvPicPr>
          <p:cNvPr id="13" name="图形 12"/>
          <p:cNvPicPr>
            <a:picLocks noChangeAspect="1"/>
          </p:cNvPicPr>
          <p:nvPr userDrawn="1"/>
        </p:nvPicPr>
        <p:blipFill>
          <a:blip r:embed="rId5"/>
          <a:stretch>
            <a:fillRect/>
          </a:stretch>
        </p:blipFill>
        <p:spPr>
          <a:xfrm>
            <a:off x="0" y="333537"/>
            <a:ext cx="1123156" cy="826939"/>
          </a:xfrm>
          <a:prstGeom prst="rect">
            <a:avLst/>
          </a:prstGeom>
        </p:spPr>
      </p:pic>
      <p:sp>
        <p:nvSpPr>
          <p:cNvPr id="14" name="Copyright Notice"/>
          <p:cNvSpPr/>
          <p:nvPr userDrawn="1"/>
        </p:nvSpPr>
        <p:spPr bwMode="auto">
          <a:xfrm>
            <a:off x="1151072" y="479490"/>
            <a:ext cx="3451390" cy="680986"/>
          </a:xfrm>
          <a:prstGeom prst="rect">
            <a:avLst/>
          </a:prstGeom>
          <a:noFill/>
          <a:ln w="6350" cap="flat" cmpd="sng" algn="ctr">
            <a:noFill/>
            <a:prstDash val="solid"/>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6350">
                <a:solidFill>
                  <a:srgbClr val="FFFFFF"/>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square" lIns="72000" tIns="32400" rIns="72000" bIns="32400" rtlCol="0" anchor="t">
            <a:sp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l"/>
            <a:r>
              <a:rPr lang="en-US" sz="4000" cap="small" dirty="0">
                <a:solidFill>
                  <a:srgbClr val="00B0F0"/>
                </a:solidFill>
                <a:latin typeface="UTM American Sans" panose="02040603050506020204" pitchFamily="18" charset="0"/>
                <a:ea typeface="微软雅黑" panose="020B0503020204020204" charset="-122"/>
              </a:rPr>
              <a:t>LUYỆN ĐỌC</a:t>
            </a:r>
            <a:endParaRPr sz="4000" cap="small" dirty="0">
              <a:solidFill>
                <a:srgbClr val="00B0F0"/>
              </a:solidFill>
              <a:latin typeface="UTM American Sans" panose="02040603050506020204" pitchFamily="18" charset="0"/>
              <a:ea typeface="微软雅黑" panose="020B0503020204020204" charset="-122"/>
            </a:endParaRPr>
          </a:p>
        </p:txBody>
      </p:sp>
      <p:pic>
        <p:nvPicPr>
          <p:cNvPr id="10" name="图片 9"/>
          <p:cNvPicPr>
            <a:picLocks noChangeAspect="1"/>
          </p:cNvPicPr>
          <p:nvPr userDrawn="1"/>
        </p:nvPicPr>
        <p:blipFill>
          <a:blip r:embed="rId6"/>
          <a:stretch>
            <a:fillRect/>
          </a:stretch>
        </p:blipFill>
        <p:spPr>
          <a:xfrm>
            <a:off x="8544272" y="188640"/>
            <a:ext cx="1512168" cy="753657"/>
          </a:xfrm>
          <a:prstGeom prst="rect">
            <a:avLst/>
          </a:prstGeom>
        </p:spPr>
      </p:pic>
      <p:grpSp>
        <p:nvGrpSpPr>
          <p:cNvPr id="26" name="Group 25">
            <a:extLst>
              <a:ext uri="{FF2B5EF4-FFF2-40B4-BE49-F238E27FC236}">
                <a16:creationId xmlns:a16="http://schemas.microsoft.com/office/drawing/2014/main" id="{5528A879-B40F-4551-AC79-E3DA77D7153D}"/>
              </a:ext>
            </a:extLst>
          </p:cNvPr>
          <p:cNvGrpSpPr/>
          <p:nvPr/>
        </p:nvGrpSpPr>
        <p:grpSpPr>
          <a:xfrm>
            <a:off x="1728327" y="903954"/>
            <a:ext cx="1775383" cy="1775383"/>
            <a:chOff x="2274168" y="796367"/>
            <a:chExt cx="1775383" cy="1775383"/>
          </a:xfrm>
        </p:grpSpPr>
        <p:pic>
          <p:nvPicPr>
            <p:cNvPr id="22" name="Picture 21">
              <a:extLst>
                <a:ext uri="{FF2B5EF4-FFF2-40B4-BE49-F238E27FC236}">
                  <a16:creationId xmlns:a16="http://schemas.microsoft.com/office/drawing/2014/main" id="{76AE52BE-9AF1-4933-8C64-E4ADD37190C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274168" y="796367"/>
              <a:ext cx="1775383" cy="1775383"/>
            </a:xfrm>
            <a:prstGeom prst="rect">
              <a:avLst/>
            </a:prstGeom>
          </p:spPr>
        </p:pic>
        <p:sp>
          <p:nvSpPr>
            <p:cNvPr id="24" name="TextBox 23">
              <a:extLst>
                <a:ext uri="{FF2B5EF4-FFF2-40B4-BE49-F238E27FC236}">
                  <a16:creationId xmlns:a16="http://schemas.microsoft.com/office/drawing/2014/main" id="{62B3CCC1-BE80-4FD6-9406-A33EBCF48DF2}"/>
                </a:ext>
              </a:extLst>
            </p:cNvPr>
            <p:cNvSpPr txBox="1"/>
            <p:nvPr/>
          </p:nvSpPr>
          <p:spPr>
            <a:xfrm>
              <a:off x="2740061" y="1324495"/>
              <a:ext cx="784189" cy="630942"/>
            </a:xfrm>
            <a:prstGeom prst="rect">
              <a:avLst/>
            </a:prstGeom>
            <a:noFill/>
          </p:spPr>
          <p:txBody>
            <a:bodyPr wrap="none" rtlCol="0">
              <a:spAutoFit/>
            </a:bodyPr>
            <a:lstStyle/>
            <a:p>
              <a:r>
                <a:rPr lang="en-US" sz="3500" b="1" dirty="0" err="1">
                  <a:solidFill>
                    <a:srgbClr val="002060"/>
                  </a:solidFill>
                  <a:latin typeface="Arial" panose="020B0604020202020204" pitchFamily="34" charset="0"/>
                  <a:cs typeface="Arial" panose="020B0604020202020204" pitchFamily="34" charset="0"/>
                </a:rPr>
                <a:t>Từ</a:t>
              </a:r>
              <a:endParaRPr lang="en-US" sz="3500" b="1" dirty="0">
                <a:solidFill>
                  <a:srgbClr val="002060"/>
                </a:solidFill>
                <a:latin typeface="Arial" panose="020B0604020202020204" pitchFamily="34" charset="0"/>
                <a:cs typeface="Arial" panose="020B0604020202020204" pitchFamily="34" charset="0"/>
              </a:endParaRPr>
            </a:p>
          </p:txBody>
        </p:sp>
      </p:grpSp>
      <p:grpSp>
        <p:nvGrpSpPr>
          <p:cNvPr id="27" name="Group 26">
            <a:extLst>
              <a:ext uri="{FF2B5EF4-FFF2-40B4-BE49-F238E27FC236}">
                <a16:creationId xmlns:a16="http://schemas.microsoft.com/office/drawing/2014/main" id="{A5906D42-81C4-4997-8324-A4D7B9585189}"/>
              </a:ext>
            </a:extLst>
          </p:cNvPr>
          <p:cNvGrpSpPr/>
          <p:nvPr/>
        </p:nvGrpSpPr>
        <p:grpSpPr>
          <a:xfrm>
            <a:off x="7214268" y="903954"/>
            <a:ext cx="1775383" cy="1775383"/>
            <a:chOff x="6948638" y="796367"/>
            <a:chExt cx="1775383" cy="1775383"/>
          </a:xfrm>
        </p:grpSpPr>
        <p:pic>
          <p:nvPicPr>
            <p:cNvPr id="23" name="Picture 22">
              <a:extLst>
                <a:ext uri="{FF2B5EF4-FFF2-40B4-BE49-F238E27FC236}">
                  <a16:creationId xmlns:a16="http://schemas.microsoft.com/office/drawing/2014/main" id="{7886EB62-2AEA-49EF-BE95-7E0C9DFC612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948638" y="796367"/>
              <a:ext cx="1775383" cy="1775383"/>
            </a:xfrm>
            <a:prstGeom prst="rect">
              <a:avLst/>
            </a:prstGeom>
          </p:spPr>
        </p:pic>
        <p:sp>
          <p:nvSpPr>
            <p:cNvPr id="25" name="TextBox 24">
              <a:extLst>
                <a:ext uri="{FF2B5EF4-FFF2-40B4-BE49-F238E27FC236}">
                  <a16:creationId xmlns:a16="http://schemas.microsoft.com/office/drawing/2014/main" id="{9B439085-3113-4118-9017-A3B46E842947}"/>
                </a:ext>
              </a:extLst>
            </p:cNvPr>
            <p:cNvSpPr txBox="1"/>
            <p:nvPr/>
          </p:nvSpPr>
          <p:spPr>
            <a:xfrm>
              <a:off x="7320001" y="1349537"/>
              <a:ext cx="1032655" cy="630942"/>
            </a:xfrm>
            <a:prstGeom prst="rect">
              <a:avLst/>
            </a:prstGeom>
            <a:noFill/>
          </p:spPr>
          <p:txBody>
            <a:bodyPr wrap="none" rtlCol="0">
              <a:spAutoFit/>
            </a:bodyPr>
            <a:lstStyle/>
            <a:p>
              <a:r>
                <a:rPr lang="en-US" sz="3500" b="1" dirty="0" err="1">
                  <a:solidFill>
                    <a:srgbClr val="002060"/>
                  </a:solidFill>
                  <a:latin typeface="Arial" panose="020B0604020202020204" pitchFamily="34" charset="0"/>
                  <a:cs typeface="Arial" panose="020B0604020202020204" pitchFamily="34" charset="0"/>
                </a:rPr>
                <a:t>Câu</a:t>
              </a:r>
              <a:endParaRPr lang="en-US" sz="3500" b="1" dirty="0">
                <a:solidFill>
                  <a:srgbClr val="002060"/>
                </a:solidFill>
                <a:latin typeface="Arial" panose="020B0604020202020204" pitchFamily="34" charset="0"/>
                <a:cs typeface="Arial" panose="020B0604020202020204" pitchFamily="34" charset="0"/>
              </a:endParaRPr>
            </a:p>
          </p:txBody>
        </p:sp>
      </p:grpSp>
      <p:cxnSp>
        <p:nvCxnSpPr>
          <p:cNvPr id="29" name="Straight Connector 28">
            <a:extLst>
              <a:ext uri="{FF2B5EF4-FFF2-40B4-BE49-F238E27FC236}">
                <a16:creationId xmlns:a16="http://schemas.microsoft.com/office/drawing/2014/main" id="{C8368B56-4C27-4ED6-8C66-727B9C2CDE03}"/>
              </a:ext>
            </a:extLst>
          </p:cNvPr>
          <p:cNvCxnSpPr/>
          <p:nvPr/>
        </p:nvCxnSpPr>
        <p:spPr>
          <a:xfrm>
            <a:off x="3926078" y="1457124"/>
            <a:ext cx="0" cy="4444922"/>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30" name="Text Box 8">
            <a:extLst>
              <a:ext uri="{FF2B5EF4-FFF2-40B4-BE49-F238E27FC236}">
                <a16:creationId xmlns:a16="http://schemas.microsoft.com/office/drawing/2014/main" id="{4ABA19B7-A6E5-40DC-A565-9AFB18973646}"/>
              </a:ext>
            </a:extLst>
          </p:cNvPr>
          <p:cNvSpPr txBox="1">
            <a:spLocks noChangeArrowheads="1"/>
          </p:cNvSpPr>
          <p:nvPr/>
        </p:nvSpPr>
        <p:spPr bwMode="auto">
          <a:xfrm>
            <a:off x="1143000" y="2286000"/>
            <a:ext cx="2667000"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vi-VN" sz="2500">
                <a:cs typeface="Arial" panose="020B0604020202020204" pitchFamily="34" charset="0"/>
              </a:rPr>
              <a:t> An-đrây-ca</a:t>
            </a:r>
          </a:p>
        </p:txBody>
      </p:sp>
      <p:sp>
        <p:nvSpPr>
          <p:cNvPr id="31" name="Text Box 10">
            <a:extLst>
              <a:ext uri="{FF2B5EF4-FFF2-40B4-BE49-F238E27FC236}">
                <a16:creationId xmlns:a16="http://schemas.microsoft.com/office/drawing/2014/main" id="{BDEEAE52-2D74-4487-89BB-1E4207BFA612}"/>
              </a:ext>
            </a:extLst>
          </p:cNvPr>
          <p:cNvSpPr txBox="1">
            <a:spLocks noChangeArrowheads="1"/>
          </p:cNvSpPr>
          <p:nvPr/>
        </p:nvSpPr>
        <p:spPr bwMode="auto">
          <a:xfrm>
            <a:off x="1143000" y="2743200"/>
            <a:ext cx="2667000"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vi-VN" sz="2500">
                <a:cs typeface="Arial" panose="020B0604020202020204" pitchFamily="34" charset="0"/>
              </a:rPr>
              <a:t> nhập cuộc</a:t>
            </a:r>
          </a:p>
        </p:txBody>
      </p:sp>
      <p:sp>
        <p:nvSpPr>
          <p:cNvPr id="32" name="Text Box 11">
            <a:extLst>
              <a:ext uri="{FF2B5EF4-FFF2-40B4-BE49-F238E27FC236}">
                <a16:creationId xmlns:a16="http://schemas.microsoft.com/office/drawing/2014/main" id="{082F75E1-FBFE-4AB4-8A5C-1F7F26A9CE4A}"/>
              </a:ext>
            </a:extLst>
          </p:cNvPr>
          <p:cNvSpPr txBox="1">
            <a:spLocks noChangeArrowheads="1"/>
          </p:cNvSpPr>
          <p:nvPr/>
        </p:nvSpPr>
        <p:spPr bwMode="auto">
          <a:xfrm>
            <a:off x="1143000" y="3657600"/>
            <a:ext cx="2667000"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vi-VN" sz="2500" dirty="0">
                <a:cs typeface="Arial" panose="020B0604020202020204" pitchFamily="34" charset="0"/>
              </a:rPr>
              <a:t> </a:t>
            </a:r>
            <a:r>
              <a:rPr lang="en-US" altLang="vi-VN" sz="2500" dirty="0" err="1">
                <a:cs typeface="Arial" panose="020B0604020202020204" pitchFamily="34" charset="0"/>
              </a:rPr>
              <a:t>hoảng</a:t>
            </a:r>
            <a:r>
              <a:rPr lang="en-US" altLang="vi-VN" sz="2500" dirty="0">
                <a:cs typeface="Arial" panose="020B0604020202020204" pitchFamily="34" charset="0"/>
              </a:rPr>
              <a:t> </a:t>
            </a:r>
            <a:r>
              <a:rPr lang="en-US" altLang="vi-VN" sz="2500" dirty="0" err="1">
                <a:cs typeface="Arial" panose="020B0604020202020204" pitchFamily="34" charset="0"/>
              </a:rPr>
              <a:t>hốt</a:t>
            </a:r>
            <a:endParaRPr lang="en-US" altLang="vi-VN" sz="2500" dirty="0">
              <a:cs typeface="Arial" panose="020B0604020202020204" pitchFamily="34" charset="0"/>
            </a:endParaRPr>
          </a:p>
        </p:txBody>
      </p:sp>
      <p:sp>
        <p:nvSpPr>
          <p:cNvPr id="33" name="Text Box 12">
            <a:extLst>
              <a:ext uri="{FF2B5EF4-FFF2-40B4-BE49-F238E27FC236}">
                <a16:creationId xmlns:a16="http://schemas.microsoft.com/office/drawing/2014/main" id="{41C581FA-83EB-4D9C-8A70-61E11DFFF3AF}"/>
              </a:ext>
            </a:extLst>
          </p:cNvPr>
          <p:cNvSpPr txBox="1">
            <a:spLocks noChangeArrowheads="1"/>
          </p:cNvSpPr>
          <p:nvPr/>
        </p:nvSpPr>
        <p:spPr bwMode="auto">
          <a:xfrm>
            <a:off x="1143000" y="5038725"/>
            <a:ext cx="1905000"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vi-VN" sz="2500">
                <a:cs typeface="Arial" panose="020B0604020202020204" pitchFamily="34" charset="0"/>
              </a:rPr>
              <a:t> dằn vặt</a:t>
            </a:r>
          </a:p>
        </p:txBody>
      </p:sp>
      <p:sp>
        <p:nvSpPr>
          <p:cNvPr id="34" name="Text Box 13">
            <a:extLst>
              <a:ext uri="{FF2B5EF4-FFF2-40B4-BE49-F238E27FC236}">
                <a16:creationId xmlns:a16="http://schemas.microsoft.com/office/drawing/2014/main" id="{7BCC4672-DCD6-45D6-A55F-7C245966BF5D}"/>
              </a:ext>
            </a:extLst>
          </p:cNvPr>
          <p:cNvSpPr txBox="1">
            <a:spLocks noChangeArrowheads="1"/>
          </p:cNvSpPr>
          <p:nvPr/>
        </p:nvSpPr>
        <p:spPr bwMode="auto">
          <a:xfrm>
            <a:off x="1143000" y="4581525"/>
            <a:ext cx="2667000"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vi-VN" sz="2500">
                <a:cs typeface="Arial" panose="020B0604020202020204" pitchFamily="34" charset="0"/>
              </a:rPr>
              <a:t> nức nở</a:t>
            </a:r>
          </a:p>
        </p:txBody>
      </p:sp>
      <p:sp>
        <p:nvSpPr>
          <p:cNvPr id="35" name="Text Box 27">
            <a:extLst>
              <a:ext uri="{FF2B5EF4-FFF2-40B4-BE49-F238E27FC236}">
                <a16:creationId xmlns:a16="http://schemas.microsoft.com/office/drawing/2014/main" id="{1A032AD2-E84C-4E32-81DE-8E2B5B9C5A3F}"/>
              </a:ext>
            </a:extLst>
          </p:cNvPr>
          <p:cNvSpPr txBox="1">
            <a:spLocks noChangeArrowheads="1"/>
          </p:cNvSpPr>
          <p:nvPr/>
        </p:nvSpPr>
        <p:spPr bwMode="auto">
          <a:xfrm>
            <a:off x="4308568" y="2362200"/>
            <a:ext cx="7026179" cy="12464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spcBef>
                <a:spcPct val="50000"/>
              </a:spcBef>
            </a:pPr>
            <a:r>
              <a:rPr lang="en-US" altLang="vi-VN" sz="2500" dirty="0" err="1">
                <a:cs typeface="Arial" panose="020B0604020202020204" pitchFamily="34" charset="0"/>
              </a:rPr>
              <a:t>Chơi</a:t>
            </a:r>
            <a:r>
              <a:rPr lang="en-US" altLang="vi-VN" sz="2500" dirty="0">
                <a:cs typeface="Arial" panose="020B0604020202020204" pitchFamily="34" charset="0"/>
              </a:rPr>
              <a:t> </a:t>
            </a:r>
            <a:r>
              <a:rPr lang="en-US" altLang="vi-VN" sz="2500" dirty="0" err="1">
                <a:cs typeface="Arial" panose="020B0604020202020204" pitchFamily="34" charset="0"/>
              </a:rPr>
              <a:t>một</a:t>
            </a:r>
            <a:r>
              <a:rPr lang="en-US" altLang="vi-VN" sz="2500" dirty="0">
                <a:cs typeface="Arial" panose="020B0604020202020204" pitchFamily="34" charset="0"/>
              </a:rPr>
              <a:t> </a:t>
            </a:r>
            <a:r>
              <a:rPr lang="en-US" altLang="vi-VN" sz="2500" dirty="0" err="1">
                <a:cs typeface="Arial" panose="020B0604020202020204" pitchFamily="34" charset="0"/>
              </a:rPr>
              <a:t>lúc</a:t>
            </a:r>
            <a:r>
              <a:rPr lang="en-US" altLang="vi-VN" sz="2500" dirty="0">
                <a:cs typeface="Arial" panose="020B0604020202020204" pitchFamily="34" charset="0"/>
              </a:rPr>
              <a:t> </a:t>
            </a:r>
            <a:r>
              <a:rPr lang="en-US" altLang="vi-VN" sz="2500" dirty="0" err="1">
                <a:cs typeface="Arial" panose="020B0604020202020204" pitchFamily="34" charset="0"/>
              </a:rPr>
              <a:t>mới</a:t>
            </a:r>
            <a:r>
              <a:rPr lang="en-US" altLang="vi-VN" sz="2500" dirty="0">
                <a:cs typeface="Arial" panose="020B0604020202020204" pitchFamily="34" charset="0"/>
              </a:rPr>
              <a:t> </a:t>
            </a:r>
            <a:r>
              <a:rPr lang="en-US" altLang="vi-VN" sz="2500" dirty="0" err="1">
                <a:cs typeface="Arial" panose="020B0604020202020204" pitchFamily="34" charset="0"/>
              </a:rPr>
              <a:t>nhớ</a:t>
            </a:r>
            <a:r>
              <a:rPr lang="en-US" altLang="vi-VN" sz="2500" dirty="0">
                <a:cs typeface="Arial" panose="020B0604020202020204" pitchFamily="34" charset="0"/>
              </a:rPr>
              <a:t> </a:t>
            </a:r>
            <a:r>
              <a:rPr lang="en-US" altLang="vi-VN" sz="2500" dirty="0" err="1">
                <a:cs typeface="Arial" panose="020B0604020202020204" pitchFamily="34" charset="0"/>
              </a:rPr>
              <a:t>lời</a:t>
            </a:r>
            <a:r>
              <a:rPr lang="en-US" altLang="vi-VN" sz="2500" dirty="0">
                <a:cs typeface="Arial" panose="020B0604020202020204" pitchFamily="34" charset="0"/>
              </a:rPr>
              <a:t> </a:t>
            </a:r>
            <a:r>
              <a:rPr lang="en-US" altLang="vi-VN" sz="2500" dirty="0" err="1">
                <a:cs typeface="Arial" panose="020B0604020202020204" pitchFamily="34" charset="0"/>
              </a:rPr>
              <a:t>mẹ</a:t>
            </a:r>
            <a:r>
              <a:rPr lang="en-US" altLang="vi-VN" sz="2500" dirty="0">
                <a:cs typeface="Arial" panose="020B0604020202020204" pitchFamily="34" charset="0"/>
              </a:rPr>
              <a:t> </a:t>
            </a:r>
            <a:r>
              <a:rPr lang="en-US" altLang="vi-VN" sz="2500" dirty="0" err="1">
                <a:cs typeface="Arial" panose="020B0604020202020204" pitchFamily="34" charset="0"/>
              </a:rPr>
              <a:t>dặn</a:t>
            </a:r>
            <a:r>
              <a:rPr lang="en-US" altLang="vi-VN" sz="2500" dirty="0">
                <a:cs typeface="Arial" panose="020B0604020202020204" pitchFamily="34" charset="0"/>
              </a:rPr>
              <a:t>, </a:t>
            </a:r>
            <a:r>
              <a:rPr lang="en-US" altLang="vi-VN" sz="2500" dirty="0" err="1">
                <a:cs typeface="Arial" panose="020B0604020202020204" pitchFamily="34" charset="0"/>
              </a:rPr>
              <a:t>em</a:t>
            </a:r>
            <a:r>
              <a:rPr lang="en-US" altLang="vi-VN" sz="2500" dirty="0">
                <a:cs typeface="Arial" panose="020B0604020202020204" pitchFamily="34" charset="0"/>
              </a:rPr>
              <a:t> </a:t>
            </a:r>
            <a:r>
              <a:rPr lang="en-US" altLang="vi-VN" sz="2500" dirty="0" err="1">
                <a:cs typeface="Arial" panose="020B0604020202020204" pitchFamily="34" charset="0"/>
              </a:rPr>
              <a:t>vội</a:t>
            </a:r>
            <a:r>
              <a:rPr lang="en-US" altLang="vi-VN" sz="2500" dirty="0">
                <a:cs typeface="Arial" panose="020B0604020202020204" pitchFamily="34" charset="0"/>
              </a:rPr>
              <a:t> </a:t>
            </a:r>
            <a:r>
              <a:rPr lang="en-US" altLang="vi-VN" sz="2500" dirty="0" err="1">
                <a:cs typeface="Arial" panose="020B0604020202020204" pitchFamily="34" charset="0"/>
              </a:rPr>
              <a:t>chạy</a:t>
            </a:r>
            <a:r>
              <a:rPr lang="en-US" altLang="vi-VN" sz="2500" dirty="0">
                <a:cs typeface="Arial" panose="020B0604020202020204" pitchFamily="34" charset="0"/>
              </a:rPr>
              <a:t> </a:t>
            </a:r>
            <a:r>
              <a:rPr lang="en-US" altLang="vi-VN" sz="2500" dirty="0" err="1">
                <a:cs typeface="Arial" panose="020B0604020202020204" pitchFamily="34" charset="0"/>
              </a:rPr>
              <a:t>một</a:t>
            </a:r>
            <a:r>
              <a:rPr lang="en-US" altLang="vi-VN" sz="2500" dirty="0">
                <a:cs typeface="Arial" panose="020B0604020202020204" pitchFamily="34" charset="0"/>
              </a:rPr>
              <a:t> </a:t>
            </a:r>
            <a:r>
              <a:rPr lang="en-US" altLang="vi-VN" sz="2500" dirty="0" err="1">
                <a:cs typeface="Arial" panose="020B0604020202020204" pitchFamily="34" charset="0"/>
              </a:rPr>
              <a:t>mạch</a:t>
            </a:r>
            <a:r>
              <a:rPr lang="en-US" altLang="vi-VN" sz="2500" dirty="0">
                <a:cs typeface="Arial" panose="020B0604020202020204" pitchFamily="34" charset="0"/>
              </a:rPr>
              <a:t> </a:t>
            </a:r>
            <a:r>
              <a:rPr lang="en-US" altLang="vi-VN" sz="2500" dirty="0" err="1">
                <a:cs typeface="Arial" panose="020B0604020202020204" pitchFamily="34" charset="0"/>
              </a:rPr>
              <a:t>đến</a:t>
            </a:r>
            <a:r>
              <a:rPr lang="en-US" altLang="vi-VN" sz="2500" dirty="0">
                <a:cs typeface="Arial" panose="020B0604020202020204" pitchFamily="34" charset="0"/>
              </a:rPr>
              <a:t> </a:t>
            </a:r>
            <a:r>
              <a:rPr lang="en-US" altLang="vi-VN" sz="2500" dirty="0" err="1">
                <a:cs typeface="Arial" panose="020B0604020202020204" pitchFamily="34" charset="0"/>
              </a:rPr>
              <a:t>cửa</a:t>
            </a:r>
            <a:r>
              <a:rPr lang="en-US" altLang="vi-VN" sz="2500" dirty="0">
                <a:cs typeface="Arial" panose="020B0604020202020204" pitchFamily="34" charset="0"/>
              </a:rPr>
              <a:t> </a:t>
            </a:r>
            <a:r>
              <a:rPr lang="en-US" altLang="vi-VN" sz="2500" dirty="0" err="1">
                <a:cs typeface="Arial" panose="020B0604020202020204" pitchFamily="34" charset="0"/>
              </a:rPr>
              <a:t>hàng</a:t>
            </a:r>
            <a:r>
              <a:rPr lang="en-US" altLang="vi-VN" sz="2500" dirty="0">
                <a:cs typeface="Arial" panose="020B0604020202020204" pitchFamily="34" charset="0"/>
              </a:rPr>
              <a:t> </a:t>
            </a:r>
            <a:r>
              <a:rPr lang="en-US" altLang="vi-VN" sz="2500" dirty="0" err="1">
                <a:cs typeface="Arial" panose="020B0604020202020204" pitchFamily="34" charset="0"/>
              </a:rPr>
              <a:t>mua</a:t>
            </a:r>
            <a:r>
              <a:rPr lang="en-US" altLang="vi-VN" sz="2500" dirty="0">
                <a:cs typeface="Arial" panose="020B0604020202020204" pitchFamily="34" charset="0"/>
              </a:rPr>
              <a:t> </a:t>
            </a:r>
            <a:r>
              <a:rPr lang="en-US" altLang="vi-VN" sz="2500" dirty="0" err="1">
                <a:cs typeface="Arial" panose="020B0604020202020204" pitchFamily="34" charset="0"/>
              </a:rPr>
              <a:t>thuốc</a:t>
            </a:r>
            <a:r>
              <a:rPr lang="en-US" altLang="vi-VN" sz="2500" dirty="0">
                <a:cs typeface="Arial" panose="020B0604020202020204" pitchFamily="34" charset="0"/>
              </a:rPr>
              <a:t> </a:t>
            </a:r>
            <a:r>
              <a:rPr lang="en-US" altLang="vi-VN" sz="2500" dirty="0" err="1">
                <a:cs typeface="Arial" panose="020B0604020202020204" pitchFamily="34" charset="0"/>
              </a:rPr>
              <a:t>rồi</a:t>
            </a:r>
            <a:r>
              <a:rPr lang="en-US" altLang="vi-VN" sz="2500" dirty="0">
                <a:cs typeface="Arial" panose="020B0604020202020204" pitchFamily="34" charset="0"/>
              </a:rPr>
              <a:t> </a:t>
            </a:r>
            <a:r>
              <a:rPr lang="en-US" altLang="vi-VN" sz="2500" dirty="0" err="1">
                <a:cs typeface="Arial" panose="020B0604020202020204" pitchFamily="34" charset="0"/>
              </a:rPr>
              <a:t>mang</a:t>
            </a:r>
            <a:r>
              <a:rPr lang="en-US" altLang="vi-VN" sz="2500" dirty="0">
                <a:cs typeface="Arial" panose="020B0604020202020204" pitchFamily="34" charset="0"/>
              </a:rPr>
              <a:t> </a:t>
            </a:r>
            <a:r>
              <a:rPr lang="en-US" altLang="vi-VN" sz="2500" dirty="0" err="1">
                <a:cs typeface="Arial" panose="020B0604020202020204" pitchFamily="34" charset="0"/>
              </a:rPr>
              <a:t>về</a:t>
            </a:r>
            <a:r>
              <a:rPr lang="en-US" altLang="vi-VN" sz="2500" dirty="0">
                <a:cs typeface="Arial" panose="020B0604020202020204" pitchFamily="34" charset="0"/>
              </a:rPr>
              <a:t> </a:t>
            </a:r>
            <a:r>
              <a:rPr lang="en-US" altLang="vi-VN" sz="2500" dirty="0" err="1">
                <a:cs typeface="Arial" panose="020B0604020202020204" pitchFamily="34" charset="0"/>
              </a:rPr>
              <a:t>nhà</a:t>
            </a:r>
            <a:r>
              <a:rPr lang="en-US" altLang="vi-VN" sz="2500" dirty="0">
                <a:cs typeface="Arial" panose="020B0604020202020204" pitchFamily="34" charset="0"/>
              </a:rPr>
              <a:t>.</a:t>
            </a:r>
          </a:p>
        </p:txBody>
      </p:sp>
      <p:sp>
        <p:nvSpPr>
          <p:cNvPr id="36" name="Hộp_Văn_Bản 32">
            <a:extLst>
              <a:ext uri="{FF2B5EF4-FFF2-40B4-BE49-F238E27FC236}">
                <a16:creationId xmlns:a16="http://schemas.microsoft.com/office/drawing/2014/main" id="{424A7E3D-7468-4D83-84BC-B01489AA9688}"/>
              </a:ext>
            </a:extLst>
          </p:cNvPr>
          <p:cNvSpPr txBox="1">
            <a:spLocks noChangeArrowheads="1"/>
          </p:cNvSpPr>
          <p:nvPr/>
        </p:nvSpPr>
        <p:spPr bwMode="auto">
          <a:xfrm>
            <a:off x="1219200" y="3200400"/>
            <a:ext cx="2514600"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vi-VN" sz="2500" dirty="0" err="1">
                <a:cs typeface="Arial" panose="020B0604020202020204" pitchFamily="34" charset="0"/>
              </a:rPr>
              <a:t>chạy</a:t>
            </a:r>
            <a:r>
              <a:rPr lang="en-US" altLang="vi-VN" sz="2500" dirty="0">
                <a:cs typeface="Arial" panose="020B0604020202020204" pitchFamily="34" charset="0"/>
              </a:rPr>
              <a:t> </a:t>
            </a:r>
            <a:r>
              <a:rPr lang="en-US" altLang="vi-VN" sz="2500" dirty="0" err="1">
                <a:cs typeface="Arial" panose="020B0604020202020204" pitchFamily="34" charset="0"/>
              </a:rPr>
              <a:t>một</a:t>
            </a:r>
            <a:r>
              <a:rPr lang="en-US" altLang="vi-VN" sz="2500" dirty="0">
                <a:cs typeface="Arial" panose="020B0604020202020204" pitchFamily="34" charset="0"/>
              </a:rPr>
              <a:t> </a:t>
            </a:r>
            <a:r>
              <a:rPr lang="en-US" altLang="vi-VN" sz="2500" dirty="0" err="1">
                <a:cs typeface="Arial" panose="020B0604020202020204" pitchFamily="34" charset="0"/>
              </a:rPr>
              <a:t>mạch</a:t>
            </a:r>
            <a:endParaRPr lang="en-US" altLang="vi-VN" sz="2500" dirty="0">
              <a:cs typeface="Arial" panose="020B0604020202020204" pitchFamily="34" charset="0"/>
            </a:endParaRPr>
          </a:p>
        </p:txBody>
      </p:sp>
      <p:sp>
        <p:nvSpPr>
          <p:cNvPr id="37" name="Hộp_Văn_Bản 33">
            <a:extLst>
              <a:ext uri="{FF2B5EF4-FFF2-40B4-BE49-F238E27FC236}">
                <a16:creationId xmlns:a16="http://schemas.microsoft.com/office/drawing/2014/main" id="{CDE38B3E-93A4-4DCC-AC41-E479EC0F2A90}"/>
              </a:ext>
            </a:extLst>
          </p:cNvPr>
          <p:cNvSpPr txBox="1">
            <a:spLocks noChangeArrowheads="1"/>
          </p:cNvSpPr>
          <p:nvPr/>
        </p:nvSpPr>
        <p:spPr bwMode="auto">
          <a:xfrm>
            <a:off x="1219200" y="4114800"/>
            <a:ext cx="1905000"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vi-VN" sz="2500">
                <a:cs typeface="Arial" panose="020B0604020202020204" pitchFamily="34" charset="0"/>
              </a:rPr>
              <a:t>nấc</a:t>
            </a:r>
          </a:p>
        </p:txBody>
      </p:sp>
      <p:sp>
        <p:nvSpPr>
          <p:cNvPr id="38" name="Hộp_Văn_Bản 34">
            <a:extLst>
              <a:ext uri="{FF2B5EF4-FFF2-40B4-BE49-F238E27FC236}">
                <a16:creationId xmlns:a16="http://schemas.microsoft.com/office/drawing/2014/main" id="{C7856354-26DB-4C8E-BF66-E54EBDEF4840}"/>
              </a:ext>
            </a:extLst>
          </p:cNvPr>
          <p:cNvSpPr txBox="1">
            <a:spLocks noChangeArrowheads="1"/>
          </p:cNvSpPr>
          <p:nvPr/>
        </p:nvSpPr>
        <p:spPr bwMode="auto">
          <a:xfrm>
            <a:off x="4320159" y="4114800"/>
            <a:ext cx="7014587" cy="12464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r>
              <a:rPr lang="en-US" altLang="vi-VN" sz="2500" dirty="0" err="1">
                <a:cs typeface="Arial" panose="020B0604020202020204" pitchFamily="34" charset="0"/>
              </a:rPr>
              <a:t>Mãi</a:t>
            </a:r>
            <a:r>
              <a:rPr lang="en-US" altLang="vi-VN" sz="2500" dirty="0">
                <a:cs typeface="Arial" panose="020B0604020202020204" pitchFamily="34" charset="0"/>
              </a:rPr>
              <a:t> </a:t>
            </a:r>
            <a:r>
              <a:rPr lang="en-US" altLang="vi-VN" sz="2500" dirty="0" err="1">
                <a:cs typeface="Arial" panose="020B0604020202020204" pitchFamily="34" charset="0"/>
              </a:rPr>
              <a:t>sau</a:t>
            </a:r>
            <a:r>
              <a:rPr lang="en-US" altLang="vi-VN" sz="2500" dirty="0">
                <a:cs typeface="Arial" panose="020B0604020202020204" pitchFamily="34" charset="0"/>
              </a:rPr>
              <a:t> </a:t>
            </a:r>
            <a:r>
              <a:rPr lang="en-US" altLang="vi-VN" sz="2500" dirty="0" err="1">
                <a:cs typeface="Arial" panose="020B0604020202020204" pitchFamily="34" charset="0"/>
              </a:rPr>
              <a:t>này</a:t>
            </a:r>
            <a:r>
              <a:rPr lang="en-US" altLang="vi-VN" sz="2500" dirty="0">
                <a:cs typeface="Arial" panose="020B0604020202020204" pitchFamily="34" charset="0"/>
              </a:rPr>
              <a:t>, </a:t>
            </a:r>
            <a:r>
              <a:rPr lang="en-US" altLang="vi-VN" sz="2500" dirty="0" err="1">
                <a:cs typeface="Arial" panose="020B0604020202020204" pitchFamily="34" charset="0"/>
              </a:rPr>
              <a:t>khi</a:t>
            </a:r>
            <a:r>
              <a:rPr lang="en-US" altLang="vi-VN" sz="2500" dirty="0">
                <a:cs typeface="Arial" panose="020B0604020202020204" pitchFamily="34" charset="0"/>
              </a:rPr>
              <a:t> </a:t>
            </a:r>
            <a:r>
              <a:rPr lang="en-US" altLang="vi-VN" sz="2500" dirty="0" err="1">
                <a:cs typeface="Arial" panose="020B0604020202020204" pitchFamily="34" charset="0"/>
              </a:rPr>
              <a:t>đã</a:t>
            </a:r>
            <a:r>
              <a:rPr lang="en-US" altLang="vi-VN" sz="2500" dirty="0">
                <a:cs typeface="Arial" panose="020B0604020202020204" pitchFamily="34" charset="0"/>
              </a:rPr>
              <a:t> </a:t>
            </a:r>
            <a:r>
              <a:rPr lang="en-US" altLang="vi-VN" sz="2500" dirty="0" err="1">
                <a:cs typeface="Arial" panose="020B0604020202020204" pitchFamily="34" charset="0"/>
              </a:rPr>
              <a:t>lớn</a:t>
            </a:r>
            <a:r>
              <a:rPr lang="en-US" altLang="vi-VN" sz="2500" dirty="0">
                <a:cs typeface="Arial" panose="020B0604020202020204" pitchFamily="34" charset="0"/>
              </a:rPr>
              <a:t>, </a:t>
            </a:r>
            <a:r>
              <a:rPr lang="en-US" altLang="vi-VN" sz="2500" dirty="0" err="1">
                <a:cs typeface="Arial" panose="020B0604020202020204" pitchFamily="34" charset="0"/>
              </a:rPr>
              <a:t>em</a:t>
            </a:r>
            <a:r>
              <a:rPr lang="en-US" altLang="vi-VN" sz="2500" dirty="0">
                <a:cs typeface="Arial" panose="020B0604020202020204" pitchFamily="34" charset="0"/>
              </a:rPr>
              <a:t> </a:t>
            </a:r>
            <a:r>
              <a:rPr lang="en-US" altLang="vi-VN" sz="2500" dirty="0" err="1">
                <a:cs typeface="Arial" panose="020B0604020202020204" pitchFamily="34" charset="0"/>
              </a:rPr>
              <a:t>vẫn</a:t>
            </a:r>
            <a:r>
              <a:rPr lang="en-US" altLang="vi-VN" sz="2500" dirty="0">
                <a:cs typeface="Arial" panose="020B0604020202020204" pitchFamily="34" charset="0"/>
              </a:rPr>
              <a:t> </a:t>
            </a:r>
            <a:r>
              <a:rPr lang="en-US" altLang="vi-VN" sz="2500" dirty="0" err="1">
                <a:cs typeface="Arial" panose="020B0604020202020204" pitchFamily="34" charset="0"/>
              </a:rPr>
              <a:t>luôn</a:t>
            </a:r>
            <a:r>
              <a:rPr lang="en-US" altLang="vi-VN" sz="2500" dirty="0">
                <a:cs typeface="Arial" panose="020B0604020202020204" pitchFamily="34" charset="0"/>
              </a:rPr>
              <a:t> </a:t>
            </a:r>
            <a:r>
              <a:rPr lang="en-US" altLang="vi-VN" sz="2500" dirty="0" err="1">
                <a:cs typeface="Arial" panose="020B0604020202020204" pitchFamily="34" charset="0"/>
              </a:rPr>
              <a:t>tự</a:t>
            </a:r>
            <a:r>
              <a:rPr lang="en-US" altLang="vi-VN" sz="2500" dirty="0">
                <a:cs typeface="Arial" panose="020B0604020202020204" pitchFamily="34" charset="0"/>
              </a:rPr>
              <a:t> </a:t>
            </a:r>
            <a:r>
              <a:rPr lang="en-US" altLang="vi-VN" sz="2500" dirty="0" err="1">
                <a:cs typeface="Arial" panose="020B0604020202020204" pitchFamily="34" charset="0"/>
              </a:rPr>
              <a:t>dằn</a:t>
            </a:r>
            <a:r>
              <a:rPr lang="en-US" altLang="vi-VN" sz="2500" dirty="0">
                <a:cs typeface="Arial" panose="020B0604020202020204" pitchFamily="34" charset="0"/>
              </a:rPr>
              <a:t> </a:t>
            </a:r>
            <a:r>
              <a:rPr lang="en-US" altLang="vi-VN" sz="2500" dirty="0" err="1">
                <a:cs typeface="Arial" panose="020B0604020202020204" pitchFamily="34" charset="0"/>
              </a:rPr>
              <a:t>vặt</a:t>
            </a:r>
            <a:r>
              <a:rPr lang="en-US" altLang="vi-VN" sz="2500" dirty="0">
                <a:cs typeface="Arial" panose="020B0604020202020204" pitchFamily="34" charset="0"/>
              </a:rPr>
              <a:t>: “</a:t>
            </a:r>
            <a:r>
              <a:rPr lang="en-US" altLang="vi-VN" sz="2500" dirty="0" err="1">
                <a:cs typeface="Arial" panose="020B0604020202020204" pitchFamily="34" charset="0"/>
              </a:rPr>
              <a:t>Giá</a:t>
            </a:r>
            <a:r>
              <a:rPr lang="en-US" altLang="vi-VN" sz="2500" dirty="0">
                <a:cs typeface="Arial" panose="020B0604020202020204" pitchFamily="34" charset="0"/>
              </a:rPr>
              <a:t> </a:t>
            </a:r>
            <a:r>
              <a:rPr lang="en-US" altLang="vi-VN" sz="2500" dirty="0" err="1">
                <a:cs typeface="Arial" panose="020B0604020202020204" pitchFamily="34" charset="0"/>
              </a:rPr>
              <a:t>mình</a:t>
            </a:r>
            <a:r>
              <a:rPr lang="en-US" altLang="vi-VN" sz="2500" dirty="0">
                <a:cs typeface="Arial" panose="020B0604020202020204" pitchFamily="34" charset="0"/>
              </a:rPr>
              <a:t> </a:t>
            </a:r>
            <a:r>
              <a:rPr lang="en-US" altLang="vi-VN" sz="2500" dirty="0" err="1">
                <a:cs typeface="Arial" panose="020B0604020202020204" pitchFamily="34" charset="0"/>
              </a:rPr>
              <a:t>mua</a:t>
            </a:r>
            <a:r>
              <a:rPr lang="en-US" altLang="vi-VN" sz="2500" dirty="0">
                <a:cs typeface="Arial" panose="020B0604020202020204" pitchFamily="34" charset="0"/>
              </a:rPr>
              <a:t> </a:t>
            </a:r>
            <a:r>
              <a:rPr lang="en-US" altLang="vi-VN" sz="2500" dirty="0" err="1">
                <a:cs typeface="Arial" panose="020B0604020202020204" pitchFamily="34" charset="0"/>
              </a:rPr>
              <a:t>thuốc</a:t>
            </a:r>
            <a:r>
              <a:rPr lang="en-US" altLang="vi-VN" sz="2500" dirty="0">
                <a:cs typeface="Arial" panose="020B0604020202020204" pitchFamily="34" charset="0"/>
              </a:rPr>
              <a:t> </a:t>
            </a:r>
            <a:r>
              <a:rPr lang="en-US" altLang="vi-VN" sz="2500" dirty="0" err="1">
                <a:cs typeface="Arial" panose="020B0604020202020204" pitchFamily="34" charset="0"/>
              </a:rPr>
              <a:t>về</a:t>
            </a:r>
            <a:r>
              <a:rPr lang="en-US" altLang="vi-VN" sz="2500" dirty="0">
                <a:cs typeface="Arial" panose="020B0604020202020204" pitchFamily="34" charset="0"/>
              </a:rPr>
              <a:t> </a:t>
            </a:r>
            <a:r>
              <a:rPr lang="en-US" altLang="vi-VN" sz="2500" dirty="0" err="1">
                <a:cs typeface="Arial" panose="020B0604020202020204" pitchFamily="34" charset="0"/>
              </a:rPr>
              <a:t>kịp</a:t>
            </a:r>
            <a:r>
              <a:rPr lang="en-US" altLang="vi-VN" sz="2500" dirty="0">
                <a:cs typeface="Arial" panose="020B0604020202020204" pitchFamily="34" charset="0"/>
              </a:rPr>
              <a:t> </a:t>
            </a:r>
            <a:r>
              <a:rPr lang="en-US" altLang="vi-VN" sz="2500" dirty="0" err="1">
                <a:cs typeface="Arial" panose="020B0604020202020204" pitchFamily="34" charset="0"/>
              </a:rPr>
              <a:t>thì</a:t>
            </a:r>
            <a:r>
              <a:rPr lang="en-US" altLang="vi-VN" sz="2500" dirty="0">
                <a:cs typeface="Arial" panose="020B0604020202020204" pitchFamily="34" charset="0"/>
              </a:rPr>
              <a:t> </a:t>
            </a:r>
            <a:r>
              <a:rPr lang="en-US" altLang="vi-VN" sz="2500" dirty="0" err="1">
                <a:cs typeface="Arial" panose="020B0604020202020204" pitchFamily="34" charset="0"/>
              </a:rPr>
              <a:t>ông</a:t>
            </a:r>
            <a:r>
              <a:rPr lang="en-US" altLang="vi-VN" sz="2500" dirty="0">
                <a:cs typeface="Arial" panose="020B0604020202020204" pitchFamily="34" charset="0"/>
              </a:rPr>
              <a:t> </a:t>
            </a:r>
            <a:r>
              <a:rPr lang="en-US" altLang="vi-VN" sz="2500" dirty="0" err="1">
                <a:cs typeface="Arial" panose="020B0604020202020204" pitchFamily="34" charset="0"/>
              </a:rPr>
              <a:t>còn</a:t>
            </a:r>
            <a:r>
              <a:rPr lang="en-US" altLang="vi-VN" sz="2500" dirty="0">
                <a:cs typeface="Arial" panose="020B0604020202020204" pitchFamily="34" charset="0"/>
              </a:rPr>
              <a:t> </a:t>
            </a:r>
            <a:r>
              <a:rPr lang="en-US" altLang="vi-VN" sz="2500" dirty="0" err="1">
                <a:cs typeface="Arial" panose="020B0604020202020204" pitchFamily="34" charset="0"/>
              </a:rPr>
              <a:t>sống</a:t>
            </a:r>
            <a:r>
              <a:rPr lang="en-US" altLang="vi-VN" sz="2500" dirty="0">
                <a:cs typeface="Arial" panose="020B0604020202020204" pitchFamily="34" charset="0"/>
              </a:rPr>
              <a:t> </a:t>
            </a:r>
            <a:r>
              <a:rPr lang="en-US" altLang="vi-VN" sz="2500" dirty="0" err="1">
                <a:cs typeface="Arial" panose="020B0604020202020204" pitchFamily="34" charset="0"/>
              </a:rPr>
              <a:t>thêm</a:t>
            </a:r>
            <a:r>
              <a:rPr lang="en-US" altLang="vi-VN" sz="2500" dirty="0">
                <a:cs typeface="Arial" panose="020B0604020202020204" pitchFamily="34" charset="0"/>
              </a:rPr>
              <a:t> </a:t>
            </a:r>
            <a:r>
              <a:rPr lang="en-US" altLang="vi-VN" sz="2500" dirty="0" err="1">
                <a:cs typeface="Arial" panose="020B0604020202020204" pitchFamily="34" charset="0"/>
              </a:rPr>
              <a:t>được</a:t>
            </a:r>
            <a:r>
              <a:rPr lang="en-US" altLang="vi-VN" sz="2500" dirty="0">
                <a:cs typeface="Arial" panose="020B0604020202020204" pitchFamily="34" charset="0"/>
              </a:rPr>
              <a:t> </a:t>
            </a:r>
            <a:r>
              <a:rPr lang="en-US" altLang="vi-VN" sz="2500" dirty="0" err="1">
                <a:cs typeface="Arial" panose="020B0604020202020204" pitchFamily="34" charset="0"/>
              </a:rPr>
              <a:t>ít</a:t>
            </a:r>
            <a:r>
              <a:rPr lang="en-US" altLang="vi-VN" sz="2500" dirty="0">
                <a:cs typeface="Arial" panose="020B0604020202020204" pitchFamily="34" charset="0"/>
              </a:rPr>
              <a:t> </a:t>
            </a:r>
            <a:r>
              <a:rPr lang="en-US" altLang="vi-VN" sz="2500" dirty="0" err="1">
                <a:cs typeface="Arial" panose="020B0604020202020204" pitchFamily="34" charset="0"/>
              </a:rPr>
              <a:t>năm</a:t>
            </a:r>
            <a:r>
              <a:rPr lang="en-US" altLang="vi-VN" sz="2500" dirty="0">
                <a:cs typeface="Arial" panose="020B0604020202020204" pitchFamily="34" charset="0"/>
              </a:rPr>
              <a:t> </a:t>
            </a:r>
            <a:r>
              <a:rPr lang="en-US" altLang="vi-VN" sz="2500" dirty="0" err="1">
                <a:cs typeface="Arial" panose="020B0604020202020204" pitchFamily="34" charset="0"/>
              </a:rPr>
              <a:t>nữa</a:t>
            </a:r>
            <a:r>
              <a:rPr lang="en-US" altLang="vi-VN" sz="2500" dirty="0">
                <a:cs typeface="Arial" panose="020B0604020202020204" pitchFamily="34" charset="0"/>
              </a:rPr>
              <a:t>!”</a:t>
            </a:r>
          </a:p>
        </p:txBody>
      </p:sp>
      <p:cxnSp>
        <p:nvCxnSpPr>
          <p:cNvPr id="39" name="Đường kết nối thẳng 36">
            <a:extLst>
              <a:ext uri="{FF2B5EF4-FFF2-40B4-BE49-F238E27FC236}">
                <a16:creationId xmlns:a16="http://schemas.microsoft.com/office/drawing/2014/main" id="{8E7E0B6C-4273-470D-9FBB-BB898AD20FA1}"/>
              </a:ext>
            </a:extLst>
          </p:cNvPr>
          <p:cNvCxnSpPr/>
          <p:nvPr/>
        </p:nvCxnSpPr>
        <p:spPr>
          <a:xfrm rot="5400000">
            <a:off x="9242513" y="2508913"/>
            <a:ext cx="381000" cy="76200"/>
          </a:xfrm>
          <a:prstGeom prst="line">
            <a:avLst/>
          </a:prstGeom>
          <a:ln w="38100">
            <a:solidFill>
              <a:srgbClr val="003DB8"/>
            </a:solidFill>
          </a:ln>
        </p:spPr>
        <p:style>
          <a:lnRef idx="1">
            <a:schemeClr val="accent1"/>
          </a:lnRef>
          <a:fillRef idx="0">
            <a:schemeClr val="accent1"/>
          </a:fillRef>
          <a:effectRef idx="0">
            <a:schemeClr val="accent1"/>
          </a:effectRef>
          <a:fontRef idx="minor">
            <a:schemeClr val="tx1"/>
          </a:fontRef>
        </p:style>
      </p:cxnSp>
      <p:cxnSp>
        <p:nvCxnSpPr>
          <p:cNvPr id="40" name="Đường kết nối thẳng 37">
            <a:extLst>
              <a:ext uri="{FF2B5EF4-FFF2-40B4-BE49-F238E27FC236}">
                <a16:creationId xmlns:a16="http://schemas.microsoft.com/office/drawing/2014/main" id="{37466E2B-3ED2-4808-8D63-006C13E78162}"/>
              </a:ext>
            </a:extLst>
          </p:cNvPr>
          <p:cNvCxnSpPr/>
          <p:nvPr/>
        </p:nvCxnSpPr>
        <p:spPr>
          <a:xfrm rot="5400000">
            <a:off x="9307796" y="2948171"/>
            <a:ext cx="381000" cy="76200"/>
          </a:xfrm>
          <a:prstGeom prst="line">
            <a:avLst/>
          </a:prstGeom>
          <a:ln w="38100">
            <a:solidFill>
              <a:srgbClr val="003DB8"/>
            </a:solidFill>
          </a:ln>
        </p:spPr>
        <p:style>
          <a:lnRef idx="1">
            <a:schemeClr val="accent1"/>
          </a:lnRef>
          <a:fillRef idx="0">
            <a:schemeClr val="accent1"/>
          </a:fillRef>
          <a:effectRef idx="0">
            <a:schemeClr val="accent1"/>
          </a:effectRef>
          <a:fontRef idx="minor">
            <a:schemeClr val="tx1"/>
          </a:fontRef>
        </p:style>
      </p:cxnSp>
      <p:cxnSp>
        <p:nvCxnSpPr>
          <p:cNvPr id="41" name="Đường kết nối thẳng 40">
            <a:extLst>
              <a:ext uri="{FF2B5EF4-FFF2-40B4-BE49-F238E27FC236}">
                <a16:creationId xmlns:a16="http://schemas.microsoft.com/office/drawing/2014/main" id="{A9565912-F5BC-4F12-8359-6BD13FA55A0C}"/>
              </a:ext>
            </a:extLst>
          </p:cNvPr>
          <p:cNvCxnSpPr/>
          <p:nvPr/>
        </p:nvCxnSpPr>
        <p:spPr>
          <a:xfrm rot="5400000">
            <a:off x="4903788" y="3339407"/>
            <a:ext cx="381000" cy="76200"/>
          </a:xfrm>
          <a:prstGeom prst="line">
            <a:avLst/>
          </a:prstGeom>
          <a:ln w="38100">
            <a:solidFill>
              <a:srgbClr val="003DB8"/>
            </a:solidFill>
          </a:ln>
        </p:spPr>
        <p:style>
          <a:lnRef idx="1">
            <a:schemeClr val="accent1"/>
          </a:lnRef>
          <a:fillRef idx="0">
            <a:schemeClr val="accent1"/>
          </a:fillRef>
          <a:effectRef idx="0">
            <a:schemeClr val="accent1"/>
          </a:effectRef>
          <a:fontRef idx="minor">
            <a:schemeClr val="tx1"/>
          </a:fontRef>
        </p:style>
      </p:cxnSp>
      <p:cxnSp>
        <p:nvCxnSpPr>
          <p:cNvPr id="42" name="Đường kết nối thẳng 41">
            <a:extLst>
              <a:ext uri="{FF2B5EF4-FFF2-40B4-BE49-F238E27FC236}">
                <a16:creationId xmlns:a16="http://schemas.microsoft.com/office/drawing/2014/main" id="{C5A665E4-C505-4EA8-9C74-D3D022D9D8B8}"/>
              </a:ext>
            </a:extLst>
          </p:cNvPr>
          <p:cNvCxnSpPr/>
          <p:nvPr/>
        </p:nvCxnSpPr>
        <p:spPr>
          <a:xfrm rot="5400000">
            <a:off x="4967288" y="3340994"/>
            <a:ext cx="381000" cy="76200"/>
          </a:xfrm>
          <a:prstGeom prst="line">
            <a:avLst/>
          </a:prstGeom>
          <a:ln w="38100">
            <a:solidFill>
              <a:srgbClr val="003DB8"/>
            </a:solidFill>
          </a:ln>
        </p:spPr>
        <p:style>
          <a:lnRef idx="1">
            <a:schemeClr val="accent1"/>
          </a:lnRef>
          <a:fillRef idx="0">
            <a:schemeClr val="accent1"/>
          </a:fillRef>
          <a:effectRef idx="0">
            <a:schemeClr val="accent1"/>
          </a:effectRef>
          <a:fontRef idx="minor">
            <a:schemeClr val="tx1"/>
          </a:fontRef>
        </p:style>
      </p:cxnSp>
      <p:cxnSp>
        <p:nvCxnSpPr>
          <p:cNvPr id="43" name="Đường kết nối thẳng 43">
            <a:extLst>
              <a:ext uri="{FF2B5EF4-FFF2-40B4-BE49-F238E27FC236}">
                <a16:creationId xmlns:a16="http://schemas.microsoft.com/office/drawing/2014/main" id="{2C1C93B8-74BB-467C-81BB-E1E45D84246A}"/>
              </a:ext>
            </a:extLst>
          </p:cNvPr>
          <p:cNvCxnSpPr/>
          <p:nvPr/>
        </p:nvCxnSpPr>
        <p:spPr>
          <a:xfrm rot="5400000">
            <a:off x="6060436" y="4331031"/>
            <a:ext cx="381000" cy="76200"/>
          </a:xfrm>
          <a:prstGeom prst="line">
            <a:avLst/>
          </a:prstGeom>
          <a:ln w="38100">
            <a:solidFill>
              <a:srgbClr val="003DB8"/>
            </a:solidFill>
          </a:ln>
        </p:spPr>
        <p:style>
          <a:lnRef idx="1">
            <a:schemeClr val="accent1"/>
          </a:lnRef>
          <a:fillRef idx="0">
            <a:schemeClr val="accent1"/>
          </a:fillRef>
          <a:effectRef idx="0">
            <a:schemeClr val="accent1"/>
          </a:effectRef>
          <a:fontRef idx="minor">
            <a:schemeClr val="tx1"/>
          </a:fontRef>
        </p:style>
      </p:cxnSp>
      <p:cxnSp>
        <p:nvCxnSpPr>
          <p:cNvPr id="44" name="Đường kết nối thẳng 44">
            <a:extLst>
              <a:ext uri="{FF2B5EF4-FFF2-40B4-BE49-F238E27FC236}">
                <a16:creationId xmlns:a16="http://schemas.microsoft.com/office/drawing/2014/main" id="{F8B297E2-D179-47D0-9A55-F56C04CE197E}"/>
              </a:ext>
            </a:extLst>
          </p:cNvPr>
          <p:cNvCxnSpPr/>
          <p:nvPr/>
        </p:nvCxnSpPr>
        <p:spPr>
          <a:xfrm rot="5400000">
            <a:off x="7643813" y="4318971"/>
            <a:ext cx="381000" cy="76200"/>
          </a:xfrm>
          <a:prstGeom prst="line">
            <a:avLst/>
          </a:prstGeom>
          <a:ln w="38100">
            <a:solidFill>
              <a:srgbClr val="003DB8"/>
            </a:solidFill>
          </a:ln>
        </p:spPr>
        <p:style>
          <a:lnRef idx="1">
            <a:schemeClr val="accent1"/>
          </a:lnRef>
          <a:fillRef idx="0">
            <a:schemeClr val="accent1"/>
          </a:fillRef>
          <a:effectRef idx="0">
            <a:schemeClr val="accent1"/>
          </a:effectRef>
          <a:fontRef idx="minor">
            <a:schemeClr val="tx1"/>
          </a:fontRef>
        </p:style>
      </p:cxnSp>
      <p:cxnSp>
        <p:nvCxnSpPr>
          <p:cNvPr id="45" name="Đường kết nối thẳng 45">
            <a:extLst>
              <a:ext uri="{FF2B5EF4-FFF2-40B4-BE49-F238E27FC236}">
                <a16:creationId xmlns:a16="http://schemas.microsoft.com/office/drawing/2014/main" id="{748A1B9F-8FBD-4E12-A8EA-A74C1F4DFB9C}"/>
              </a:ext>
            </a:extLst>
          </p:cNvPr>
          <p:cNvCxnSpPr/>
          <p:nvPr/>
        </p:nvCxnSpPr>
        <p:spPr>
          <a:xfrm rot="5400000">
            <a:off x="11133702" y="4267200"/>
            <a:ext cx="381000" cy="76200"/>
          </a:xfrm>
          <a:prstGeom prst="line">
            <a:avLst/>
          </a:prstGeom>
          <a:ln w="38100">
            <a:solidFill>
              <a:srgbClr val="003DB8"/>
            </a:solidFill>
          </a:ln>
        </p:spPr>
        <p:style>
          <a:lnRef idx="1">
            <a:schemeClr val="accent1"/>
          </a:lnRef>
          <a:fillRef idx="0">
            <a:schemeClr val="accent1"/>
          </a:fillRef>
          <a:effectRef idx="0">
            <a:schemeClr val="accent1"/>
          </a:effectRef>
          <a:fontRef idx="minor">
            <a:schemeClr val="tx1"/>
          </a:fontRef>
        </p:style>
      </p:cxnSp>
      <p:cxnSp>
        <p:nvCxnSpPr>
          <p:cNvPr id="46" name="Đường kết nối thẳng 46">
            <a:extLst>
              <a:ext uri="{FF2B5EF4-FFF2-40B4-BE49-F238E27FC236}">
                <a16:creationId xmlns:a16="http://schemas.microsoft.com/office/drawing/2014/main" id="{4FD0DEE5-D814-4184-8527-87C0EB274799}"/>
              </a:ext>
            </a:extLst>
          </p:cNvPr>
          <p:cNvCxnSpPr/>
          <p:nvPr/>
        </p:nvCxnSpPr>
        <p:spPr>
          <a:xfrm rot="5400000">
            <a:off x="8462537" y="4678858"/>
            <a:ext cx="381000" cy="76200"/>
          </a:xfrm>
          <a:prstGeom prst="line">
            <a:avLst/>
          </a:prstGeom>
          <a:ln w="38100">
            <a:solidFill>
              <a:srgbClr val="003DB8"/>
            </a:solidFill>
          </a:ln>
        </p:spPr>
        <p:style>
          <a:lnRef idx="1">
            <a:schemeClr val="accent1"/>
          </a:lnRef>
          <a:fillRef idx="0">
            <a:schemeClr val="accent1"/>
          </a:fillRef>
          <a:effectRef idx="0">
            <a:schemeClr val="accent1"/>
          </a:effectRef>
          <a:fontRef idx="minor">
            <a:schemeClr val="tx1"/>
          </a:fontRef>
        </p:style>
      </p:cxnSp>
      <p:cxnSp>
        <p:nvCxnSpPr>
          <p:cNvPr id="49" name="Đường kết nối thẳng 48">
            <a:extLst>
              <a:ext uri="{FF2B5EF4-FFF2-40B4-BE49-F238E27FC236}">
                <a16:creationId xmlns:a16="http://schemas.microsoft.com/office/drawing/2014/main" id="{195329FD-1830-484A-92C0-03D24ECDF653}"/>
              </a:ext>
            </a:extLst>
          </p:cNvPr>
          <p:cNvCxnSpPr/>
          <p:nvPr/>
        </p:nvCxnSpPr>
        <p:spPr>
          <a:xfrm rot="5400000">
            <a:off x="7662223" y="5054766"/>
            <a:ext cx="381000" cy="76200"/>
          </a:xfrm>
          <a:prstGeom prst="line">
            <a:avLst/>
          </a:prstGeom>
          <a:ln w="38100">
            <a:solidFill>
              <a:srgbClr val="003DB8"/>
            </a:solidFill>
          </a:ln>
        </p:spPr>
        <p:style>
          <a:lnRef idx="1">
            <a:schemeClr val="accent1"/>
          </a:lnRef>
          <a:fillRef idx="0">
            <a:schemeClr val="accent1"/>
          </a:fillRef>
          <a:effectRef idx="0">
            <a:schemeClr val="accent1"/>
          </a:effectRef>
          <a:fontRef idx="minor">
            <a:schemeClr val="tx1"/>
          </a:fontRef>
        </p:style>
      </p:cxnSp>
      <p:cxnSp>
        <p:nvCxnSpPr>
          <p:cNvPr id="50" name="Đường kết nối thẳng 48">
            <a:extLst>
              <a:ext uri="{FF2B5EF4-FFF2-40B4-BE49-F238E27FC236}">
                <a16:creationId xmlns:a16="http://schemas.microsoft.com/office/drawing/2014/main" id="{2EDB93DF-2D31-4DF7-8236-20DB20D92A7B}"/>
              </a:ext>
            </a:extLst>
          </p:cNvPr>
          <p:cNvCxnSpPr/>
          <p:nvPr/>
        </p:nvCxnSpPr>
        <p:spPr>
          <a:xfrm rot="5400000">
            <a:off x="7725486" y="5054766"/>
            <a:ext cx="381000" cy="76200"/>
          </a:xfrm>
          <a:prstGeom prst="line">
            <a:avLst/>
          </a:prstGeom>
          <a:ln w="38100">
            <a:solidFill>
              <a:srgbClr val="003DB8"/>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75271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50" fill="hold">
                                          <p:stCondLst>
                                            <p:cond delay="0"/>
                                          </p:stCondLst>
                                        </p:cTn>
                                        <p:tgtEl>
                                          <p:spTgt spid="10"/>
                                        </p:tgtEl>
                                        <p:attrNameLst>
                                          <p:attrName>r</p:attrName>
                                        </p:attrNameLst>
                                      </p:cBhvr>
                                    </p:animRot>
                                    <p:animRot by="-240000">
                                      <p:cBhvr>
                                        <p:cTn id="7" dur="100" fill="hold">
                                          <p:stCondLst>
                                            <p:cond delay="100"/>
                                          </p:stCondLst>
                                        </p:cTn>
                                        <p:tgtEl>
                                          <p:spTgt spid="10"/>
                                        </p:tgtEl>
                                        <p:attrNameLst>
                                          <p:attrName>r</p:attrName>
                                        </p:attrNameLst>
                                      </p:cBhvr>
                                    </p:animRot>
                                    <p:animRot by="240000">
                                      <p:cBhvr>
                                        <p:cTn id="8" dur="100" fill="hold">
                                          <p:stCondLst>
                                            <p:cond delay="200"/>
                                          </p:stCondLst>
                                        </p:cTn>
                                        <p:tgtEl>
                                          <p:spTgt spid="10"/>
                                        </p:tgtEl>
                                        <p:attrNameLst>
                                          <p:attrName>r</p:attrName>
                                        </p:attrNameLst>
                                      </p:cBhvr>
                                    </p:animRot>
                                    <p:animRot by="-240000">
                                      <p:cBhvr>
                                        <p:cTn id="9" dur="100" fill="hold">
                                          <p:stCondLst>
                                            <p:cond delay="300"/>
                                          </p:stCondLst>
                                        </p:cTn>
                                        <p:tgtEl>
                                          <p:spTgt spid="10"/>
                                        </p:tgtEl>
                                        <p:attrNameLst>
                                          <p:attrName>r</p:attrName>
                                        </p:attrNameLst>
                                      </p:cBhvr>
                                    </p:animRot>
                                    <p:animRot by="120000">
                                      <p:cBhvr>
                                        <p:cTn id="10" dur="100" fill="hold">
                                          <p:stCondLst>
                                            <p:cond delay="400"/>
                                          </p:stCondLst>
                                        </p:cTn>
                                        <p:tgtEl>
                                          <p:spTgt spid="10"/>
                                        </p:tgtEl>
                                        <p:attrNameLst>
                                          <p:attrName>r</p:attrName>
                                        </p:attrNameLst>
                                      </p:cBhvr>
                                    </p:animRot>
                                  </p:childTnLst>
                                </p:cTn>
                              </p:par>
                              <p:par>
                                <p:cTn id="11" presetID="41" presetClass="entr" presetSubtype="0" fill="hold" nodeType="withEffect">
                                  <p:stCondLst>
                                    <p:cond delay="0"/>
                                  </p:stCondLst>
                                  <p:iterate type="lt">
                                    <p:tmPct val="10000"/>
                                  </p:iterate>
                                  <p:childTnLst>
                                    <p:set>
                                      <p:cBhvr>
                                        <p:cTn id="12" dur="1" fill="hold">
                                          <p:stCondLst>
                                            <p:cond delay="0"/>
                                          </p:stCondLst>
                                        </p:cTn>
                                        <p:tgtEl>
                                          <p:spTgt spid="14">
                                            <p:txEl>
                                              <p:pRg st="0" end="0"/>
                                            </p:txEl>
                                          </p:spTgt>
                                        </p:tgtEl>
                                        <p:attrNameLst>
                                          <p:attrName>style.visibility</p:attrName>
                                        </p:attrNameLst>
                                      </p:cBhvr>
                                      <p:to>
                                        <p:strVal val="visible"/>
                                      </p:to>
                                    </p:set>
                                    <p:anim calcmode="lin" valueType="num">
                                      <p:cBhvr>
                                        <p:cTn id="13" dur="1000" fill="hold"/>
                                        <p:tgtEl>
                                          <p:spTgt spid="14">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14" dur="1000" fill="hold"/>
                                        <p:tgtEl>
                                          <p:spTgt spid="14">
                                            <p:txEl>
                                              <p:pRg st="0" end="0"/>
                                            </p:txEl>
                                          </p:spTgt>
                                        </p:tgtEl>
                                        <p:attrNameLst>
                                          <p:attrName>ppt_y</p:attrName>
                                        </p:attrNameLst>
                                      </p:cBhvr>
                                      <p:tavLst>
                                        <p:tav tm="0">
                                          <p:val>
                                            <p:strVal val="#ppt_y"/>
                                          </p:val>
                                        </p:tav>
                                        <p:tav tm="100000">
                                          <p:val>
                                            <p:strVal val="#ppt_y"/>
                                          </p:val>
                                        </p:tav>
                                      </p:tavLst>
                                    </p:anim>
                                    <p:anim calcmode="lin" valueType="num">
                                      <p:cBhvr>
                                        <p:cTn id="15" dur="1000" fill="hold"/>
                                        <p:tgtEl>
                                          <p:spTgt spid="14">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6" dur="1000" fill="hold"/>
                                        <p:tgtEl>
                                          <p:spTgt spid="14">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7" dur="1000" tmFilter="0,0; .5, 1; 1, 1"/>
                                        <p:tgtEl>
                                          <p:spTgt spid="14">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5" presetClass="entr" presetSubtype="0" fill="hold" nodeType="click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fade">
                                      <p:cBhvr>
                                        <p:cTn id="22" dur="1000"/>
                                        <p:tgtEl>
                                          <p:spTgt spid="26"/>
                                        </p:tgtEl>
                                      </p:cBhvr>
                                    </p:animEffect>
                                    <p:anim calcmode="lin" valueType="num">
                                      <p:cBhvr>
                                        <p:cTn id="23" dur="1000" fill="hold"/>
                                        <p:tgtEl>
                                          <p:spTgt spid="26"/>
                                        </p:tgtEl>
                                        <p:attrNameLst>
                                          <p:attrName>ppt_w</p:attrName>
                                        </p:attrNameLst>
                                      </p:cBhvr>
                                      <p:tavLst>
                                        <p:tav tm="0" fmla="#ppt_w*sin(2.5*pi*$)">
                                          <p:val>
                                            <p:fltVal val="0"/>
                                          </p:val>
                                        </p:tav>
                                        <p:tav tm="100000">
                                          <p:val>
                                            <p:fltVal val="1"/>
                                          </p:val>
                                        </p:tav>
                                      </p:tavLst>
                                    </p:anim>
                                    <p:anim calcmode="lin" valueType="num">
                                      <p:cBhvr>
                                        <p:cTn id="24" dur="1000" fill="hold"/>
                                        <p:tgtEl>
                                          <p:spTgt spid="26"/>
                                        </p:tgtEl>
                                        <p:attrNameLst>
                                          <p:attrName>ppt_h</p:attrName>
                                        </p:attrNameLst>
                                      </p:cBhvr>
                                      <p:tavLst>
                                        <p:tav tm="0">
                                          <p:val>
                                            <p:strVal val="#ppt_h"/>
                                          </p:val>
                                        </p:tav>
                                        <p:tav tm="100000">
                                          <p:val>
                                            <p:strVal val="#ppt_h"/>
                                          </p:val>
                                        </p:tav>
                                      </p:tavLst>
                                    </p:anim>
                                  </p:childTnLst>
                                </p:cTn>
                              </p:par>
                              <p:par>
                                <p:cTn id="25" presetID="45" presetClass="entr" presetSubtype="0" fill="hold" nodeType="with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fade">
                                      <p:cBhvr>
                                        <p:cTn id="27" dur="1000"/>
                                        <p:tgtEl>
                                          <p:spTgt spid="27"/>
                                        </p:tgtEl>
                                      </p:cBhvr>
                                    </p:animEffect>
                                    <p:anim calcmode="lin" valueType="num">
                                      <p:cBhvr>
                                        <p:cTn id="28" dur="1000" fill="hold"/>
                                        <p:tgtEl>
                                          <p:spTgt spid="27"/>
                                        </p:tgtEl>
                                        <p:attrNameLst>
                                          <p:attrName>ppt_w</p:attrName>
                                        </p:attrNameLst>
                                      </p:cBhvr>
                                      <p:tavLst>
                                        <p:tav tm="0" fmla="#ppt_w*sin(2.5*pi*$)">
                                          <p:val>
                                            <p:fltVal val="0"/>
                                          </p:val>
                                        </p:tav>
                                        <p:tav tm="100000">
                                          <p:val>
                                            <p:fltVal val="1"/>
                                          </p:val>
                                        </p:tav>
                                      </p:tavLst>
                                    </p:anim>
                                    <p:anim calcmode="lin" valueType="num">
                                      <p:cBhvr>
                                        <p:cTn id="29" dur="1000" fill="hold"/>
                                        <p:tgtEl>
                                          <p:spTgt spid="27"/>
                                        </p:tgtEl>
                                        <p:attrNameLst>
                                          <p:attrName>ppt_h</p:attrName>
                                        </p:attrNameLst>
                                      </p:cBhvr>
                                      <p:tavLst>
                                        <p:tav tm="0">
                                          <p:val>
                                            <p:strVal val="#ppt_h"/>
                                          </p:val>
                                        </p:tav>
                                        <p:tav tm="100000">
                                          <p:val>
                                            <p:strVal val="#ppt_h"/>
                                          </p:val>
                                        </p:tav>
                                      </p:tavLst>
                                    </p:anim>
                                  </p:childTnLst>
                                </p:cTn>
                              </p:par>
                              <p:par>
                                <p:cTn id="30" presetID="32" presetClass="emph" presetSubtype="0" repeatCount="indefinite" fill="hold" nodeType="withEffect">
                                  <p:stCondLst>
                                    <p:cond delay="0"/>
                                  </p:stCondLst>
                                  <p:endCondLst>
                                    <p:cond evt="onNext" delay="0">
                                      <p:tgtEl>
                                        <p:sldTgt/>
                                      </p:tgtEl>
                                    </p:cond>
                                  </p:endCondLst>
                                  <p:childTnLst>
                                    <p:animRot by="120000">
                                      <p:cBhvr>
                                        <p:cTn id="31" dur="100" fill="hold">
                                          <p:stCondLst>
                                            <p:cond delay="0"/>
                                          </p:stCondLst>
                                        </p:cTn>
                                        <p:tgtEl>
                                          <p:spTgt spid="26"/>
                                        </p:tgtEl>
                                        <p:attrNameLst>
                                          <p:attrName>r</p:attrName>
                                        </p:attrNameLst>
                                      </p:cBhvr>
                                    </p:animRot>
                                    <p:animRot by="-240000">
                                      <p:cBhvr>
                                        <p:cTn id="32" dur="200" fill="hold">
                                          <p:stCondLst>
                                            <p:cond delay="200"/>
                                          </p:stCondLst>
                                        </p:cTn>
                                        <p:tgtEl>
                                          <p:spTgt spid="26"/>
                                        </p:tgtEl>
                                        <p:attrNameLst>
                                          <p:attrName>r</p:attrName>
                                        </p:attrNameLst>
                                      </p:cBhvr>
                                    </p:animRot>
                                    <p:animRot by="240000">
                                      <p:cBhvr>
                                        <p:cTn id="33" dur="200" fill="hold">
                                          <p:stCondLst>
                                            <p:cond delay="400"/>
                                          </p:stCondLst>
                                        </p:cTn>
                                        <p:tgtEl>
                                          <p:spTgt spid="26"/>
                                        </p:tgtEl>
                                        <p:attrNameLst>
                                          <p:attrName>r</p:attrName>
                                        </p:attrNameLst>
                                      </p:cBhvr>
                                    </p:animRot>
                                    <p:animRot by="-240000">
                                      <p:cBhvr>
                                        <p:cTn id="34" dur="200" fill="hold">
                                          <p:stCondLst>
                                            <p:cond delay="600"/>
                                          </p:stCondLst>
                                        </p:cTn>
                                        <p:tgtEl>
                                          <p:spTgt spid="26"/>
                                        </p:tgtEl>
                                        <p:attrNameLst>
                                          <p:attrName>r</p:attrName>
                                        </p:attrNameLst>
                                      </p:cBhvr>
                                    </p:animRot>
                                    <p:animRot by="120000">
                                      <p:cBhvr>
                                        <p:cTn id="35" dur="200" fill="hold">
                                          <p:stCondLst>
                                            <p:cond delay="800"/>
                                          </p:stCondLst>
                                        </p:cTn>
                                        <p:tgtEl>
                                          <p:spTgt spid="26"/>
                                        </p:tgtEl>
                                        <p:attrNameLst>
                                          <p:attrName>r</p:attrName>
                                        </p:attrNameLst>
                                      </p:cBhvr>
                                    </p:animRot>
                                  </p:childTnLst>
                                </p:cTn>
                              </p:par>
                              <p:par>
                                <p:cTn id="36" presetID="32" presetClass="emph" presetSubtype="0" repeatCount="indefinite" fill="hold" nodeType="withEffect">
                                  <p:stCondLst>
                                    <p:cond delay="0"/>
                                  </p:stCondLst>
                                  <p:endCondLst>
                                    <p:cond evt="onNext" delay="0">
                                      <p:tgtEl>
                                        <p:sldTgt/>
                                      </p:tgtEl>
                                    </p:cond>
                                  </p:endCondLst>
                                  <p:childTnLst>
                                    <p:animRot by="120000">
                                      <p:cBhvr>
                                        <p:cTn id="37" dur="100" fill="hold">
                                          <p:stCondLst>
                                            <p:cond delay="0"/>
                                          </p:stCondLst>
                                        </p:cTn>
                                        <p:tgtEl>
                                          <p:spTgt spid="27"/>
                                        </p:tgtEl>
                                        <p:attrNameLst>
                                          <p:attrName>r</p:attrName>
                                        </p:attrNameLst>
                                      </p:cBhvr>
                                    </p:animRot>
                                    <p:animRot by="-240000">
                                      <p:cBhvr>
                                        <p:cTn id="38" dur="200" fill="hold">
                                          <p:stCondLst>
                                            <p:cond delay="200"/>
                                          </p:stCondLst>
                                        </p:cTn>
                                        <p:tgtEl>
                                          <p:spTgt spid="27"/>
                                        </p:tgtEl>
                                        <p:attrNameLst>
                                          <p:attrName>r</p:attrName>
                                        </p:attrNameLst>
                                      </p:cBhvr>
                                    </p:animRot>
                                    <p:animRot by="240000">
                                      <p:cBhvr>
                                        <p:cTn id="39" dur="200" fill="hold">
                                          <p:stCondLst>
                                            <p:cond delay="400"/>
                                          </p:stCondLst>
                                        </p:cTn>
                                        <p:tgtEl>
                                          <p:spTgt spid="27"/>
                                        </p:tgtEl>
                                        <p:attrNameLst>
                                          <p:attrName>r</p:attrName>
                                        </p:attrNameLst>
                                      </p:cBhvr>
                                    </p:animRot>
                                    <p:animRot by="-240000">
                                      <p:cBhvr>
                                        <p:cTn id="40" dur="200" fill="hold">
                                          <p:stCondLst>
                                            <p:cond delay="600"/>
                                          </p:stCondLst>
                                        </p:cTn>
                                        <p:tgtEl>
                                          <p:spTgt spid="27"/>
                                        </p:tgtEl>
                                        <p:attrNameLst>
                                          <p:attrName>r</p:attrName>
                                        </p:attrNameLst>
                                      </p:cBhvr>
                                    </p:animRot>
                                    <p:animRot by="120000">
                                      <p:cBhvr>
                                        <p:cTn id="41" dur="200" fill="hold">
                                          <p:stCondLst>
                                            <p:cond delay="800"/>
                                          </p:stCondLst>
                                        </p:cTn>
                                        <p:tgtEl>
                                          <p:spTgt spid="27"/>
                                        </p:tgtEl>
                                        <p:attrNameLst>
                                          <p:attrName>r</p:attrName>
                                        </p:attrNameLst>
                                      </p:cBhvr>
                                    </p:animRot>
                                  </p:childTnLst>
                                </p:cTn>
                              </p:par>
                              <p:par>
                                <p:cTn id="42" presetID="49" presetClass="entr" presetSubtype="0" decel="100000" fill="hold" nodeType="withEffect">
                                  <p:stCondLst>
                                    <p:cond delay="0"/>
                                  </p:stCondLst>
                                  <p:childTnLst>
                                    <p:set>
                                      <p:cBhvr>
                                        <p:cTn id="43" dur="1" fill="hold">
                                          <p:stCondLst>
                                            <p:cond delay="0"/>
                                          </p:stCondLst>
                                        </p:cTn>
                                        <p:tgtEl>
                                          <p:spTgt spid="29"/>
                                        </p:tgtEl>
                                        <p:attrNameLst>
                                          <p:attrName>style.visibility</p:attrName>
                                        </p:attrNameLst>
                                      </p:cBhvr>
                                      <p:to>
                                        <p:strVal val="visible"/>
                                      </p:to>
                                    </p:set>
                                    <p:anim calcmode="lin" valueType="num">
                                      <p:cBhvr>
                                        <p:cTn id="44" dur="500" fill="hold"/>
                                        <p:tgtEl>
                                          <p:spTgt spid="29"/>
                                        </p:tgtEl>
                                        <p:attrNameLst>
                                          <p:attrName>ppt_w</p:attrName>
                                        </p:attrNameLst>
                                      </p:cBhvr>
                                      <p:tavLst>
                                        <p:tav tm="0">
                                          <p:val>
                                            <p:fltVal val="0"/>
                                          </p:val>
                                        </p:tav>
                                        <p:tav tm="100000">
                                          <p:val>
                                            <p:strVal val="#ppt_w"/>
                                          </p:val>
                                        </p:tav>
                                      </p:tavLst>
                                    </p:anim>
                                    <p:anim calcmode="lin" valueType="num">
                                      <p:cBhvr>
                                        <p:cTn id="45" dur="500" fill="hold"/>
                                        <p:tgtEl>
                                          <p:spTgt spid="29"/>
                                        </p:tgtEl>
                                        <p:attrNameLst>
                                          <p:attrName>ppt_h</p:attrName>
                                        </p:attrNameLst>
                                      </p:cBhvr>
                                      <p:tavLst>
                                        <p:tav tm="0">
                                          <p:val>
                                            <p:fltVal val="0"/>
                                          </p:val>
                                        </p:tav>
                                        <p:tav tm="100000">
                                          <p:val>
                                            <p:strVal val="#ppt_h"/>
                                          </p:val>
                                        </p:tav>
                                      </p:tavLst>
                                    </p:anim>
                                    <p:anim calcmode="lin" valueType="num">
                                      <p:cBhvr>
                                        <p:cTn id="46" dur="500" fill="hold"/>
                                        <p:tgtEl>
                                          <p:spTgt spid="29"/>
                                        </p:tgtEl>
                                        <p:attrNameLst>
                                          <p:attrName>style.rotation</p:attrName>
                                        </p:attrNameLst>
                                      </p:cBhvr>
                                      <p:tavLst>
                                        <p:tav tm="0">
                                          <p:val>
                                            <p:fltVal val="360"/>
                                          </p:val>
                                        </p:tav>
                                        <p:tav tm="100000">
                                          <p:val>
                                            <p:fltVal val="0"/>
                                          </p:val>
                                        </p:tav>
                                      </p:tavLst>
                                    </p:anim>
                                    <p:animEffect transition="in" filter="fade">
                                      <p:cBhvr>
                                        <p:cTn id="47" dur="500"/>
                                        <p:tgtEl>
                                          <p:spTgt spid="29"/>
                                        </p:tgtEl>
                                      </p:cBhvr>
                                    </p:animEffect>
                                  </p:childTnLst>
                                </p:cTn>
                              </p:par>
                            </p:childTnLst>
                          </p:cTn>
                        </p:par>
                      </p:childTnLst>
                    </p:cTn>
                  </p:par>
                  <p:par>
                    <p:cTn id="48" fill="hold">
                      <p:stCondLst>
                        <p:cond delay="indefinite"/>
                      </p:stCondLst>
                      <p:childTnLst>
                        <p:par>
                          <p:cTn id="49" fill="hold">
                            <p:stCondLst>
                              <p:cond delay="0"/>
                            </p:stCondLst>
                            <p:childTnLst>
                              <p:par>
                                <p:cTn id="50" presetID="2" presetClass="entr" presetSubtype="4" fill="hold" grpId="0" nodeType="clickEffect">
                                  <p:stCondLst>
                                    <p:cond delay="0"/>
                                  </p:stCondLst>
                                  <p:childTnLst>
                                    <p:set>
                                      <p:cBhvr>
                                        <p:cTn id="51" dur="1" fill="hold">
                                          <p:stCondLst>
                                            <p:cond delay="0"/>
                                          </p:stCondLst>
                                        </p:cTn>
                                        <p:tgtEl>
                                          <p:spTgt spid="30"/>
                                        </p:tgtEl>
                                        <p:attrNameLst>
                                          <p:attrName>style.visibility</p:attrName>
                                        </p:attrNameLst>
                                      </p:cBhvr>
                                      <p:to>
                                        <p:strVal val="visible"/>
                                      </p:to>
                                    </p:set>
                                    <p:anim calcmode="lin" valueType="num">
                                      <p:cBhvr additive="base">
                                        <p:cTn id="52" dur="500" fill="hold"/>
                                        <p:tgtEl>
                                          <p:spTgt spid="30"/>
                                        </p:tgtEl>
                                        <p:attrNameLst>
                                          <p:attrName>ppt_x</p:attrName>
                                        </p:attrNameLst>
                                      </p:cBhvr>
                                      <p:tavLst>
                                        <p:tav tm="0">
                                          <p:val>
                                            <p:strVal val="#ppt_x"/>
                                          </p:val>
                                        </p:tav>
                                        <p:tav tm="100000">
                                          <p:val>
                                            <p:strVal val="#ppt_x"/>
                                          </p:val>
                                        </p:tav>
                                      </p:tavLst>
                                    </p:anim>
                                    <p:anim calcmode="lin" valueType="num">
                                      <p:cBhvr additive="base">
                                        <p:cTn id="53"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2" presetClass="entr" presetSubtype="4" fill="hold" grpId="0" nodeType="clickEffect">
                                  <p:stCondLst>
                                    <p:cond delay="0"/>
                                  </p:stCondLst>
                                  <p:childTnLst>
                                    <p:set>
                                      <p:cBhvr>
                                        <p:cTn id="57" dur="1" fill="hold">
                                          <p:stCondLst>
                                            <p:cond delay="0"/>
                                          </p:stCondLst>
                                        </p:cTn>
                                        <p:tgtEl>
                                          <p:spTgt spid="31"/>
                                        </p:tgtEl>
                                        <p:attrNameLst>
                                          <p:attrName>style.visibility</p:attrName>
                                        </p:attrNameLst>
                                      </p:cBhvr>
                                      <p:to>
                                        <p:strVal val="visible"/>
                                      </p:to>
                                    </p:set>
                                    <p:anim calcmode="lin" valueType="num">
                                      <p:cBhvr additive="base">
                                        <p:cTn id="58" dur="500" fill="hold"/>
                                        <p:tgtEl>
                                          <p:spTgt spid="31"/>
                                        </p:tgtEl>
                                        <p:attrNameLst>
                                          <p:attrName>ppt_x</p:attrName>
                                        </p:attrNameLst>
                                      </p:cBhvr>
                                      <p:tavLst>
                                        <p:tav tm="0">
                                          <p:val>
                                            <p:strVal val="#ppt_x"/>
                                          </p:val>
                                        </p:tav>
                                        <p:tav tm="100000">
                                          <p:val>
                                            <p:strVal val="#ppt_x"/>
                                          </p:val>
                                        </p:tav>
                                      </p:tavLst>
                                    </p:anim>
                                    <p:anim calcmode="lin" valueType="num">
                                      <p:cBhvr additive="base">
                                        <p:cTn id="59"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2" presetClass="entr" presetSubtype="4" fill="hold" grpId="0" nodeType="clickEffect">
                                  <p:stCondLst>
                                    <p:cond delay="0"/>
                                  </p:stCondLst>
                                  <p:childTnLst>
                                    <p:set>
                                      <p:cBhvr>
                                        <p:cTn id="63" dur="1" fill="hold">
                                          <p:stCondLst>
                                            <p:cond delay="0"/>
                                          </p:stCondLst>
                                        </p:cTn>
                                        <p:tgtEl>
                                          <p:spTgt spid="36"/>
                                        </p:tgtEl>
                                        <p:attrNameLst>
                                          <p:attrName>style.visibility</p:attrName>
                                        </p:attrNameLst>
                                      </p:cBhvr>
                                      <p:to>
                                        <p:strVal val="visible"/>
                                      </p:to>
                                    </p:set>
                                    <p:anim calcmode="lin" valueType="num">
                                      <p:cBhvr additive="base">
                                        <p:cTn id="64" dur="500" fill="hold"/>
                                        <p:tgtEl>
                                          <p:spTgt spid="36"/>
                                        </p:tgtEl>
                                        <p:attrNameLst>
                                          <p:attrName>ppt_x</p:attrName>
                                        </p:attrNameLst>
                                      </p:cBhvr>
                                      <p:tavLst>
                                        <p:tav tm="0">
                                          <p:val>
                                            <p:strVal val="#ppt_x"/>
                                          </p:val>
                                        </p:tav>
                                        <p:tav tm="100000">
                                          <p:val>
                                            <p:strVal val="#ppt_x"/>
                                          </p:val>
                                        </p:tav>
                                      </p:tavLst>
                                    </p:anim>
                                    <p:anim calcmode="lin" valueType="num">
                                      <p:cBhvr additive="base">
                                        <p:cTn id="65"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2" presetClass="entr" presetSubtype="4" fill="hold" grpId="0" nodeType="clickEffect">
                                  <p:stCondLst>
                                    <p:cond delay="0"/>
                                  </p:stCondLst>
                                  <p:childTnLst>
                                    <p:set>
                                      <p:cBhvr>
                                        <p:cTn id="69" dur="1" fill="hold">
                                          <p:stCondLst>
                                            <p:cond delay="0"/>
                                          </p:stCondLst>
                                        </p:cTn>
                                        <p:tgtEl>
                                          <p:spTgt spid="32"/>
                                        </p:tgtEl>
                                        <p:attrNameLst>
                                          <p:attrName>style.visibility</p:attrName>
                                        </p:attrNameLst>
                                      </p:cBhvr>
                                      <p:to>
                                        <p:strVal val="visible"/>
                                      </p:to>
                                    </p:set>
                                    <p:anim calcmode="lin" valueType="num">
                                      <p:cBhvr additive="base">
                                        <p:cTn id="70" dur="500" fill="hold"/>
                                        <p:tgtEl>
                                          <p:spTgt spid="32"/>
                                        </p:tgtEl>
                                        <p:attrNameLst>
                                          <p:attrName>ppt_x</p:attrName>
                                        </p:attrNameLst>
                                      </p:cBhvr>
                                      <p:tavLst>
                                        <p:tav tm="0">
                                          <p:val>
                                            <p:strVal val="#ppt_x"/>
                                          </p:val>
                                        </p:tav>
                                        <p:tav tm="100000">
                                          <p:val>
                                            <p:strVal val="#ppt_x"/>
                                          </p:val>
                                        </p:tav>
                                      </p:tavLst>
                                    </p:anim>
                                    <p:anim calcmode="lin" valueType="num">
                                      <p:cBhvr additive="base">
                                        <p:cTn id="71"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72" fill="hold">
                      <p:stCondLst>
                        <p:cond delay="indefinite"/>
                      </p:stCondLst>
                      <p:childTnLst>
                        <p:par>
                          <p:cTn id="73" fill="hold">
                            <p:stCondLst>
                              <p:cond delay="0"/>
                            </p:stCondLst>
                            <p:childTnLst>
                              <p:par>
                                <p:cTn id="74" presetID="2" presetClass="entr" presetSubtype="4" fill="hold" grpId="0" nodeType="clickEffect">
                                  <p:stCondLst>
                                    <p:cond delay="0"/>
                                  </p:stCondLst>
                                  <p:childTnLst>
                                    <p:set>
                                      <p:cBhvr>
                                        <p:cTn id="75" dur="1" fill="hold">
                                          <p:stCondLst>
                                            <p:cond delay="0"/>
                                          </p:stCondLst>
                                        </p:cTn>
                                        <p:tgtEl>
                                          <p:spTgt spid="37"/>
                                        </p:tgtEl>
                                        <p:attrNameLst>
                                          <p:attrName>style.visibility</p:attrName>
                                        </p:attrNameLst>
                                      </p:cBhvr>
                                      <p:to>
                                        <p:strVal val="visible"/>
                                      </p:to>
                                    </p:set>
                                    <p:anim calcmode="lin" valueType="num">
                                      <p:cBhvr additive="base">
                                        <p:cTn id="76" dur="500" fill="hold"/>
                                        <p:tgtEl>
                                          <p:spTgt spid="37"/>
                                        </p:tgtEl>
                                        <p:attrNameLst>
                                          <p:attrName>ppt_x</p:attrName>
                                        </p:attrNameLst>
                                      </p:cBhvr>
                                      <p:tavLst>
                                        <p:tav tm="0">
                                          <p:val>
                                            <p:strVal val="#ppt_x"/>
                                          </p:val>
                                        </p:tav>
                                        <p:tav tm="100000">
                                          <p:val>
                                            <p:strVal val="#ppt_x"/>
                                          </p:val>
                                        </p:tav>
                                      </p:tavLst>
                                    </p:anim>
                                    <p:anim calcmode="lin" valueType="num">
                                      <p:cBhvr additive="base">
                                        <p:cTn id="77"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par>
                    <p:cTn id="78" fill="hold">
                      <p:stCondLst>
                        <p:cond delay="indefinite"/>
                      </p:stCondLst>
                      <p:childTnLst>
                        <p:par>
                          <p:cTn id="79" fill="hold">
                            <p:stCondLst>
                              <p:cond delay="0"/>
                            </p:stCondLst>
                            <p:childTnLst>
                              <p:par>
                                <p:cTn id="80" presetID="2" presetClass="entr" presetSubtype="4" fill="hold" grpId="0" nodeType="clickEffect">
                                  <p:stCondLst>
                                    <p:cond delay="0"/>
                                  </p:stCondLst>
                                  <p:childTnLst>
                                    <p:set>
                                      <p:cBhvr>
                                        <p:cTn id="81" dur="1" fill="hold">
                                          <p:stCondLst>
                                            <p:cond delay="0"/>
                                          </p:stCondLst>
                                        </p:cTn>
                                        <p:tgtEl>
                                          <p:spTgt spid="34"/>
                                        </p:tgtEl>
                                        <p:attrNameLst>
                                          <p:attrName>style.visibility</p:attrName>
                                        </p:attrNameLst>
                                      </p:cBhvr>
                                      <p:to>
                                        <p:strVal val="visible"/>
                                      </p:to>
                                    </p:set>
                                    <p:anim calcmode="lin" valueType="num">
                                      <p:cBhvr additive="base">
                                        <p:cTn id="82" dur="500" fill="hold"/>
                                        <p:tgtEl>
                                          <p:spTgt spid="34"/>
                                        </p:tgtEl>
                                        <p:attrNameLst>
                                          <p:attrName>ppt_x</p:attrName>
                                        </p:attrNameLst>
                                      </p:cBhvr>
                                      <p:tavLst>
                                        <p:tav tm="0">
                                          <p:val>
                                            <p:strVal val="#ppt_x"/>
                                          </p:val>
                                        </p:tav>
                                        <p:tav tm="100000">
                                          <p:val>
                                            <p:strVal val="#ppt_x"/>
                                          </p:val>
                                        </p:tav>
                                      </p:tavLst>
                                    </p:anim>
                                    <p:anim calcmode="lin" valueType="num">
                                      <p:cBhvr additive="base">
                                        <p:cTn id="83"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par>
                    <p:cTn id="84" fill="hold">
                      <p:stCondLst>
                        <p:cond delay="indefinite"/>
                      </p:stCondLst>
                      <p:childTnLst>
                        <p:par>
                          <p:cTn id="85" fill="hold">
                            <p:stCondLst>
                              <p:cond delay="0"/>
                            </p:stCondLst>
                            <p:childTnLst>
                              <p:par>
                                <p:cTn id="86" presetID="2" presetClass="entr" presetSubtype="4" fill="hold" grpId="0" nodeType="clickEffect">
                                  <p:stCondLst>
                                    <p:cond delay="0"/>
                                  </p:stCondLst>
                                  <p:childTnLst>
                                    <p:set>
                                      <p:cBhvr>
                                        <p:cTn id="87" dur="1" fill="hold">
                                          <p:stCondLst>
                                            <p:cond delay="0"/>
                                          </p:stCondLst>
                                        </p:cTn>
                                        <p:tgtEl>
                                          <p:spTgt spid="33"/>
                                        </p:tgtEl>
                                        <p:attrNameLst>
                                          <p:attrName>style.visibility</p:attrName>
                                        </p:attrNameLst>
                                      </p:cBhvr>
                                      <p:to>
                                        <p:strVal val="visible"/>
                                      </p:to>
                                    </p:set>
                                    <p:anim calcmode="lin" valueType="num">
                                      <p:cBhvr additive="base">
                                        <p:cTn id="88" dur="500" fill="hold"/>
                                        <p:tgtEl>
                                          <p:spTgt spid="33"/>
                                        </p:tgtEl>
                                        <p:attrNameLst>
                                          <p:attrName>ppt_x</p:attrName>
                                        </p:attrNameLst>
                                      </p:cBhvr>
                                      <p:tavLst>
                                        <p:tav tm="0">
                                          <p:val>
                                            <p:strVal val="#ppt_x"/>
                                          </p:val>
                                        </p:tav>
                                        <p:tav tm="100000">
                                          <p:val>
                                            <p:strVal val="#ppt_x"/>
                                          </p:val>
                                        </p:tav>
                                      </p:tavLst>
                                    </p:anim>
                                    <p:anim calcmode="lin" valueType="num">
                                      <p:cBhvr additive="base">
                                        <p:cTn id="89"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90" fill="hold">
                      <p:stCondLst>
                        <p:cond delay="indefinite"/>
                      </p:stCondLst>
                      <p:childTnLst>
                        <p:par>
                          <p:cTn id="91" fill="hold">
                            <p:stCondLst>
                              <p:cond delay="0"/>
                            </p:stCondLst>
                            <p:childTnLst>
                              <p:par>
                                <p:cTn id="92" presetID="2" presetClass="entr" presetSubtype="4" fill="hold" grpId="0" nodeType="clickEffect">
                                  <p:stCondLst>
                                    <p:cond delay="0"/>
                                  </p:stCondLst>
                                  <p:childTnLst>
                                    <p:set>
                                      <p:cBhvr>
                                        <p:cTn id="93" dur="1" fill="hold">
                                          <p:stCondLst>
                                            <p:cond delay="0"/>
                                          </p:stCondLst>
                                        </p:cTn>
                                        <p:tgtEl>
                                          <p:spTgt spid="35"/>
                                        </p:tgtEl>
                                        <p:attrNameLst>
                                          <p:attrName>style.visibility</p:attrName>
                                        </p:attrNameLst>
                                      </p:cBhvr>
                                      <p:to>
                                        <p:strVal val="visible"/>
                                      </p:to>
                                    </p:set>
                                    <p:anim calcmode="lin" valueType="num">
                                      <p:cBhvr additive="base">
                                        <p:cTn id="94" dur="500" fill="hold"/>
                                        <p:tgtEl>
                                          <p:spTgt spid="35"/>
                                        </p:tgtEl>
                                        <p:attrNameLst>
                                          <p:attrName>ppt_x</p:attrName>
                                        </p:attrNameLst>
                                      </p:cBhvr>
                                      <p:tavLst>
                                        <p:tav tm="0">
                                          <p:val>
                                            <p:strVal val="#ppt_x"/>
                                          </p:val>
                                        </p:tav>
                                        <p:tav tm="100000">
                                          <p:val>
                                            <p:strVal val="#ppt_x"/>
                                          </p:val>
                                        </p:tav>
                                      </p:tavLst>
                                    </p:anim>
                                    <p:anim calcmode="lin" valueType="num">
                                      <p:cBhvr additive="base">
                                        <p:cTn id="95"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96" fill="hold">
                      <p:stCondLst>
                        <p:cond delay="indefinite"/>
                      </p:stCondLst>
                      <p:childTnLst>
                        <p:par>
                          <p:cTn id="97" fill="hold">
                            <p:stCondLst>
                              <p:cond delay="0"/>
                            </p:stCondLst>
                            <p:childTnLst>
                              <p:par>
                                <p:cTn id="98" presetID="10" presetClass="entr" presetSubtype="0" fill="hold" nodeType="clickEffect">
                                  <p:stCondLst>
                                    <p:cond delay="0"/>
                                  </p:stCondLst>
                                  <p:childTnLst>
                                    <p:set>
                                      <p:cBhvr>
                                        <p:cTn id="99" dur="1" fill="hold">
                                          <p:stCondLst>
                                            <p:cond delay="0"/>
                                          </p:stCondLst>
                                        </p:cTn>
                                        <p:tgtEl>
                                          <p:spTgt spid="39"/>
                                        </p:tgtEl>
                                        <p:attrNameLst>
                                          <p:attrName>style.visibility</p:attrName>
                                        </p:attrNameLst>
                                      </p:cBhvr>
                                      <p:to>
                                        <p:strVal val="visible"/>
                                      </p:to>
                                    </p:set>
                                    <p:animEffect transition="in" filter="fade">
                                      <p:cBhvr>
                                        <p:cTn id="100" dur="500"/>
                                        <p:tgtEl>
                                          <p:spTgt spid="39"/>
                                        </p:tgtEl>
                                      </p:cBhvr>
                                    </p:animEffect>
                                  </p:childTnLst>
                                </p:cTn>
                              </p:par>
                              <p:par>
                                <p:cTn id="101" presetID="10" presetClass="entr" presetSubtype="0" fill="hold" nodeType="withEffect">
                                  <p:stCondLst>
                                    <p:cond delay="0"/>
                                  </p:stCondLst>
                                  <p:childTnLst>
                                    <p:set>
                                      <p:cBhvr>
                                        <p:cTn id="102" dur="1" fill="hold">
                                          <p:stCondLst>
                                            <p:cond delay="0"/>
                                          </p:stCondLst>
                                        </p:cTn>
                                        <p:tgtEl>
                                          <p:spTgt spid="40"/>
                                        </p:tgtEl>
                                        <p:attrNameLst>
                                          <p:attrName>style.visibility</p:attrName>
                                        </p:attrNameLst>
                                      </p:cBhvr>
                                      <p:to>
                                        <p:strVal val="visible"/>
                                      </p:to>
                                    </p:set>
                                    <p:animEffect transition="in" filter="fade">
                                      <p:cBhvr>
                                        <p:cTn id="103" dur="500"/>
                                        <p:tgtEl>
                                          <p:spTgt spid="40"/>
                                        </p:tgtEl>
                                      </p:cBhvr>
                                    </p:animEffect>
                                  </p:childTnLst>
                                </p:cTn>
                              </p:par>
                              <p:par>
                                <p:cTn id="104" presetID="10" presetClass="entr" presetSubtype="0" fill="hold" nodeType="withEffect">
                                  <p:stCondLst>
                                    <p:cond delay="0"/>
                                  </p:stCondLst>
                                  <p:childTnLst>
                                    <p:set>
                                      <p:cBhvr>
                                        <p:cTn id="105" dur="1" fill="hold">
                                          <p:stCondLst>
                                            <p:cond delay="0"/>
                                          </p:stCondLst>
                                        </p:cTn>
                                        <p:tgtEl>
                                          <p:spTgt spid="41"/>
                                        </p:tgtEl>
                                        <p:attrNameLst>
                                          <p:attrName>style.visibility</p:attrName>
                                        </p:attrNameLst>
                                      </p:cBhvr>
                                      <p:to>
                                        <p:strVal val="visible"/>
                                      </p:to>
                                    </p:set>
                                    <p:animEffect transition="in" filter="fade">
                                      <p:cBhvr>
                                        <p:cTn id="106" dur="500"/>
                                        <p:tgtEl>
                                          <p:spTgt spid="41"/>
                                        </p:tgtEl>
                                      </p:cBhvr>
                                    </p:animEffect>
                                  </p:childTnLst>
                                </p:cTn>
                              </p:par>
                              <p:par>
                                <p:cTn id="107" presetID="10" presetClass="entr" presetSubtype="0" fill="hold" nodeType="withEffect">
                                  <p:stCondLst>
                                    <p:cond delay="0"/>
                                  </p:stCondLst>
                                  <p:childTnLst>
                                    <p:set>
                                      <p:cBhvr>
                                        <p:cTn id="108" dur="1" fill="hold">
                                          <p:stCondLst>
                                            <p:cond delay="0"/>
                                          </p:stCondLst>
                                        </p:cTn>
                                        <p:tgtEl>
                                          <p:spTgt spid="42"/>
                                        </p:tgtEl>
                                        <p:attrNameLst>
                                          <p:attrName>style.visibility</p:attrName>
                                        </p:attrNameLst>
                                      </p:cBhvr>
                                      <p:to>
                                        <p:strVal val="visible"/>
                                      </p:to>
                                    </p:set>
                                    <p:animEffect transition="in" filter="fade">
                                      <p:cBhvr>
                                        <p:cTn id="109" dur="500"/>
                                        <p:tgtEl>
                                          <p:spTgt spid="42"/>
                                        </p:tgtEl>
                                      </p:cBhvr>
                                    </p:animEffect>
                                  </p:childTnLst>
                                </p:cTn>
                              </p:par>
                            </p:childTnLst>
                          </p:cTn>
                        </p:par>
                      </p:childTnLst>
                    </p:cTn>
                  </p:par>
                  <p:par>
                    <p:cTn id="110" fill="hold">
                      <p:stCondLst>
                        <p:cond delay="indefinite"/>
                      </p:stCondLst>
                      <p:childTnLst>
                        <p:par>
                          <p:cTn id="111" fill="hold">
                            <p:stCondLst>
                              <p:cond delay="0"/>
                            </p:stCondLst>
                            <p:childTnLst>
                              <p:par>
                                <p:cTn id="112" presetID="4" presetClass="entr" presetSubtype="16" fill="hold" grpId="0" nodeType="clickEffect">
                                  <p:stCondLst>
                                    <p:cond delay="0"/>
                                  </p:stCondLst>
                                  <p:childTnLst>
                                    <p:set>
                                      <p:cBhvr>
                                        <p:cTn id="113" dur="1" fill="hold">
                                          <p:stCondLst>
                                            <p:cond delay="0"/>
                                          </p:stCondLst>
                                        </p:cTn>
                                        <p:tgtEl>
                                          <p:spTgt spid="38"/>
                                        </p:tgtEl>
                                        <p:attrNameLst>
                                          <p:attrName>style.visibility</p:attrName>
                                        </p:attrNameLst>
                                      </p:cBhvr>
                                      <p:to>
                                        <p:strVal val="visible"/>
                                      </p:to>
                                    </p:set>
                                    <p:animEffect transition="in" filter="box(in)">
                                      <p:cBhvr>
                                        <p:cTn id="114" dur="500"/>
                                        <p:tgtEl>
                                          <p:spTgt spid="38"/>
                                        </p:tgtEl>
                                      </p:cBhvr>
                                    </p:animEffect>
                                  </p:childTnLst>
                                </p:cTn>
                              </p:par>
                            </p:childTnLst>
                          </p:cTn>
                        </p:par>
                      </p:childTnLst>
                    </p:cTn>
                  </p:par>
                  <p:par>
                    <p:cTn id="115" fill="hold">
                      <p:stCondLst>
                        <p:cond delay="indefinite"/>
                      </p:stCondLst>
                      <p:childTnLst>
                        <p:par>
                          <p:cTn id="116" fill="hold">
                            <p:stCondLst>
                              <p:cond delay="0"/>
                            </p:stCondLst>
                            <p:childTnLst>
                              <p:par>
                                <p:cTn id="117" presetID="10" presetClass="entr" presetSubtype="0" fill="hold" nodeType="clickEffect">
                                  <p:stCondLst>
                                    <p:cond delay="0"/>
                                  </p:stCondLst>
                                  <p:childTnLst>
                                    <p:set>
                                      <p:cBhvr>
                                        <p:cTn id="118" dur="1" fill="hold">
                                          <p:stCondLst>
                                            <p:cond delay="0"/>
                                          </p:stCondLst>
                                        </p:cTn>
                                        <p:tgtEl>
                                          <p:spTgt spid="43"/>
                                        </p:tgtEl>
                                        <p:attrNameLst>
                                          <p:attrName>style.visibility</p:attrName>
                                        </p:attrNameLst>
                                      </p:cBhvr>
                                      <p:to>
                                        <p:strVal val="visible"/>
                                      </p:to>
                                    </p:set>
                                    <p:animEffect transition="in" filter="fade">
                                      <p:cBhvr>
                                        <p:cTn id="119" dur="500"/>
                                        <p:tgtEl>
                                          <p:spTgt spid="43"/>
                                        </p:tgtEl>
                                      </p:cBhvr>
                                    </p:animEffect>
                                  </p:childTnLst>
                                </p:cTn>
                              </p:par>
                              <p:par>
                                <p:cTn id="120" presetID="10" presetClass="entr" presetSubtype="0" fill="hold" nodeType="withEffect">
                                  <p:stCondLst>
                                    <p:cond delay="0"/>
                                  </p:stCondLst>
                                  <p:childTnLst>
                                    <p:set>
                                      <p:cBhvr>
                                        <p:cTn id="121" dur="1" fill="hold">
                                          <p:stCondLst>
                                            <p:cond delay="0"/>
                                          </p:stCondLst>
                                        </p:cTn>
                                        <p:tgtEl>
                                          <p:spTgt spid="44"/>
                                        </p:tgtEl>
                                        <p:attrNameLst>
                                          <p:attrName>style.visibility</p:attrName>
                                        </p:attrNameLst>
                                      </p:cBhvr>
                                      <p:to>
                                        <p:strVal val="visible"/>
                                      </p:to>
                                    </p:set>
                                    <p:animEffect transition="in" filter="fade">
                                      <p:cBhvr>
                                        <p:cTn id="122" dur="500"/>
                                        <p:tgtEl>
                                          <p:spTgt spid="44"/>
                                        </p:tgtEl>
                                      </p:cBhvr>
                                    </p:animEffect>
                                  </p:childTnLst>
                                </p:cTn>
                              </p:par>
                              <p:par>
                                <p:cTn id="123" presetID="10" presetClass="entr" presetSubtype="0" fill="hold" nodeType="withEffect">
                                  <p:stCondLst>
                                    <p:cond delay="0"/>
                                  </p:stCondLst>
                                  <p:childTnLst>
                                    <p:set>
                                      <p:cBhvr>
                                        <p:cTn id="124" dur="1" fill="hold">
                                          <p:stCondLst>
                                            <p:cond delay="0"/>
                                          </p:stCondLst>
                                        </p:cTn>
                                        <p:tgtEl>
                                          <p:spTgt spid="45"/>
                                        </p:tgtEl>
                                        <p:attrNameLst>
                                          <p:attrName>style.visibility</p:attrName>
                                        </p:attrNameLst>
                                      </p:cBhvr>
                                      <p:to>
                                        <p:strVal val="visible"/>
                                      </p:to>
                                    </p:set>
                                    <p:animEffect transition="in" filter="fade">
                                      <p:cBhvr>
                                        <p:cTn id="125" dur="500"/>
                                        <p:tgtEl>
                                          <p:spTgt spid="45"/>
                                        </p:tgtEl>
                                      </p:cBhvr>
                                    </p:animEffect>
                                  </p:childTnLst>
                                </p:cTn>
                              </p:par>
                              <p:par>
                                <p:cTn id="126" presetID="10" presetClass="entr" presetSubtype="0" fill="hold" nodeType="withEffect">
                                  <p:stCondLst>
                                    <p:cond delay="0"/>
                                  </p:stCondLst>
                                  <p:childTnLst>
                                    <p:set>
                                      <p:cBhvr>
                                        <p:cTn id="127" dur="1" fill="hold">
                                          <p:stCondLst>
                                            <p:cond delay="0"/>
                                          </p:stCondLst>
                                        </p:cTn>
                                        <p:tgtEl>
                                          <p:spTgt spid="46"/>
                                        </p:tgtEl>
                                        <p:attrNameLst>
                                          <p:attrName>style.visibility</p:attrName>
                                        </p:attrNameLst>
                                      </p:cBhvr>
                                      <p:to>
                                        <p:strVal val="visible"/>
                                      </p:to>
                                    </p:set>
                                    <p:animEffect transition="in" filter="fade">
                                      <p:cBhvr>
                                        <p:cTn id="128" dur="500"/>
                                        <p:tgtEl>
                                          <p:spTgt spid="46"/>
                                        </p:tgtEl>
                                      </p:cBhvr>
                                    </p:animEffect>
                                  </p:childTnLst>
                                </p:cTn>
                              </p:par>
                              <p:par>
                                <p:cTn id="129" presetID="10" presetClass="entr" presetSubtype="0" fill="hold" nodeType="withEffect">
                                  <p:stCondLst>
                                    <p:cond delay="0"/>
                                  </p:stCondLst>
                                  <p:childTnLst>
                                    <p:set>
                                      <p:cBhvr>
                                        <p:cTn id="130" dur="1" fill="hold">
                                          <p:stCondLst>
                                            <p:cond delay="0"/>
                                          </p:stCondLst>
                                        </p:cTn>
                                        <p:tgtEl>
                                          <p:spTgt spid="49"/>
                                        </p:tgtEl>
                                        <p:attrNameLst>
                                          <p:attrName>style.visibility</p:attrName>
                                        </p:attrNameLst>
                                      </p:cBhvr>
                                      <p:to>
                                        <p:strVal val="visible"/>
                                      </p:to>
                                    </p:set>
                                    <p:animEffect transition="in" filter="fade">
                                      <p:cBhvr>
                                        <p:cTn id="131" dur="500"/>
                                        <p:tgtEl>
                                          <p:spTgt spid="49"/>
                                        </p:tgtEl>
                                      </p:cBhvr>
                                    </p:animEffect>
                                  </p:childTnLst>
                                </p:cTn>
                              </p:par>
                              <p:par>
                                <p:cTn id="132" presetID="10" presetClass="entr" presetSubtype="0" fill="hold" nodeType="withEffect">
                                  <p:stCondLst>
                                    <p:cond delay="0"/>
                                  </p:stCondLst>
                                  <p:childTnLst>
                                    <p:set>
                                      <p:cBhvr>
                                        <p:cTn id="133" dur="1" fill="hold">
                                          <p:stCondLst>
                                            <p:cond delay="0"/>
                                          </p:stCondLst>
                                        </p:cTn>
                                        <p:tgtEl>
                                          <p:spTgt spid="50"/>
                                        </p:tgtEl>
                                        <p:attrNameLst>
                                          <p:attrName>style.visibility</p:attrName>
                                        </p:attrNameLst>
                                      </p:cBhvr>
                                      <p:to>
                                        <p:strVal val="visible"/>
                                      </p:to>
                                    </p:set>
                                    <p:animEffect transition="in" filter="fade">
                                      <p:cBhvr>
                                        <p:cTn id="134"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1" grpId="0"/>
      <p:bldP spid="32" grpId="0"/>
      <p:bldP spid="33" grpId="0"/>
      <p:bldP spid="34" grpId="0"/>
      <p:bldP spid="35" grpId="0"/>
      <p:bldP spid="36" grpId="0"/>
      <p:bldP spid="37" grpId="0"/>
      <p:bldP spid="3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288688" cy="6858000"/>
          </a:xfrm>
          <a:prstGeom prst="rect">
            <a:avLst/>
          </a:prstGeom>
        </p:spPr>
      </p:pic>
      <p:pic>
        <p:nvPicPr>
          <p:cNvPr id="25" name="图片 2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9" y="-88"/>
            <a:ext cx="12027087" cy="6096806"/>
          </a:xfrm>
          <a:prstGeom prst="rect">
            <a:avLst/>
          </a:prstGeom>
        </p:spPr>
      </p:pic>
      <p:sp>
        <p:nvSpPr>
          <p:cNvPr id="26" name="KSO_Shape"/>
          <p:cNvSpPr/>
          <p:nvPr/>
        </p:nvSpPr>
        <p:spPr bwMode="auto">
          <a:xfrm>
            <a:off x="1703512" y="953724"/>
            <a:ext cx="9001000" cy="4950551"/>
          </a:xfrm>
          <a:custGeom>
            <a:avLst/>
            <a:gdLst>
              <a:gd name="T0" fmla="*/ 2147483646 w 5345"/>
              <a:gd name="T1" fmla="*/ 2147483646 h 2936"/>
              <a:gd name="T2" fmla="*/ 2147483646 w 5345"/>
              <a:gd name="T3" fmla="*/ 2147483646 h 2936"/>
              <a:gd name="T4" fmla="*/ 2147483646 w 5345"/>
              <a:gd name="T5" fmla="*/ 2147483646 h 2936"/>
              <a:gd name="T6" fmla="*/ 2147483646 w 5345"/>
              <a:gd name="T7" fmla="*/ 2147483646 h 2936"/>
              <a:gd name="T8" fmla="*/ 2147483646 w 5345"/>
              <a:gd name="T9" fmla="*/ 2147483646 h 2936"/>
              <a:gd name="T10" fmla="*/ 2147483646 w 5345"/>
              <a:gd name="T11" fmla="*/ 2147483646 h 2936"/>
              <a:gd name="T12" fmla="*/ 2147483646 w 5345"/>
              <a:gd name="T13" fmla="*/ 2147483646 h 2936"/>
              <a:gd name="T14" fmla="*/ 2147483646 w 5345"/>
              <a:gd name="T15" fmla="*/ 2147483646 h 2936"/>
              <a:gd name="T16" fmla="*/ 2147483646 w 5345"/>
              <a:gd name="T17" fmla="*/ 2147483646 h 2936"/>
              <a:gd name="T18" fmla="*/ 2147483646 w 5345"/>
              <a:gd name="T19" fmla="*/ 2147483646 h 2936"/>
              <a:gd name="T20" fmla="*/ 2147483646 w 5345"/>
              <a:gd name="T21" fmla="*/ 2147483646 h 2936"/>
              <a:gd name="T22" fmla="*/ 2147483646 w 5345"/>
              <a:gd name="T23" fmla="*/ 2147483646 h 2936"/>
              <a:gd name="T24" fmla="*/ 2147483646 w 5345"/>
              <a:gd name="T25" fmla="*/ 2147483646 h 2936"/>
              <a:gd name="T26" fmla="*/ 2147483646 w 5345"/>
              <a:gd name="T27" fmla="*/ 2147483646 h 2936"/>
              <a:gd name="T28" fmla="*/ 2147483646 w 5345"/>
              <a:gd name="T29" fmla="*/ 2147483646 h 2936"/>
              <a:gd name="T30" fmla="*/ 2147483646 w 5345"/>
              <a:gd name="T31" fmla="*/ 772639970 h 2936"/>
              <a:gd name="T32" fmla="*/ 2147483646 w 5345"/>
              <a:gd name="T33" fmla="*/ 0 h 2936"/>
              <a:gd name="T34" fmla="*/ 2147483646 w 5345"/>
              <a:gd name="T35" fmla="*/ 363587807 h 2936"/>
              <a:gd name="T36" fmla="*/ 2147483646 w 5345"/>
              <a:gd name="T37" fmla="*/ 2147483646 h 2936"/>
              <a:gd name="T38" fmla="*/ 2147483646 w 5345"/>
              <a:gd name="T39" fmla="*/ 2147483646 h 2936"/>
              <a:gd name="T40" fmla="*/ 2147483646 w 5345"/>
              <a:gd name="T41" fmla="*/ 2147483646 h 2936"/>
              <a:gd name="T42" fmla="*/ 2147483646 w 5345"/>
              <a:gd name="T43" fmla="*/ 2147483646 h 2936"/>
              <a:gd name="T44" fmla="*/ 2147483646 w 5345"/>
              <a:gd name="T45" fmla="*/ 2147483646 h 2936"/>
              <a:gd name="T46" fmla="*/ 2147483646 w 5345"/>
              <a:gd name="T47" fmla="*/ 2147483646 h 2936"/>
              <a:gd name="T48" fmla="*/ 2147483646 w 5345"/>
              <a:gd name="T49" fmla="*/ 2147483646 h 2936"/>
              <a:gd name="T50" fmla="*/ 2147483646 w 5345"/>
              <a:gd name="T51" fmla="*/ 2147483646 h 2936"/>
              <a:gd name="T52" fmla="*/ 2147483646 w 5345"/>
              <a:gd name="T53" fmla="*/ 2147483646 h 2936"/>
              <a:gd name="T54" fmla="*/ 2147483646 w 5345"/>
              <a:gd name="T55" fmla="*/ 2147483646 h 2936"/>
              <a:gd name="T56" fmla="*/ 2147483646 w 5345"/>
              <a:gd name="T57" fmla="*/ 2147483646 h 2936"/>
              <a:gd name="T58" fmla="*/ 2147483646 w 5345"/>
              <a:gd name="T59" fmla="*/ 2147483646 h 2936"/>
              <a:gd name="T60" fmla="*/ 2147483646 w 5345"/>
              <a:gd name="T61" fmla="*/ 2147483646 h 2936"/>
              <a:gd name="T62" fmla="*/ 452722804 w 5345"/>
              <a:gd name="T63" fmla="*/ 2147483646 h 2936"/>
              <a:gd name="T64" fmla="*/ 90570008 w 5345"/>
              <a:gd name="T65" fmla="*/ 2147483646 h 2936"/>
              <a:gd name="T66" fmla="*/ 1629877726 w 5345"/>
              <a:gd name="T67" fmla="*/ 2147483646 h 2936"/>
              <a:gd name="T68" fmla="*/ 2147483646 w 5345"/>
              <a:gd name="T69" fmla="*/ 2147483646 h 2936"/>
              <a:gd name="T70" fmla="*/ 2147483646 w 5345"/>
              <a:gd name="T71" fmla="*/ 2147483646 h 2936"/>
              <a:gd name="T72" fmla="*/ 2147483646 w 5345"/>
              <a:gd name="T73" fmla="*/ 2147483646 h 2936"/>
              <a:gd name="T74" fmla="*/ 2147483646 w 5345"/>
              <a:gd name="T75" fmla="*/ 2147483646 h 2936"/>
              <a:gd name="T76" fmla="*/ 2147483646 w 5345"/>
              <a:gd name="T77" fmla="*/ 2147483646 h 2936"/>
              <a:gd name="T78" fmla="*/ 2147483646 w 5345"/>
              <a:gd name="T79" fmla="*/ 2147483646 h 2936"/>
              <a:gd name="T80" fmla="*/ 2147483646 w 5345"/>
              <a:gd name="T81" fmla="*/ 2147483646 h 2936"/>
              <a:gd name="T82" fmla="*/ 2147483646 w 5345"/>
              <a:gd name="T83" fmla="*/ 2147483646 h 2936"/>
              <a:gd name="T84" fmla="*/ 2147483646 w 5345"/>
              <a:gd name="T85" fmla="*/ 2147483646 h 2936"/>
              <a:gd name="T86" fmla="*/ 2147483646 w 5345"/>
              <a:gd name="T87" fmla="*/ 2147483646 h 2936"/>
              <a:gd name="T88" fmla="*/ 2147483646 w 5345"/>
              <a:gd name="T89" fmla="*/ 2147483646 h 2936"/>
              <a:gd name="T90" fmla="*/ 2147483646 w 5345"/>
              <a:gd name="T91" fmla="*/ 2147483646 h 2936"/>
              <a:gd name="T92" fmla="*/ 2147483646 w 5345"/>
              <a:gd name="T93" fmla="*/ 2147483646 h 2936"/>
              <a:gd name="T94" fmla="*/ 2147483646 w 5345"/>
              <a:gd name="T95" fmla="*/ 2147483646 h 2936"/>
              <a:gd name="T96" fmla="*/ 2147483646 w 5345"/>
              <a:gd name="T97" fmla="*/ 2147483646 h 2936"/>
              <a:gd name="T98" fmla="*/ 2147483646 w 5345"/>
              <a:gd name="T99" fmla="*/ 2147483646 h 2936"/>
              <a:gd name="T100" fmla="*/ 2147483646 w 5345"/>
              <a:gd name="T101" fmla="*/ 2147483646 h 2936"/>
              <a:gd name="T102" fmla="*/ 2147483646 w 5345"/>
              <a:gd name="T103" fmla="*/ 2147483646 h 2936"/>
              <a:gd name="T104" fmla="*/ 2147483646 w 5345"/>
              <a:gd name="T105" fmla="*/ 2147483646 h 29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5345" h="2936">
                <a:moveTo>
                  <a:pt x="4729" y="1661"/>
                </a:moveTo>
                <a:lnTo>
                  <a:pt x="4729" y="1661"/>
                </a:lnTo>
                <a:lnTo>
                  <a:pt x="4723" y="1609"/>
                </a:lnTo>
                <a:lnTo>
                  <a:pt x="4716" y="1558"/>
                </a:lnTo>
                <a:lnTo>
                  <a:pt x="4706" y="1507"/>
                </a:lnTo>
                <a:lnTo>
                  <a:pt x="4693" y="1458"/>
                </a:lnTo>
                <a:lnTo>
                  <a:pt x="4679" y="1409"/>
                </a:lnTo>
                <a:lnTo>
                  <a:pt x="4663" y="1361"/>
                </a:lnTo>
                <a:lnTo>
                  <a:pt x="4644" y="1314"/>
                </a:lnTo>
                <a:lnTo>
                  <a:pt x="4622" y="1268"/>
                </a:lnTo>
                <a:lnTo>
                  <a:pt x="4600" y="1223"/>
                </a:lnTo>
                <a:lnTo>
                  <a:pt x="4575" y="1181"/>
                </a:lnTo>
                <a:lnTo>
                  <a:pt x="4548" y="1138"/>
                </a:lnTo>
                <a:lnTo>
                  <a:pt x="4519" y="1098"/>
                </a:lnTo>
                <a:lnTo>
                  <a:pt x="4489" y="1059"/>
                </a:lnTo>
                <a:lnTo>
                  <a:pt x="4457" y="1021"/>
                </a:lnTo>
                <a:lnTo>
                  <a:pt x="4422" y="984"/>
                </a:lnTo>
                <a:lnTo>
                  <a:pt x="4387" y="950"/>
                </a:lnTo>
                <a:lnTo>
                  <a:pt x="4350" y="917"/>
                </a:lnTo>
                <a:lnTo>
                  <a:pt x="4312" y="886"/>
                </a:lnTo>
                <a:lnTo>
                  <a:pt x="4272" y="856"/>
                </a:lnTo>
                <a:lnTo>
                  <a:pt x="4230" y="828"/>
                </a:lnTo>
                <a:lnTo>
                  <a:pt x="4188" y="802"/>
                </a:lnTo>
                <a:lnTo>
                  <a:pt x="4144" y="778"/>
                </a:lnTo>
                <a:lnTo>
                  <a:pt x="4099" y="757"/>
                </a:lnTo>
                <a:lnTo>
                  <a:pt x="4053" y="737"/>
                </a:lnTo>
                <a:lnTo>
                  <a:pt x="4005" y="719"/>
                </a:lnTo>
                <a:lnTo>
                  <a:pt x="3957" y="703"/>
                </a:lnTo>
                <a:lnTo>
                  <a:pt x="3907" y="689"/>
                </a:lnTo>
                <a:lnTo>
                  <a:pt x="3857" y="679"/>
                </a:lnTo>
                <a:lnTo>
                  <a:pt x="3806" y="670"/>
                </a:lnTo>
                <a:lnTo>
                  <a:pt x="3754" y="663"/>
                </a:lnTo>
                <a:lnTo>
                  <a:pt x="3701" y="660"/>
                </a:lnTo>
                <a:lnTo>
                  <a:pt x="3648" y="658"/>
                </a:lnTo>
                <a:lnTo>
                  <a:pt x="3608" y="660"/>
                </a:lnTo>
                <a:lnTo>
                  <a:pt x="3566" y="661"/>
                </a:lnTo>
                <a:lnTo>
                  <a:pt x="3526" y="665"/>
                </a:lnTo>
                <a:lnTo>
                  <a:pt x="3486" y="670"/>
                </a:lnTo>
                <a:lnTo>
                  <a:pt x="3446" y="677"/>
                </a:lnTo>
                <a:lnTo>
                  <a:pt x="3407" y="686"/>
                </a:lnTo>
                <a:lnTo>
                  <a:pt x="3368" y="695"/>
                </a:lnTo>
                <a:lnTo>
                  <a:pt x="3330" y="706"/>
                </a:lnTo>
                <a:lnTo>
                  <a:pt x="3294" y="718"/>
                </a:lnTo>
                <a:lnTo>
                  <a:pt x="3257" y="732"/>
                </a:lnTo>
                <a:lnTo>
                  <a:pt x="3220" y="746"/>
                </a:lnTo>
                <a:lnTo>
                  <a:pt x="3185" y="763"/>
                </a:lnTo>
                <a:lnTo>
                  <a:pt x="3150" y="779"/>
                </a:lnTo>
                <a:lnTo>
                  <a:pt x="3116" y="798"/>
                </a:lnTo>
                <a:lnTo>
                  <a:pt x="3083" y="817"/>
                </a:lnTo>
                <a:lnTo>
                  <a:pt x="3050" y="838"/>
                </a:lnTo>
                <a:lnTo>
                  <a:pt x="3038" y="793"/>
                </a:lnTo>
                <a:lnTo>
                  <a:pt x="3024" y="750"/>
                </a:lnTo>
                <a:lnTo>
                  <a:pt x="3007" y="707"/>
                </a:lnTo>
                <a:lnTo>
                  <a:pt x="2989" y="664"/>
                </a:lnTo>
                <a:lnTo>
                  <a:pt x="2970" y="623"/>
                </a:lnTo>
                <a:lnTo>
                  <a:pt x="2949" y="583"/>
                </a:lnTo>
                <a:lnTo>
                  <a:pt x="2927" y="542"/>
                </a:lnTo>
                <a:lnTo>
                  <a:pt x="2903" y="504"/>
                </a:lnTo>
                <a:lnTo>
                  <a:pt x="2877" y="467"/>
                </a:lnTo>
                <a:lnTo>
                  <a:pt x="2850" y="430"/>
                </a:lnTo>
                <a:lnTo>
                  <a:pt x="2821" y="396"/>
                </a:lnTo>
                <a:lnTo>
                  <a:pt x="2792" y="361"/>
                </a:lnTo>
                <a:lnTo>
                  <a:pt x="2761" y="329"/>
                </a:lnTo>
                <a:lnTo>
                  <a:pt x="2728" y="297"/>
                </a:lnTo>
                <a:lnTo>
                  <a:pt x="2694" y="268"/>
                </a:lnTo>
                <a:lnTo>
                  <a:pt x="2659" y="238"/>
                </a:lnTo>
                <a:lnTo>
                  <a:pt x="2623" y="211"/>
                </a:lnTo>
                <a:lnTo>
                  <a:pt x="2586" y="185"/>
                </a:lnTo>
                <a:lnTo>
                  <a:pt x="2548" y="161"/>
                </a:lnTo>
                <a:lnTo>
                  <a:pt x="2509" y="139"/>
                </a:lnTo>
                <a:lnTo>
                  <a:pt x="2468" y="117"/>
                </a:lnTo>
                <a:lnTo>
                  <a:pt x="2427" y="97"/>
                </a:lnTo>
                <a:lnTo>
                  <a:pt x="2384" y="79"/>
                </a:lnTo>
                <a:lnTo>
                  <a:pt x="2342" y="63"/>
                </a:lnTo>
                <a:lnTo>
                  <a:pt x="2298" y="49"/>
                </a:lnTo>
                <a:lnTo>
                  <a:pt x="2253" y="36"/>
                </a:lnTo>
                <a:lnTo>
                  <a:pt x="2208" y="25"/>
                </a:lnTo>
                <a:lnTo>
                  <a:pt x="2162" y="17"/>
                </a:lnTo>
                <a:lnTo>
                  <a:pt x="2114" y="9"/>
                </a:lnTo>
                <a:lnTo>
                  <a:pt x="2067" y="4"/>
                </a:lnTo>
                <a:lnTo>
                  <a:pt x="2019" y="1"/>
                </a:lnTo>
                <a:lnTo>
                  <a:pt x="1971" y="0"/>
                </a:lnTo>
                <a:lnTo>
                  <a:pt x="1941" y="0"/>
                </a:lnTo>
                <a:lnTo>
                  <a:pt x="1913" y="1"/>
                </a:lnTo>
                <a:lnTo>
                  <a:pt x="1884" y="4"/>
                </a:lnTo>
                <a:lnTo>
                  <a:pt x="1856" y="6"/>
                </a:lnTo>
                <a:lnTo>
                  <a:pt x="1829" y="8"/>
                </a:lnTo>
                <a:lnTo>
                  <a:pt x="1800" y="13"/>
                </a:lnTo>
                <a:lnTo>
                  <a:pt x="1746" y="23"/>
                </a:lnTo>
                <a:lnTo>
                  <a:pt x="1691" y="34"/>
                </a:lnTo>
                <a:lnTo>
                  <a:pt x="1638" y="50"/>
                </a:lnTo>
                <a:lnTo>
                  <a:pt x="1587" y="68"/>
                </a:lnTo>
                <a:lnTo>
                  <a:pt x="1536" y="88"/>
                </a:lnTo>
                <a:lnTo>
                  <a:pt x="1487" y="110"/>
                </a:lnTo>
                <a:lnTo>
                  <a:pt x="1438" y="135"/>
                </a:lnTo>
                <a:lnTo>
                  <a:pt x="1392" y="161"/>
                </a:lnTo>
                <a:lnTo>
                  <a:pt x="1347" y="191"/>
                </a:lnTo>
                <a:lnTo>
                  <a:pt x="1303" y="221"/>
                </a:lnTo>
                <a:lnTo>
                  <a:pt x="1260" y="255"/>
                </a:lnTo>
                <a:lnTo>
                  <a:pt x="1220" y="290"/>
                </a:lnTo>
                <a:lnTo>
                  <a:pt x="1181" y="327"/>
                </a:lnTo>
                <a:lnTo>
                  <a:pt x="1144" y="366"/>
                </a:lnTo>
                <a:lnTo>
                  <a:pt x="1109" y="406"/>
                </a:lnTo>
                <a:lnTo>
                  <a:pt x="1076" y="448"/>
                </a:lnTo>
                <a:lnTo>
                  <a:pt x="1045" y="491"/>
                </a:lnTo>
                <a:lnTo>
                  <a:pt x="1016" y="538"/>
                </a:lnTo>
                <a:lnTo>
                  <a:pt x="989" y="584"/>
                </a:lnTo>
                <a:lnTo>
                  <a:pt x="964" y="632"/>
                </a:lnTo>
                <a:lnTo>
                  <a:pt x="942" y="681"/>
                </a:lnTo>
                <a:lnTo>
                  <a:pt x="922" y="732"/>
                </a:lnTo>
                <a:lnTo>
                  <a:pt x="905" y="784"/>
                </a:lnTo>
                <a:lnTo>
                  <a:pt x="890" y="837"/>
                </a:lnTo>
                <a:lnTo>
                  <a:pt x="877" y="890"/>
                </a:lnTo>
                <a:lnTo>
                  <a:pt x="867" y="946"/>
                </a:lnTo>
                <a:lnTo>
                  <a:pt x="864" y="973"/>
                </a:lnTo>
                <a:lnTo>
                  <a:pt x="860" y="1002"/>
                </a:lnTo>
                <a:lnTo>
                  <a:pt x="858" y="1030"/>
                </a:lnTo>
                <a:lnTo>
                  <a:pt x="855" y="1059"/>
                </a:lnTo>
                <a:lnTo>
                  <a:pt x="855" y="1087"/>
                </a:lnTo>
                <a:lnTo>
                  <a:pt x="854" y="1115"/>
                </a:lnTo>
                <a:lnTo>
                  <a:pt x="855" y="1150"/>
                </a:lnTo>
                <a:lnTo>
                  <a:pt x="857" y="1183"/>
                </a:lnTo>
                <a:lnTo>
                  <a:pt x="860" y="1216"/>
                </a:lnTo>
                <a:lnTo>
                  <a:pt x="864" y="1250"/>
                </a:lnTo>
                <a:lnTo>
                  <a:pt x="845" y="1249"/>
                </a:lnTo>
                <a:lnTo>
                  <a:pt x="801" y="1250"/>
                </a:lnTo>
                <a:lnTo>
                  <a:pt x="758" y="1253"/>
                </a:lnTo>
                <a:lnTo>
                  <a:pt x="716" y="1259"/>
                </a:lnTo>
                <a:lnTo>
                  <a:pt x="674" y="1266"/>
                </a:lnTo>
                <a:lnTo>
                  <a:pt x="633" y="1275"/>
                </a:lnTo>
                <a:lnTo>
                  <a:pt x="594" y="1287"/>
                </a:lnTo>
                <a:lnTo>
                  <a:pt x="555" y="1300"/>
                </a:lnTo>
                <a:lnTo>
                  <a:pt x="515" y="1316"/>
                </a:lnTo>
                <a:lnTo>
                  <a:pt x="479" y="1332"/>
                </a:lnTo>
                <a:lnTo>
                  <a:pt x="442" y="1351"/>
                </a:lnTo>
                <a:lnTo>
                  <a:pt x="407" y="1371"/>
                </a:lnTo>
                <a:lnTo>
                  <a:pt x="372" y="1393"/>
                </a:lnTo>
                <a:lnTo>
                  <a:pt x="339" y="1416"/>
                </a:lnTo>
                <a:lnTo>
                  <a:pt x="307" y="1441"/>
                </a:lnTo>
                <a:lnTo>
                  <a:pt x="277" y="1468"/>
                </a:lnTo>
                <a:lnTo>
                  <a:pt x="248" y="1496"/>
                </a:lnTo>
                <a:lnTo>
                  <a:pt x="219" y="1525"/>
                </a:lnTo>
                <a:lnTo>
                  <a:pt x="193" y="1556"/>
                </a:lnTo>
                <a:lnTo>
                  <a:pt x="169" y="1588"/>
                </a:lnTo>
                <a:lnTo>
                  <a:pt x="145" y="1621"/>
                </a:lnTo>
                <a:lnTo>
                  <a:pt x="122" y="1655"/>
                </a:lnTo>
                <a:lnTo>
                  <a:pt x="102" y="1690"/>
                </a:lnTo>
                <a:lnTo>
                  <a:pt x="83" y="1726"/>
                </a:lnTo>
                <a:lnTo>
                  <a:pt x="67" y="1764"/>
                </a:lnTo>
                <a:lnTo>
                  <a:pt x="51" y="1802"/>
                </a:lnTo>
                <a:lnTo>
                  <a:pt x="38" y="1841"/>
                </a:lnTo>
                <a:lnTo>
                  <a:pt x="28" y="1882"/>
                </a:lnTo>
                <a:lnTo>
                  <a:pt x="18" y="1923"/>
                </a:lnTo>
                <a:lnTo>
                  <a:pt x="10" y="1965"/>
                </a:lnTo>
                <a:lnTo>
                  <a:pt x="5" y="2006"/>
                </a:lnTo>
                <a:lnTo>
                  <a:pt x="2" y="2049"/>
                </a:lnTo>
                <a:lnTo>
                  <a:pt x="0" y="2092"/>
                </a:lnTo>
                <a:lnTo>
                  <a:pt x="2" y="2135"/>
                </a:lnTo>
                <a:lnTo>
                  <a:pt x="5" y="2176"/>
                </a:lnTo>
                <a:lnTo>
                  <a:pt x="10" y="2217"/>
                </a:lnTo>
                <a:lnTo>
                  <a:pt x="17" y="2257"/>
                </a:lnTo>
                <a:lnTo>
                  <a:pt x="25" y="2297"/>
                </a:lnTo>
                <a:lnTo>
                  <a:pt x="36" y="2336"/>
                </a:lnTo>
                <a:lnTo>
                  <a:pt x="49" y="2374"/>
                </a:lnTo>
                <a:lnTo>
                  <a:pt x="63" y="2411"/>
                </a:lnTo>
                <a:lnTo>
                  <a:pt x="79" y="2448"/>
                </a:lnTo>
                <a:lnTo>
                  <a:pt x="96" y="2483"/>
                </a:lnTo>
                <a:lnTo>
                  <a:pt x="115" y="2517"/>
                </a:lnTo>
                <a:lnTo>
                  <a:pt x="137" y="2552"/>
                </a:lnTo>
                <a:lnTo>
                  <a:pt x="159" y="2584"/>
                </a:lnTo>
                <a:lnTo>
                  <a:pt x="183" y="2615"/>
                </a:lnTo>
                <a:lnTo>
                  <a:pt x="208" y="2645"/>
                </a:lnTo>
                <a:lnTo>
                  <a:pt x="234" y="2674"/>
                </a:lnTo>
                <a:lnTo>
                  <a:pt x="262" y="2702"/>
                </a:lnTo>
                <a:lnTo>
                  <a:pt x="290" y="2728"/>
                </a:lnTo>
                <a:lnTo>
                  <a:pt x="321" y="2753"/>
                </a:lnTo>
                <a:lnTo>
                  <a:pt x="352" y="2777"/>
                </a:lnTo>
                <a:lnTo>
                  <a:pt x="385" y="2799"/>
                </a:lnTo>
                <a:lnTo>
                  <a:pt x="418" y="2819"/>
                </a:lnTo>
                <a:lnTo>
                  <a:pt x="453" y="2840"/>
                </a:lnTo>
                <a:lnTo>
                  <a:pt x="488" y="2856"/>
                </a:lnTo>
                <a:lnTo>
                  <a:pt x="525" y="2873"/>
                </a:lnTo>
                <a:lnTo>
                  <a:pt x="563" y="2887"/>
                </a:lnTo>
                <a:lnTo>
                  <a:pt x="601" y="2899"/>
                </a:lnTo>
                <a:lnTo>
                  <a:pt x="640" y="2909"/>
                </a:lnTo>
                <a:lnTo>
                  <a:pt x="679" y="2919"/>
                </a:lnTo>
                <a:lnTo>
                  <a:pt x="719" y="2926"/>
                </a:lnTo>
                <a:lnTo>
                  <a:pt x="761" y="2931"/>
                </a:lnTo>
                <a:lnTo>
                  <a:pt x="802" y="2934"/>
                </a:lnTo>
                <a:lnTo>
                  <a:pt x="802" y="2936"/>
                </a:lnTo>
                <a:lnTo>
                  <a:pt x="4682" y="2936"/>
                </a:lnTo>
                <a:lnTo>
                  <a:pt x="4682" y="2933"/>
                </a:lnTo>
                <a:lnTo>
                  <a:pt x="4693" y="2934"/>
                </a:lnTo>
                <a:lnTo>
                  <a:pt x="4706" y="2936"/>
                </a:lnTo>
                <a:lnTo>
                  <a:pt x="4740" y="2936"/>
                </a:lnTo>
                <a:lnTo>
                  <a:pt x="4772" y="2933"/>
                </a:lnTo>
                <a:lnTo>
                  <a:pt x="4804" y="2928"/>
                </a:lnTo>
                <a:lnTo>
                  <a:pt x="4836" y="2922"/>
                </a:lnTo>
                <a:lnTo>
                  <a:pt x="4866" y="2915"/>
                </a:lnTo>
                <a:lnTo>
                  <a:pt x="4896" y="2907"/>
                </a:lnTo>
                <a:lnTo>
                  <a:pt x="4926" y="2898"/>
                </a:lnTo>
                <a:lnTo>
                  <a:pt x="4955" y="2886"/>
                </a:lnTo>
                <a:lnTo>
                  <a:pt x="4984" y="2873"/>
                </a:lnTo>
                <a:lnTo>
                  <a:pt x="5011" y="2859"/>
                </a:lnTo>
                <a:lnTo>
                  <a:pt x="5038" y="2843"/>
                </a:lnTo>
                <a:lnTo>
                  <a:pt x="5063" y="2827"/>
                </a:lnTo>
                <a:lnTo>
                  <a:pt x="5089" y="2809"/>
                </a:lnTo>
                <a:lnTo>
                  <a:pt x="5113" y="2790"/>
                </a:lnTo>
                <a:lnTo>
                  <a:pt x="5135" y="2770"/>
                </a:lnTo>
                <a:lnTo>
                  <a:pt x="5158" y="2748"/>
                </a:lnTo>
                <a:lnTo>
                  <a:pt x="5179" y="2727"/>
                </a:lnTo>
                <a:lnTo>
                  <a:pt x="5199" y="2703"/>
                </a:lnTo>
                <a:lnTo>
                  <a:pt x="5218" y="2680"/>
                </a:lnTo>
                <a:lnTo>
                  <a:pt x="5236" y="2655"/>
                </a:lnTo>
                <a:lnTo>
                  <a:pt x="5252" y="2629"/>
                </a:lnTo>
                <a:lnTo>
                  <a:pt x="5268" y="2602"/>
                </a:lnTo>
                <a:lnTo>
                  <a:pt x="5282" y="2574"/>
                </a:lnTo>
                <a:lnTo>
                  <a:pt x="5295" y="2546"/>
                </a:lnTo>
                <a:lnTo>
                  <a:pt x="5306" y="2517"/>
                </a:lnTo>
                <a:lnTo>
                  <a:pt x="5316" y="2488"/>
                </a:lnTo>
                <a:lnTo>
                  <a:pt x="5325" y="2457"/>
                </a:lnTo>
                <a:lnTo>
                  <a:pt x="5332" y="2426"/>
                </a:lnTo>
                <a:lnTo>
                  <a:pt x="5338" y="2394"/>
                </a:lnTo>
                <a:lnTo>
                  <a:pt x="5341" y="2362"/>
                </a:lnTo>
                <a:lnTo>
                  <a:pt x="5344" y="2330"/>
                </a:lnTo>
                <a:lnTo>
                  <a:pt x="5345" y="2297"/>
                </a:lnTo>
                <a:lnTo>
                  <a:pt x="5344" y="2265"/>
                </a:lnTo>
                <a:lnTo>
                  <a:pt x="5341" y="2233"/>
                </a:lnTo>
                <a:lnTo>
                  <a:pt x="5338" y="2203"/>
                </a:lnTo>
                <a:lnTo>
                  <a:pt x="5333" y="2172"/>
                </a:lnTo>
                <a:lnTo>
                  <a:pt x="5326" y="2141"/>
                </a:lnTo>
                <a:lnTo>
                  <a:pt x="5318" y="2111"/>
                </a:lnTo>
                <a:lnTo>
                  <a:pt x="5308" y="2083"/>
                </a:lnTo>
                <a:lnTo>
                  <a:pt x="5296" y="2054"/>
                </a:lnTo>
                <a:lnTo>
                  <a:pt x="5284" y="2026"/>
                </a:lnTo>
                <a:lnTo>
                  <a:pt x="5271" y="2000"/>
                </a:lnTo>
                <a:lnTo>
                  <a:pt x="5256" y="1974"/>
                </a:lnTo>
                <a:lnTo>
                  <a:pt x="5241" y="1948"/>
                </a:lnTo>
                <a:lnTo>
                  <a:pt x="5223" y="1923"/>
                </a:lnTo>
                <a:lnTo>
                  <a:pt x="5205" y="1899"/>
                </a:lnTo>
                <a:lnTo>
                  <a:pt x="5185" y="1877"/>
                </a:lnTo>
                <a:lnTo>
                  <a:pt x="5165" y="1854"/>
                </a:lnTo>
                <a:lnTo>
                  <a:pt x="5143" y="1834"/>
                </a:lnTo>
                <a:lnTo>
                  <a:pt x="5121" y="1814"/>
                </a:lnTo>
                <a:lnTo>
                  <a:pt x="5098" y="1795"/>
                </a:lnTo>
                <a:lnTo>
                  <a:pt x="5074" y="1777"/>
                </a:lnTo>
                <a:lnTo>
                  <a:pt x="5049" y="1761"/>
                </a:lnTo>
                <a:lnTo>
                  <a:pt x="5023" y="1745"/>
                </a:lnTo>
                <a:lnTo>
                  <a:pt x="4997" y="1731"/>
                </a:lnTo>
                <a:lnTo>
                  <a:pt x="4969" y="1717"/>
                </a:lnTo>
                <a:lnTo>
                  <a:pt x="4941" y="1706"/>
                </a:lnTo>
                <a:lnTo>
                  <a:pt x="4913" y="1696"/>
                </a:lnTo>
                <a:lnTo>
                  <a:pt x="4883" y="1686"/>
                </a:lnTo>
                <a:lnTo>
                  <a:pt x="4853" y="1678"/>
                </a:lnTo>
                <a:lnTo>
                  <a:pt x="4823" y="1672"/>
                </a:lnTo>
                <a:lnTo>
                  <a:pt x="4792" y="1667"/>
                </a:lnTo>
                <a:lnTo>
                  <a:pt x="4761" y="1664"/>
                </a:lnTo>
                <a:lnTo>
                  <a:pt x="4729" y="1661"/>
                </a:lnTo>
                <a:close/>
              </a:path>
            </a:pathLst>
          </a:custGeom>
          <a:solidFill>
            <a:srgbClr val="E3F6FA"/>
          </a:solidFill>
          <a:ln>
            <a:noFill/>
          </a:ln>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charset="0"/>
                <a:ea typeface="宋体" panose="02010600030101010101" pitchFamily="2" charset="-122"/>
                <a:cs typeface="+mn-cs"/>
              </a:defRPr>
            </a:lvl9pPr>
          </a:lstStyle>
          <a:p>
            <a:pPr algn="ctr">
              <a:defRPr/>
            </a:pPr>
            <a:endParaRPr lang="zh-CN" altLang="en-US">
              <a:solidFill>
                <a:srgbClr val="FFFFFF"/>
              </a:solidFill>
            </a:endParaRPr>
          </a:p>
        </p:txBody>
      </p:sp>
      <p:pic>
        <p:nvPicPr>
          <p:cNvPr id="9" name="图片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6790663">
            <a:off x="9888131" y="4717118"/>
            <a:ext cx="1552381" cy="1400000"/>
          </a:xfrm>
          <a:prstGeom prst="rect">
            <a:avLst/>
          </a:prstGeom>
        </p:spPr>
      </p:pic>
      <p:pic>
        <p:nvPicPr>
          <p:cNvPr id="17" name="图片 1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406644" y="1539903"/>
            <a:ext cx="1952381" cy="1666667"/>
          </a:xfrm>
          <a:prstGeom prst="rect">
            <a:avLst/>
          </a:prstGeom>
        </p:spPr>
      </p:pic>
      <p:pic>
        <p:nvPicPr>
          <p:cNvPr id="10" name="图片 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68494" y="3616977"/>
            <a:ext cx="1323810" cy="1419048"/>
          </a:xfrm>
          <a:prstGeom prst="rect">
            <a:avLst/>
          </a:prstGeom>
        </p:spPr>
      </p:pic>
      <p:pic>
        <p:nvPicPr>
          <p:cNvPr id="14" name="图片 1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348585" y="1691033"/>
            <a:ext cx="1315736" cy="1628570"/>
          </a:xfrm>
          <a:prstGeom prst="rect">
            <a:avLst/>
          </a:prstGeom>
        </p:spPr>
      </p:pic>
      <p:sp>
        <p:nvSpPr>
          <p:cNvPr id="3" name="矩形 2"/>
          <p:cNvSpPr/>
          <p:nvPr/>
        </p:nvSpPr>
        <p:spPr>
          <a:xfrm>
            <a:off x="3538065" y="4109483"/>
            <a:ext cx="4907003" cy="846386"/>
          </a:xfrm>
          <a:prstGeom prst="rect">
            <a:avLst/>
          </a:prstGeom>
        </p:spPr>
        <p:txBody>
          <a:bodyPr wrap="square" lIns="0" tIns="0" rIns="0" bIns="0">
            <a:spAutoFit/>
          </a:bodyPr>
          <a:lstStyle/>
          <a:p>
            <a:pPr algn="ctr" eaLnBrk="1" hangingPunct="1">
              <a:defRPr/>
            </a:pPr>
            <a:r>
              <a:rPr lang="en-US" altLang="zh-CN" sz="5500" b="1" noProof="1">
                <a:solidFill>
                  <a:srgbClr val="002060"/>
                </a:solidFill>
                <a:effectLst>
                  <a:outerShdw blurRad="38100" dist="38100" dir="2700000" algn="tl">
                    <a:srgbClr val="000000">
                      <a:alpha val="43137"/>
                    </a:srgbClr>
                  </a:outerShdw>
                </a:effectLst>
                <a:latin typeface="Arial" panose="020B0604020202020204" pitchFamily="34" charset="0"/>
                <a:ea typeface="方正大标宋简体" panose="02010601030101010101" charset="-122"/>
                <a:cs typeface="Arial" panose="020B0604020202020204" pitchFamily="34" charset="0"/>
                <a:sym typeface="Arial" panose="020B0604020202020204" pitchFamily="34" charset="0"/>
              </a:rPr>
              <a:t>TÌM HIỂU BÀI</a:t>
            </a:r>
            <a:endParaRPr lang="zh-CN" altLang="en-US" sz="5500" b="1" noProof="1">
              <a:solidFill>
                <a:srgbClr val="002060"/>
              </a:solidFill>
              <a:effectLst>
                <a:outerShdw blurRad="38100" dist="38100" dir="2700000" algn="tl">
                  <a:srgbClr val="000000">
                    <a:alpha val="43137"/>
                  </a:srgbClr>
                </a:outerShdw>
              </a:effectLst>
              <a:latin typeface="Arial" panose="020B0604020202020204" pitchFamily="34" charset="0"/>
              <a:ea typeface="方正大标宋简体" panose="02010601030101010101" charset="-122"/>
              <a:cs typeface="Arial" panose="020B0604020202020204" pitchFamily="34" charset="0"/>
              <a:sym typeface="Arial" panose="020B0604020202020204" pitchFamily="34" charset="0"/>
            </a:endParaRPr>
          </a:p>
        </p:txBody>
      </p:sp>
      <p:sp>
        <p:nvSpPr>
          <p:cNvPr id="15" name="MH_Number_1"/>
          <p:cNvSpPr/>
          <p:nvPr>
            <p:custDataLst>
              <p:tags r:id="rId1"/>
            </p:custDataLst>
          </p:nvPr>
        </p:nvSpPr>
        <p:spPr>
          <a:xfrm>
            <a:off x="5264799" y="2293935"/>
            <a:ext cx="1497965" cy="1508760"/>
          </a:xfrm>
          <a:prstGeom prst="ellipse">
            <a:avLst/>
          </a:prstGeom>
          <a:solidFill>
            <a:srgbClr val="68C5CD"/>
          </a:solidFill>
          <a:ln w="285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1" hangingPunct="1">
              <a:defRPr/>
            </a:pPr>
            <a:r>
              <a:rPr lang="en-US" altLang="zh-CN" sz="6600" b="1" noProof="1">
                <a:solidFill>
                  <a:schemeClr val="bg1"/>
                </a:solidFill>
                <a:latin typeface="Arial" panose="020B0604020202020204" pitchFamily="34" charset="0"/>
                <a:ea typeface="微软雅黑" panose="020B0503020204020204" charset="-122"/>
                <a:cs typeface="Times New Roman" panose="02020603050405020304" pitchFamily="18" charset="0"/>
                <a:sym typeface="Arial" panose="020B0604020202020204" pitchFamily="34" charset="0"/>
              </a:rPr>
              <a:t>2</a:t>
            </a:r>
            <a:endParaRPr lang="zh-CN" altLang="en-US" sz="6600" b="1" noProof="1">
              <a:solidFill>
                <a:schemeClr val="bg1"/>
              </a:solidFill>
              <a:latin typeface="Arial" panose="020B0604020202020204" pitchFamily="34" charset="0"/>
              <a:ea typeface="微软雅黑" panose="020B0503020204020204" charset="-122"/>
              <a:cs typeface="Times New Roman" panose="02020603050405020304" pitchFamily="18" charset="0"/>
              <a:sym typeface="Arial" panose="020B0604020202020204" pitchFamily="34" charset="0"/>
            </a:endParaRPr>
          </a:p>
        </p:txBody>
      </p:sp>
    </p:spTree>
    <p:extLst>
      <p:ext uri="{BB962C8B-B14F-4D97-AF65-F5344CB8AC3E}">
        <p14:creationId xmlns:p14="http://schemas.microsoft.com/office/powerpoint/2010/main" val="3012832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435">
                                          <p:stCondLst>
                                            <p:cond delay="0"/>
                                          </p:stCondLst>
                                        </p:cTn>
                                        <p:tgtEl>
                                          <p:spTgt spid="17"/>
                                        </p:tgtEl>
                                      </p:cBhvr>
                                    </p:animEffect>
                                    <p:anim calcmode="lin" valueType="num">
                                      <p:cBhvr>
                                        <p:cTn id="8" dur="1367"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9" dur="498"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10" dur="498" tmFilter="0, 0; 0.125,0.2665; 0.25,0.4; 0.375,0.465; 0.5,0.5;  0.625,0.535; 0.75,0.6; 0.875,0.7335; 1,1">
                                          <p:stCondLst>
                                            <p:cond delay="498"/>
                                          </p:stCondLst>
                                        </p:cTn>
                                        <p:tgtEl>
                                          <p:spTgt spid="17"/>
                                        </p:tgtEl>
                                        <p:attrNameLst>
                                          <p:attrName>ppt_y</p:attrName>
                                        </p:attrNameLst>
                                      </p:cBhvr>
                                      <p:tavLst>
                                        <p:tav tm="0" fmla="#ppt_y-sin(pi*$)/9">
                                          <p:val>
                                            <p:fltVal val="0"/>
                                          </p:val>
                                        </p:tav>
                                        <p:tav tm="100000">
                                          <p:val>
                                            <p:fltVal val="1"/>
                                          </p:val>
                                        </p:tav>
                                      </p:tavLst>
                                    </p:anim>
                                    <p:anim calcmode="lin" valueType="num">
                                      <p:cBhvr>
                                        <p:cTn id="11" dur="249" tmFilter="0, 0; 0.125,0.2665; 0.25,0.4; 0.375,0.465; 0.5,0.5;  0.625,0.535; 0.75,0.6; 0.875,0.7335; 1,1">
                                          <p:stCondLst>
                                            <p:cond delay="993"/>
                                          </p:stCondLst>
                                        </p:cTn>
                                        <p:tgtEl>
                                          <p:spTgt spid="17"/>
                                        </p:tgtEl>
                                        <p:attrNameLst>
                                          <p:attrName>ppt_y</p:attrName>
                                        </p:attrNameLst>
                                      </p:cBhvr>
                                      <p:tavLst>
                                        <p:tav tm="0" fmla="#ppt_y-sin(pi*$)/27">
                                          <p:val>
                                            <p:fltVal val="0"/>
                                          </p:val>
                                        </p:tav>
                                        <p:tav tm="100000">
                                          <p:val>
                                            <p:fltVal val="1"/>
                                          </p:val>
                                        </p:tav>
                                      </p:tavLst>
                                    </p:anim>
                                    <p:anim calcmode="lin" valueType="num">
                                      <p:cBhvr>
                                        <p:cTn id="12" dur="123" tmFilter="0, 0; 0.125,0.2665; 0.25,0.4; 0.375,0.465; 0.5,0.5;  0.625,0.535; 0.75,0.6; 0.875,0.7335; 1,1">
                                          <p:stCondLst>
                                            <p:cond delay="1242"/>
                                          </p:stCondLst>
                                        </p:cTn>
                                        <p:tgtEl>
                                          <p:spTgt spid="17"/>
                                        </p:tgtEl>
                                        <p:attrNameLst>
                                          <p:attrName>ppt_y</p:attrName>
                                        </p:attrNameLst>
                                      </p:cBhvr>
                                      <p:tavLst>
                                        <p:tav tm="0" fmla="#ppt_y-sin(pi*$)/81">
                                          <p:val>
                                            <p:fltVal val="0"/>
                                          </p:val>
                                        </p:tav>
                                        <p:tav tm="100000">
                                          <p:val>
                                            <p:fltVal val="1"/>
                                          </p:val>
                                        </p:tav>
                                      </p:tavLst>
                                    </p:anim>
                                    <p:animScale>
                                      <p:cBhvr>
                                        <p:cTn id="13" dur="20">
                                          <p:stCondLst>
                                            <p:cond delay="487"/>
                                          </p:stCondLst>
                                        </p:cTn>
                                        <p:tgtEl>
                                          <p:spTgt spid="17"/>
                                        </p:tgtEl>
                                      </p:cBhvr>
                                      <p:to x="100000" y="60000"/>
                                    </p:animScale>
                                    <p:animScale>
                                      <p:cBhvr>
                                        <p:cTn id="14" dur="124" decel="50000">
                                          <p:stCondLst>
                                            <p:cond delay="507"/>
                                          </p:stCondLst>
                                        </p:cTn>
                                        <p:tgtEl>
                                          <p:spTgt spid="17"/>
                                        </p:tgtEl>
                                      </p:cBhvr>
                                      <p:to x="100000" y="100000"/>
                                    </p:animScale>
                                    <p:animScale>
                                      <p:cBhvr>
                                        <p:cTn id="15" dur="20">
                                          <p:stCondLst>
                                            <p:cond delay="984"/>
                                          </p:stCondLst>
                                        </p:cTn>
                                        <p:tgtEl>
                                          <p:spTgt spid="17"/>
                                        </p:tgtEl>
                                      </p:cBhvr>
                                      <p:to x="100000" y="80000"/>
                                    </p:animScale>
                                    <p:animScale>
                                      <p:cBhvr>
                                        <p:cTn id="16" dur="124" decel="50000">
                                          <p:stCondLst>
                                            <p:cond delay="1004"/>
                                          </p:stCondLst>
                                        </p:cTn>
                                        <p:tgtEl>
                                          <p:spTgt spid="17"/>
                                        </p:tgtEl>
                                      </p:cBhvr>
                                      <p:to x="100000" y="100000"/>
                                    </p:animScale>
                                    <p:animScale>
                                      <p:cBhvr>
                                        <p:cTn id="17" dur="20">
                                          <p:stCondLst>
                                            <p:cond delay="1231"/>
                                          </p:stCondLst>
                                        </p:cTn>
                                        <p:tgtEl>
                                          <p:spTgt spid="17"/>
                                        </p:tgtEl>
                                      </p:cBhvr>
                                      <p:to x="100000" y="90000"/>
                                    </p:animScale>
                                    <p:animScale>
                                      <p:cBhvr>
                                        <p:cTn id="18" dur="124" decel="50000">
                                          <p:stCondLst>
                                            <p:cond delay="1251"/>
                                          </p:stCondLst>
                                        </p:cTn>
                                        <p:tgtEl>
                                          <p:spTgt spid="17"/>
                                        </p:tgtEl>
                                      </p:cBhvr>
                                      <p:to x="100000" y="100000"/>
                                    </p:animScale>
                                    <p:animScale>
                                      <p:cBhvr>
                                        <p:cTn id="19" dur="20">
                                          <p:stCondLst>
                                            <p:cond delay="1356"/>
                                          </p:stCondLst>
                                        </p:cTn>
                                        <p:tgtEl>
                                          <p:spTgt spid="17"/>
                                        </p:tgtEl>
                                      </p:cBhvr>
                                      <p:to x="100000" y="95000"/>
                                    </p:animScale>
                                    <p:animScale>
                                      <p:cBhvr>
                                        <p:cTn id="20" dur="124" decel="50000">
                                          <p:stCondLst>
                                            <p:cond delay="1376"/>
                                          </p:stCondLst>
                                        </p:cTn>
                                        <p:tgtEl>
                                          <p:spTgt spid="17"/>
                                        </p:tgtEl>
                                      </p:cBhvr>
                                      <p:to x="100000" y="100000"/>
                                    </p:animScale>
                                  </p:childTnLst>
                                </p:cTn>
                              </p:par>
                              <p:par>
                                <p:cTn id="21" presetID="26" presetClass="entr" presetSubtype="0" fill="hold" nodeType="withEffect">
                                  <p:stCondLst>
                                    <p:cond delay="250"/>
                                  </p:stCondLst>
                                  <p:childTnLst>
                                    <p:set>
                                      <p:cBhvr>
                                        <p:cTn id="22" dur="1" fill="hold">
                                          <p:stCondLst>
                                            <p:cond delay="0"/>
                                          </p:stCondLst>
                                        </p:cTn>
                                        <p:tgtEl>
                                          <p:spTgt spid="10"/>
                                        </p:tgtEl>
                                        <p:attrNameLst>
                                          <p:attrName>style.visibility</p:attrName>
                                        </p:attrNameLst>
                                      </p:cBhvr>
                                      <p:to>
                                        <p:strVal val="visible"/>
                                      </p:to>
                                    </p:set>
                                    <p:animEffect transition="in" filter="wipe(down)">
                                      <p:cBhvr>
                                        <p:cTn id="23" dur="435">
                                          <p:stCondLst>
                                            <p:cond delay="0"/>
                                          </p:stCondLst>
                                        </p:cTn>
                                        <p:tgtEl>
                                          <p:spTgt spid="10"/>
                                        </p:tgtEl>
                                      </p:cBhvr>
                                    </p:animEffect>
                                    <p:anim calcmode="lin" valueType="num">
                                      <p:cBhvr>
                                        <p:cTn id="24" dur="1367"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25" dur="498"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26" dur="498" tmFilter="0, 0; 0.125,0.2665; 0.25,0.4; 0.375,0.465; 0.5,0.5;  0.625,0.535; 0.75,0.6; 0.875,0.7335; 1,1">
                                          <p:stCondLst>
                                            <p:cond delay="498"/>
                                          </p:stCondLst>
                                        </p:cTn>
                                        <p:tgtEl>
                                          <p:spTgt spid="10"/>
                                        </p:tgtEl>
                                        <p:attrNameLst>
                                          <p:attrName>ppt_y</p:attrName>
                                        </p:attrNameLst>
                                      </p:cBhvr>
                                      <p:tavLst>
                                        <p:tav tm="0" fmla="#ppt_y-sin(pi*$)/9">
                                          <p:val>
                                            <p:fltVal val="0"/>
                                          </p:val>
                                        </p:tav>
                                        <p:tav tm="100000">
                                          <p:val>
                                            <p:fltVal val="1"/>
                                          </p:val>
                                        </p:tav>
                                      </p:tavLst>
                                    </p:anim>
                                    <p:anim calcmode="lin" valueType="num">
                                      <p:cBhvr>
                                        <p:cTn id="27" dur="249" tmFilter="0, 0; 0.125,0.2665; 0.25,0.4; 0.375,0.465; 0.5,0.5;  0.625,0.535; 0.75,0.6; 0.875,0.7335; 1,1">
                                          <p:stCondLst>
                                            <p:cond delay="993"/>
                                          </p:stCondLst>
                                        </p:cTn>
                                        <p:tgtEl>
                                          <p:spTgt spid="10"/>
                                        </p:tgtEl>
                                        <p:attrNameLst>
                                          <p:attrName>ppt_y</p:attrName>
                                        </p:attrNameLst>
                                      </p:cBhvr>
                                      <p:tavLst>
                                        <p:tav tm="0" fmla="#ppt_y-sin(pi*$)/27">
                                          <p:val>
                                            <p:fltVal val="0"/>
                                          </p:val>
                                        </p:tav>
                                        <p:tav tm="100000">
                                          <p:val>
                                            <p:fltVal val="1"/>
                                          </p:val>
                                        </p:tav>
                                      </p:tavLst>
                                    </p:anim>
                                    <p:anim calcmode="lin" valueType="num">
                                      <p:cBhvr>
                                        <p:cTn id="28" dur="123" tmFilter="0, 0; 0.125,0.2665; 0.25,0.4; 0.375,0.465; 0.5,0.5;  0.625,0.535; 0.75,0.6; 0.875,0.7335; 1,1">
                                          <p:stCondLst>
                                            <p:cond delay="1242"/>
                                          </p:stCondLst>
                                        </p:cTn>
                                        <p:tgtEl>
                                          <p:spTgt spid="10"/>
                                        </p:tgtEl>
                                        <p:attrNameLst>
                                          <p:attrName>ppt_y</p:attrName>
                                        </p:attrNameLst>
                                      </p:cBhvr>
                                      <p:tavLst>
                                        <p:tav tm="0" fmla="#ppt_y-sin(pi*$)/81">
                                          <p:val>
                                            <p:fltVal val="0"/>
                                          </p:val>
                                        </p:tav>
                                        <p:tav tm="100000">
                                          <p:val>
                                            <p:fltVal val="1"/>
                                          </p:val>
                                        </p:tav>
                                      </p:tavLst>
                                    </p:anim>
                                    <p:animScale>
                                      <p:cBhvr>
                                        <p:cTn id="29" dur="20">
                                          <p:stCondLst>
                                            <p:cond delay="487"/>
                                          </p:stCondLst>
                                        </p:cTn>
                                        <p:tgtEl>
                                          <p:spTgt spid="10"/>
                                        </p:tgtEl>
                                      </p:cBhvr>
                                      <p:to x="100000" y="60000"/>
                                    </p:animScale>
                                    <p:animScale>
                                      <p:cBhvr>
                                        <p:cTn id="30" dur="124" decel="50000">
                                          <p:stCondLst>
                                            <p:cond delay="507"/>
                                          </p:stCondLst>
                                        </p:cTn>
                                        <p:tgtEl>
                                          <p:spTgt spid="10"/>
                                        </p:tgtEl>
                                      </p:cBhvr>
                                      <p:to x="100000" y="100000"/>
                                    </p:animScale>
                                    <p:animScale>
                                      <p:cBhvr>
                                        <p:cTn id="31" dur="20">
                                          <p:stCondLst>
                                            <p:cond delay="984"/>
                                          </p:stCondLst>
                                        </p:cTn>
                                        <p:tgtEl>
                                          <p:spTgt spid="10"/>
                                        </p:tgtEl>
                                      </p:cBhvr>
                                      <p:to x="100000" y="80000"/>
                                    </p:animScale>
                                    <p:animScale>
                                      <p:cBhvr>
                                        <p:cTn id="32" dur="124" decel="50000">
                                          <p:stCondLst>
                                            <p:cond delay="1004"/>
                                          </p:stCondLst>
                                        </p:cTn>
                                        <p:tgtEl>
                                          <p:spTgt spid="10"/>
                                        </p:tgtEl>
                                      </p:cBhvr>
                                      <p:to x="100000" y="100000"/>
                                    </p:animScale>
                                    <p:animScale>
                                      <p:cBhvr>
                                        <p:cTn id="33" dur="20">
                                          <p:stCondLst>
                                            <p:cond delay="1231"/>
                                          </p:stCondLst>
                                        </p:cTn>
                                        <p:tgtEl>
                                          <p:spTgt spid="10"/>
                                        </p:tgtEl>
                                      </p:cBhvr>
                                      <p:to x="100000" y="90000"/>
                                    </p:animScale>
                                    <p:animScale>
                                      <p:cBhvr>
                                        <p:cTn id="34" dur="124" decel="50000">
                                          <p:stCondLst>
                                            <p:cond delay="1251"/>
                                          </p:stCondLst>
                                        </p:cTn>
                                        <p:tgtEl>
                                          <p:spTgt spid="10"/>
                                        </p:tgtEl>
                                      </p:cBhvr>
                                      <p:to x="100000" y="100000"/>
                                    </p:animScale>
                                    <p:animScale>
                                      <p:cBhvr>
                                        <p:cTn id="35" dur="20">
                                          <p:stCondLst>
                                            <p:cond delay="1356"/>
                                          </p:stCondLst>
                                        </p:cTn>
                                        <p:tgtEl>
                                          <p:spTgt spid="10"/>
                                        </p:tgtEl>
                                      </p:cBhvr>
                                      <p:to x="100000" y="95000"/>
                                    </p:animScale>
                                    <p:animScale>
                                      <p:cBhvr>
                                        <p:cTn id="36" dur="124" decel="50000">
                                          <p:stCondLst>
                                            <p:cond delay="1376"/>
                                          </p:stCondLst>
                                        </p:cTn>
                                        <p:tgtEl>
                                          <p:spTgt spid="10"/>
                                        </p:tgtEl>
                                      </p:cBhvr>
                                      <p:to x="100000" y="100000"/>
                                    </p:animScale>
                                  </p:childTnLst>
                                </p:cTn>
                              </p:par>
                              <p:par>
                                <p:cTn id="37" presetID="26" presetClass="entr" presetSubtype="0" fill="hold" nodeType="with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wipe(down)">
                                      <p:cBhvr>
                                        <p:cTn id="39" dur="435">
                                          <p:stCondLst>
                                            <p:cond delay="0"/>
                                          </p:stCondLst>
                                        </p:cTn>
                                        <p:tgtEl>
                                          <p:spTgt spid="14"/>
                                        </p:tgtEl>
                                      </p:cBhvr>
                                    </p:animEffect>
                                    <p:anim calcmode="lin" valueType="num">
                                      <p:cBhvr>
                                        <p:cTn id="40" dur="1367"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41" dur="498"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42" dur="498" tmFilter="0, 0; 0.125,0.2665; 0.25,0.4; 0.375,0.465; 0.5,0.5;  0.625,0.535; 0.75,0.6; 0.875,0.7335; 1,1">
                                          <p:stCondLst>
                                            <p:cond delay="498"/>
                                          </p:stCondLst>
                                        </p:cTn>
                                        <p:tgtEl>
                                          <p:spTgt spid="14"/>
                                        </p:tgtEl>
                                        <p:attrNameLst>
                                          <p:attrName>ppt_y</p:attrName>
                                        </p:attrNameLst>
                                      </p:cBhvr>
                                      <p:tavLst>
                                        <p:tav tm="0" fmla="#ppt_y-sin(pi*$)/9">
                                          <p:val>
                                            <p:fltVal val="0"/>
                                          </p:val>
                                        </p:tav>
                                        <p:tav tm="100000">
                                          <p:val>
                                            <p:fltVal val="1"/>
                                          </p:val>
                                        </p:tav>
                                      </p:tavLst>
                                    </p:anim>
                                    <p:anim calcmode="lin" valueType="num">
                                      <p:cBhvr>
                                        <p:cTn id="43" dur="249" tmFilter="0, 0; 0.125,0.2665; 0.25,0.4; 0.375,0.465; 0.5,0.5;  0.625,0.535; 0.75,0.6; 0.875,0.7335; 1,1">
                                          <p:stCondLst>
                                            <p:cond delay="993"/>
                                          </p:stCondLst>
                                        </p:cTn>
                                        <p:tgtEl>
                                          <p:spTgt spid="14"/>
                                        </p:tgtEl>
                                        <p:attrNameLst>
                                          <p:attrName>ppt_y</p:attrName>
                                        </p:attrNameLst>
                                      </p:cBhvr>
                                      <p:tavLst>
                                        <p:tav tm="0" fmla="#ppt_y-sin(pi*$)/27">
                                          <p:val>
                                            <p:fltVal val="0"/>
                                          </p:val>
                                        </p:tav>
                                        <p:tav tm="100000">
                                          <p:val>
                                            <p:fltVal val="1"/>
                                          </p:val>
                                        </p:tav>
                                      </p:tavLst>
                                    </p:anim>
                                    <p:anim calcmode="lin" valueType="num">
                                      <p:cBhvr>
                                        <p:cTn id="44" dur="123" tmFilter="0, 0; 0.125,0.2665; 0.25,0.4; 0.375,0.465; 0.5,0.5;  0.625,0.535; 0.75,0.6; 0.875,0.7335; 1,1">
                                          <p:stCondLst>
                                            <p:cond delay="1242"/>
                                          </p:stCondLst>
                                        </p:cTn>
                                        <p:tgtEl>
                                          <p:spTgt spid="14"/>
                                        </p:tgtEl>
                                        <p:attrNameLst>
                                          <p:attrName>ppt_y</p:attrName>
                                        </p:attrNameLst>
                                      </p:cBhvr>
                                      <p:tavLst>
                                        <p:tav tm="0" fmla="#ppt_y-sin(pi*$)/81">
                                          <p:val>
                                            <p:fltVal val="0"/>
                                          </p:val>
                                        </p:tav>
                                        <p:tav tm="100000">
                                          <p:val>
                                            <p:fltVal val="1"/>
                                          </p:val>
                                        </p:tav>
                                      </p:tavLst>
                                    </p:anim>
                                    <p:animScale>
                                      <p:cBhvr>
                                        <p:cTn id="45" dur="20">
                                          <p:stCondLst>
                                            <p:cond delay="487"/>
                                          </p:stCondLst>
                                        </p:cTn>
                                        <p:tgtEl>
                                          <p:spTgt spid="14"/>
                                        </p:tgtEl>
                                      </p:cBhvr>
                                      <p:to x="100000" y="60000"/>
                                    </p:animScale>
                                    <p:animScale>
                                      <p:cBhvr>
                                        <p:cTn id="46" dur="124" decel="50000">
                                          <p:stCondLst>
                                            <p:cond delay="507"/>
                                          </p:stCondLst>
                                        </p:cTn>
                                        <p:tgtEl>
                                          <p:spTgt spid="14"/>
                                        </p:tgtEl>
                                      </p:cBhvr>
                                      <p:to x="100000" y="100000"/>
                                    </p:animScale>
                                    <p:animScale>
                                      <p:cBhvr>
                                        <p:cTn id="47" dur="20">
                                          <p:stCondLst>
                                            <p:cond delay="984"/>
                                          </p:stCondLst>
                                        </p:cTn>
                                        <p:tgtEl>
                                          <p:spTgt spid="14"/>
                                        </p:tgtEl>
                                      </p:cBhvr>
                                      <p:to x="100000" y="80000"/>
                                    </p:animScale>
                                    <p:animScale>
                                      <p:cBhvr>
                                        <p:cTn id="48" dur="124" decel="50000">
                                          <p:stCondLst>
                                            <p:cond delay="1004"/>
                                          </p:stCondLst>
                                        </p:cTn>
                                        <p:tgtEl>
                                          <p:spTgt spid="14"/>
                                        </p:tgtEl>
                                      </p:cBhvr>
                                      <p:to x="100000" y="100000"/>
                                    </p:animScale>
                                    <p:animScale>
                                      <p:cBhvr>
                                        <p:cTn id="49" dur="20">
                                          <p:stCondLst>
                                            <p:cond delay="1231"/>
                                          </p:stCondLst>
                                        </p:cTn>
                                        <p:tgtEl>
                                          <p:spTgt spid="14"/>
                                        </p:tgtEl>
                                      </p:cBhvr>
                                      <p:to x="100000" y="90000"/>
                                    </p:animScale>
                                    <p:animScale>
                                      <p:cBhvr>
                                        <p:cTn id="50" dur="124" decel="50000">
                                          <p:stCondLst>
                                            <p:cond delay="1251"/>
                                          </p:stCondLst>
                                        </p:cTn>
                                        <p:tgtEl>
                                          <p:spTgt spid="14"/>
                                        </p:tgtEl>
                                      </p:cBhvr>
                                      <p:to x="100000" y="100000"/>
                                    </p:animScale>
                                    <p:animScale>
                                      <p:cBhvr>
                                        <p:cTn id="51" dur="20">
                                          <p:stCondLst>
                                            <p:cond delay="1356"/>
                                          </p:stCondLst>
                                        </p:cTn>
                                        <p:tgtEl>
                                          <p:spTgt spid="14"/>
                                        </p:tgtEl>
                                      </p:cBhvr>
                                      <p:to x="100000" y="95000"/>
                                    </p:animScale>
                                    <p:animScale>
                                      <p:cBhvr>
                                        <p:cTn id="52" dur="124" decel="50000">
                                          <p:stCondLst>
                                            <p:cond delay="1376"/>
                                          </p:stCondLst>
                                        </p:cTn>
                                        <p:tgtEl>
                                          <p:spTgt spid="14"/>
                                        </p:tgtEl>
                                      </p:cBhvr>
                                      <p:to x="100000" y="100000"/>
                                    </p:animScale>
                                  </p:childTnLst>
                                </p:cTn>
                              </p:par>
                              <p:par>
                                <p:cTn id="53" presetID="26" presetClass="entr" presetSubtype="0" fill="hold" nodeType="withEffect">
                                  <p:stCondLst>
                                    <p:cond delay="500"/>
                                  </p:stCondLst>
                                  <p:childTnLst>
                                    <p:set>
                                      <p:cBhvr>
                                        <p:cTn id="54" dur="1" fill="hold">
                                          <p:stCondLst>
                                            <p:cond delay="0"/>
                                          </p:stCondLst>
                                        </p:cTn>
                                        <p:tgtEl>
                                          <p:spTgt spid="9"/>
                                        </p:tgtEl>
                                        <p:attrNameLst>
                                          <p:attrName>style.visibility</p:attrName>
                                        </p:attrNameLst>
                                      </p:cBhvr>
                                      <p:to>
                                        <p:strVal val="visible"/>
                                      </p:to>
                                    </p:set>
                                    <p:animEffect transition="in" filter="wipe(down)">
                                      <p:cBhvr>
                                        <p:cTn id="55" dur="435">
                                          <p:stCondLst>
                                            <p:cond delay="0"/>
                                          </p:stCondLst>
                                        </p:cTn>
                                        <p:tgtEl>
                                          <p:spTgt spid="9"/>
                                        </p:tgtEl>
                                      </p:cBhvr>
                                    </p:animEffect>
                                    <p:anim calcmode="lin" valueType="num">
                                      <p:cBhvr>
                                        <p:cTn id="56" dur="1367"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57" dur="498"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58" dur="498" tmFilter="0, 0; 0.125,0.2665; 0.25,0.4; 0.375,0.465; 0.5,0.5;  0.625,0.535; 0.75,0.6; 0.875,0.7335; 1,1">
                                          <p:stCondLst>
                                            <p:cond delay="498"/>
                                          </p:stCondLst>
                                        </p:cTn>
                                        <p:tgtEl>
                                          <p:spTgt spid="9"/>
                                        </p:tgtEl>
                                        <p:attrNameLst>
                                          <p:attrName>ppt_y</p:attrName>
                                        </p:attrNameLst>
                                      </p:cBhvr>
                                      <p:tavLst>
                                        <p:tav tm="0" fmla="#ppt_y-sin(pi*$)/9">
                                          <p:val>
                                            <p:fltVal val="0"/>
                                          </p:val>
                                        </p:tav>
                                        <p:tav tm="100000">
                                          <p:val>
                                            <p:fltVal val="1"/>
                                          </p:val>
                                        </p:tav>
                                      </p:tavLst>
                                    </p:anim>
                                    <p:anim calcmode="lin" valueType="num">
                                      <p:cBhvr>
                                        <p:cTn id="59" dur="249" tmFilter="0, 0; 0.125,0.2665; 0.25,0.4; 0.375,0.465; 0.5,0.5;  0.625,0.535; 0.75,0.6; 0.875,0.7335; 1,1">
                                          <p:stCondLst>
                                            <p:cond delay="993"/>
                                          </p:stCondLst>
                                        </p:cTn>
                                        <p:tgtEl>
                                          <p:spTgt spid="9"/>
                                        </p:tgtEl>
                                        <p:attrNameLst>
                                          <p:attrName>ppt_y</p:attrName>
                                        </p:attrNameLst>
                                      </p:cBhvr>
                                      <p:tavLst>
                                        <p:tav tm="0" fmla="#ppt_y-sin(pi*$)/27">
                                          <p:val>
                                            <p:fltVal val="0"/>
                                          </p:val>
                                        </p:tav>
                                        <p:tav tm="100000">
                                          <p:val>
                                            <p:fltVal val="1"/>
                                          </p:val>
                                        </p:tav>
                                      </p:tavLst>
                                    </p:anim>
                                    <p:anim calcmode="lin" valueType="num">
                                      <p:cBhvr>
                                        <p:cTn id="60" dur="123" tmFilter="0, 0; 0.125,0.2665; 0.25,0.4; 0.375,0.465; 0.5,0.5;  0.625,0.535; 0.75,0.6; 0.875,0.7335; 1,1">
                                          <p:stCondLst>
                                            <p:cond delay="1242"/>
                                          </p:stCondLst>
                                        </p:cTn>
                                        <p:tgtEl>
                                          <p:spTgt spid="9"/>
                                        </p:tgtEl>
                                        <p:attrNameLst>
                                          <p:attrName>ppt_y</p:attrName>
                                        </p:attrNameLst>
                                      </p:cBhvr>
                                      <p:tavLst>
                                        <p:tav tm="0" fmla="#ppt_y-sin(pi*$)/81">
                                          <p:val>
                                            <p:fltVal val="0"/>
                                          </p:val>
                                        </p:tav>
                                        <p:tav tm="100000">
                                          <p:val>
                                            <p:fltVal val="1"/>
                                          </p:val>
                                        </p:tav>
                                      </p:tavLst>
                                    </p:anim>
                                    <p:animScale>
                                      <p:cBhvr>
                                        <p:cTn id="61" dur="20">
                                          <p:stCondLst>
                                            <p:cond delay="487"/>
                                          </p:stCondLst>
                                        </p:cTn>
                                        <p:tgtEl>
                                          <p:spTgt spid="9"/>
                                        </p:tgtEl>
                                      </p:cBhvr>
                                      <p:to x="100000" y="60000"/>
                                    </p:animScale>
                                    <p:animScale>
                                      <p:cBhvr>
                                        <p:cTn id="62" dur="124" decel="50000">
                                          <p:stCondLst>
                                            <p:cond delay="507"/>
                                          </p:stCondLst>
                                        </p:cTn>
                                        <p:tgtEl>
                                          <p:spTgt spid="9"/>
                                        </p:tgtEl>
                                      </p:cBhvr>
                                      <p:to x="100000" y="100000"/>
                                    </p:animScale>
                                    <p:animScale>
                                      <p:cBhvr>
                                        <p:cTn id="63" dur="20">
                                          <p:stCondLst>
                                            <p:cond delay="984"/>
                                          </p:stCondLst>
                                        </p:cTn>
                                        <p:tgtEl>
                                          <p:spTgt spid="9"/>
                                        </p:tgtEl>
                                      </p:cBhvr>
                                      <p:to x="100000" y="80000"/>
                                    </p:animScale>
                                    <p:animScale>
                                      <p:cBhvr>
                                        <p:cTn id="64" dur="124" decel="50000">
                                          <p:stCondLst>
                                            <p:cond delay="1004"/>
                                          </p:stCondLst>
                                        </p:cTn>
                                        <p:tgtEl>
                                          <p:spTgt spid="9"/>
                                        </p:tgtEl>
                                      </p:cBhvr>
                                      <p:to x="100000" y="100000"/>
                                    </p:animScale>
                                    <p:animScale>
                                      <p:cBhvr>
                                        <p:cTn id="65" dur="20">
                                          <p:stCondLst>
                                            <p:cond delay="1231"/>
                                          </p:stCondLst>
                                        </p:cTn>
                                        <p:tgtEl>
                                          <p:spTgt spid="9"/>
                                        </p:tgtEl>
                                      </p:cBhvr>
                                      <p:to x="100000" y="90000"/>
                                    </p:animScale>
                                    <p:animScale>
                                      <p:cBhvr>
                                        <p:cTn id="66" dur="124" decel="50000">
                                          <p:stCondLst>
                                            <p:cond delay="1251"/>
                                          </p:stCondLst>
                                        </p:cTn>
                                        <p:tgtEl>
                                          <p:spTgt spid="9"/>
                                        </p:tgtEl>
                                      </p:cBhvr>
                                      <p:to x="100000" y="100000"/>
                                    </p:animScale>
                                    <p:animScale>
                                      <p:cBhvr>
                                        <p:cTn id="67" dur="20">
                                          <p:stCondLst>
                                            <p:cond delay="1356"/>
                                          </p:stCondLst>
                                        </p:cTn>
                                        <p:tgtEl>
                                          <p:spTgt spid="9"/>
                                        </p:tgtEl>
                                      </p:cBhvr>
                                      <p:to x="100000" y="95000"/>
                                    </p:animScale>
                                    <p:animScale>
                                      <p:cBhvr>
                                        <p:cTn id="68" dur="124" decel="50000">
                                          <p:stCondLst>
                                            <p:cond delay="1376"/>
                                          </p:stCondLst>
                                        </p:cTn>
                                        <p:tgtEl>
                                          <p:spTgt spid="9"/>
                                        </p:tgtEl>
                                      </p:cBhvr>
                                      <p:to x="100000" y="100000"/>
                                    </p:animScale>
                                  </p:childTnLst>
                                </p:cTn>
                              </p:par>
                            </p:childTnLst>
                          </p:cTn>
                        </p:par>
                        <p:par>
                          <p:cTn id="69" fill="hold">
                            <p:stCondLst>
                              <p:cond delay="1500"/>
                            </p:stCondLst>
                            <p:childTnLst>
                              <p:par>
                                <p:cTn id="70" presetID="53" presetClass="entr" presetSubtype="16" fill="hold" grpId="0" nodeType="afterEffect">
                                  <p:stCondLst>
                                    <p:cond delay="0"/>
                                  </p:stCondLst>
                                  <p:childTnLst>
                                    <p:set>
                                      <p:cBhvr>
                                        <p:cTn id="71" dur="1" fill="hold">
                                          <p:stCondLst>
                                            <p:cond delay="0"/>
                                          </p:stCondLst>
                                        </p:cTn>
                                        <p:tgtEl>
                                          <p:spTgt spid="15"/>
                                        </p:tgtEl>
                                        <p:attrNameLst>
                                          <p:attrName>style.visibility</p:attrName>
                                        </p:attrNameLst>
                                      </p:cBhvr>
                                      <p:to>
                                        <p:strVal val="visible"/>
                                      </p:to>
                                    </p:set>
                                    <p:anim calcmode="lin" valueType="num">
                                      <p:cBhvr>
                                        <p:cTn id="72" dur="500" fill="hold"/>
                                        <p:tgtEl>
                                          <p:spTgt spid="15"/>
                                        </p:tgtEl>
                                        <p:attrNameLst>
                                          <p:attrName>ppt_w</p:attrName>
                                        </p:attrNameLst>
                                      </p:cBhvr>
                                      <p:tavLst>
                                        <p:tav tm="0">
                                          <p:val>
                                            <p:fltVal val="0"/>
                                          </p:val>
                                        </p:tav>
                                        <p:tav tm="100000">
                                          <p:val>
                                            <p:strVal val="#ppt_w"/>
                                          </p:val>
                                        </p:tav>
                                      </p:tavLst>
                                    </p:anim>
                                    <p:anim calcmode="lin" valueType="num">
                                      <p:cBhvr>
                                        <p:cTn id="73" dur="500" fill="hold"/>
                                        <p:tgtEl>
                                          <p:spTgt spid="15"/>
                                        </p:tgtEl>
                                        <p:attrNameLst>
                                          <p:attrName>ppt_h</p:attrName>
                                        </p:attrNameLst>
                                      </p:cBhvr>
                                      <p:tavLst>
                                        <p:tav tm="0">
                                          <p:val>
                                            <p:fltVal val="0"/>
                                          </p:val>
                                        </p:tav>
                                        <p:tav tm="100000">
                                          <p:val>
                                            <p:strVal val="#ppt_h"/>
                                          </p:val>
                                        </p:tav>
                                      </p:tavLst>
                                    </p:anim>
                                    <p:animEffect transition="in" filter="fade">
                                      <p:cBhvr>
                                        <p:cTn id="74" dur="500"/>
                                        <p:tgtEl>
                                          <p:spTgt spid="15"/>
                                        </p:tgtEl>
                                      </p:cBhvr>
                                    </p:animEffect>
                                  </p:childTnLst>
                                </p:cTn>
                              </p:par>
                            </p:childTnLst>
                          </p:cTn>
                        </p:par>
                        <p:par>
                          <p:cTn id="75" fill="hold">
                            <p:stCondLst>
                              <p:cond delay="2000"/>
                            </p:stCondLst>
                            <p:childTnLst>
                              <p:par>
                                <p:cTn id="76" presetID="23" presetClass="entr" presetSubtype="32" fill="hold" grpId="0" nodeType="afterEffect">
                                  <p:stCondLst>
                                    <p:cond delay="0"/>
                                  </p:stCondLst>
                                  <p:childTnLst>
                                    <p:set>
                                      <p:cBhvr>
                                        <p:cTn id="77" dur="1" fill="hold">
                                          <p:stCondLst>
                                            <p:cond delay="0"/>
                                          </p:stCondLst>
                                        </p:cTn>
                                        <p:tgtEl>
                                          <p:spTgt spid="3"/>
                                        </p:tgtEl>
                                        <p:attrNameLst>
                                          <p:attrName>style.visibility</p:attrName>
                                        </p:attrNameLst>
                                      </p:cBhvr>
                                      <p:to>
                                        <p:strVal val="visible"/>
                                      </p:to>
                                    </p:set>
                                    <p:anim calcmode="lin" valueType="num">
                                      <p:cBhvr>
                                        <p:cTn id="78" dur="500" fill="hold"/>
                                        <p:tgtEl>
                                          <p:spTgt spid="3"/>
                                        </p:tgtEl>
                                        <p:attrNameLst>
                                          <p:attrName>ppt_w</p:attrName>
                                        </p:attrNameLst>
                                      </p:cBhvr>
                                      <p:tavLst>
                                        <p:tav tm="0">
                                          <p:val>
                                            <p:strVal val="4*#ppt_w"/>
                                          </p:val>
                                        </p:tav>
                                        <p:tav tm="100000">
                                          <p:val>
                                            <p:strVal val="#ppt_w"/>
                                          </p:val>
                                        </p:tav>
                                      </p:tavLst>
                                    </p:anim>
                                    <p:anim calcmode="lin" valueType="num">
                                      <p:cBhvr>
                                        <p:cTn id="79" dur="500" fill="hold"/>
                                        <p:tgtEl>
                                          <p:spTgt spid="3"/>
                                        </p:tgtEl>
                                        <p:attrNameLst>
                                          <p:attrName>ppt_h</p:attrName>
                                        </p:attrNameLst>
                                      </p:cBhvr>
                                      <p:tavLst>
                                        <p:tav tm="0">
                                          <p:val>
                                            <p:strVal val="4*#ppt_h"/>
                                          </p:val>
                                        </p:tav>
                                        <p:tav tm="100000">
                                          <p:val>
                                            <p:strVal val="#ppt_h"/>
                                          </p:val>
                                        </p:tav>
                                      </p:tavLst>
                                    </p:anim>
                                  </p:childTnLst>
                                </p:cTn>
                              </p:par>
                            </p:childTnLst>
                          </p:cTn>
                        </p:par>
                        <p:par>
                          <p:cTn id="80" fill="hold">
                            <p:stCondLst>
                              <p:cond delay="2500"/>
                            </p:stCondLst>
                            <p:childTnLst>
                              <p:par>
                                <p:cTn id="81" presetID="53" presetClass="entr" presetSubtype="16" fill="hold" grpId="0" nodeType="afterEffect">
                                  <p:stCondLst>
                                    <p:cond delay="0"/>
                                  </p:stCondLst>
                                  <p:childTnLst>
                                    <p:set>
                                      <p:cBhvr>
                                        <p:cTn id="82" dur="1" fill="hold">
                                          <p:stCondLst>
                                            <p:cond delay="0"/>
                                          </p:stCondLst>
                                        </p:cTn>
                                        <p:tgtEl>
                                          <p:spTgt spid="26"/>
                                        </p:tgtEl>
                                        <p:attrNameLst>
                                          <p:attrName>style.visibility</p:attrName>
                                        </p:attrNameLst>
                                      </p:cBhvr>
                                      <p:to>
                                        <p:strVal val="visible"/>
                                      </p:to>
                                    </p:set>
                                    <p:anim calcmode="lin" valueType="num">
                                      <p:cBhvr>
                                        <p:cTn id="83" dur="500" fill="hold"/>
                                        <p:tgtEl>
                                          <p:spTgt spid="26"/>
                                        </p:tgtEl>
                                        <p:attrNameLst>
                                          <p:attrName>ppt_w</p:attrName>
                                        </p:attrNameLst>
                                      </p:cBhvr>
                                      <p:tavLst>
                                        <p:tav tm="0">
                                          <p:val>
                                            <p:fltVal val="0"/>
                                          </p:val>
                                        </p:tav>
                                        <p:tav tm="100000">
                                          <p:val>
                                            <p:strVal val="#ppt_w"/>
                                          </p:val>
                                        </p:tav>
                                      </p:tavLst>
                                    </p:anim>
                                    <p:anim calcmode="lin" valueType="num">
                                      <p:cBhvr>
                                        <p:cTn id="84" dur="500" fill="hold"/>
                                        <p:tgtEl>
                                          <p:spTgt spid="26"/>
                                        </p:tgtEl>
                                        <p:attrNameLst>
                                          <p:attrName>ppt_h</p:attrName>
                                        </p:attrNameLst>
                                      </p:cBhvr>
                                      <p:tavLst>
                                        <p:tav tm="0">
                                          <p:val>
                                            <p:fltVal val="0"/>
                                          </p:val>
                                        </p:tav>
                                        <p:tav tm="100000">
                                          <p:val>
                                            <p:strVal val="#ppt_h"/>
                                          </p:val>
                                        </p:tav>
                                      </p:tavLst>
                                    </p:anim>
                                    <p:animEffect transition="in" filter="fade">
                                      <p:cBhvr>
                                        <p:cTn id="85"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bldLvl="0" animBg="1"/>
      <p:bldP spid="3" grpId="0"/>
      <p:bldP spid="15" grpId="0" bldLvl="0" animBg="1"/>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蓝色卡通珍爱生命主题班会PPT模板"/>
</p:tagLst>
</file>

<file path=ppt/tags/tag2.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NUMBER"/>
  <p:tag name="ID" val="553512"/>
  <p:tag name="MH_ORDER" val="1"/>
</p:tagLst>
</file>

<file path=ppt/tags/tag3.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NUMBER"/>
  <p:tag name="ID" val="553512"/>
  <p:tag name="MH_ORDER" val="1"/>
</p:tagLst>
</file>

<file path=ppt/tags/tag4.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NUMBER"/>
  <p:tag name="ID" val="553512"/>
  <p:tag name="MH_ORDER" val="1"/>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288</TotalTime>
  <Words>1683</Words>
  <Application>Microsoft Office PowerPoint</Application>
  <PresentationFormat>Widescreen</PresentationFormat>
  <Paragraphs>168</Paragraphs>
  <Slides>22</Slides>
  <Notes>22</Notes>
  <HiddenSlides>0</HiddenSlides>
  <MMClips>1</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22</vt:i4>
      </vt:variant>
    </vt:vector>
  </HeadingPairs>
  <TitlesOfParts>
    <vt:vector size="32" baseType="lpstr">
      <vt:lpstr>Arial</vt:lpstr>
      <vt:lpstr>UTM Bebas</vt:lpstr>
      <vt:lpstr>DengXian</vt:lpstr>
      <vt:lpstr>Calibri Light</vt:lpstr>
      <vt:lpstr>微软雅黑</vt:lpstr>
      <vt:lpstr>UTM American Sans</vt:lpstr>
      <vt:lpstr>#9Slide03 AllRoundGothic</vt:lpstr>
      <vt:lpstr>UTM Cool Blue</vt:lpstr>
      <vt:lpstr>Calibri</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蓝色卡通珍爱生命主题班会PPT模板</dc:title>
  <dc:creator>Administrator</dc:creator>
  <cp:lastModifiedBy>User</cp:lastModifiedBy>
  <cp:revision>18</cp:revision>
  <dcterms:created xsi:type="dcterms:W3CDTF">2017-10-03T14:23:00Z</dcterms:created>
  <dcterms:modified xsi:type="dcterms:W3CDTF">2021-10-05T18:07:56Z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2052-10.1.0.6876</vt:lpwstr>
  </property>
</Properties>
</file>